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69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837021-4584-4024-8DCC-FC3251AF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E1648F7-FD7D-417C-83AC-9C25935EC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FEB6C5-1B35-4180-BE97-FA2C5EF0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ED56CF-7FAC-444E-941F-53E8E6E7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0D1D60-A1BC-49A1-BC45-2565FC44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B72999-2F69-461F-9FD0-92430DB4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BBB4002-6948-47EB-9244-8C12B2C6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1FB4CA5-B8C9-4EAD-9C14-4608D5B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19EA21-5888-425E-9F11-3A7AE125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AD4374-E36B-44D1-8A6D-14602393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0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BC60D6-1A2A-47CA-87FD-57A9D37FC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3775D29-C549-457F-BCE2-7FEA4DE62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99E36F-728D-4033-AF34-A86BD68A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B89B927-F58D-4D12-8EC5-4F6E8151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2B1780-6E01-4997-A9CB-E3A78E33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172EE3-D7E9-49AF-94F3-88068B58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E79B4E-1DF6-42AD-AF5D-3EBE6190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B07222-ED28-4297-8119-C5CB889A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C24F301-7185-4513-BC55-17989BDD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EA3509F-6CE2-4263-89B7-B933048C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F7694F-C1E7-4412-8D70-1C5C232F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2531A35-5FDC-4BD3-8DD8-978CBC562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F885FAD-2790-46E0-9623-0C16D211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E43D9A-199A-4726-A9DF-B21390C0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D43AD2-54BF-4556-9216-A14680ED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4B9409-C8B2-4F72-9ECC-D6D9E4BE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4DF866-99B9-4763-8949-473BF300B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2D30F2A-F0F3-4984-8B18-2440003B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A1D9F31-BC3A-4E41-AB0B-8EB59BD4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1D9A8F4-6D2A-4300-9F65-29E2EB22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D54A37F-7756-4E1B-A556-10AAEAC1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4164CF-C3CD-4D81-821D-190FD6E9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298D50-D7C7-4B85-B9C8-3BCF2AA0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AC7EA9D-2E59-42D9-BDD7-B63853BA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CB0786C-F62E-42D3-9C2C-619DC8396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2A262D1-7CC6-4B13-87C6-4B75A1AB6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15AC7A6-2417-4BCE-8124-C6EC28A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BE532BF-F609-4B50-8098-79021107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1F363C5-5EBF-462E-B488-FBCCA482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B707B3-73F1-4F03-AC1A-223BCFCA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6F6623C-58DF-4D7F-8854-D4BE538F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AC59B1-6E67-492C-86D3-F7C1393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2968482-9223-4557-B730-C189EFB4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AB267F8-4920-4E7F-A53D-186168A7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164A362-EF7A-4A30-A281-8CDC5428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7D91F6-5092-4119-A01C-89EAEEF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203534-F748-4FBA-BA44-231EE5DF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4C610B-3C67-4283-ABF9-89300018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276BA9E-EE28-44EA-A6FA-19D2FD51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7A3BDB-D499-4642-9EEE-A8CD67DC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9F23E8-C48B-45DF-8193-F71D27F4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B75EB2-7FC9-4E45-B848-B9907C61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2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7ED1AB-CB8C-4FDF-A210-813B689A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C00DA98-6797-42D5-B8F1-670F4C7F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EED306-B5E2-4A91-84AB-4AC4D6DF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9C3EE05-B074-4F2D-B27E-11B48DCD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A053A34-1F43-49C9-A6EB-1CFF3DD2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55E8127-3B90-44EA-8BAD-A17E5F79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61A95F6-BFC0-478E-87B3-1F9EA9AF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5AD3C01-3428-4437-A36A-2C862B3D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988292-811C-4950-A65B-7F9F4385D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8425-F34C-4369-B44A-70473AB23D07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D554C6-253E-464A-A687-7F85A3C36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FC0F14A-FEC2-43AF-BC9E-7421F2848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394B-D85B-45C7-A1EC-FEC3486B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61F-F6CC-43FF-93EB-917D119B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N-queen problem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9E87B3-6A17-4EC7-96CB-3FB0B75C4CE6}"/>
              </a:ext>
            </a:extLst>
          </p:cNvPr>
          <p:cNvGraphicFramePr>
            <a:graphicFrameLocks noGrp="1"/>
          </p:cNvGraphicFramePr>
          <p:nvPr/>
        </p:nvGraphicFramePr>
        <p:xfrm>
          <a:off x="4265003" y="2325255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2DAD11-713A-4332-B3D7-5F0FE411F86C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2325255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24706-B8B9-4F89-9186-92F693410F9A}"/>
              </a:ext>
            </a:extLst>
          </p:cNvPr>
          <p:cNvGraphicFramePr>
            <a:graphicFrameLocks noGrp="1"/>
          </p:cNvGraphicFramePr>
          <p:nvPr/>
        </p:nvGraphicFramePr>
        <p:xfrm>
          <a:off x="6199911" y="2325255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E2F36F-A6B0-4701-B289-F8AB2C67E044}"/>
              </a:ext>
            </a:extLst>
          </p:cNvPr>
          <p:cNvGraphicFramePr>
            <a:graphicFrameLocks noGrp="1"/>
          </p:cNvGraphicFramePr>
          <p:nvPr/>
        </p:nvGraphicFramePr>
        <p:xfrm>
          <a:off x="7142020" y="2321791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0C85C0-8A52-4C44-800E-751C5E5E77F0}"/>
              </a:ext>
            </a:extLst>
          </p:cNvPr>
          <p:cNvGraphicFramePr>
            <a:graphicFrameLocks noGrp="1"/>
          </p:cNvGraphicFramePr>
          <p:nvPr/>
        </p:nvGraphicFramePr>
        <p:xfrm>
          <a:off x="5682899" y="1371600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EDCCF3-F9EA-44C9-B9DB-D032148808DD}"/>
              </a:ext>
            </a:extLst>
          </p:cNvPr>
          <p:cNvGraphicFramePr>
            <a:graphicFrameLocks noGrp="1"/>
          </p:cNvGraphicFramePr>
          <p:nvPr/>
        </p:nvGraphicFramePr>
        <p:xfrm>
          <a:off x="2040607" y="3491649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657696-7C73-451B-83DA-F9B41F040303}"/>
              </a:ext>
            </a:extLst>
          </p:cNvPr>
          <p:cNvGraphicFramePr>
            <a:graphicFrameLocks noGrp="1"/>
          </p:cNvGraphicFramePr>
          <p:nvPr/>
        </p:nvGraphicFramePr>
        <p:xfrm>
          <a:off x="3427447" y="3501708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9CA456-AAC0-4AC7-8748-21514D00027C}"/>
              </a:ext>
            </a:extLst>
          </p:cNvPr>
          <p:cNvGraphicFramePr>
            <a:graphicFrameLocks noGrp="1"/>
          </p:cNvGraphicFramePr>
          <p:nvPr/>
        </p:nvGraphicFramePr>
        <p:xfrm>
          <a:off x="3427447" y="4633191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912D2B-B40E-400D-A7D7-9E2E70F33543}"/>
              </a:ext>
            </a:extLst>
          </p:cNvPr>
          <p:cNvCxnSpPr>
            <a:endCxn id="5" idx="0"/>
          </p:cNvCxnSpPr>
          <p:nvPr/>
        </p:nvCxnSpPr>
        <p:spPr>
          <a:xfrm flipH="1">
            <a:off x="4619561" y="2085746"/>
            <a:ext cx="1417895" cy="239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71102F-0BD0-46E8-A198-8DD79FF3245F}"/>
              </a:ext>
            </a:extLst>
          </p:cNvPr>
          <p:cNvCxnSpPr>
            <a:endCxn id="6" idx="0"/>
          </p:cNvCxnSpPr>
          <p:nvPr/>
        </p:nvCxnSpPr>
        <p:spPr>
          <a:xfrm flipH="1">
            <a:off x="5612358" y="2085746"/>
            <a:ext cx="425098" cy="239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048960-8845-4750-A722-4507B942A579}"/>
              </a:ext>
            </a:extLst>
          </p:cNvPr>
          <p:cNvCxnSpPr>
            <a:endCxn id="7" idx="0"/>
          </p:cNvCxnSpPr>
          <p:nvPr/>
        </p:nvCxnSpPr>
        <p:spPr>
          <a:xfrm>
            <a:off x="6037457" y="2085746"/>
            <a:ext cx="517012" cy="239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951FF-B779-46E4-8846-747CFBC42B0F}"/>
              </a:ext>
            </a:extLst>
          </p:cNvPr>
          <p:cNvCxnSpPr>
            <a:endCxn id="8" idx="0"/>
          </p:cNvCxnSpPr>
          <p:nvPr/>
        </p:nvCxnSpPr>
        <p:spPr>
          <a:xfrm>
            <a:off x="6037457" y="2085746"/>
            <a:ext cx="1459121" cy="23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29528E-B9EE-41D6-B26D-1517AC60ACF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395165" y="3039399"/>
            <a:ext cx="2224396" cy="45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BF68631-570F-484F-A6FF-F582F9FE6050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507192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2A81361-5C84-4DCE-8849-A9FA7E4ACEA1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4633191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1A3FE8A-2A1D-42BE-828A-3D22F9F50C8A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5782051"/>
          <a:ext cx="709116" cy="71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">
                  <a:extLst>
                    <a:ext uri="{9D8B030D-6E8A-4147-A177-3AD203B41FA5}">
                      <a16:colId xmlns:a16="http://schemas.microsoft.com/office/drawing/2014/main" val="2657776160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2219992769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1923364246"/>
                    </a:ext>
                  </a:extLst>
                </a:gridCol>
                <a:gridCol w="177279">
                  <a:extLst>
                    <a:ext uri="{9D8B030D-6E8A-4147-A177-3AD203B41FA5}">
                      <a16:colId xmlns:a16="http://schemas.microsoft.com/office/drawing/2014/main" val="460869920"/>
                    </a:ext>
                  </a:extLst>
                </a:gridCol>
              </a:tblGrid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5276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77371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01532"/>
                  </a:ext>
                </a:extLst>
              </a:tr>
              <a:tr h="17853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♛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5214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D93A72-0EA9-4C73-B10A-958F34E49F20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782005" y="3039399"/>
            <a:ext cx="837556" cy="462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ED6001-4221-43F8-9603-E85AC3F8E6A3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612358" y="3039399"/>
            <a:ext cx="0" cy="467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6C422D-AB96-4445-866C-C5B72694AFF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782005" y="4215852"/>
            <a:ext cx="0" cy="417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03BFC9-19EC-495A-A27D-B2076F180666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5612358" y="4221336"/>
            <a:ext cx="0" cy="411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E45B7A-88A3-4068-AA46-0D06DFA24264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612358" y="5347335"/>
            <a:ext cx="0" cy="43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4EDF1D3-0B18-452E-96B4-A30D4C9D0859}"/>
              </a:ext>
            </a:extLst>
          </p:cNvPr>
          <p:cNvSpPr/>
          <p:nvPr/>
        </p:nvSpPr>
        <p:spPr>
          <a:xfrm>
            <a:off x="4778571" y="5564692"/>
            <a:ext cx="1667576" cy="1066800"/>
          </a:xfrm>
          <a:prstGeom prst="ellipse">
            <a:avLst/>
          </a:prstGeom>
          <a:solidFill>
            <a:schemeClr val="bg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4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79594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65696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88393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862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27463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574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8065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62368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67769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6" name="Hình ảnh 5">
            <a:extLst>
              <a:ext uri="{FF2B5EF4-FFF2-40B4-BE49-F238E27FC236}">
                <a16:creationId xmlns:a16="http://schemas.microsoft.com/office/drawing/2014/main" id="{A0F9A374-77DE-4EFF-BDFF-DEAFDF001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782843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2139810-57FF-4288-86C1-48C3DE0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928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95081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2139810-57FF-4288-86C1-48C3DE0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92888"/>
            <a:ext cx="914400" cy="914400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FEFBDC72-8107-4FF2-ABC1-A32520E0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105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791444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2139810-57FF-4288-86C1-48C3DE0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92888"/>
            <a:ext cx="914400" cy="914400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FEFBDC72-8107-4FF2-ABC1-A32520E0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10589"/>
            <a:ext cx="914400" cy="914400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C8925D9-0CD9-41FB-B5EB-0004FA05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98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971245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2139810-57FF-4288-86C1-48C3DE0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92888"/>
            <a:ext cx="914400" cy="914400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FEFBDC72-8107-4FF2-ABC1-A32520E0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10589"/>
            <a:ext cx="914400" cy="914400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C8925D9-0CD9-41FB-B5EB-0004FA05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98963"/>
            <a:ext cx="914400" cy="914400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F523463F-6528-4DAE-99AB-29222930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394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3745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2139810-57FF-4288-86C1-48C3DE0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92888"/>
            <a:ext cx="914400" cy="914400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FEFBDC72-8107-4FF2-ABC1-A32520E0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10589"/>
            <a:ext cx="914400" cy="914400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C8925D9-0CD9-41FB-B5EB-0004FA05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98963"/>
            <a:ext cx="914400" cy="914400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F523463F-6528-4DAE-99AB-29222930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39443"/>
            <a:ext cx="914400" cy="914400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27EA9AC9-8613-4A7E-84F3-B5B3A77D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13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3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54074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2139810-57FF-4288-86C1-48C3DE0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92888"/>
            <a:ext cx="914400" cy="914400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FEFBDC72-8107-4FF2-ABC1-A32520E0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10589"/>
            <a:ext cx="914400" cy="914400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C8925D9-0CD9-41FB-B5EB-0004FA05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98963"/>
            <a:ext cx="914400" cy="914400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F523463F-6528-4DAE-99AB-29222930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39443"/>
            <a:ext cx="914400" cy="914400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27EA9AC9-8613-4A7E-84F3-B5B3A77D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13420"/>
            <a:ext cx="914400" cy="914400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382F1823-0708-4565-8AD4-6528B492A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563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167414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95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EFBAA31-CBC3-403D-90E4-036078C9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86200"/>
            <a:ext cx="914400" cy="91440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4B98B81-EC1D-4771-9A1B-665F0898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914400" cy="914400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3E75370-8DA3-47BB-98E3-D0F595043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914400" cy="9144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AA07287E-2E1D-490B-B1EA-1DDFF122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54043"/>
            <a:ext cx="914400" cy="9144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06E52118-4030-4A05-A746-1B3C4881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13918"/>
            <a:ext cx="914400" cy="914400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874262B7-DB5A-41EE-8DE4-30E1CD9E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10614"/>
            <a:ext cx="914400" cy="9144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E0C13EC-D69F-4DD7-844F-9765C446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57400"/>
            <a:ext cx="914400" cy="914400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33DC5D0-58A4-4439-A59A-5871ACE9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55207"/>
            <a:ext cx="914400" cy="914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73B7B93-B844-4456-88CE-C24A3355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78488"/>
            <a:ext cx="914400" cy="914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941E00DB-0AE9-4E5D-A21A-19B5CD16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868443"/>
            <a:ext cx="914400" cy="9144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2139810-57FF-4288-86C1-48C3DE0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92888"/>
            <a:ext cx="914400" cy="914400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FEFBDC72-8107-4FF2-ABC1-A32520E0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10589"/>
            <a:ext cx="914400" cy="914400"/>
          </a:xfrm>
          <a:prstGeom prst="rect">
            <a:avLst/>
          </a:prstGeom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5C8925D9-0CD9-41FB-B5EB-0004FA05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98963"/>
            <a:ext cx="914400" cy="914400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F523463F-6528-4DAE-99AB-29222930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39443"/>
            <a:ext cx="914400" cy="914400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27EA9AC9-8613-4A7E-84F3-B5B3A77D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13420"/>
            <a:ext cx="914400" cy="914400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382F1823-0708-4565-8AD4-6528B492A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56321"/>
            <a:ext cx="914400" cy="914400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D4B2C673-13CA-40E4-9BAD-4141D86C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81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02958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5" name="Hình ảnh 4">
            <a:extLst>
              <a:ext uri="{FF2B5EF4-FFF2-40B4-BE49-F238E27FC236}">
                <a16:creationId xmlns:a16="http://schemas.microsoft.com/office/drawing/2014/main" id="{59EA1FA3-1451-43D8-9307-90AD4C3F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55" y="4800600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8FA5EF6-0363-4CB2-B7A5-959E203D0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430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574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862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00600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9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20BAC12-E93D-47E7-B5AD-87C52943B38F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455435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482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765121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594438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158218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594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9120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3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96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03136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A9EB0549-CAA4-4A67-A1BB-1D598551B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00600"/>
            <a:ext cx="914400" cy="9144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3B1E03D-9A1C-431A-8284-9C65890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D782BCD-E39B-4925-B18A-7E0FA852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873993"/>
            <a:ext cx="914400" cy="914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7004D9F1-905E-4E27-ADD5-0CD43DBD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71800"/>
            <a:ext cx="914400" cy="914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EC6D55-6DA2-49C9-924A-CDC8061A5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18586"/>
            <a:ext cx="914400" cy="9144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FEB13A7A-FAB2-4F94-BDE8-FAD94D44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2986"/>
            <a:ext cx="914400" cy="9144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F3A7593-652C-460A-899A-AE0A60BD1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73993"/>
            <a:ext cx="914400" cy="91440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B808C5-6B57-4CF0-8D3A-1769A7CE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128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30F3884CD43244294355762AE14FDC0" ma:contentTypeVersion="12" ma:contentTypeDescription="Tạo tài liệu mới." ma:contentTypeScope="" ma:versionID="32cf6fdaf7770b8ed94be9afeb03b0f6">
  <xsd:schema xmlns:xsd="http://www.w3.org/2001/XMLSchema" xmlns:xs="http://www.w3.org/2001/XMLSchema" xmlns:p="http://schemas.microsoft.com/office/2006/metadata/properties" xmlns:ns3="c8b53866-fdfd-416a-aee2-e50c3ae941dd" xmlns:ns4="9d433cf1-fba1-428a-9634-baf48b90bf9f" targetNamespace="http://schemas.microsoft.com/office/2006/metadata/properties" ma:root="true" ma:fieldsID="ff4eae5d611f3b4da83b05d552637d68" ns3:_="" ns4:_="">
    <xsd:import namespace="c8b53866-fdfd-416a-aee2-e50c3ae941dd"/>
    <xsd:import namespace="9d433cf1-fba1-428a-9634-baf48b90bf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53866-fdfd-416a-aee2-e50c3ae941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33cf1-fba1-428a-9634-baf48b90bf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4D11D7-5E7F-4083-99C3-625848F96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53866-fdfd-416a-aee2-e50c3ae941dd"/>
    <ds:schemaRef ds:uri="9d433cf1-fba1-428a-9634-baf48b90bf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B3058F-610A-4E38-A23D-CCBECDEB02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0B4349-BE9A-44C1-98A1-522C53C88083}">
  <ds:schemaRefs>
    <ds:schemaRef ds:uri="c8b53866-fdfd-416a-aee2-e50c3ae941dd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9d433cf1-fba1-428a-9634-baf48b90bf9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Màn hình rộng</PresentationFormat>
  <Paragraphs>21</Paragraphs>
  <Slides>26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Chủ đề Office</vt:lpstr>
      <vt:lpstr>Minh họa N-queen problem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Minh họa N-queen problem</dc:title>
  <dc:creator>Nguyễn Huy Khánh</dc:creator>
  <cp:lastModifiedBy>Nguyễn Huy Khánh</cp:lastModifiedBy>
  <cp:revision>1</cp:revision>
  <dcterms:created xsi:type="dcterms:W3CDTF">2022-03-31T09:17:00Z</dcterms:created>
  <dcterms:modified xsi:type="dcterms:W3CDTF">2022-03-31T09:50:56Z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0x010100A30F3884CD43244294355762AE14FDC0</vt:lpwstr>
  </property>
</Properties>
</file>