
<file path=[Content_Types].xml><?xml version="1.0" encoding="utf-8"?>
<Types xmlns="http://schemas.openxmlformats.org/package/2006/content-types">
  <Default Extension="fntdata" ContentType="application/x-fontdata"/>
  <Default Extension="gif" ContentType="image/gif"/>
  <Default Extension="glb" ContentType="model/gltf.binary"/>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4"/>
  </p:notesMasterIdLst>
  <p:sldIdLst>
    <p:sldId id="256" r:id="rId2"/>
    <p:sldId id="280" r:id="rId3"/>
    <p:sldId id="258" r:id="rId4"/>
    <p:sldId id="259" r:id="rId5"/>
    <p:sldId id="305" r:id="rId6"/>
    <p:sldId id="321" r:id="rId7"/>
    <p:sldId id="322" r:id="rId8"/>
    <p:sldId id="306" r:id="rId9"/>
    <p:sldId id="309" r:id="rId10"/>
    <p:sldId id="310" r:id="rId11"/>
    <p:sldId id="307" r:id="rId12"/>
    <p:sldId id="311" r:id="rId13"/>
    <p:sldId id="312" r:id="rId14"/>
    <p:sldId id="313" r:id="rId15"/>
    <p:sldId id="314" r:id="rId16"/>
    <p:sldId id="315" r:id="rId17"/>
    <p:sldId id="316" r:id="rId18"/>
    <p:sldId id="323" r:id="rId19"/>
    <p:sldId id="317" r:id="rId20"/>
    <p:sldId id="319" r:id="rId21"/>
    <p:sldId id="320" r:id="rId22"/>
    <p:sldId id="285" r:id="rId23"/>
  </p:sldIdLst>
  <p:sldSz cx="9144000" cy="5143500" type="screen16x9"/>
  <p:notesSz cx="6858000" cy="9144000"/>
  <p:embeddedFontLst>
    <p:embeddedFont>
      <p:font typeface="Cambria Math" panose="02040503050406030204" pitchFamily="18" charset="0"/>
      <p:regular r:id="rId25"/>
    </p:embeddedFont>
    <p:embeddedFont>
      <p:font typeface="Cantarell" panose="020B0604020202020204" charset="0"/>
      <p:regular r:id="rId26"/>
      <p:bold r:id="rId27"/>
      <p:italic r:id="rId28"/>
      <p:boldItalic r:id="rId29"/>
    </p:embeddedFont>
    <p:embeddedFont>
      <p:font typeface="Livvic" pitchFamily="2" charset="0"/>
      <p:regular r:id="rId30"/>
      <p:bold r:id="rId31"/>
      <p:italic r:id="rId32"/>
      <p:boldItalic r:id="rId33"/>
    </p:embeddedFont>
    <p:embeddedFont>
      <p:font typeface="Quantico" panose="020B0604020202020204" charset="0"/>
      <p:regular r:id="rId34"/>
      <p:bold r:id="rId35"/>
      <p:italic r:id="rId36"/>
      <p:boldItalic r:id="rId37"/>
    </p:embeddedFont>
    <p:embeddedFont>
      <p:font typeface="Roboto Condensed Light" panose="02000000000000000000" pitchFamily="2"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122C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0A11B6-3959-4E7F-BF98-67B31F7B738D}">
  <a:tblStyle styleId="{530A11B6-3959-4E7F-BF98-67B31F7B73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0784" autoAdjust="0"/>
  </p:normalViewPr>
  <p:slideViewPr>
    <p:cSldViewPr snapToGrid="0">
      <p:cViewPr varScale="1">
        <p:scale>
          <a:sx n="88" d="100"/>
          <a:sy n="88" d="100"/>
        </p:scale>
        <p:origin x="7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307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81d823ffc1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81d823ffc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714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8b17e2d9b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8b17e2d9b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721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a:t>
            </a:r>
            <a:r>
              <a:rPr lang="vi-VN"/>
              <a:t>oạ độ các điểm được biểu diễn theo toạ độ đồng nhất nghĩa là thay cho toạ độ (x, y, z) ta sẽ dùng (x, y, z, 1). </a:t>
            </a:r>
            <a:endParaRPr lang="en-US"/>
          </a:p>
        </p:txBody>
      </p:sp>
    </p:spTree>
    <p:extLst>
      <p:ext uri="{BB962C8B-B14F-4D97-AF65-F5344CB8AC3E}">
        <p14:creationId xmlns:p14="http://schemas.microsoft.com/office/powerpoint/2010/main" val="879623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 Chiều của góc quay được xác định theo chiều cùng chiều kim đồng hồ (chiều âm) và ngược chiều kim đồng hồ (chiều dương)</a:t>
            </a:r>
            <a:endParaRPr lang="en-US"/>
          </a:p>
          <a:p>
            <a:pPr marL="0" lvl="0" indent="0" algn="l" rtl="0">
              <a:spcBef>
                <a:spcPts val="0"/>
              </a:spcBef>
              <a:spcAft>
                <a:spcPts val="0"/>
              </a:spcAft>
              <a:buNone/>
            </a:pPr>
            <a:r>
              <a:rPr lang="en-US"/>
              <a:t>Trong ví dụ sẽ thực hiện góc quay theo chiều âm</a:t>
            </a:r>
            <a:endParaRPr/>
          </a:p>
        </p:txBody>
      </p:sp>
    </p:spTree>
    <p:extLst>
      <p:ext uri="{BB962C8B-B14F-4D97-AF65-F5344CB8AC3E}">
        <p14:creationId xmlns:p14="http://schemas.microsoft.com/office/powerpoint/2010/main" val="3198643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8047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Phép tỉ lệ sẽ nhân hoành độ</a:t>
            </a:r>
            <a:r>
              <a:rPr lang="en-US"/>
              <a:t>, </a:t>
            </a:r>
            <a:r>
              <a:rPr lang="vi-VN"/>
              <a:t>tung độ</a:t>
            </a:r>
            <a:r>
              <a:rPr lang="en-US"/>
              <a:t> và cao độ</a:t>
            </a:r>
            <a:r>
              <a:rPr lang="vi-VN"/>
              <a:t> ban đầu với hệ số tỉ lệ sx và sy</a:t>
            </a:r>
            <a:r>
              <a:rPr lang="en-US"/>
              <a:t> và sz</a:t>
            </a:r>
            <a:r>
              <a:rPr lang="vi-VN"/>
              <a:t> tương ứng, cụ thể ta sẽ có x'= x.sx và y'= y.sy</a:t>
            </a:r>
            <a:r>
              <a:rPr lang="en-US"/>
              <a:t>, z’ = z.sz</a:t>
            </a:r>
            <a:r>
              <a:rPr lang="vi-VN"/>
              <a:t>. </a:t>
            </a:r>
            <a:endParaRPr lang="en-US"/>
          </a:p>
          <a:p>
            <a:pPr marL="0" lvl="0" indent="0" algn="l" rtl="0">
              <a:spcBef>
                <a:spcPts val="0"/>
              </a:spcBef>
              <a:spcAft>
                <a:spcPts val="0"/>
              </a:spcAft>
              <a:buNone/>
            </a:pPr>
            <a:r>
              <a:rPr lang="vi-VN"/>
              <a:t>Phương trình của phép biến đổi tỉ lệ có thể được mô ta như sau: </a:t>
            </a:r>
            <a:endParaRPr/>
          </a:p>
        </p:txBody>
      </p:sp>
    </p:spTree>
    <p:extLst>
      <p:ext uri="{BB962C8B-B14F-4D97-AF65-F5344CB8AC3E}">
        <p14:creationId xmlns:p14="http://schemas.microsoft.com/office/powerpoint/2010/main" val="1981779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731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532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236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1"/>
        <p:cNvGrpSpPr/>
        <p:nvPr/>
      </p:nvGrpSpPr>
      <p:grpSpPr>
        <a:xfrm>
          <a:off x="0" y="0"/>
          <a:ext cx="0" cy="0"/>
          <a:chOff x="0" y="0"/>
          <a:chExt cx="0" cy="0"/>
        </a:xfrm>
      </p:grpSpPr>
      <p:sp>
        <p:nvSpPr>
          <p:cNvPr id="1992" name="Google Shape;1992;g8b17e2d9b6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3" name="Google Shape;1993;g8b17e2d9b6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8b17e2d9b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8b17e2d9b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57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8b17e2d9b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8b17e2d9b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826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8b17e2d9b6_1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8b17e2d9b6_1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898feb88a6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898feb88a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8b17e2d9b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8b17e2d9b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865fe1adf4_1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865fe1adf4_1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 </a:t>
            </a:r>
            <a:r>
              <a:rPr lang="en-US"/>
              <a:t>Công nghệ 3D </a:t>
            </a:r>
            <a:r>
              <a:rPr lang="vi-VN"/>
              <a:t>đưa vào quá trình làm việc có thể mang lại một kết quả ấn tượng. </a:t>
            </a:r>
            <a:endParaRPr/>
          </a:p>
        </p:txBody>
      </p:sp>
    </p:spTree>
    <p:extLst>
      <p:ext uri="{BB962C8B-B14F-4D97-AF65-F5344CB8AC3E}">
        <p14:creationId xmlns:p14="http://schemas.microsoft.com/office/powerpoint/2010/main" val="106095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662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375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8b17e2d9b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8b17e2d9b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304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7091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flaticon"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41025" y="987224"/>
            <a:ext cx="6662100" cy="2120100"/>
          </a:xfrm>
          <a:prstGeom prst="rect">
            <a:avLst/>
          </a:prstGeom>
        </p:spPr>
        <p:txBody>
          <a:bodyPr spcFirstLastPara="1" wrap="square" lIns="91425" tIns="91425" rIns="91425" bIns="91425" anchor="b" anchorCtr="0">
            <a:noAutofit/>
          </a:bodyPr>
          <a:lstStyle>
            <a:lvl1pPr lvl="0" algn="ctr">
              <a:spcBef>
                <a:spcPts val="0"/>
              </a:spcBef>
              <a:spcAft>
                <a:spcPts val="0"/>
              </a:spcAft>
              <a:buSzPts val="7900"/>
              <a:buNone/>
              <a:defRPr sz="7000"/>
            </a:lvl1pPr>
            <a:lvl2pPr lvl="1" algn="ctr">
              <a:spcBef>
                <a:spcPts val="0"/>
              </a:spcBef>
              <a:spcAft>
                <a:spcPts val="0"/>
              </a:spcAft>
              <a:buSzPts val="7900"/>
              <a:buNone/>
              <a:defRPr sz="7900"/>
            </a:lvl2pPr>
            <a:lvl3pPr lvl="2" algn="ctr">
              <a:spcBef>
                <a:spcPts val="0"/>
              </a:spcBef>
              <a:spcAft>
                <a:spcPts val="0"/>
              </a:spcAft>
              <a:buSzPts val="7900"/>
              <a:buNone/>
              <a:defRPr sz="7900"/>
            </a:lvl3pPr>
            <a:lvl4pPr lvl="3" algn="ctr">
              <a:spcBef>
                <a:spcPts val="0"/>
              </a:spcBef>
              <a:spcAft>
                <a:spcPts val="0"/>
              </a:spcAft>
              <a:buSzPts val="7900"/>
              <a:buNone/>
              <a:defRPr sz="7900"/>
            </a:lvl4pPr>
            <a:lvl5pPr lvl="4" algn="ctr">
              <a:spcBef>
                <a:spcPts val="0"/>
              </a:spcBef>
              <a:spcAft>
                <a:spcPts val="0"/>
              </a:spcAft>
              <a:buSzPts val="7900"/>
              <a:buNone/>
              <a:defRPr sz="7900"/>
            </a:lvl5pPr>
            <a:lvl6pPr lvl="5" algn="ctr">
              <a:spcBef>
                <a:spcPts val="0"/>
              </a:spcBef>
              <a:spcAft>
                <a:spcPts val="0"/>
              </a:spcAft>
              <a:buSzPts val="7900"/>
              <a:buNone/>
              <a:defRPr sz="7900"/>
            </a:lvl6pPr>
            <a:lvl7pPr lvl="6" algn="ctr">
              <a:spcBef>
                <a:spcPts val="0"/>
              </a:spcBef>
              <a:spcAft>
                <a:spcPts val="0"/>
              </a:spcAft>
              <a:buSzPts val="7900"/>
              <a:buNone/>
              <a:defRPr sz="7900"/>
            </a:lvl7pPr>
            <a:lvl8pPr lvl="7" algn="ctr">
              <a:spcBef>
                <a:spcPts val="0"/>
              </a:spcBef>
              <a:spcAft>
                <a:spcPts val="0"/>
              </a:spcAft>
              <a:buSzPts val="7900"/>
              <a:buNone/>
              <a:defRPr sz="7900"/>
            </a:lvl8pPr>
            <a:lvl9pPr lvl="8" algn="ctr">
              <a:spcBef>
                <a:spcPts val="0"/>
              </a:spcBef>
              <a:spcAft>
                <a:spcPts val="0"/>
              </a:spcAft>
              <a:buSzPts val="7900"/>
              <a:buNone/>
              <a:defRPr sz="7900"/>
            </a:lvl9pPr>
          </a:lstStyle>
          <a:p>
            <a:endParaRPr/>
          </a:p>
        </p:txBody>
      </p:sp>
      <p:sp>
        <p:nvSpPr>
          <p:cNvPr id="10" name="Google Shape;10;p2"/>
          <p:cNvSpPr txBox="1">
            <a:spLocks noGrp="1"/>
          </p:cNvSpPr>
          <p:nvPr>
            <p:ph type="subTitle" idx="1"/>
          </p:nvPr>
        </p:nvSpPr>
        <p:spPr>
          <a:xfrm>
            <a:off x="1796975" y="3474573"/>
            <a:ext cx="5550000" cy="39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4FA3E8"/>
              </a:buClr>
              <a:buSzPts val="2400"/>
              <a:buNone/>
              <a:defRPr sz="2000" b="1">
                <a:solidFill>
                  <a:srgbClr val="FFFFFF"/>
                </a:solidFill>
              </a:defRPr>
            </a:lvl1pPr>
            <a:lvl2pPr lvl="1" algn="ctr">
              <a:lnSpc>
                <a:spcPct val="100000"/>
              </a:lnSpc>
              <a:spcBef>
                <a:spcPts val="0"/>
              </a:spcBef>
              <a:spcAft>
                <a:spcPts val="0"/>
              </a:spcAft>
              <a:buClr>
                <a:srgbClr val="4FA3E8"/>
              </a:buClr>
              <a:buSzPts val="2400"/>
              <a:buNone/>
              <a:defRPr sz="2400">
                <a:solidFill>
                  <a:srgbClr val="4FA3E8"/>
                </a:solidFill>
              </a:defRPr>
            </a:lvl2pPr>
            <a:lvl3pPr lvl="2" algn="ctr">
              <a:lnSpc>
                <a:spcPct val="100000"/>
              </a:lnSpc>
              <a:spcBef>
                <a:spcPts val="0"/>
              </a:spcBef>
              <a:spcAft>
                <a:spcPts val="0"/>
              </a:spcAft>
              <a:buClr>
                <a:srgbClr val="4FA3E8"/>
              </a:buClr>
              <a:buSzPts val="2400"/>
              <a:buNone/>
              <a:defRPr sz="2400">
                <a:solidFill>
                  <a:srgbClr val="4FA3E8"/>
                </a:solidFill>
              </a:defRPr>
            </a:lvl3pPr>
            <a:lvl4pPr lvl="3" algn="ctr">
              <a:lnSpc>
                <a:spcPct val="100000"/>
              </a:lnSpc>
              <a:spcBef>
                <a:spcPts val="0"/>
              </a:spcBef>
              <a:spcAft>
                <a:spcPts val="0"/>
              </a:spcAft>
              <a:buClr>
                <a:srgbClr val="4FA3E8"/>
              </a:buClr>
              <a:buSzPts val="2400"/>
              <a:buNone/>
              <a:defRPr sz="2400">
                <a:solidFill>
                  <a:srgbClr val="4FA3E8"/>
                </a:solidFill>
              </a:defRPr>
            </a:lvl4pPr>
            <a:lvl5pPr lvl="4" algn="ctr">
              <a:lnSpc>
                <a:spcPct val="100000"/>
              </a:lnSpc>
              <a:spcBef>
                <a:spcPts val="0"/>
              </a:spcBef>
              <a:spcAft>
                <a:spcPts val="0"/>
              </a:spcAft>
              <a:buClr>
                <a:srgbClr val="4FA3E8"/>
              </a:buClr>
              <a:buSzPts val="2400"/>
              <a:buNone/>
              <a:defRPr sz="2400">
                <a:solidFill>
                  <a:srgbClr val="4FA3E8"/>
                </a:solidFill>
              </a:defRPr>
            </a:lvl5pPr>
            <a:lvl6pPr lvl="5" algn="ctr">
              <a:lnSpc>
                <a:spcPct val="100000"/>
              </a:lnSpc>
              <a:spcBef>
                <a:spcPts val="0"/>
              </a:spcBef>
              <a:spcAft>
                <a:spcPts val="0"/>
              </a:spcAft>
              <a:buClr>
                <a:srgbClr val="4FA3E8"/>
              </a:buClr>
              <a:buSzPts val="2400"/>
              <a:buNone/>
              <a:defRPr sz="2400">
                <a:solidFill>
                  <a:srgbClr val="4FA3E8"/>
                </a:solidFill>
              </a:defRPr>
            </a:lvl6pPr>
            <a:lvl7pPr lvl="6" algn="ctr">
              <a:lnSpc>
                <a:spcPct val="100000"/>
              </a:lnSpc>
              <a:spcBef>
                <a:spcPts val="0"/>
              </a:spcBef>
              <a:spcAft>
                <a:spcPts val="0"/>
              </a:spcAft>
              <a:buClr>
                <a:srgbClr val="4FA3E8"/>
              </a:buClr>
              <a:buSzPts val="2400"/>
              <a:buNone/>
              <a:defRPr sz="2400">
                <a:solidFill>
                  <a:srgbClr val="4FA3E8"/>
                </a:solidFill>
              </a:defRPr>
            </a:lvl7pPr>
            <a:lvl8pPr lvl="7" algn="ctr">
              <a:lnSpc>
                <a:spcPct val="100000"/>
              </a:lnSpc>
              <a:spcBef>
                <a:spcPts val="0"/>
              </a:spcBef>
              <a:spcAft>
                <a:spcPts val="0"/>
              </a:spcAft>
              <a:buClr>
                <a:srgbClr val="4FA3E8"/>
              </a:buClr>
              <a:buSzPts val="2400"/>
              <a:buNone/>
              <a:defRPr sz="2400">
                <a:solidFill>
                  <a:srgbClr val="4FA3E8"/>
                </a:solidFill>
              </a:defRPr>
            </a:lvl8pPr>
            <a:lvl9pPr lvl="8" algn="ctr">
              <a:lnSpc>
                <a:spcPct val="100000"/>
              </a:lnSpc>
              <a:spcBef>
                <a:spcPts val="0"/>
              </a:spcBef>
              <a:spcAft>
                <a:spcPts val="0"/>
              </a:spcAft>
              <a:buClr>
                <a:srgbClr val="4FA3E8"/>
              </a:buClr>
              <a:buSzPts val="2400"/>
              <a:buNone/>
              <a:defRPr sz="2400">
                <a:solidFill>
                  <a:srgbClr val="4FA3E8"/>
                </a:solidFill>
              </a:defRPr>
            </a:lvl9pPr>
          </a:lstStyle>
          <a:p>
            <a:endParaRPr/>
          </a:p>
        </p:txBody>
      </p:sp>
      <p:grpSp>
        <p:nvGrpSpPr>
          <p:cNvPr id="11" name="Google Shape;11;p2"/>
          <p:cNvGrpSpPr/>
          <p:nvPr/>
        </p:nvGrpSpPr>
        <p:grpSpPr>
          <a:xfrm>
            <a:off x="6598315" y="446137"/>
            <a:ext cx="309086" cy="313875"/>
            <a:chOff x="4453882" y="1840512"/>
            <a:chExt cx="309086" cy="313875"/>
          </a:xfrm>
        </p:grpSpPr>
        <p:sp>
          <p:nvSpPr>
            <p:cNvPr id="12" name="Google Shape;12;p2"/>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453882" y="184567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831838" y="4417458"/>
            <a:ext cx="248583" cy="373082"/>
            <a:chOff x="5696742" y="2461358"/>
            <a:chExt cx="248583" cy="373082"/>
          </a:xfrm>
        </p:grpSpPr>
        <p:sp>
          <p:nvSpPr>
            <p:cNvPr id="16" name="Google Shape;16;p2"/>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6967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6967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6971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8204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4802263">
            <a:off x="593943" y="262695"/>
            <a:ext cx="743605" cy="748763"/>
            <a:chOff x="4496680" y="3384729"/>
            <a:chExt cx="781553" cy="786974"/>
          </a:xfrm>
        </p:grpSpPr>
        <p:sp>
          <p:nvSpPr>
            <p:cNvPr id="29" name="Google Shape;29;p2"/>
            <p:cNvSpPr/>
            <p:nvPr/>
          </p:nvSpPr>
          <p:spPr>
            <a:xfrm>
              <a:off x="4496680" y="3384729"/>
              <a:ext cx="781553" cy="786962"/>
            </a:xfrm>
            <a:custGeom>
              <a:avLst/>
              <a:gdLst/>
              <a:ahLst/>
              <a:cxnLst/>
              <a:rect l="l" t="t" r="r" b="b"/>
              <a:pathLst>
                <a:path w="52304" h="52666" extrusionOk="0">
                  <a:moveTo>
                    <a:pt x="52098" y="232"/>
                  </a:moveTo>
                  <a:lnTo>
                    <a:pt x="27880" y="52485"/>
                  </a:lnTo>
                  <a:lnTo>
                    <a:pt x="174" y="25267"/>
                  </a:lnTo>
                  <a:lnTo>
                    <a:pt x="174" y="25267"/>
                  </a:lnTo>
                  <a:lnTo>
                    <a:pt x="52098" y="232"/>
                  </a:lnTo>
                  <a:close/>
                  <a:moveTo>
                    <a:pt x="52304" y="0"/>
                  </a:moveTo>
                  <a:lnTo>
                    <a:pt x="0" y="25250"/>
                  </a:lnTo>
                  <a:lnTo>
                    <a:pt x="52" y="25301"/>
                  </a:lnTo>
                  <a:lnTo>
                    <a:pt x="27906" y="52665"/>
                  </a:lnTo>
                  <a:lnTo>
                    <a:pt x="52304" y="0"/>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496680" y="3384742"/>
              <a:ext cx="781553" cy="786962"/>
            </a:xfrm>
            <a:custGeom>
              <a:avLst/>
              <a:gdLst/>
              <a:ahLst/>
              <a:cxnLst/>
              <a:rect l="l" t="t" r="r" b="b"/>
              <a:pathLst>
                <a:path w="52304" h="52666" extrusionOk="0">
                  <a:moveTo>
                    <a:pt x="52098" y="232"/>
                  </a:moveTo>
                  <a:lnTo>
                    <a:pt x="27880" y="52485"/>
                  </a:lnTo>
                  <a:lnTo>
                    <a:pt x="174" y="25267"/>
                  </a:lnTo>
                  <a:lnTo>
                    <a:pt x="174" y="25267"/>
                  </a:lnTo>
                  <a:lnTo>
                    <a:pt x="52098" y="232"/>
                  </a:lnTo>
                  <a:close/>
                  <a:moveTo>
                    <a:pt x="52304" y="0"/>
                  </a:moveTo>
                  <a:lnTo>
                    <a:pt x="0" y="25250"/>
                  </a:lnTo>
                  <a:lnTo>
                    <a:pt x="52" y="25301"/>
                  </a:lnTo>
                  <a:lnTo>
                    <a:pt x="27906" y="52665"/>
                  </a:lnTo>
                  <a:lnTo>
                    <a:pt x="52304" y="0"/>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496680" y="3384729"/>
              <a:ext cx="781553" cy="786962"/>
            </a:xfrm>
            <a:custGeom>
              <a:avLst/>
              <a:gdLst/>
              <a:ahLst/>
              <a:cxnLst/>
              <a:rect l="l" t="t" r="r" b="b"/>
              <a:pathLst>
                <a:path w="52304" h="52666" extrusionOk="0">
                  <a:moveTo>
                    <a:pt x="52098" y="232"/>
                  </a:moveTo>
                  <a:lnTo>
                    <a:pt x="27880" y="52485"/>
                  </a:lnTo>
                  <a:lnTo>
                    <a:pt x="174" y="25267"/>
                  </a:lnTo>
                  <a:lnTo>
                    <a:pt x="174" y="25267"/>
                  </a:lnTo>
                  <a:lnTo>
                    <a:pt x="52098" y="232"/>
                  </a:lnTo>
                  <a:close/>
                  <a:moveTo>
                    <a:pt x="52304" y="0"/>
                  </a:moveTo>
                  <a:lnTo>
                    <a:pt x="0" y="25250"/>
                  </a:lnTo>
                  <a:lnTo>
                    <a:pt x="52" y="25301"/>
                  </a:lnTo>
                  <a:lnTo>
                    <a:pt x="27906" y="52665"/>
                  </a:lnTo>
                  <a:lnTo>
                    <a:pt x="52304" y="0"/>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281780" y="2687442"/>
            <a:ext cx="265543" cy="247445"/>
            <a:chOff x="1521634" y="2731892"/>
            <a:chExt cx="265543" cy="247445"/>
          </a:xfrm>
        </p:grpSpPr>
        <p:sp>
          <p:nvSpPr>
            <p:cNvPr id="33" name="Google Shape;33;p2"/>
            <p:cNvSpPr/>
            <p:nvPr/>
          </p:nvSpPr>
          <p:spPr>
            <a:xfrm>
              <a:off x="1653442"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521634"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653442" y="2731904"/>
              <a:ext cx="1554" cy="247433"/>
            </a:xfrm>
            <a:custGeom>
              <a:avLst/>
              <a:gdLst/>
              <a:ahLst/>
              <a:cxnLst/>
              <a:rect l="l" t="t" r="r" b="b"/>
              <a:pathLst>
                <a:path w="104" h="16559" extrusionOk="0">
                  <a:moveTo>
                    <a:pt x="0" y="1"/>
                  </a:moveTo>
                  <a:lnTo>
                    <a:pt x="0" y="16558"/>
                  </a:lnTo>
                  <a:lnTo>
                    <a:pt x="104" y="16558"/>
                  </a:lnTo>
                  <a:lnTo>
                    <a:pt x="104"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521634" y="2854851"/>
              <a:ext cx="265543" cy="1554"/>
            </a:xfrm>
            <a:custGeom>
              <a:avLst/>
              <a:gdLst/>
              <a:ahLst/>
              <a:cxnLst/>
              <a:rect l="l" t="t" r="r" b="b"/>
              <a:pathLst>
                <a:path w="17771" h="104" extrusionOk="0">
                  <a:moveTo>
                    <a:pt x="1" y="0"/>
                  </a:moveTo>
                  <a:lnTo>
                    <a:pt x="1" y="103"/>
                  </a:lnTo>
                  <a:lnTo>
                    <a:pt x="17771" y="103"/>
                  </a:lnTo>
                  <a:lnTo>
                    <a:pt x="17771" y="0"/>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rot="-5594137">
            <a:off x="8095671" y="4129966"/>
            <a:ext cx="743582" cy="748740"/>
            <a:chOff x="1478480" y="3384729"/>
            <a:chExt cx="781553" cy="786974"/>
          </a:xfrm>
        </p:grpSpPr>
        <p:sp>
          <p:nvSpPr>
            <p:cNvPr id="38" name="Google Shape;38;p2"/>
            <p:cNvSpPr/>
            <p:nvPr/>
          </p:nvSpPr>
          <p:spPr>
            <a:xfrm>
              <a:off x="1478480" y="3384729"/>
              <a:ext cx="781553" cy="786962"/>
            </a:xfrm>
            <a:custGeom>
              <a:avLst/>
              <a:gdLst/>
              <a:ahLst/>
              <a:cxnLst/>
              <a:rect l="l" t="t" r="r" b="b"/>
              <a:pathLst>
                <a:path w="52304" h="52666" extrusionOk="0">
                  <a:moveTo>
                    <a:pt x="52098" y="232"/>
                  </a:moveTo>
                  <a:lnTo>
                    <a:pt x="27880" y="52485"/>
                  </a:lnTo>
                  <a:lnTo>
                    <a:pt x="174" y="25267"/>
                  </a:lnTo>
                  <a:lnTo>
                    <a:pt x="174" y="25267"/>
                  </a:lnTo>
                  <a:lnTo>
                    <a:pt x="52098" y="232"/>
                  </a:lnTo>
                  <a:close/>
                  <a:moveTo>
                    <a:pt x="52304" y="0"/>
                  </a:moveTo>
                  <a:lnTo>
                    <a:pt x="0" y="25250"/>
                  </a:lnTo>
                  <a:lnTo>
                    <a:pt x="52" y="25301"/>
                  </a:lnTo>
                  <a:lnTo>
                    <a:pt x="27906" y="52665"/>
                  </a:lnTo>
                  <a:lnTo>
                    <a:pt x="52304" y="0"/>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478480" y="3384742"/>
              <a:ext cx="781553" cy="786962"/>
            </a:xfrm>
            <a:custGeom>
              <a:avLst/>
              <a:gdLst/>
              <a:ahLst/>
              <a:cxnLst/>
              <a:rect l="l" t="t" r="r" b="b"/>
              <a:pathLst>
                <a:path w="52304" h="52666" extrusionOk="0">
                  <a:moveTo>
                    <a:pt x="52098" y="232"/>
                  </a:moveTo>
                  <a:lnTo>
                    <a:pt x="27880" y="52485"/>
                  </a:lnTo>
                  <a:lnTo>
                    <a:pt x="174" y="25267"/>
                  </a:lnTo>
                  <a:lnTo>
                    <a:pt x="174" y="25267"/>
                  </a:lnTo>
                  <a:lnTo>
                    <a:pt x="52098" y="232"/>
                  </a:lnTo>
                  <a:close/>
                  <a:moveTo>
                    <a:pt x="52304" y="0"/>
                  </a:moveTo>
                  <a:lnTo>
                    <a:pt x="0" y="25250"/>
                  </a:lnTo>
                  <a:lnTo>
                    <a:pt x="52" y="25301"/>
                  </a:lnTo>
                  <a:lnTo>
                    <a:pt x="27906" y="52665"/>
                  </a:lnTo>
                  <a:lnTo>
                    <a:pt x="52304" y="0"/>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876632">
            <a:off x="8512969" y="796796"/>
            <a:ext cx="294080" cy="150340"/>
            <a:chOff x="5924496" y="1840123"/>
            <a:chExt cx="294068" cy="150334"/>
          </a:xfrm>
        </p:grpSpPr>
        <p:sp>
          <p:nvSpPr>
            <p:cNvPr id="41" name="Google Shape;41;p2"/>
            <p:cNvSpPr/>
            <p:nvPr/>
          </p:nvSpPr>
          <p:spPr>
            <a:xfrm>
              <a:off x="5924496" y="1840123"/>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24496" y="1988502"/>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24496" y="1840136"/>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24496" y="1988515"/>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24496" y="1840136"/>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24496" y="1988515"/>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2"/>
          <p:cNvGrpSpPr/>
          <p:nvPr/>
        </p:nvGrpSpPr>
        <p:grpSpPr>
          <a:xfrm>
            <a:off x="3166478" y="446133"/>
            <a:ext cx="223913" cy="173839"/>
            <a:chOff x="5132170" y="2452108"/>
            <a:chExt cx="223913" cy="173839"/>
          </a:xfrm>
        </p:grpSpPr>
        <p:sp>
          <p:nvSpPr>
            <p:cNvPr id="48" name="Google Shape;48;p2"/>
            <p:cNvSpPr/>
            <p:nvPr/>
          </p:nvSpPr>
          <p:spPr>
            <a:xfrm>
              <a:off x="5132170"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132170" y="245212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132170" y="245212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2"/>
          <p:cNvGrpSpPr/>
          <p:nvPr/>
        </p:nvGrpSpPr>
        <p:grpSpPr>
          <a:xfrm>
            <a:off x="4538642" y="4714871"/>
            <a:ext cx="294068" cy="150334"/>
            <a:chOff x="5924496" y="1840123"/>
            <a:chExt cx="294068" cy="150334"/>
          </a:xfrm>
        </p:grpSpPr>
        <p:sp>
          <p:nvSpPr>
            <p:cNvPr id="52" name="Google Shape;52;p2"/>
            <p:cNvSpPr/>
            <p:nvPr/>
          </p:nvSpPr>
          <p:spPr>
            <a:xfrm>
              <a:off x="5924496" y="1840123"/>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924496" y="1988502"/>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924496" y="1840136"/>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924496" y="1988515"/>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924496" y="1840136"/>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924496" y="1988515"/>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2_1">
    <p:spTree>
      <p:nvGrpSpPr>
        <p:cNvPr id="1" name="Shape 673"/>
        <p:cNvGrpSpPr/>
        <p:nvPr/>
      </p:nvGrpSpPr>
      <p:grpSpPr>
        <a:xfrm>
          <a:off x="0" y="0"/>
          <a:ext cx="0" cy="0"/>
          <a:chOff x="0" y="0"/>
          <a:chExt cx="0" cy="0"/>
        </a:xfrm>
      </p:grpSpPr>
      <p:grpSp>
        <p:nvGrpSpPr>
          <p:cNvPr id="674" name="Google Shape;674;p18"/>
          <p:cNvGrpSpPr/>
          <p:nvPr/>
        </p:nvGrpSpPr>
        <p:grpSpPr>
          <a:xfrm>
            <a:off x="1293197" y="573761"/>
            <a:ext cx="294068" cy="155484"/>
            <a:chOff x="6514871" y="1840123"/>
            <a:chExt cx="294068" cy="155484"/>
          </a:xfrm>
        </p:grpSpPr>
        <p:sp>
          <p:nvSpPr>
            <p:cNvPr id="675" name="Google Shape;675;p18"/>
            <p:cNvSpPr/>
            <p:nvPr/>
          </p:nvSpPr>
          <p:spPr>
            <a:xfrm>
              <a:off x="6514871" y="1840123"/>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8"/>
            <p:cNvSpPr/>
            <p:nvPr/>
          </p:nvSpPr>
          <p:spPr>
            <a:xfrm>
              <a:off x="6514871" y="1988502"/>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8"/>
            <p:cNvSpPr/>
            <p:nvPr/>
          </p:nvSpPr>
          <p:spPr>
            <a:xfrm>
              <a:off x="6514871" y="1845286"/>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6514871" y="1993665"/>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6514871" y="1840123"/>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6514871" y="1988502"/>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18"/>
          <p:cNvGrpSpPr/>
          <p:nvPr/>
        </p:nvGrpSpPr>
        <p:grpSpPr>
          <a:xfrm>
            <a:off x="7401523" y="326304"/>
            <a:ext cx="265543" cy="247445"/>
            <a:chOff x="1521634" y="2731892"/>
            <a:chExt cx="265543" cy="247445"/>
          </a:xfrm>
        </p:grpSpPr>
        <p:sp>
          <p:nvSpPr>
            <p:cNvPr id="682" name="Google Shape;682;p18"/>
            <p:cNvSpPr/>
            <p:nvPr/>
          </p:nvSpPr>
          <p:spPr>
            <a:xfrm>
              <a:off x="1653442"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1521634"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1653442"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1521634"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1653442" y="2731904"/>
              <a:ext cx="1554" cy="247433"/>
            </a:xfrm>
            <a:custGeom>
              <a:avLst/>
              <a:gdLst/>
              <a:ahLst/>
              <a:cxnLst/>
              <a:rect l="l" t="t" r="r" b="b"/>
              <a:pathLst>
                <a:path w="104" h="16559" extrusionOk="0">
                  <a:moveTo>
                    <a:pt x="0" y="1"/>
                  </a:moveTo>
                  <a:lnTo>
                    <a:pt x="0" y="16558"/>
                  </a:lnTo>
                  <a:lnTo>
                    <a:pt x="104" y="16558"/>
                  </a:lnTo>
                  <a:lnTo>
                    <a:pt x="104" y="1"/>
                  </a:ln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1521634" y="2854851"/>
              <a:ext cx="265543" cy="1554"/>
            </a:xfrm>
            <a:custGeom>
              <a:avLst/>
              <a:gdLst/>
              <a:ahLst/>
              <a:cxnLst/>
              <a:rect l="l" t="t" r="r" b="b"/>
              <a:pathLst>
                <a:path w="17771" h="104" extrusionOk="0">
                  <a:moveTo>
                    <a:pt x="1" y="0"/>
                  </a:moveTo>
                  <a:lnTo>
                    <a:pt x="1" y="103"/>
                  </a:lnTo>
                  <a:lnTo>
                    <a:pt x="17771" y="103"/>
                  </a:lnTo>
                  <a:lnTo>
                    <a:pt x="17771" y="0"/>
                  </a:ln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18"/>
          <p:cNvGrpSpPr/>
          <p:nvPr/>
        </p:nvGrpSpPr>
        <p:grpSpPr>
          <a:xfrm>
            <a:off x="436009" y="1980608"/>
            <a:ext cx="223913" cy="173839"/>
            <a:chOff x="5132170" y="2452108"/>
            <a:chExt cx="223913" cy="173839"/>
          </a:xfrm>
        </p:grpSpPr>
        <p:sp>
          <p:nvSpPr>
            <p:cNvPr id="689" name="Google Shape;689;p18"/>
            <p:cNvSpPr/>
            <p:nvPr/>
          </p:nvSpPr>
          <p:spPr>
            <a:xfrm>
              <a:off x="5132170"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5132170" y="245212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5132170"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18"/>
          <p:cNvGrpSpPr/>
          <p:nvPr/>
        </p:nvGrpSpPr>
        <p:grpSpPr>
          <a:xfrm>
            <a:off x="659919" y="4539645"/>
            <a:ext cx="248583" cy="373082"/>
            <a:chOff x="2678542" y="2461358"/>
            <a:chExt cx="248583" cy="373082"/>
          </a:xfrm>
        </p:grpSpPr>
        <p:sp>
          <p:nvSpPr>
            <p:cNvPr id="693" name="Google Shape;693;p18"/>
            <p:cNvSpPr/>
            <p:nvPr/>
          </p:nvSpPr>
          <p:spPr>
            <a:xfrm>
              <a:off x="26785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a:off x="26785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8"/>
            <p:cNvSpPr/>
            <p:nvPr/>
          </p:nvSpPr>
          <p:spPr>
            <a:xfrm>
              <a:off x="26789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28022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a:off x="26785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8"/>
            <p:cNvSpPr/>
            <p:nvPr/>
          </p:nvSpPr>
          <p:spPr>
            <a:xfrm>
              <a:off x="26785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8"/>
            <p:cNvSpPr/>
            <p:nvPr/>
          </p:nvSpPr>
          <p:spPr>
            <a:xfrm>
              <a:off x="26789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8"/>
            <p:cNvSpPr/>
            <p:nvPr/>
          </p:nvSpPr>
          <p:spPr>
            <a:xfrm>
              <a:off x="28022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18"/>
          <p:cNvGrpSpPr/>
          <p:nvPr/>
        </p:nvGrpSpPr>
        <p:grpSpPr>
          <a:xfrm>
            <a:off x="8111171" y="4571824"/>
            <a:ext cx="309086" cy="308725"/>
            <a:chOff x="3863507" y="1840512"/>
            <a:chExt cx="309086" cy="308725"/>
          </a:xfrm>
        </p:grpSpPr>
        <p:sp>
          <p:nvSpPr>
            <p:cNvPr id="702" name="Google Shape;702;p18"/>
            <p:cNvSpPr/>
            <p:nvPr/>
          </p:nvSpPr>
          <p:spPr>
            <a:xfrm>
              <a:off x="3863507"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8"/>
            <p:cNvSpPr/>
            <p:nvPr/>
          </p:nvSpPr>
          <p:spPr>
            <a:xfrm>
              <a:off x="3863507" y="184052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8"/>
            <p:cNvSpPr/>
            <p:nvPr/>
          </p:nvSpPr>
          <p:spPr>
            <a:xfrm>
              <a:off x="3863507" y="184052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18"/>
          <p:cNvGrpSpPr/>
          <p:nvPr/>
        </p:nvGrpSpPr>
        <p:grpSpPr>
          <a:xfrm>
            <a:off x="8347194" y="1607508"/>
            <a:ext cx="248583" cy="373082"/>
            <a:chOff x="2678542" y="2461358"/>
            <a:chExt cx="248583" cy="373082"/>
          </a:xfrm>
        </p:grpSpPr>
        <p:sp>
          <p:nvSpPr>
            <p:cNvPr id="706" name="Google Shape;706;p18"/>
            <p:cNvSpPr/>
            <p:nvPr/>
          </p:nvSpPr>
          <p:spPr>
            <a:xfrm>
              <a:off x="26785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8"/>
            <p:cNvSpPr/>
            <p:nvPr/>
          </p:nvSpPr>
          <p:spPr>
            <a:xfrm>
              <a:off x="26785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8"/>
            <p:cNvSpPr/>
            <p:nvPr/>
          </p:nvSpPr>
          <p:spPr>
            <a:xfrm>
              <a:off x="26789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28022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8"/>
            <p:cNvSpPr/>
            <p:nvPr/>
          </p:nvSpPr>
          <p:spPr>
            <a:xfrm>
              <a:off x="26785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8"/>
            <p:cNvSpPr/>
            <p:nvPr/>
          </p:nvSpPr>
          <p:spPr>
            <a:xfrm>
              <a:off x="26785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8"/>
            <p:cNvSpPr/>
            <p:nvPr/>
          </p:nvSpPr>
          <p:spPr>
            <a:xfrm>
              <a:off x="26789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28022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12_2">
    <p:spTree>
      <p:nvGrpSpPr>
        <p:cNvPr id="1" name="Shape 714"/>
        <p:cNvGrpSpPr/>
        <p:nvPr/>
      </p:nvGrpSpPr>
      <p:grpSpPr>
        <a:xfrm>
          <a:off x="0" y="0"/>
          <a:ext cx="0" cy="0"/>
          <a:chOff x="0" y="0"/>
          <a:chExt cx="0" cy="0"/>
        </a:xfrm>
      </p:grpSpPr>
      <p:grpSp>
        <p:nvGrpSpPr>
          <p:cNvPr id="715" name="Google Shape;715;p19"/>
          <p:cNvGrpSpPr/>
          <p:nvPr/>
        </p:nvGrpSpPr>
        <p:grpSpPr>
          <a:xfrm>
            <a:off x="8423276" y="991412"/>
            <a:ext cx="309086" cy="313875"/>
            <a:chOff x="4453882" y="1840512"/>
            <a:chExt cx="309086" cy="313875"/>
          </a:xfrm>
        </p:grpSpPr>
        <p:sp>
          <p:nvSpPr>
            <p:cNvPr id="716" name="Google Shape;716;p19"/>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9"/>
            <p:cNvSpPr/>
            <p:nvPr/>
          </p:nvSpPr>
          <p:spPr>
            <a:xfrm>
              <a:off x="4453882" y="184567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9"/>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19"/>
          <p:cNvGrpSpPr/>
          <p:nvPr/>
        </p:nvGrpSpPr>
        <p:grpSpPr>
          <a:xfrm>
            <a:off x="1151362" y="4561133"/>
            <a:ext cx="248583" cy="378232"/>
            <a:chOff x="6287117" y="2461358"/>
            <a:chExt cx="248583" cy="378232"/>
          </a:xfrm>
        </p:grpSpPr>
        <p:sp>
          <p:nvSpPr>
            <p:cNvPr id="720" name="Google Shape;720;p19"/>
            <p:cNvSpPr/>
            <p:nvPr/>
          </p:nvSpPr>
          <p:spPr>
            <a:xfrm>
              <a:off x="6287117"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6287117"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6287506"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a:off x="6410826"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6287117" y="259022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6287117" y="246729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a:off x="6287506" y="246652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9"/>
            <p:cNvSpPr/>
            <p:nvPr/>
          </p:nvSpPr>
          <p:spPr>
            <a:xfrm>
              <a:off x="6410826" y="258945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9"/>
            <p:cNvSpPr/>
            <p:nvPr/>
          </p:nvSpPr>
          <p:spPr>
            <a:xfrm>
              <a:off x="6287117"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a:off x="6287117"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6287506"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6410826"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19"/>
          <p:cNvGrpSpPr/>
          <p:nvPr/>
        </p:nvGrpSpPr>
        <p:grpSpPr>
          <a:xfrm>
            <a:off x="411638" y="2458024"/>
            <a:ext cx="309086" cy="308725"/>
            <a:chOff x="845307" y="1840512"/>
            <a:chExt cx="309086" cy="308725"/>
          </a:xfrm>
        </p:grpSpPr>
        <p:sp>
          <p:nvSpPr>
            <p:cNvPr id="733" name="Google Shape;733;p19"/>
            <p:cNvSpPr/>
            <p:nvPr/>
          </p:nvSpPr>
          <p:spPr>
            <a:xfrm>
              <a:off x="845307"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845307" y="184052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19"/>
          <p:cNvGrpSpPr/>
          <p:nvPr/>
        </p:nvGrpSpPr>
        <p:grpSpPr>
          <a:xfrm>
            <a:off x="7584878" y="4480279"/>
            <a:ext cx="265543" cy="247445"/>
            <a:chOff x="4539834" y="2731892"/>
            <a:chExt cx="265543" cy="247445"/>
          </a:xfrm>
        </p:grpSpPr>
        <p:sp>
          <p:nvSpPr>
            <p:cNvPr id="736" name="Google Shape;736;p19"/>
            <p:cNvSpPr/>
            <p:nvPr/>
          </p:nvSpPr>
          <p:spPr>
            <a:xfrm>
              <a:off x="4671642"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9"/>
            <p:cNvSpPr/>
            <p:nvPr/>
          </p:nvSpPr>
          <p:spPr>
            <a:xfrm>
              <a:off x="4539834"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a:off x="4671642" y="2731904"/>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a:off x="4539834" y="2854851"/>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4671642" y="2731904"/>
              <a:ext cx="1554" cy="247433"/>
            </a:xfrm>
            <a:custGeom>
              <a:avLst/>
              <a:gdLst/>
              <a:ahLst/>
              <a:cxnLst/>
              <a:rect l="l" t="t" r="r" b="b"/>
              <a:pathLst>
                <a:path w="104" h="16559" extrusionOk="0">
                  <a:moveTo>
                    <a:pt x="0" y="1"/>
                  </a:moveTo>
                  <a:lnTo>
                    <a:pt x="0" y="16558"/>
                  </a:lnTo>
                  <a:lnTo>
                    <a:pt x="104" y="16558"/>
                  </a:lnTo>
                  <a:lnTo>
                    <a:pt x="104"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9"/>
            <p:cNvSpPr/>
            <p:nvPr/>
          </p:nvSpPr>
          <p:spPr>
            <a:xfrm>
              <a:off x="4539834" y="2854851"/>
              <a:ext cx="265543" cy="1554"/>
            </a:xfrm>
            <a:custGeom>
              <a:avLst/>
              <a:gdLst/>
              <a:ahLst/>
              <a:cxnLst/>
              <a:rect l="l" t="t" r="r" b="b"/>
              <a:pathLst>
                <a:path w="17771" h="104" extrusionOk="0">
                  <a:moveTo>
                    <a:pt x="1" y="0"/>
                  </a:moveTo>
                  <a:lnTo>
                    <a:pt x="1" y="103"/>
                  </a:lnTo>
                  <a:lnTo>
                    <a:pt x="17771" y="103"/>
                  </a:lnTo>
                  <a:lnTo>
                    <a:pt x="17771" y="0"/>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19"/>
          <p:cNvGrpSpPr/>
          <p:nvPr/>
        </p:nvGrpSpPr>
        <p:grpSpPr>
          <a:xfrm>
            <a:off x="2005989" y="817558"/>
            <a:ext cx="223913" cy="173839"/>
            <a:chOff x="5132170" y="2452108"/>
            <a:chExt cx="223913" cy="173839"/>
          </a:xfrm>
        </p:grpSpPr>
        <p:sp>
          <p:nvSpPr>
            <p:cNvPr id="743" name="Google Shape;743;p19"/>
            <p:cNvSpPr/>
            <p:nvPr/>
          </p:nvSpPr>
          <p:spPr>
            <a:xfrm>
              <a:off x="5132170"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5132170" y="245212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5132170"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9"/>
          <p:cNvGrpSpPr/>
          <p:nvPr/>
        </p:nvGrpSpPr>
        <p:grpSpPr>
          <a:xfrm>
            <a:off x="6134014" y="259983"/>
            <a:ext cx="223913" cy="178989"/>
            <a:chOff x="5722545" y="2452108"/>
            <a:chExt cx="223913" cy="178989"/>
          </a:xfrm>
        </p:grpSpPr>
        <p:sp>
          <p:nvSpPr>
            <p:cNvPr id="747" name="Google Shape;747;p19"/>
            <p:cNvSpPr/>
            <p:nvPr/>
          </p:nvSpPr>
          <p:spPr>
            <a:xfrm>
              <a:off x="5722545"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9"/>
            <p:cNvSpPr/>
            <p:nvPr/>
          </p:nvSpPr>
          <p:spPr>
            <a:xfrm>
              <a:off x="5722545" y="245727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9"/>
            <p:cNvSpPr/>
            <p:nvPr/>
          </p:nvSpPr>
          <p:spPr>
            <a:xfrm>
              <a:off x="5722545"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CUSTOM_12_3">
    <p:spTree>
      <p:nvGrpSpPr>
        <p:cNvPr id="1" name="Shape 750"/>
        <p:cNvGrpSpPr/>
        <p:nvPr/>
      </p:nvGrpSpPr>
      <p:grpSpPr>
        <a:xfrm>
          <a:off x="0" y="0"/>
          <a:ext cx="0" cy="0"/>
          <a:chOff x="0" y="0"/>
          <a:chExt cx="0" cy="0"/>
        </a:xfrm>
      </p:grpSpPr>
      <p:grpSp>
        <p:nvGrpSpPr>
          <p:cNvPr id="751" name="Google Shape;751;p20"/>
          <p:cNvGrpSpPr/>
          <p:nvPr/>
        </p:nvGrpSpPr>
        <p:grpSpPr>
          <a:xfrm>
            <a:off x="6491973" y="446137"/>
            <a:ext cx="309086" cy="313875"/>
            <a:chOff x="4453882" y="1840512"/>
            <a:chExt cx="309086" cy="313875"/>
          </a:xfrm>
        </p:grpSpPr>
        <p:sp>
          <p:nvSpPr>
            <p:cNvPr id="752" name="Google Shape;752;p20"/>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0"/>
            <p:cNvSpPr/>
            <p:nvPr/>
          </p:nvSpPr>
          <p:spPr>
            <a:xfrm>
              <a:off x="4453882" y="184567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0"/>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20"/>
          <p:cNvGrpSpPr/>
          <p:nvPr/>
        </p:nvGrpSpPr>
        <p:grpSpPr>
          <a:xfrm>
            <a:off x="725496" y="4417458"/>
            <a:ext cx="248583" cy="373082"/>
            <a:chOff x="5696742" y="2461358"/>
            <a:chExt cx="248583" cy="373082"/>
          </a:xfrm>
        </p:grpSpPr>
        <p:sp>
          <p:nvSpPr>
            <p:cNvPr id="756" name="Google Shape;756;p20"/>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0"/>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0"/>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0"/>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0"/>
            <p:cNvSpPr/>
            <p:nvPr/>
          </p:nvSpPr>
          <p:spPr>
            <a:xfrm>
              <a:off x="56967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0"/>
            <p:cNvSpPr/>
            <p:nvPr/>
          </p:nvSpPr>
          <p:spPr>
            <a:xfrm>
              <a:off x="56967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0"/>
            <p:cNvSpPr/>
            <p:nvPr/>
          </p:nvSpPr>
          <p:spPr>
            <a:xfrm>
              <a:off x="56971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0"/>
            <p:cNvSpPr/>
            <p:nvPr/>
          </p:nvSpPr>
          <p:spPr>
            <a:xfrm>
              <a:off x="58204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0"/>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0"/>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0"/>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0"/>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20"/>
          <p:cNvGrpSpPr/>
          <p:nvPr/>
        </p:nvGrpSpPr>
        <p:grpSpPr>
          <a:xfrm rot="4802250">
            <a:off x="278297" y="145960"/>
            <a:ext cx="781536" cy="786957"/>
            <a:chOff x="4496680" y="3384729"/>
            <a:chExt cx="781553" cy="786974"/>
          </a:xfrm>
        </p:grpSpPr>
        <p:sp>
          <p:nvSpPr>
            <p:cNvPr id="769" name="Google Shape;769;p20"/>
            <p:cNvSpPr/>
            <p:nvPr/>
          </p:nvSpPr>
          <p:spPr>
            <a:xfrm>
              <a:off x="4496680" y="3384729"/>
              <a:ext cx="781553" cy="786962"/>
            </a:xfrm>
            <a:custGeom>
              <a:avLst/>
              <a:gdLst/>
              <a:ahLst/>
              <a:cxnLst/>
              <a:rect l="l" t="t" r="r" b="b"/>
              <a:pathLst>
                <a:path w="52304" h="52666" extrusionOk="0">
                  <a:moveTo>
                    <a:pt x="52098" y="232"/>
                  </a:moveTo>
                  <a:lnTo>
                    <a:pt x="27880" y="52485"/>
                  </a:lnTo>
                  <a:lnTo>
                    <a:pt x="174" y="25267"/>
                  </a:lnTo>
                  <a:lnTo>
                    <a:pt x="174" y="25267"/>
                  </a:lnTo>
                  <a:lnTo>
                    <a:pt x="52098" y="232"/>
                  </a:lnTo>
                  <a:close/>
                  <a:moveTo>
                    <a:pt x="52304" y="0"/>
                  </a:moveTo>
                  <a:lnTo>
                    <a:pt x="0" y="25250"/>
                  </a:lnTo>
                  <a:lnTo>
                    <a:pt x="52" y="25301"/>
                  </a:lnTo>
                  <a:lnTo>
                    <a:pt x="27906" y="52665"/>
                  </a:lnTo>
                  <a:lnTo>
                    <a:pt x="52304" y="0"/>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0"/>
            <p:cNvSpPr/>
            <p:nvPr/>
          </p:nvSpPr>
          <p:spPr>
            <a:xfrm>
              <a:off x="4496680" y="3384742"/>
              <a:ext cx="781553" cy="786962"/>
            </a:xfrm>
            <a:custGeom>
              <a:avLst/>
              <a:gdLst/>
              <a:ahLst/>
              <a:cxnLst/>
              <a:rect l="l" t="t" r="r" b="b"/>
              <a:pathLst>
                <a:path w="52304" h="52666" extrusionOk="0">
                  <a:moveTo>
                    <a:pt x="52098" y="232"/>
                  </a:moveTo>
                  <a:lnTo>
                    <a:pt x="27880" y="52485"/>
                  </a:lnTo>
                  <a:lnTo>
                    <a:pt x="174" y="25267"/>
                  </a:lnTo>
                  <a:lnTo>
                    <a:pt x="174" y="25267"/>
                  </a:lnTo>
                  <a:lnTo>
                    <a:pt x="52098" y="232"/>
                  </a:lnTo>
                  <a:close/>
                  <a:moveTo>
                    <a:pt x="52304" y="0"/>
                  </a:moveTo>
                  <a:lnTo>
                    <a:pt x="0" y="25250"/>
                  </a:lnTo>
                  <a:lnTo>
                    <a:pt x="52" y="25301"/>
                  </a:lnTo>
                  <a:lnTo>
                    <a:pt x="27906" y="52665"/>
                  </a:lnTo>
                  <a:lnTo>
                    <a:pt x="52304" y="0"/>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0"/>
            <p:cNvSpPr/>
            <p:nvPr/>
          </p:nvSpPr>
          <p:spPr>
            <a:xfrm>
              <a:off x="4496680" y="3384729"/>
              <a:ext cx="781553" cy="786962"/>
            </a:xfrm>
            <a:custGeom>
              <a:avLst/>
              <a:gdLst/>
              <a:ahLst/>
              <a:cxnLst/>
              <a:rect l="l" t="t" r="r" b="b"/>
              <a:pathLst>
                <a:path w="52304" h="52666" extrusionOk="0">
                  <a:moveTo>
                    <a:pt x="52098" y="232"/>
                  </a:moveTo>
                  <a:lnTo>
                    <a:pt x="27880" y="52485"/>
                  </a:lnTo>
                  <a:lnTo>
                    <a:pt x="174" y="25267"/>
                  </a:lnTo>
                  <a:lnTo>
                    <a:pt x="174" y="25267"/>
                  </a:lnTo>
                  <a:lnTo>
                    <a:pt x="52098" y="232"/>
                  </a:lnTo>
                  <a:close/>
                  <a:moveTo>
                    <a:pt x="52304" y="0"/>
                  </a:moveTo>
                  <a:lnTo>
                    <a:pt x="0" y="25250"/>
                  </a:lnTo>
                  <a:lnTo>
                    <a:pt x="52" y="25301"/>
                  </a:lnTo>
                  <a:lnTo>
                    <a:pt x="27906" y="52665"/>
                  </a:lnTo>
                  <a:lnTo>
                    <a:pt x="52304" y="0"/>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0"/>
          <p:cNvGrpSpPr/>
          <p:nvPr/>
        </p:nvGrpSpPr>
        <p:grpSpPr>
          <a:xfrm>
            <a:off x="175438" y="2687442"/>
            <a:ext cx="265543" cy="247445"/>
            <a:chOff x="1521634" y="2731892"/>
            <a:chExt cx="265543" cy="247445"/>
          </a:xfrm>
        </p:grpSpPr>
        <p:sp>
          <p:nvSpPr>
            <p:cNvPr id="773" name="Google Shape;773;p20"/>
            <p:cNvSpPr/>
            <p:nvPr/>
          </p:nvSpPr>
          <p:spPr>
            <a:xfrm>
              <a:off x="1653442"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0"/>
            <p:cNvSpPr/>
            <p:nvPr/>
          </p:nvSpPr>
          <p:spPr>
            <a:xfrm>
              <a:off x="1521634"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0"/>
            <p:cNvSpPr/>
            <p:nvPr/>
          </p:nvSpPr>
          <p:spPr>
            <a:xfrm>
              <a:off x="1653442" y="2731904"/>
              <a:ext cx="1554" cy="247433"/>
            </a:xfrm>
            <a:custGeom>
              <a:avLst/>
              <a:gdLst/>
              <a:ahLst/>
              <a:cxnLst/>
              <a:rect l="l" t="t" r="r" b="b"/>
              <a:pathLst>
                <a:path w="104" h="16559" extrusionOk="0">
                  <a:moveTo>
                    <a:pt x="0" y="1"/>
                  </a:moveTo>
                  <a:lnTo>
                    <a:pt x="0" y="16558"/>
                  </a:lnTo>
                  <a:lnTo>
                    <a:pt x="104" y="16558"/>
                  </a:lnTo>
                  <a:lnTo>
                    <a:pt x="104"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0"/>
            <p:cNvSpPr/>
            <p:nvPr/>
          </p:nvSpPr>
          <p:spPr>
            <a:xfrm>
              <a:off x="1521634" y="2854851"/>
              <a:ext cx="265543" cy="1554"/>
            </a:xfrm>
            <a:custGeom>
              <a:avLst/>
              <a:gdLst/>
              <a:ahLst/>
              <a:cxnLst/>
              <a:rect l="l" t="t" r="r" b="b"/>
              <a:pathLst>
                <a:path w="17771" h="104" extrusionOk="0">
                  <a:moveTo>
                    <a:pt x="1" y="0"/>
                  </a:moveTo>
                  <a:lnTo>
                    <a:pt x="1" y="103"/>
                  </a:lnTo>
                  <a:lnTo>
                    <a:pt x="17771" y="103"/>
                  </a:lnTo>
                  <a:lnTo>
                    <a:pt x="17771" y="0"/>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20"/>
          <p:cNvGrpSpPr/>
          <p:nvPr/>
        </p:nvGrpSpPr>
        <p:grpSpPr>
          <a:xfrm rot="-5593993">
            <a:off x="8162892" y="4210522"/>
            <a:ext cx="781546" cy="786968"/>
            <a:chOff x="1478480" y="3384729"/>
            <a:chExt cx="781553" cy="786974"/>
          </a:xfrm>
        </p:grpSpPr>
        <p:sp>
          <p:nvSpPr>
            <p:cNvPr id="778" name="Google Shape;778;p20"/>
            <p:cNvSpPr/>
            <p:nvPr/>
          </p:nvSpPr>
          <p:spPr>
            <a:xfrm>
              <a:off x="1478480" y="3384729"/>
              <a:ext cx="781553" cy="786962"/>
            </a:xfrm>
            <a:custGeom>
              <a:avLst/>
              <a:gdLst/>
              <a:ahLst/>
              <a:cxnLst/>
              <a:rect l="l" t="t" r="r" b="b"/>
              <a:pathLst>
                <a:path w="52304" h="52666" extrusionOk="0">
                  <a:moveTo>
                    <a:pt x="52098" y="232"/>
                  </a:moveTo>
                  <a:lnTo>
                    <a:pt x="27880" y="52485"/>
                  </a:lnTo>
                  <a:lnTo>
                    <a:pt x="174" y="25267"/>
                  </a:lnTo>
                  <a:lnTo>
                    <a:pt x="174" y="25267"/>
                  </a:lnTo>
                  <a:lnTo>
                    <a:pt x="52098" y="232"/>
                  </a:lnTo>
                  <a:close/>
                  <a:moveTo>
                    <a:pt x="52304" y="0"/>
                  </a:moveTo>
                  <a:lnTo>
                    <a:pt x="0" y="25250"/>
                  </a:lnTo>
                  <a:lnTo>
                    <a:pt x="52" y="25301"/>
                  </a:lnTo>
                  <a:lnTo>
                    <a:pt x="27906" y="52665"/>
                  </a:lnTo>
                  <a:lnTo>
                    <a:pt x="52304" y="0"/>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0"/>
            <p:cNvSpPr/>
            <p:nvPr/>
          </p:nvSpPr>
          <p:spPr>
            <a:xfrm>
              <a:off x="1478480" y="3384742"/>
              <a:ext cx="781553" cy="786962"/>
            </a:xfrm>
            <a:custGeom>
              <a:avLst/>
              <a:gdLst/>
              <a:ahLst/>
              <a:cxnLst/>
              <a:rect l="l" t="t" r="r" b="b"/>
              <a:pathLst>
                <a:path w="52304" h="52666" extrusionOk="0">
                  <a:moveTo>
                    <a:pt x="52098" y="232"/>
                  </a:moveTo>
                  <a:lnTo>
                    <a:pt x="27880" y="52485"/>
                  </a:lnTo>
                  <a:lnTo>
                    <a:pt x="174" y="25267"/>
                  </a:lnTo>
                  <a:lnTo>
                    <a:pt x="174" y="25267"/>
                  </a:lnTo>
                  <a:lnTo>
                    <a:pt x="52098" y="232"/>
                  </a:lnTo>
                  <a:close/>
                  <a:moveTo>
                    <a:pt x="52304" y="0"/>
                  </a:moveTo>
                  <a:lnTo>
                    <a:pt x="0" y="25250"/>
                  </a:lnTo>
                  <a:lnTo>
                    <a:pt x="52" y="25301"/>
                  </a:lnTo>
                  <a:lnTo>
                    <a:pt x="27906" y="52665"/>
                  </a:lnTo>
                  <a:lnTo>
                    <a:pt x="52304" y="0"/>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20"/>
          <p:cNvGrpSpPr/>
          <p:nvPr/>
        </p:nvGrpSpPr>
        <p:grpSpPr>
          <a:xfrm rot="-1876632">
            <a:off x="8406627" y="796796"/>
            <a:ext cx="294080" cy="150340"/>
            <a:chOff x="5924496" y="1840123"/>
            <a:chExt cx="294068" cy="150334"/>
          </a:xfrm>
        </p:grpSpPr>
        <p:sp>
          <p:nvSpPr>
            <p:cNvPr id="781" name="Google Shape;781;p20"/>
            <p:cNvSpPr/>
            <p:nvPr/>
          </p:nvSpPr>
          <p:spPr>
            <a:xfrm>
              <a:off x="5924496" y="1840123"/>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0"/>
            <p:cNvSpPr/>
            <p:nvPr/>
          </p:nvSpPr>
          <p:spPr>
            <a:xfrm>
              <a:off x="5924496" y="1988502"/>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0"/>
            <p:cNvSpPr/>
            <p:nvPr/>
          </p:nvSpPr>
          <p:spPr>
            <a:xfrm>
              <a:off x="5924496" y="1840136"/>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0"/>
            <p:cNvSpPr/>
            <p:nvPr/>
          </p:nvSpPr>
          <p:spPr>
            <a:xfrm>
              <a:off x="5924496" y="1988515"/>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0"/>
            <p:cNvSpPr/>
            <p:nvPr/>
          </p:nvSpPr>
          <p:spPr>
            <a:xfrm>
              <a:off x="5924496" y="1840136"/>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0"/>
            <p:cNvSpPr/>
            <p:nvPr/>
          </p:nvSpPr>
          <p:spPr>
            <a:xfrm>
              <a:off x="5924496" y="1988515"/>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20"/>
          <p:cNvGrpSpPr/>
          <p:nvPr/>
        </p:nvGrpSpPr>
        <p:grpSpPr>
          <a:xfrm>
            <a:off x="3060136" y="446133"/>
            <a:ext cx="223913" cy="173839"/>
            <a:chOff x="5132170" y="2452108"/>
            <a:chExt cx="223913" cy="173839"/>
          </a:xfrm>
        </p:grpSpPr>
        <p:sp>
          <p:nvSpPr>
            <p:cNvPr id="788" name="Google Shape;788;p20"/>
            <p:cNvSpPr/>
            <p:nvPr/>
          </p:nvSpPr>
          <p:spPr>
            <a:xfrm>
              <a:off x="5132170"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0"/>
            <p:cNvSpPr/>
            <p:nvPr/>
          </p:nvSpPr>
          <p:spPr>
            <a:xfrm>
              <a:off x="5132170" y="245212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0"/>
            <p:cNvSpPr/>
            <p:nvPr/>
          </p:nvSpPr>
          <p:spPr>
            <a:xfrm>
              <a:off x="5132170" y="245212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0"/>
          <p:cNvGrpSpPr/>
          <p:nvPr/>
        </p:nvGrpSpPr>
        <p:grpSpPr>
          <a:xfrm>
            <a:off x="4432301" y="4714871"/>
            <a:ext cx="294068" cy="150334"/>
            <a:chOff x="5924496" y="1840123"/>
            <a:chExt cx="294068" cy="150334"/>
          </a:xfrm>
        </p:grpSpPr>
        <p:sp>
          <p:nvSpPr>
            <p:cNvPr id="792" name="Google Shape;792;p20"/>
            <p:cNvSpPr/>
            <p:nvPr/>
          </p:nvSpPr>
          <p:spPr>
            <a:xfrm>
              <a:off x="5924496" y="1840123"/>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0"/>
            <p:cNvSpPr/>
            <p:nvPr/>
          </p:nvSpPr>
          <p:spPr>
            <a:xfrm>
              <a:off x="5924496" y="1988502"/>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0"/>
            <p:cNvSpPr/>
            <p:nvPr/>
          </p:nvSpPr>
          <p:spPr>
            <a:xfrm>
              <a:off x="5924496" y="1840136"/>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0"/>
            <p:cNvSpPr/>
            <p:nvPr/>
          </p:nvSpPr>
          <p:spPr>
            <a:xfrm>
              <a:off x="5924496" y="1988515"/>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0"/>
            <p:cNvSpPr/>
            <p:nvPr/>
          </p:nvSpPr>
          <p:spPr>
            <a:xfrm>
              <a:off x="5924496" y="1840136"/>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a:off x="5924496" y="1988515"/>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TITLE_AND_BODY_1">
    <p:bg>
      <p:bgPr>
        <a:blipFill>
          <a:blip r:embed="rId2">
            <a:alphaModFix/>
          </a:blip>
          <a:stretch>
            <a:fillRect/>
          </a:stretch>
        </a:blipFill>
        <a:effectLst/>
      </p:bgPr>
    </p:bg>
    <p:spTree>
      <p:nvGrpSpPr>
        <p:cNvPr id="1" name="Shape 798"/>
        <p:cNvGrpSpPr/>
        <p:nvPr/>
      </p:nvGrpSpPr>
      <p:grpSpPr>
        <a:xfrm>
          <a:off x="0" y="0"/>
          <a:ext cx="0" cy="0"/>
          <a:chOff x="0" y="0"/>
          <a:chExt cx="0" cy="0"/>
        </a:xfrm>
      </p:grpSpPr>
      <p:sp>
        <p:nvSpPr>
          <p:cNvPr id="799" name="Google Shape;799;p21"/>
          <p:cNvSpPr txBox="1">
            <a:spLocks noGrp="1"/>
          </p:cNvSpPr>
          <p:nvPr>
            <p:ph type="title"/>
          </p:nvPr>
        </p:nvSpPr>
        <p:spPr>
          <a:xfrm>
            <a:off x="311700" y="36516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00" name="Google Shape;800;p21"/>
          <p:cNvSpPr txBox="1">
            <a:spLocks noGrp="1"/>
          </p:cNvSpPr>
          <p:nvPr>
            <p:ph type="body" idx="1"/>
          </p:nvPr>
        </p:nvSpPr>
        <p:spPr>
          <a:xfrm>
            <a:off x="762400" y="1042102"/>
            <a:ext cx="7619100" cy="3681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Font typeface="Livvic"/>
              <a:buAutoNum type="arabicPeriod"/>
              <a:defRPr sz="1200"/>
            </a:lvl1pPr>
            <a:lvl2pPr marL="914400" lvl="1" indent="-304800" rtl="0">
              <a:spcBef>
                <a:spcPts val="1600"/>
              </a:spcBef>
              <a:spcAft>
                <a:spcPts val="0"/>
              </a:spcAft>
              <a:buClr>
                <a:srgbClr val="434343"/>
              </a:buClr>
              <a:buSzPts val="1200"/>
              <a:buFont typeface="Roboto Condensed Light"/>
              <a:buAutoNum type="alphaLcPeriod"/>
              <a:defRPr sz="1200"/>
            </a:lvl2pPr>
            <a:lvl3pPr marL="1371600" lvl="2" indent="-304800" rtl="0">
              <a:spcBef>
                <a:spcPts val="1600"/>
              </a:spcBef>
              <a:spcAft>
                <a:spcPts val="0"/>
              </a:spcAft>
              <a:buClr>
                <a:srgbClr val="434343"/>
              </a:buClr>
              <a:buSzPts val="1200"/>
              <a:buFont typeface="Roboto Condensed Light"/>
              <a:buAutoNum type="romanLcPeriod"/>
              <a:defRPr sz="1200"/>
            </a:lvl3pPr>
            <a:lvl4pPr marL="1828800" lvl="3" indent="-304800" rtl="0">
              <a:spcBef>
                <a:spcPts val="1600"/>
              </a:spcBef>
              <a:spcAft>
                <a:spcPts val="0"/>
              </a:spcAft>
              <a:buClr>
                <a:srgbClr val="434343"/>
              </a:buClr>
              <a:buSzPts val="1200"/>
              <a:buFont typeface="Roboto Condensed Light"/>
              <a:buAutoNum type="arabicPeriod"/>
              <a:defRPr sz="1200"/>
            </a:lvl4pPr>
            <a:lvl5pPr marL="2286000" lvl="4" indent="-304800" rtl="0">
              <a:spcBef>
                <a:spcPts val="1600"/>
              </a:spcBef>
              <a:spcAft>
                <a:spcPts val="0"/>
              </a:spcAft>
              <a:buClr>
                <a:srgbClr val="434343"/>
              </a:buClr>
              <a:buSzPts val="1200"/>
              <a:buFont typeface="Roboto Condensed Light"/>
              <a:buAutoNum type="alphaLcPeriod"/>
              <a:defRPr sz="1200"/>
            </a:lvl5pPr>
            <a:lvl6pPr marL="2743200" lvl="5" indent="-304800" rtl="0">
              <a:spcBef>
                <a:spcPts val="1600"/>
              </a:spcBef>
              <a:spcAft>
                <a:spcPts val="0"/>
              </a:spcAft>
              <a:buClr>
                <a:srgbClr val="434343"/>
              </a:buClr>
              <a:buSzPts val="1200"/>
              <a:buFont typeface="Roboto Condensed Light"/>
              <a:buAutoNum type="romanLcPeriod"/>
              <a:defRPr sz="1200"/>
            </a:lvl6pPr>
            <a:lvl7pPr marL="3200400" lvl="6" indent="-304800" rtl="0">
              <a:spcBef>
                <a:spcPts val="1600"/>
              </a:spcBef>
              <a:spcAft>
                <a:spcPts val="0"/>
              </a:spcAft>
              <a:buClr>
                <a:srgbClr val="434343"/>
              </a:buClr>
              <a:buSzPts val="1200"/>
              <a:buFont typeface="Roboto Condensed Light"/>
              <a:buAutoNum type="arabicPeriod"/>
              <a:defRPr sz="1200"/>
            </a:lvl7pPr>
            <a:lvl8pPr marL="3657600" lvl="7" indent="-304800" rtl="0">
              <a:spcBef>
                <a:spcPts val="1600"/>
              </a:spcBef>
              <a:spcAft>
                <a:spcPts val="0"/>
              </a:spcAft>
              <a:buClr>
                <a:srgbClr val="434343"/>
              </a:buClr>
              <a:buSzPts val="1200"/>
              <a:buFont typeface="Roboto Condensed Light"/>
              <a:buAutoNum type="alphaLcPeriod"/>
              <a:defRPr sz="1200"/>
            </a:lvl8pPr>
            <a:lvl9pPr marL="4114800" lvl="8" indent="-304800" rtl="0">
              <a:spcBef>
                <a:spcPts val="1600"/>
              </a:spcBef>
              <a:spcAft>
                <a:spcPts val="1600"/>
              </a:spcAft>
              <a:buClr>
                <a:srgbClr val="434343"/>
              </a:buClr>
              <a:buSzPts val="1200"/>
              <a:buFont typeface="Roboto Condensed Light"/>
              <a:buAutoNum type="romanLcPeriod"/>
              <a:defRPr sz="1200"/>
            </a:lvl9pPr>
          </a:lstStyle>
          <a:p>
            <a:endParaRPr/>
          </a:p>
        </p:txBody>
      </p:sp>
      <p:grpSp>
        <p:nvGrpSpPr>
          <p:cNvPr id="801" name="Google Shape;801;p21"/>
          <p:cNvGrpSpPr/>
          <p:nvPr/>
        </p:nvGrpSpPr>
        <p:grpSpPr>
          <a:xfrm>
            <a:off x="7550038" y="365154"/>
            <a:ext cx="265543" cy="252595"/>
            <a:chOff x="5130209" y="2731892"/>
            <a:chExt cx="265543" cy="252595"/>
          </a:xfrm>
        </p:grpSpPr>
        <p:sp>
          <p:nvSpPr>
            <p:cNvPr id="802" name="Google Shape;802;p21"/>
            <p:cNvSpPr/>
            <p:nvPr/>
          </p:nvSpPr>
          <p:spPr>
            <a:xfrm>
              <a:off x="5262017"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5130209"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5262017" y="2737054"/>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5130209" y="2860001"/>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5262017"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5130209"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21"/>
          <p:cNvGrpSpPr/>
          <p:nvPr/>
        </p:nvGrpSpPr>
        <p:grpSpPr>
          <a:xfrm>
            <a:off x="692635" y="422649"/>
            <a:ext cx="309086" cy="308725"/>
            <a:chOff x="845307" y="1840512"/>
            <a:chExt cx="309086" cy="308725"/>
          </a:xfrm>
        </p:grpSpPr>
        <p:sp>
          <p:nvSpPr>
            <p:cNvPr id="809" name="Google Shape;809;p21"/>
            <p:cNvSpPr/>
            <p:nvPr/>
          </p:nvSpPr>
          <p:spPr>
            <a:xfrm>
              <a:off x="845307"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845307"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845307" y="184052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21"/>
          <p:cNvGrpSpPr/>
          <p:nvPr/>
        </p:nvGrpSpPr>
        <p:grpSpPr>
          <a:xfrm>
            <a:off x="8562733" y="2422108"/>
            <a:ext cx="248583" cy="373082"/>
            <a:chOff x="5696742" y="2461358"/>
            <a:chExt cx="248583" cy="373082"/>
          </a:xfrm>
        </p:grpSpPr>
        <p:sp>
          <p:nvSpPr>
            <p:cNvPr id="813" name="Google Shape;813;p21"/>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a:off x="56967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a:off x="56967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a:off x="56971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58204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21"/>
          <p:cNvGrpSpPr/>
          <p:nvPr/>
        </p:nvGrpSpPr>
        <p:grpSpPr>
          <a:xfrm>
            <a:off x="7815573" y="4604012"/>
            <a:ext cx="309086" cy="308725"/>
            <a:chOff x="845307" y="1840512"/>
            <a:chExt cx="309086" cy="308725"/>
          </a:xfrm>
        </p:grpSpPr>
        <p:sp>
          <p:nvSpPr>
            <p:cNvPr id="826" name="Google Shape;826;p21"/>
            <p:cNvSpPr/>
            <p:nvPr/>
          </p:nvSpPr>
          <p:spPr>
            <a:xfrm>
              <a:off x="845307"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845307" y="184052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21"/>
          <p:cNvGrpSpPr/>
          <p:nvPr/>
        </p:nvGrpSpPr>
        <p:grpSpPr>
          <a:xfrm>
            <a:off x="332683" y="3526908"/>
            <a:ext cx="248583" cy="373082"/>
            <a:chOff x="2678542" y="2461358"/>
            <a:chExt cx="248583" cy="373082"/>
          </a:xfrm>
        </p:grpSpPr>
        <p:sp>
          <p:nvSpPr>
            <p:cNvPr id="829" name="Google Shape;829;p21"/>
            <p:cNvSpPr/>
            <p:nvPr/>
          </p:nvSpPr>
          <p:spPr>
            <a:xfrm>
              <a:off x="26785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26785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26789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a:off x="28022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26785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26785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26789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28022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3">
  <p:cSld name="SECTION_TITLE_AND_DESCRIPTION_1">
    <p:bg>
      <p:bgPr>
        <a:blipFill>
          <a:blip r:embed="rId2">
            <a:alphaModFix/>
          </a:blip>
          <a:stretch>
            <a:fillRect/>
          </a:stretch>
        </a:blipFill>
        <a:effectLst/>
      </p:bgPr>
    </p:bg>
    <p:spTree>
      <p:nvGrpSpPr>
        <p:cNvPr id="1" name="Shape 1022"/>
        <p:cNvGrpSpPr/>
        <p:nvPr/>
      </p:nvGrpSpPr>
      <p:grpSpPr>
        <a:xfrm>
          <a:off x="0" y="0"/>
          <a:ext cx="0" cy="0"/>
          <a:chOff x="0" y="0"/>
          <a:chExt cx="0" cy="0"/>
        </a:xfrm>
      </p:grpSpPr>
      <p:sp>
        <p:nvSpPr>
          <p:cNvPr id="1023" name="Google Shape;1023;p26"/>
          <p:cNvSpPr txBox="1">
            <a:spLocks noGrp="1"/>
          </p:cNvSpPr>
          <p:nvPr>
            <p:ph type="title"/>
          </p:nvPr>
        </p:nvSpPr>
        <p:spPr>
          <a:xfrm>
            <a:off x="311700" y="36516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24" name="Google Shape;1024;p26"/>
          <p:cNvSpPr txBox="1">
            <a:spLocks noGrp="1"/>
          </p:cNvSpPr>
          <p:nvPr>
            <p:ph type="subTitle" idx="1"/>
          </p:nvPr>
        </p:nvSpPr>
        <p:spPr>
          <a:xfrm>
            <a:off x="4396906" y="1735100"/>
            <a:ext cx="3538500" cy="240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grpSp>
        <p:nvGrpSpPr>
          <p:cNvPr id="1025" name="Google Shape;1025;p26"/>
          <p:cNvGrpSpPr/>
          <p:nvPr/>
        </p:nvGrpSpPr>
        <p:grpSpPr>
          <a:xfrm>
            <a:off x="7600091" y="293421"/>
            <a:ext cx="223913" cy="178989"/>
            <a:chOff x="5722545" y="2452108"/>
            <a:chExt cx="223913" cy="178989"/>
          </a:xfrm>
        </p:grpSpPr>
        <p:sp>
          <p:nvSpPr>
            <p:cNvPr id="1026" name="Google Shape;1026;p26"/>
            <p:cNvSpPr/>
            <p:nvPr/>
          </p:nvSpPr>
          <p:spPr>
            <a:xfrm>
              <a:off x="5722545"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6"/>
            <p:cNvSpPr/>
            <p:nvPr/>
          </p:nvSpPr>
          <p:spPr>
            <a:xfrm>
              <a:off x="5722545" y="245727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6"/>
            <p:cNvSpPr/>
            <p:nvPr/>
          </p:nvSpPr>
          <p:spPr>
            <a:xfrm>
              <a:off x="5722545"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26"/>
          <p:cNvGrpSpPr/>
          <p:nvPr/>
        </p:nvGrpSpPr>
        <p:grpSpPr>
          <a:xfrm>
            <a:off x="8593304" y="2527923"/>
            <a:ext cx="294068" cy="150334"/>
            <a:chOff x="2906296" y="1840123"/>
            <a:chExt cx="294068" cy="150334"/>
          </a:xfrm>
        </p:grpSpPr>
        <p:sp>
          <p:nvSpPr>
            <p:cNvPr id="1030" name="Google Shape;1030;p26"/>
            <p:cNvSpPr/>
            <p:nvPr/>
          </p:nvSpPr>
          <p:spPr>
            <a:xfrm>
              <a:off x="2906296" y="1840123"/>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6"/>
            <p:cNvSpPr/>
            <p:nvPr/>
          </p:nvSpPr>
          <p:spPr>
            <a:xfrm>
              <a:off x="2906296" y="1988502"/>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6"/>
            <p:cNvSpPr/>
            <p:nvPr/>
          </p:nvSpPr>
          <p:spPr>
            <a:xfrm>
              <a:off x="2906296" y="1840123"/>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6"/>
            <p:cNvSpPr/>
            <p:nvPr/>
          </p:nvSpPr>
          <p:spPr>
            <a:xfrm>
              <a:off x="2906296" y="1988502"/>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6"/>
            <p:cNvSpPr/>
            <p:nvPr/>
          </p:nvSpPr>
          <p:spPr>
            <a:xfrm>
              <a:off x="2906296" y="1840136"/>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6"/>
            <p:cNvSpPr/>
            <p:nvPr/>
          </p:nvSpPr>
          <p:spPr>
            <a:xfrm>
              <a:off x="2906296" y="1988515"/>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6"/>
          <p:cNvGrpSpPr/>
          <p:nvPr/>
        </p:nvGrpSpPr>
        <p:grpSpPr>
          <a:xfrm>
            <a:off x="7877576" y="4476995"/>
            <a:ext cx="248583" cy="373082"/>
            <a:chOff x="5696742" y="2461358"/>
            <a:chExt cx="248583" cy="373082"/>
          </a:xfrm>
        </p:grpSpPr>
        <p:sp>
          <p:nvSpPr>
            <p:cNvPr id="1037" name="Google Shape;1037;p26"/>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6"/>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6"/>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6"/>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6"/>
            <p:cNvSpPr/>
            <p:nvPr/>
          </p:nvSpPr>
          <p:spPr>
            <a:xfrm>
              <a:off x="56967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a:off x="56967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6"/>
            <p:cNvSpPr/>
            <p:nvPr/>
          </p:nvSpPr>
          <p:spPr>
            <a:xfrm>
              <a:off x="56971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6"/>
            <p:cNvSpPr/>
            <p:nvPr/>
          </p:nvSpPr>
          <p:spPr>
            <a:xfrm>
              <a:off x="58204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6"/>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6"/>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6"/>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6"/>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26"/>
          <p:cNvGrpSpPr/>
          <p:nvPr/>
        </p:nvGrpSpPr>
        <p:grpSpPr>
          <a:xfrm>
            <a:off x="256627" y="3022174"/>
            <a:ext cx="309086" cy="308725"/>
            <a:chOff x="845307" y="1840512"/>
            <a:chExt cx="309086" cy="308725"/>
          </a:xfrm>
        </p:grpSpPr>
        <p:sp>
          <p:nvSpPr>
            <p:cNvPr id="1050" name="Google Shape;1050;p26"/>
            <p:cNvSpPr/>
            <p:nvPr/>
          </p:nvSpPr>
          <p:spPr>
            <a:xfrm>
              <a:off x="845307"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6"/>
            <p:cNvSpPr/>
            <p:nvPr/>
          </p:nvSpPr>
          <p:spPr>
            <a:xfrm>
              <a:off x="845307" y="184052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26"/>
          <p:cNvGrpSpPr/>
          <p:nvPr/>
        </p:nvGrpSpPr>
        <p:grpSpPr>
          <a:xfrm>
            <a:off x="1154580" y="4602642"/>
            <a:ext cx="265543" cy="247445"/>
            <a:chOff x="4539834" y="2731892"/>
            <a:chExt cx="265543" cy="247445"/>
          </a:xfrm>
        </p:grpSpPr>
        <p:sp>
          <p:nvSpPr>
            <p:cNvPr id="1053" name="Google Shape;1053;p26"/>
            <p:cNvSpPr/>
            <p:nvPr/>
          </p:nvSpPr>
          <p:spPr>
            <a:xfrm>
              <a:off x="4671642"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6"/>
            <p:cNvSpPr/>
            <p:nvPr/>
          </p:nvSpPr>
          <p:spPr>
            <a:xfrm>
              <a:off x="4539834"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6"/>
            <p:cNvSpPr/>
            <p:nvPr/>
          </p:nvSpPr>
          <p:spPr>
            <a:xfrm>
              <a:off x="4671642" y="2731904"/>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6"/>
            <p:cNvSpPr/>
            <p:nvPr/>
          </p:nvSpPr>
          <p:spPr>
            <a:xfrm>
              <a:off x="4539834" y="2854851"/>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6"/>
            <p:cNvSpPr/>
            <p:nvPr/>
          </p:nvSpPr>
          <p:spPr>
            <a:xfrm>
              <a:off x="4671642" y="2731904"/>
              <a:ext cx="1554" cy="247433"/>
            </a:xfrm>
            <a:custGeom>
              <a:avLst/>
              <a:gdLst/>
              <a:ahLst/>
              <a:cxnLst/>
              <a:rect l="l" t="t" r="r" b="b"/>
              <a:pathLst>
                <a:path w="104" h="16559" extrusionOk="0">
                  <a:moveTo>
                    <a:pt x="0" y="1"/>
                  </a:moveTo>
                  <a:lnTo>
                    <a:pt x="0" y="16558"/>
                  </a:lnTo>
                  <a:lnTo>
                    <a:pt x="104" y="16558"/>
                  </a:lnTo>
                  <a:lnTo>
                    <a:pt x="104"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6"/>
            <p:cNvSpPr/>
            <p:nvPr/>
          </p:nvSpPr>
          <p:spPr>
            <a:xfrm>
              <a:off x="4539834" y="2854851"/>
              <a:ext cx="265543" cy="1554"/>
            </a:xfrm>
            <a:custGeom>
              <a:avLst/>
              <a:gdLst/>
              <a:ahLst/>
              <a:cxnLst/>
              <a:rect l="l" t="t" r="r" b="b"/>
              <a:pathLst>
                <a:path w="17771" h="104" extrusionOk="0">
                  <a:moveTo>
                    <a:pt x="1" y="0"/>
                  </a:moveTo>
                  <a:lnTo>
                    <a:pt x="1" y="103"/>
                  </a:lnTo>
                  <a:lnTo>
                    <a:pt x="17771" y="103"/>
                  </a:lnTo>
                  <a:lnTo>
                    <a:pt x="17771" y="0"/>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26"/>
          <p:cNvGrpSpPr/>
          <p:nvPr/>
        </p:nvGrpSpPr>
        <p:grpSpPr>
          <a:xfrm>
            <a:off x="1047401" y="316120"/>
            <a:ext cx="248583" cy="373082"/>
            <a:chOff x="5696742" y="2461358"/>
            <a:chExt cx="248583" cy="373082"/>
          </a:xfrm>
        </p:grpSpPr>
        <p:sp>
          <p:nvSpPr>
            <p:cNvPr id="1060" name="Google Shape;1060;p26"/>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6"/>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6"/>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6"/>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6"/>
            <p:cNvSpPr/>
            <p:nvPr/>
          </p:nvSpPr>
          <p:spPr>
            <a:xfrm>
              <a:off x="56967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6"/>
            <p:cNvSpPr/>
            <p:nvPr/>
          </p:nvSpPr>
          <p:spPr>
            <a:xfrm>
              <a:off x="56967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6"/>
            <p:cNvSpPr/>
            <p:nvPr/>
          </p:nvSpPr>
          <p:spPr>
            <a:xfrm>
              <a:off x="56971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6"/>
            <p:cNvSpPr/>
            <p:nvPr/>
          </p:nvSpPr>
          <p:spPr>
            <a:xfrm>
              <a:off x="58204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6"/>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6"/>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6"/>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6"/>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3"/>
          <p:cNvSpPr txBox="1">
            <a:spLocks noGrp="1"/>
          </p:cNvSpPr>
          <p:nvPr>
            <p:ph type="title"/>
          </p:nvPr>
        </p:nvSpPr>
        <p:spPr>
          <a:xfrm>
            <a:off x="2765400" y="2272750"/>
            <a:ext cx="3613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60" name="Google Shape;60;p3"/>
          <p:cNvSpPr txBox="1">
            <a:spLocks noGrp="1"/>
          </p:cNvSpPr>
          <p:nvPr>
            <p:ph type="title" idx="2" hasCustomPrompt="1"/>
          </p:nvPr>
        </p:nvSpPr>
        <p:spPr>
          <a:xfrm>
            <a:off x="3862950" y="1226975"/>
            <a:ext cx="1418100" cy="110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7200">
                <a:solidFill>
                  <a:schemeClr val="accent1"/>
                </a:solidFill>
              </a:defRPr>
            </a:lvl1pPr>
            <a:lvl2pPr lvl="1" algn="ctr" rtl="0">
              <a:spcBef>
                <a:spcPts val="0"/>
              </a:spcBef>
              <a:spcAft>
                <a:spcPts val="0"/>
              </a:spcAft>
              <a:buClr>
                <a:schemeClr val="accent1"/>
              </a:buClr>
              <a:buSzPts val="7200"/>
              <a:buNone/>
              <a:defRPr sz="7200">
                <a:solidFill>
                  <a:schemeClr val="accent1"/>
                </a:solidFill>
              </a:defRPr>
            </a:lvl2pPr>
            <a:lvl3pPr lvl="2" algn="ctr" rtl="0">
              <a:spcBef>
                <a:spcPts val="0"/>
              </a:spcBef>
              <a:spcAft>
                <a:spcPts val="0"/>
              </a:spcAft>
              <a:buClr>
                <a:schemeClr val="accent1"/>
              </a:buClr>
              <a:buSzPts val="7200"/>
              <a:buNone/>
              <a:defRPr sz="7200">
                <a:solidFill>
                  <a:schemeClr val="accent1"/>
                </a:solidFill>
              </a:defRPr>
            </a:lvl3pPr>
            <a:lvl4pPr lvl="3" algn="ctr" rtl="0">
              <a:spcBef>
                <a:spcPts val="0"/>
              </a:spcBef>
              <a:spcAft>
                <a:spcPts val="0"/>
              </a:spcAft>
              <a:buClr>
                <a:schemeClr val="accent1"/>
              </a:buClr>
              <a:buSzPts val="7200"/>
              <a:buNone/>
              <a:defRPr sz="7200">
                <a:solidFill>
                  <a:schemeClr val="accent1"/>
                </a:solidFill>
              </a:defRPr>
            </a:lvl4pPr>
            <a:lvl5pPr lvl="4" algn="ctr" rtl="0">
              <a:spcBef>
                <a:spcPts val="0"/>
              </a:spcBef>
              <a:spcAft>
                <a:spcPts val="0"/>
              </a:spcAft>
              <a:buClr>
                <a:schemeClr val="accent1"/>
              </a:buClr>
              <a:buSzPts val="7200"/>
              <a:buNone/>
              <a:defRPr sz="7200">
                <a:solidFill>
                  <a:schemeClr val="accent1"/>
                </a:solidFill>
              </a:defRPr>
            </a:lvl5pPr>
            <a:lvl6pPr lvl="5" algn="ctr" rtl="0">
              <a:spcBef>
                <a:spcPts val="0"/>
              </a:spcBef>
              <a:spcAft>
                <a:spcPts val="0"/>
              </a:spcAft>
              <a:buClr>
                <a:schemeClr val="accent1"/>
              </a:buClr>
              <a:buSzPts val="7200"/>
              <a:buNone/>
              <a:defRPr sz="7200">
                <a:solidFill>
                  <a:schemeClr val="accent1"/>
                </a:solidFill>
              </a:defRPr>
            </a:lvl6pPr>
            <a:lvl7pPr lvl="6" algn="ctr" rtl="0">
              <a:spcBef>
                <a:spcPts val="0"/>
              </a:spcBef>
              <a:spcAft>
                <a:spcPts val="0"/>
              </a:spcAft>
              <a:buClr>
                <a:schemeClr val="accent1"/>
              </a:buClr>
              <a:buSzPts val="7200"/>
              <a:buNone/>
              <a:defRPr sz="7200">
                <a:solidFill>
                  <a:schemeClr val="accent1"/>
                </a:solidFill>
              </a:defRPr>
            </a:lvl7pPr>
            <a:lvl8pPr lvl="7" algn="ctr" rtl="0">
              <a:spcBef>
                <a:spcPts val="0"/>
              </a:spcBef>
              <a:spcAft>
                <a:spcPts val="0"/>
              </a:spcAft>
              <a:buClr>
                <a:schemeClr val="accent1"/>
              </a:buClr>
              <a:buSzPts val="7200"/>
              <a:buNone/>
              <a:defRPr sz="7200">
                <a:solidFill>
                  <a:schemeClr val="accent1"/>
                </a:solidFill>
              </a:defRPr>
            </a:lvl8pPr>
            <a:lvl9pPr lvl="8" algn="ctr" rtl="0">
              <a:spcBef>
                <a:spcPts val="0"/>
              </a:spcBef>
              <a:spcAft>
                <a:spcPts val="0"/>
              </a:spcAft>
              <a:buClr>
                <a:schemeClr val="accent1"/>
              </a:buClr>
              <a:buSzPts val="7200"/>
              <a:buNone/>
              <a:defRPr sz="7200">
                <a:solidFill>
                  <a:schemeClr val="accent1"/>
                </a:solidFill>
              </a:defRPr>
            </a:lvl9pPr>
          </a:lstStyle>
          <a:p>
            <a:r>
              <a:t>xx%</a:t>
            </a:r>
          </a:p>
        </p:txBody>
      </p:sp>
      <p:sp>
        <p:nvSpPr>
          <p:cNvPr id="61" name="Google Shape;61;p3"/>
          <p:cNvSpPr txBox="1">
            <a:spLocks noGrp="1"/>
          </p:cNvSpPr>
          <p:nvPr>
            <p:ph type="subTitle" idx="1"/>
          </p:nvPr>
        </p:nvSpPr>
        <p:spPr>
          <a:xfrm>
            <a:off x="2809500" y="3285120"/>
            <a:ext cx="35250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grpSp>
        <p:nvGrpSpPr>
          <p:cNvPr id="62" name="Google Shape;62;p3"/>
          <p:cNvGrpSpPr/>
          <p:nvPr/>
        </p:nvGrpSpPr>
        <p:grpSpPr>
          <a:xfrm>
            <a:off x="467884" y="4517083"/>
            <a:ext cx="223913" cy="173839"/>
            <a:chOff x="2113970" y="2452108"/>
            <a:chExt cx="223913" cy="173839"/>
          </a:xfrm>
        </p:grpSpPr>
        <p:sp>
          <p:nvSpPr>
            <p:cNvPr id="63" name="Google Shape;63;p3"/>
            <p:cNvSpPr/>
            <p:nvPr/>
          </p:nvSpPr>
          <p:spPr>
            <a:xfrm>
              <a:off x="2113970"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113970"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113970" y="245212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a:off x="8410573" y="292067"/>
            <a:ext cx="265543" cy="247445"/>
            <a:chOff x="4539834" y="2731892"/>
            <a:chExt cx="265543" cy="247445"/>
          </a:xfrm>
        </p:grpSpPr>
        <p:sp>
          <p:nvSpPr>
            <p:cNvPr id="67" name="Google Shape;67;p3"/>
            <p:cNvSpPr/>
            <p:nvPr/>
          </p:nvSpPr>
          <p:spPr>
            <a:xfrm>
              <a:off x="4671642"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4539834"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4671642" y="2731904"/>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539834" y="2854851"/>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4671642"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4539834"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a:off x="1000897" y="3028848"/>
            <a:ext cx="294068" cy="150334"/>
            <a:chOff x="3169458" y="-1199902"/>
            <a:chExt cx="294068" cy="150334"/>
          </a:xfrm>
        </p:grpSpPr>
        <p:sp>
          <p:nvSpPr>
            <p:cNvPr id="74" name="Google Shape;74;p3"/>
            <p:cNvSpPr/>
            <p:nvPr/>
          </p:nvSpPr>
          <p:spPr>
            <a:xfrm>
              <a:off x="3169458" y="-1199902"/>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3169458" y="-1051523"/>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169458" y="-1199889"/>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169458" y="-1051510"/>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310994" y="4094633"/>
            <a:ext cx="248583" cy="373082"/>
            <a:chOff x="5696742" y="2461358"/>
            <a:chExt cx="248583" cy="373082"/>
          </a:xfrm>
        </p:grpSpPr>
        <p:sp>
          <p:nvSpPr>
            <p:cNvPr id="79" name="Google Shape;79;p3"/>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6967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6967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971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8204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56967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56967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6971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204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691796" y="508212"/>
            <a:ext cx="309086" cy="313875"/>
            <a:chOff x="4453882" y="1840512"/>
            <a:chExt cx="309086" cy="313875"/>
          </a:xfrm>
        </p:grpSpPr>
        <p:sp>
          <p:nvSpPr>
            <p:cNvPr id="92" name="Google Shape;92;p3"/>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4453882" y="184567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5"/>
        <p:cNvGrpSpPr/>
        <p:nvPr/>
      </p:nvGrpSpPr>
      <p:grpSpPr>
        <a:xfrm>
          <a:off x="0" y="0"/>
          <a:ext cx="0" cy="0"/>
          <a:chOff x="0" y="0"/>
          <a:chExt cx="0" cy="0"/>
        </a:xfrm>
      </p:grpSpPr>
      <p:sp>
        <p:nvSpPr>
          <p:cNvPr id="136" name="Google Shape;136;p5"/>
          <p:cNvSpPr txBox="1">
            <a:spLocks noGrp="1"/>
          </p:cNvSpPr>
          <p:nvPr>
            <p:ph type="title"/>
          </p:nvPr>
        </p:nvSpPr>
        <p:spPr>
          <a:xfrm>
            <a:off x="311700" y="365160"/>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137" name="Google Shape;137;p5"/>
          <p:cNvSpPr txBox="1">
            <a:spLocks noGrp="1"/>
          </p:cNvSpPr>
          <p:nvPr>
            <p:ph type="subTitle" idx="1"/>
          </p:nvPr>
        </p:nvSpPr>
        <p:spPr>
          <a:xfrm>
            <a:off x="2029516" y="3283616"/>
            <a:ext cx="21888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b="1">
                <a:solidFill>
                  <a:schemeClr val="accent1"/>
                </a:solidFill>
              </a:defRPr>
            </a:lvl1pPr>
            <a:lvl2pPr lvl="1" algn="ctr" rtl="0">
              <a:spcBef>
                <a:spcPts val="1600"/>
              </a:spcBef>
              <a:spcAft>
                <a:spcPts val="0"/>
              </a:spcAft>
              <a:buNone/>
              <a:defRPr>
                <a:solidFill>
                  <a:schemeClr val="accent1"/>
                </a:solidFill>
              </a:defRPr>
            </a:lvl2pPr>
            <a:lvl3pPr lvl="2" algn="ctr" rtl="0">
              <a:spcBef>
                <a:spcPts val="1600"/>
              </a:spcBef>
              <a:spcAft>
                <a:spcPts val="0"/>
              </a:spcAft>
              <a:buNone/>
              <a:defRPr>
                <a:solidFill>
                  <a:schemeClr val="accent1"/>
                </a:solidFill>
              </a:defRPr>
            </a:lvl3pPr>
            <a:lvl4pPr lvl="3" algn="ctr" rtl="0">
              <a:spcBef>
                <a:spcPts val="1600"/>
              </a:spcBef>
              <a:spcAft>
                <a:spcPts val="0"/>
              </a:spcAft>
              <a:buNone/>
              <a:defRPr>
                <a:solidFill>
                  <a:schemeClr val="accent1"/>
                </a:solidFill>
              </a:defRPr>
            </a:lvl4pPr>
            <a:lvl5pPr lvl="4" algn="ctr" rtl="0">
              <a:spcBef>
                <a:spcPts val="1600"/>
              </a:spcBef>
              <a:spcAft>
                <a:spcPts val="0"/>
              </a:spcAft>
              <a:buNone/>
              <a:defRPr>
                <a:solidFill>
                  <a:schemeClr val="accent1"/>
                </a:solidFill>
              </a:defRPr>
            </a:lvl5pPr>
            <a:lvl6pPr lvl="5" algn="ctr" rtl="0">
              <a:spcBef>
                <a:spcPts val="1600"/>
              </a:spcBef>
              <a:spcAft>
                <a:spcPts val="0"/>
              </a:spcAft>
              <a:buNone/>
              <a:defRPr>
                <a:solidFill>
                  <a:schemeClr val="accent1"/>
                </a:solidFill>
              </a:defRPr>
            </a:lvl6pPr>
            <a:lvl7pPr lvl="6" algn="ctr" rtl="0">
              <a:spcBef>
                <a:spcPts val="1600"/>
              </a:spcBef>
              <a:spcAft>
                <a:spcPts val="0"/>
              </a:spcAft>
              <a:buNone/>
              <a:defRPr>
                <a:solidFill>
                  <a:schemeClr val="accent1"/>
                </a:solidFill>
              </a:defRPr>
            </a:lvl7pPr>
            <a:lvl8pPr lvl="7" algn="ctr" rtl="0">
              <a:spcBef>
                <a:spcPts val="1600"/>
              </a:spcBef>
              <a:spcAft>
                <a:spcPts val="0"/>
              </a:spcAft>
              <a:buNone/>
              <a:defRPr>
                <a:solidFill>
                  <a:schemeClr val="accent1"/>
                </a:solidFill>
              </a:defRPr>
            </a:lvl8pPr>
            <a:lvl9pPr lvl="8" algn="ctr" rtl="0">
              <a:spcBef>
                <a:spcPts val="1600"/>
              </a:spcBef>
              <a:spcAft>
                <a:spcPts val="1600"/>
              </a:spcAft>
              <a:buNone/>
              <a:defRPr>
                <a:solidFill>
                  <a:schemeClr val="accent1"/>
                </a:solidFill>
              </a:defRPr>
            </a:lvl9pPr>
          </a:lstStyle>
          <a:p>
            <a:endParaRPr/>
          </a:p>
        </p:txBody>
      </p:sp>
      <p:sp>
        <p:nvSpPr>
          <p:cNvPr id="138" name="Google Shape;138;p5"/>
          <p:cNvSpPr txBox="1">
            <a:spLocks noGrp="1"/>
          </p:cNvSpPr>
          <p:nvPr>
            <p:ph type="subTitle" idx="2"/>
          </p:nvPr>
        </p:nvSpPr>
        <p:spPr>
          <a:xfrm>
            <a:off x="2029516" y="3595989"/>
            <a:ext cx="2188800" cy="842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39" name="Google Shape;139;p5"/>
          <p:cNvSpPr txBox="1">
            <a:spLocks noGrp="1"/>
          </p:cNvSpPr>
          <p:nvPr>
            <p:ph type="subTitle" idx="3"/>
          </p:nvPr>
        </p:nvSpPr>
        <p:spPr>
          <a:xfrm>
            <a:off x="4925684" y="3283616"/>
            <a:ext cx="21888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b="1">
                <a:solidFill>
                  <a:schemeClr val="accent4"/>
                </a:solidFill>
              </a:defRPr>
            </a:lvl1pPr>
            <a:lvl2pPr lvl="1" algn="ctr" rtl="0">
              <a:spcBef>
                <a:spcPts val="1600"/>
              </a:spcBef>
              <a:spcAft>
                <a:spcPts val="0"/>
              </a:spcAft>
              <a:buNone/>
              <a:defRPr>
                <a:solidFill>
                  <a:schemeClr val="accent4"/>
                </a:solidFill>
              </a:defRPr>
            </a:lvl2pPr>
            <a:lvl3pPr lvl="2" algn="ctr" rtl="0">
              <a:spcBef>
                <a:spcPts val="1600"/>
              </a:spcBef>
              <a:spcAft>
                <a:spcPts val="0"/>
              </a:spcAft>
              <a:buNone/>
              <a:defRPr>
                <a:solidFill>
                  <a:schemeClr val="accent4"/>
                </a:solidFill>
              </a:defRPr>
            </a:lvl3pPr>
            <a:lvl4pPr lvl="3" algn="ctr" rtl="0">
              <a:spcBef>
                <a:spcPts val="1600"/>
              </a:spcBef>
              <a:spcAft>
                <a:spcPts val="0"/>
              </a:spcAft>
              <a:buNone/>
              <a:defRPr>
                <a:solidFill>
                  <a:schemeClr val="accent4"/>
                </a:solidFill>
              </a:defRPr>
            </a:lvl4pPr>
            <a:lvl5pPr lvl="4" algn="ctr" rtl="0">
              <a:spcBef>
                <a:spcPts val="1600"/>
              </a:spcBef>
              <a:spcAft>
                <a:spcPts val="0"/>
              </a:spcAft>
              <a:buNone/>
              <a:defRPr>
                <a:solidFill>
                  <a:schemeClr val="accent4"/>
                </a:solidFill>
              </a:defRPr>
            </a:lvl5pPr>
            <a:lvl6pPr lvl="5" algn="ctr" rtl="0">
              <a:spcBef>
                <a:spcPts val="1600"/>
              </a:spcBef>
              <a:spcAft>
                <a:spcPts val="0"/>
              </a:spcAft>
              <a:buNone/>
              <a:defRPr>
                <a:solidFill>
                  <a:schemeClr val="accent4"/>
                </a:solidFill>
              </a:defRPr>
            </a:lvl6pPr>
            <a:lvl7pPr lvl="6" algn="ctr" rtl="0">
              <a:spcBef>
                <a:spcPts val="1600"/>
              </a:spcBef>
              <a:spcAft>
                <a:spcPts val="0"/>
              </a:spcAft>
              <a:buNone/>
              <a:defRPr>
                <a:solidFill>
                  <a:schemeClr val="accent4"/>
                </a:solidFill>
              </a:defRPr>
            </a:lvl7pPr>
            <a:lvl8pPr lvl="7" algn="ctr" rtl="0">
              <a:spcBef>
                <a:spcPts val="1600"/>
              </a:spcBef>
              <a:spcAft>
                <a:spcPts val="0"/>
              </a:spcAft>
              <a:buNone/>
              <a:defRPr>
                <a:solidFill>
                  <a:schemeClr val="accent4"/>
                </a:solidFill>
              </a:defRPr>
            </a:lvl8pPr>
            <a:lvl9pPr lvl="8" algn="ctr" rtl="0">
              <a:spcBef>
                <a:spcPts val="1600"/>
              </a:spcBef>
              <a:spcAft>
                <a:spcPts val="1600"/>
              </a:spcAft>
              <a:buNone/>
              <a:defRPr>
                <a:solidFill>
                  <a:schemeClr val="accent4"/>
                </a:solidFill>
              </a:defRPr>
            </a:lvl9pPr>
          </a:lstStyle>
          <a:p>
            <a:endParaRPr/>
          </a:p>
        </p:txBody>
      </p:sp>
      <p:sp>
        <p:nvSpPr>
          <p:cNvPr id="140" name="Google Shape;140;p5"/>
          <p:cNvSpPr txBox="1">
            <a:spLocks noGrp="1"/>
          </p:cNvSpPr>
          <p:nvPr>
            <p:ph type="subTitle" idx="4"/>
          </p:nvPr>
        </p:nvSpPr>
        <p:spPr>
          <a:xfrm>
            <a:off x="4923491" y="3595989"/>
            <a:ext cx="2188800" cy="842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grpSp>
        <p:nvGrpSpPr>
          <p:cNvPr id="141" name="Google Shape;141;p5"/>
          <p:cNvGrpSpPr/>
          <p:nvPr/>
        </p:nvGrpSpPr>
        <p:grpSpPr>
          <a:xfrm>
            <a:off x="7600091" y="330258"/>
            <a:ext cx="223913" cy="178989"/>
            <a:chOff x="5722545" y="2452108"/>
            <a:chExt cx="223913" cy="178989"/>
          </a:xfrm>
        </p:grpSpPr>
        <p:sp>
          <p:nvSpPr>
            <p:cNvPr id="142" name="Google Shape;142;p5"/>
            <p:cNvSpPr/>
            <p:nvPr/>
          </p:nvSpPr>
          <p:spPr>
            <a:xfrm>
              <a:off x="5722545"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5722545" y="245727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5722545"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5"/>
          <p:cNvGrpSpPr/>
          <p:nvPr/>
        </p:nvGrpSpPr>
        <p:grpSpPr>
          <a:xfrm>
            <a:off x="8593304" y="2564761"/>
            <a:ext cx="294068" cy="150334"/>
            <a:chOff x="2906296" y="1840123"/>
            <a:chExt cx="294068" cy="150334"/>
          </a:xfrm>
        </p:grpSpPr>
        <p:sp>
          <p:nvSpPr>
            <p:cNvPr id="146" name="Google Shape;146;p5"/>
            <p:cNvSpPr/>
            <p:nvPr/>
          </p:nvSpPr>
          <p:spPr>
            <a:xfrm>
              <a:off x="2906296" y="1840123"/>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2906296" y="1988502"/>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2906296" y="1840123"/>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2906296" y="1988502"/>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2906296" y="1840136"/>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2906296" y="1988515"/>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5"/>
          <p:cNvGrpSpPr/>
          <p:nvPr/>
        </p:nvGrpSpPr>
        <p:grpSpPr>
          <a:xfrm>
            <a:off x="7824001" y="4378208"/>
            <a:ext cx="248583" cy="373082"/>
            <a:chOff x="5696742" y="2461358"/>
            <a:chExt cx="248583" cy="373082"/>
          </a:xfrm>
        </p:grpSpPr>
        <p:sp>
          <p:nvSpPr>
            <p:cNvPr id="153" name="Google Shape;153;p5"/>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56967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56967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56971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58204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a:off x="256627" y="3059012"/>
            <a:ext cx="309086" cy="308725"/>
            <a:chOff x="845307" y="1840512"/>
            <a:chExt cx="309086" cy="308725"/>
          </a:xfrm>
        </p:grpSpPr>
        <p:sp>
          <p:nvSpPr>
            <p:cNvPr id="166" name="Google Shape;166;p5"/>
            <p:cNvSpPr/>
            <p:nvPr/>
          </p:nvSpPr>
          <p:spPr>
            <a:xfrm>
              <a:off x="845307"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845307" y="184052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5"/>
          <p:cNvGrpSpPr/>
          <p:nvPr/>
        </p:nvGrpSpPr>
        <p:grpSpPr>
          <a:xfrm>
            <a:off x="1234380" y="4479904"/>
            <a:ext cx="265543" cy="247445"/>
            <a:chOff x="4539834" y="2731892"/>
            <a:chExt cx="265543" cy="247445"/>
          </a:xfrm>
        </p:grpSpPr>
        <p:sp>
          <p:nvSpPr>
            <p:cNvPr id="169" name="Google Shape;169;p5"/>
            <p:cNvSpPr/>
            <p:nvPr/>
          </p:nvSpPr>
          <p:spPr>
            <a:xfrm>
              <a:off x="4671642"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4539834"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671642" y="2731904"/>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4539834" y="2854851"/>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4671642" y="2731904"/>
              <a:ext cx="1554" cy="247433"/>
            </a:xfrm>
            <a:custGeom>
              <a:avLst/>
              <a:gdLst/>
              <a:ahLst/>
              <a:cxnLst/>
              <a:rect l="l" t="t" r="r" b="b"/>
              <a:pathLst>
                <a:path w="104" h="16559" extrusionOk="0">
                  <a:moveTo>
                    <a:pt x="0" y="1"/>
                  </a:moveTo>
                  <a:lnTo>
                    <a:pt x="0" y="16558"/>
                  </a:lnTo>
                  <a:lnTo>
                    <a:pt x="104" y="16558"/>
                  </a:lnTo>
                  <a:lnTo>
                    <a:pt x="104"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539834" y="2854851"/>
              <a:ext cx="265543" cy="1554"/>
            </a:xfrm>
            <a:custGeom>
              <a:avLst/>
              <a:gdLst/>
              <a:ahLst/>
              <a:cxnLst/>
              <a:rect l="l" t="t" r="r" b="b"/>
              <a:pathLst>
                <a:path w="17771" h="104" extrusionOk="0">
                  <a:moveTo>
                    <a:pt x="1" y="0"/>
                  </a:moveTo>
                  <a:lnTo>
                    <a:pt x="1" y="103"/>
                  </a:lnTo>
                  <a:lnTo>
                    <a:pt x="17771" y="103"/>
                  </a:lnTo>
                  <a:lnTo>
                    <a:pt x="17771" y="0"/>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5"/>
          <p:cNvGrpSpPr/>
          <p:nvPr/>
        </p:nvGrpSpPr>
        <p:grpSpPr>
          <a:xfrm>
            <a:off x="1047401" y="352958"/>
            <a:ext cx="248583" cy="373082"/>
            <a:chOff x="5696742" y="2461358"/>
            <a:chExt cx="248583" cy="373082"/>
          </a:xfrm>
        </p:grpSpPr>
        <p:sp>
          <p:nvSpPr>
            <p:cNvPr id="176" name="Google Shape;176;p5"/>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56967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56967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56971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58204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9"/>
        <p:cNvGrpSpPr/>
        <p:nvPr/>
      </p:nvGrpSpPr>
      <p:grpSpPr>
        <a:xfrm>
          <a:off x="0" y="0"/>
          <a:ext cx="0" cy="0"/>
          <a:chOff x="0" y="0"/>
          <a:chExt cx="0" cy="0"/>
        </a:xfrm>
      </p:grpSpPr>
      <p:sp>
        <p:nvSpPr>
          <p:cNvPr id="230" name="Google Shape;230;p7"/>
          <p:cNvSpPr txBox="1">
            <a:spLocks noGrp="1"/>
          </p:cNvSpPr>
          <p:nvPr>
            <p:ph type="title"/>
          </p:nvPr>
        </p:nvSpPr>
        <p:spPr>
          <a:xfrm>
            <a:off x="311700" y="36516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1" name="Google Shape;231;p7"/>
          <p:cNvSpPr txBox="1">
            <a:spLocks noGrp="1"/>
          </p:cNvSpPr>
          <p:nvPr>
            <p:ph type="subTitle" idx="1"/>
          </p:nvPr>
        </p:nvSpPr>
        <p:spPr>
          <a:xfrm>
            <a:off x="2743350" y="3126444"/>
            <a:ext cx="3657300" cy="1103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600"/>
            </a:lvl1pPr>
            <a:lvl2pPr lvl="1" algn="ctr">
              <a:spcBef>
                <a:spcPts val="1600"/>
              </a:spcBef>
              <a:spcAft>
                <a:spcPts val="0"/>
              </a:spcAft>
              <a:buNone/>
              <a:defRPr sz="1600"/>
            </a:lvl2pPr>
            <a:lvl3pPr lvl="2" algn="ctr">
              <a:spcBef>
                <a:spcPts val="1600"/>
              </a:spcBef>
              <a:spcAft>
                <a:spcPts val="0"/>
              </a:spcAft>
              <a:buNone/>
              <a:defRPr sz="1600"/>
            </a:lvl3pPr>
            <a:lvl4pPr lvl="3" algn="ctr">
              <a:spcBef>
                <a:spcPts val="1600"/>
              </a:spcBef>
              <a:spcAft>
                <a:spcPts val="0"/>
              </a:spcAft>
              <a:buNone/>
              <a:defRPr sz="1600"/>
            </a:lvl4pPr>
            <a:lvl5pPr lvl="4" algn="ctr">
              <a:spcBef>
                <a:spcPts val="1600"/>
              </a:spcBef>
              <a:spcAft>
                <a:spcPts val="0"/>
              </a:spcAft>
              <a:buNone/>
              <a:defRPr sz="1600"/>
            </a:lvl5pPr>
            <a:lvl6pPr lvl="5" algn="ctr">
              <a:spcBef>
                <a:spcPts val="1600"/>
              </a:spcBef>
              <a:spcAft>
                <a:spcPts val="0"/>
              </a:spcAft>
              <a:buNone/>
              <a:defRPr sz="1600"/>
            </a:lvl6pPr>
            <a:lvl7pPr lvl="6" algn="ctr">
              <a:spcBef>
                <a:spcPts val="1600"/>
              </a:spcBef>
              <a:spcAft>
                <a:spcPts val="0"/>
              </a:spcAft>
              <a:buNone/>
              <a:defRPr sz="1600"/>
            </a:lvl7pPr>
            <a:lvl8pPr lvl="7" algn="ctr">
              <a:spcBef>
                <a:spcPts val="1600"/>
              </a:spcBef>
              <a:spcAft>
                <a:spcPts val="0"/>
              </a:spcAft>
              <a:buNone/>
              <a:defRPr sz="1600"/>
            </a:lvl8pPr>
            <a:lvl9pPr lvl="8" algn="ctr">
              <a:spcBef>
                <a:spcPts val="1600"/>
              </a:spcBef>
              <a:spcAft>
                <a:spcPts val="1600"/>
              </a:spcAft>
              <a:buNone/>
              <a:defRPr sz="1600"/>
            </a:lvl9pPr>
          </a:lstStyle>
          <a:p>
            <a:endParaRPr/>
          </a:p>
        </p:txBody>
      </p:sp>
      <p:grpSp>
        <p:nvGrpSpPr>
          <p:cNvPr id="232" name="Google Shape;232;p7"/>
          <p:cNvGrpSpPr/>
          <p:nvPr/>
        </p:nvGrpSpPr>
        <p:grpSpPr>
          <a:xfrm>
            <a:off x="7679102" y="1614945"/>
            <a:ext cx="248583" cy="378232"/>
            <a:chOff x="6287117" y="2461358"/>
            <a:chExt cx="248583" cy="378232"/>
          </a:xfrm>
        </p:grpSpPr>
        <p:sp>
          <p:nvSpPr>
            <p:cNvPr id="233" name="Google Shape;233;p7"/>
            <p:cNvSpPr/>
            <p:nvPr/>
          </p:nvSpPr>
          <p:spPr>
            <a:xfrm>
              <a:off x="6287117"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287117"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6287506"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6410826"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6287117" y="259022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6287117" y="246729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6287506" y="246652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6410826" y="258945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6287117"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6287117"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6287506"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6410826"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7"/>
          <p:cNvGrpSpPr/>
          <p:nvPr/>
        </p:nvGrpSpPr>
        <p:grpSpPr>
          <a:xfrm>
            <a:off x="7730103" y="4491449"/>
            <a:ext cx="309086" cy="308725"/>
            <a:chOff x="845307" y="1840512"/>
            <a:chExt cx="309086" cy="308725"/>
          </a:xfrm>
        </p:grpSpPr>
        <p:sp>
          <p:nvSpPr>
            <p:cNvPr id="246" name="Google Shape;246;p7"/>
            <p:cNvSpPr/>
            <p:nvPr/>
          </p:nvSpPr>
          <p:spPr>
            <a:xfrm>
              <a:off x="845307"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845307"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845307" y="184052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7"/>
          <p:cNvGrpSpPr/>
          <p:nvPr/>
        </p:nvGrpSpPr>
        <p:grpSpPr>
          <a:xfrm>
            <a:off x="658668" y="3204204"/>
            <a:ext cx="265543" cy="247445"/>
            <a:chOff x="1521634" y="2731892"/>
            <a:chExt cx="265543" cy="247445"/>
          </a:xfrm>
        </p:grpSpPr>
        <p:sp>
          <p:nvSpPr>
            <p:cNvPr id="250" name="Google Shape;250;p7"/>
            <p:cNvSpPr/>
            <p:nvPr/>
          </p:nvSpPr>
          <p:spPr>
            <a:xfrm>
              <a:off x="1653442"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1521634"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1653442" y="2731904"/>
              <a:ext cx="1554" cy="247433"/>
            </a:xfrm>
            <a:custGeom>
              <a:avLst/>
              <a:gdLst/>
              <a:ahLst/>
              <a:cxnLst/>
              <a:rect l="l" t="t" r="r" b="b"/>
              <a:pathLst>
                <a:path w="104" h="16559" extrusionOk="0">
                  <a:moveTo>
                    <a:pt x="0" y="1"/>
                  </a:moveTo>
                  <a:lnTo>
                    <a:pt x="0" y="16558"/>
                  </a:lnTo>
                  <a:lnTo>
                    <a:pt x="104" y="16558"/>
                  </a:lnTo>
                  <a:lnTo>
                    <a:pt x="104"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1521634" y="2854851"/>
              <a:ext cx="265543" cy="1554"/>
            </a:xfrm>
            <a:custGeom>
              <a:avLst/>
              <a:gdLst/>
              <a:ahLst/>
              <a:cxnLst/>
              <a:rect l="l" t="t" r="r" b="b"/>
              <a:pathLst>
                <a:path w="17771" h="104" extrusionOk="0">
                  <a:moveTo>
                    <a:pt x="1" y="0"/>
                  </a:moveTo>
                  <a:lnTo>
                    <a:pt x="1" y="103"/>
                  </a:lnTo>
                  <a:lnTo>
                    <a:pt x="17771" y="103"/>
                  </a:lnTo>
                  <a:lnTo>
                    <a:pt x="17771" y="0"/>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7"/>
          <p:cNvGrpSpPr/>
          <p:nvPr/>
        </p:nvGrpSpPr>
        <p:grpSpPr>
          <a:xfrm>
            <a:off x="8351355" y="3507273"/>
            <a:ext cx="294068" cy="150334"/>
            <a:chOff x="5924496" y="1840123"/>
            <a:chExt cx="294068" cy="150334"/>
          </a:xfrm>
        </p:grpSpPr>
        <p:sp>
          <p:nvSpPr>
            <p:cNvPr id="255" name="Google Shape;255;p7"/>
            <p:cNvSpPr/>
            <p:nvPr/>
          </p:nvSpPr>
          <p:spPr>
            <a:xfrm>
              <a:off x="5924496" y="1840123"/>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5924496" y="1988502"/>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5924496" y="1840136"/>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5924496" y="1988515"/>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5924496" y="1840136"/>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5924496" y="1988515"/>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7"/>
          <p:cNvGrpSpPr/>
          <p:nvPr/>
        </p:nvGrpSpPr>
        <p:grpSpPr>
          <a:xfrm>
            <a:off x="8298692" y="365158"/>
            <a:ext cx="223913" cy="173839"/>
            <a:chOff x="5132170" y="2452108"/>
            <a:chExt cx="223913" cy="173839"/>
          </a:xfrm>
        </p:grpSpPr>
        <p:sp>
          <p:nvSpPr>
            <p:cNvPr id="262" name="Google Shape;262;p7"/>
            <p:cNvSpPr/>
            <p:nvPr/>
          </p:nvSpPr>
          <p:spPr>
            <a:xfrm>
              <a:off x="5132170"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5132170" y="245212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5132170" y="245212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7"/>
          <p:cNvGrpSpPr/>
          <p:nvPr/>
        </p:nvGrpSpPr>
        <p:grpSpPr>
          <a:xfrm>
            <a:off x="498577" y="400208"/>
            <a:ext cx="248583" cy="373082"/>
            <a:chOff x="5696742" y="2461358"/>
            <a:chExt cx="248583" cy="373082"/>
          </a:xfrm>
        </p:grpSpPr>
        <p:sp>
          <p:nvSpPr>
            <p:cNvPr id="266" name="Google Shape;266;p7"/>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56967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56967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6971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8204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56967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56967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6971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8204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7"/>
          <p:cNvGrpSpPr/>
          <p:nvPr/>
        </p:nvGrpSpPr>
        <p:grpSpPr>
          <a:xfrm>
            <a:off x="1083977" y="4385833"/>
            <a:ext cx="248583" cy="378232"/>
            <a:chOff x="6287117" y="2461358"/>
            <a:chExt cx="248583" cy="378232"/>
          </a:xfrm>
        </p:grpSpPr>
        <p:sp>
          <p:nvSpPr>
            <p:cNvPr id="279" name="Google Shape;279;p7"/>
            <p:cNvSpPr/>
            <p:nvPr/>
          </p:nvSpPr>
          <p:spPr>
            <a:xfrm>
              <a:off x="6287117"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287117"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6287506"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6410826"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6287117" y="259022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6287117" y="246729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6287506" y="246652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6410826" y="258945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6287117"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6287117"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6287506"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6410826"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7"/>
          <p:cNvGrpSpPr/>
          <p:nvPr/>
        </p:nvGrpSpPr>
        <p:grpSpPr>
          <a:xfrm>
            <a:off x="1571353" y="1563824"/>
            <a:ext cx="309086" cy="308725"/>
            <a:chOff x="845307" y="1840512"/>
            <a:chExt cx="309086" cy="308725"/>
          </a:xfrm>
        </p:grpSpPr>
        <p:sp>
          <p:nvSpPr>
            <p:cNvPr id="292" name="Google Shape;292;p7"/>
            <p:cNvSpPr/>
            <p:nvPr/>
          </p:nvSpPr>
          <p:spPr>
            <a:xfrm>
              <a:off x="845307"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a:off x="845307"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845307" y="184052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297"/>
        <p:cNvGrpSpPr/>
        <p:nvPr/>
      </p:nvGrpSpPr>
      <p:grpSpPr>
        <a:xfrm>
          <a:off x="0" y="0"/>
          <a:ext cx="0" cy="0"/>
          <a:chOff x="0" y="0"/>
          <a:chExt cx="0" cy="0"/>
        </a:xfrm>
      </p:grpSpPr>
      <p:sp>
        <p:nvSpPr>
          <p:cNvPr id="298" name="Google Shape;298;p9"/>
          <p:cNvSpPr txBox="1">
            <a:spLocks noGrp="1"/>
          </p:cNvSpPr>
          <p:nvPr>
            <p:ph type="title"/>
          </p:nvPr>
        </p:nvSpPr>
        <p:spPr>
          <a:xfrm>
            <a:off x="311700" y="36516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99" name="Google Shape;299;p9"/>
          <p:cNvSpPr txBox="1">
            <a:spLocks noGrp="1"/>
          </p:cNvSpPr>
          <p:nvPr>
            <p:ph type="subTitle" idx="1"/>
          </p:nvPr>
        </p:nvSpPr>
        <p:spPr>
          <a:xfrm>
            <a:off x="4476250" y="1735100"/>
            <a:ext cx="3904200" cy="240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grpSp>
        <p:nvGrpSpPr>
          <p:cNvPr id="300" name="Google Shape;300;p9"/>
          <p:cNvGrpSpPr/>
          <p:nvPr/>
        </p:nvGrpSpPr>
        <p:grpSpPr>
          <a:xfrm>
            <a:off x="7600091" y="293421"/>
            <a:ext cx="223913" cy="178989"/>
            <a:chOff x="5722545" y="2452108"/>
            <a:chExt cx="223913" cy="178989"/>
          </a:xfrm>
        </p:grpSpPr>
        <p:sp>
          <p:nvSpPr>
            <p:cNvPr id="301" name="Google Shape;301;p9"/>
            <p:cNvSpPr/>
            <p:nvPr/>
          </p:nvSpPr>
          <p:spPr>
            <a:xfrm>
              <a:off x="5722545"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5722545" y="245727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5722545"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9"/>
          <p:cNvGrpSpPr/>
          <p:nvPr/>
        </p:nvGrpSpPr>
        <p:grpSpPr>
          <a:xfrm>
            <a:off x="8593304" y="2527923"/>
            <a:ext cx="294068" cy="150334"/>
            <a:chOff x="2906296" y="1840123"/>
            <a:chExt cx="294068" cy="150334"/>
          </a:xfrm>
        </p:grpSpPr>
        <p:sp>
          <p:nvSpPr>
            <p:cNvPr id="305" name="Google Shape;305;p9"/>
            <p:cNvSpPr/>
            <p:nvPr/>
          </p:nvSpPr>
          <p:spPr>
            <a:xfrm>
              <a:off x="2906296" y="1840123"/>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2906296" y="1988502"/>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2906296" y="1840123"/>
              <a:ext cx="294068" cy="1569"/>
            </a:xfrm>
            <a:custGeom>
              <a:avLst/>
              <a:gdLst/>
              <a:ahLst/>
              <a:cxnLst/>
              <a:rect l="l" t="t" r="r" b="b"/>
              <a:pathLst>
                <a:path w="19680" h="105" extrusionOk="0">
                  <a:moveTo>
                    <a:pt x="1" y="1"/>
                  </a:moveTo>
                  <a:lnTo>
                    <a:pt x="1" y="104"/>
                  </a:lnTo>
                  <a:lnTo>
                    <a:pt x="19679" y="104"/>
                  </a:lnTo>
                  <a:lnTo>
                    <a:pt x="19679" y="1"/>
                  </a:ln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2906296" y="1988502"/>
              <a:ext cx="294068" cy="1943"/>
            </a:xfrm>
            <a:custGeom>
              <a:avLst/>
              <a:gdLst/>
              <a:ahLst/>
              <a:cxnLst/>
              <a:rect l="l" t="t" r="r" b="b"/>
              <a:pathLst>
                <a:path w="19680" h="130" extrusionOk="0">
                  <a:moveTo>
                    <a:pt x="1" y="0"/>
                  </a:moveTo>
                  <a:lnTo>
                    <a:pt x="1" y="129"/>
                  </a:lnTo>
                  <a:lnTo>
                    <a:pt x="19679" y="129"/>
                  </a:lnTo>
                  <a:lnTo>
                    <a:pt x="19679" y="0"/>
                  </a:ln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2906296" y="1840136"/>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2906296" y="1988515"/>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9"/>
          <p:cNvGrpSpPr/>
          <p:nvPr/>
        </p:nvGrpSpPr>
        <p:grpSpPr>
          <a:xfrm>
            <a:off x="7877576" y="4476995"/>
            <a:ext cx="248583" cy="373082"/>
            <a:chOff x="5696742" y="2461358"/>
            <a:chExt cx="248583" cy="373082"/>
          </a:xfrm>
        </p:grpSpPr>
        <p:sp>
          <p:nvSpPr>
            <p:cNvPr id="312" name="Google Shape;312;p9"/>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6967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6967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6971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58204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9"/>
          <p:cNvGrpSpPr/>
          <p:nvPr/>
        </p:nvGrpSpPr>
        <p:grpSpPr>
          <a:xfrm>
            <a:off x="256627" y="3022174"/>
            <a:ext cx="309086" cy="308725"/>
            <a:chOff x="845307" y="1840512"/>
            <a:chExt cx="309086" cy="308725"/>
          </a:xfrm>
        </p:grpSpPr>
        <p:sp>
          <p:nvSpPr>
            <p:cNvPr id="325" name="Google Shape;325;p9"/>
            <p:cNvSpPr/>
            <p:nvPr/>
          </p:nvSpPr>
          <p:spPr>
            <a:xfrm>
              <a:off x="845307"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845307" y="184052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9"/>
          <p:cNvGrpSpPr/>
          <p:nvPr/>
        </p:nvGrpSpPr>
        <p:grpSpPr>
          <a:xfrm>
            <a:off x="1154580" y="4602642"/>
            <a:ext cx="265543" cy="247445"/>
            <a:chOff x="4539834" y="2731892"/>
            <a:chExt cx="265543" cy="247445"/>
          </a:xfrm>
        </p:grpSpPr>
        <p:sp>
          <p:nvSpPr>
            <p:cNvPr id="328" name="Google Shape;328;p9"/>
            <p:cNvSpPr/>
            <p:nvPr/>
          </p:nvSpPr>
          <p:spPr>
            <a:xfrm>
              <a:off x="4671642"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4539834"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4671642" y="2731904"/>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4539834" y="2854851"/>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4671642" y="2731904"/>
              <a:ext cx="1554" cy="247433"/>
            </a:xfrm>
            <a:custGeom>
              <a:avLst/>
              <a:gdLst/>
              <a:ahLst/>
              <a:cxnLst/>
              <a:rect l="l" t="t" r="r" b="b"/>
              <a:pathLst>
                <a:path w="104" h="16559" extrusionOk="0">
                  <a:moveTo>
                    <a:pt x="0" y="1"/>
                  </a:moveTo>
                  <a:lnTo>
                    <a:pt x="0" y="16558"/>
                  </a:lnTo>
                  <a:lnTo>
                    <a:pt x="104" y="16558"/>
                  </a:lnTo>
                  <a:lnTo>
                    <a:pt x="104"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4539834" y="2854851"/>
              <a:ext cx="265543" cy="1554"/>
            </a:xfrm>
            <a:custGeom>
              <a:avLst/>
              <a:gdLst/>
              <a:ahLst/>
              <a:cxnLst/>
              <a:rect l="l" t="t" r="r" b="b"/>
              <a:pathLst>
                <a:path w="17771" h="104" extrusionOk="0">
                  <a:moveTo>
                    <a:pt x="1" y="0"/>
                  </a:moveTo>
                  <a:lnTo>
                    <a:pt x="1" y="103"/>
                  </a:lnTo>
                  <a:lnTo>
                    <a:pt x="17771" y="103"/>
                  </a:lnTo>
                  <a:lnTo>
                    <a:pt x="17771" y="0"/>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9"/>
          <p:cNvGrpSpPr/>
          <p:nvPr/>
        </p:nvGrpSpPr>
        <p:grpSpPr>
          <a:xfrm>
            <a:off x="1047401" y="316120"/>
            <a:ext cx="248583" cy="373082"/>
            <a:chOff x="5696742" y="2461358"/>
            <a:chExt cx="248583" cy="373082"/>
          </a:xfrm>
        </p:grpSpPr>
        <p:sp>
          <p:nvSpPr>
            <p:cNvPr id="335" name="Google Shape;335;p9"/>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56967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56967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56971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58204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5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3">
    <p:bg>
      <p:bgPr>
        <a:blipFill>
          <a:blip r:embed="rId2">
            <a:alphaModFix/>
          </a:blip>
          <a:stretch>
            <a:fillRect/>
          </a:stretch>
        </a:blipFill>
        <a:effectLst/>
      </p:bgPr>
    </p:bg>
    <p:spTree>
      <p:nvGrpSpPr>
        <p:cNvPr id="1" name="Shape 504"/>
        <p:cNvGrpSpPr/>
        <p:nvPr/>
      </p:nvGrpSpPr>
      <p:grpSpPr>
        <a:xfrm>
          <a:off x="0" y="0"/>
          <a:ext cx="0" cy="0"/>
          <a:chOff x="0" y="0"/>
          <a:chExt cx="0" cy="0"/>
        </a:xfrm>
      </p:grpSpPr>
      <p:sp>
        <p:nvSpPr>
          <p:cNvPr id="505" name="Google Shape;505;p14"/>
          <p:cNvSpPr txBox="1">
            <a:spLocks noGrp="1"/>
          </p:cNvSpPr>
          <p:nvPr>
            <p:ph type="title"/>
          </p:nvPr>
        </p:nvSpPr>
        <p:spPr>
          <a:xfrm>
            <a:off x="311700" y="365160"/>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506" name="Google Shape;506;p14"/>
          <p:cNvSpPr txBox="1">
            <a:spLocks noGrp="1"/>
          </p:cNvSpPr>
          <p:nvPr>
            <p:ph type="subTitle" idx="1"/>
          </p:nvPr>
        </p:nvSpPr>
        <p:spPr>
          <a:xfrm>
            <a:off x="1542300" y="1186127"/>
            <a:ext cx="2251200" cy="396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chemeClr val="accent2"/>
                </a:solidFill>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a:endParaRPr/>
          </a:p>
        </p:txBody>
      </p:sp>
      <p:sp>
        <p:nvSpPr>
          <p:cNvPr id="507" name="Google Shape;507;p14"/>
          <p:cNvSpPr txBox="1">
            <a:spLocks noGrp="1"/>
          </p:cNvSpPr>
          <p:nvPr>
            <p:ph type="subTitle" idx="2"/>
          </p:nvPr>
        </p:nvSpPr>
        <p:spPr>
          <a:xfrm>
            <a:off x="1542300" y="1460780"/>
            <a:ext cx="28944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08" name="Google Shape;508;p14"/>
          <p:cNvSpPr txBox="1">
            <a:spLocks noGrp="1"/>
          </p:cNvSpPr>
          <p:nvPr>
            <p:ph type="title" idx="3" hasCustomPrompt="1"/>
          </p:nvPr>
        </p:nvSpPr>
        <p:spPr>
          <a:xfrm>
            <a:off x="916403" y="1173374"/>
            <a:ext cx="632700" cy="4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09" name="Google Shape;509;p14"/>
          <p:cNvSpPr txBox="1">
            <a:spLocks noGrp="1"/>
          </p:cNvSpPr>
          <p:nvPr>
            <p:ph type="subTitle" idx="4"/>
          </p:nvPr>
        </p:nvSpPr>
        <p:spPr>
          <a:xfrm>
            <a:off x="1545348" y="2295480"/>
            <a:ext cx="2249400" cy="393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chemeClr val="accent3"/>
                </a:solidFill>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a:endParaRPr/>
          </a:p>
        </p:txBody>
      </p:sp>
      <p:sp>
        <p:nvSpPr>
          <p:cNvPr id="510" name="Google Shape;510;p14"/>
          <p:cNvSpPr txBox="1">
            <a:spLocks noGrp="1"/>
          </p:cNvSpPr>
          <p:nvPr>
            <p:ph type="subTitle" idx="5"/>
          </p:nvPr>
        </p:nvSpPr>
        <p:spPr>
          <a:xfrm>
            <a:off x="1540788" y="2570414"/>
            <a:ext cx="28986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11" name="Google Shape;511;p14"/>
          <p:cNvSpPr txBox="1">
            <a:spLocks noGrp="1"/>
          </p:cNvSpPr>
          <p:nvPr>
            <p:ph type="title" idx="6" hasCustomPrompt="1"/>
          </p:nvPr>
        </p:nvSpPr>
        <p:spPr>
          <a:xfrm>
            <a:off x="913541" y="2281830"/>
            <a:ext cx="6309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12" name="Google Shape;512;p14"/>
          <p:cNvSpPr txBox="1">
            <a:spLocks noGrp="1"/>
          </p:cNvSpPr>
          <p:nvPr>
            <p:ph type="subTitle" idx="7"/>
          </p:nvPr>
        </p:nvSpPr>
        <p:spPr>
          <a:xfrm>
            <a:off x="1545351" y="3404575"/>
            <a:ext cx="2898600" cy="393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
        <p:nvSpPr>
          <p:cNvPr id="513" name="Google Shape;513;p14"/>
          <p:cNvSpPr txBox="1">
            <a:spLocks noGrp="1"/>
          </p:cNvSpPr>
          <p:nvPr>
            <p:ph type="subTitle" idx="8"/>
          </p:nvPr>
        </p:nvSpPr>
        <p:spPr>
          <a:xfrm>
            <a:off x="1540788" y="3678919"/>
            <a:ext cx="28986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14" name="Google Shape;514;p14"/>
          <p:cNvSpPr txBox="1">
            <a:spLocks noGrp="1"/>
          </p:cNvSpPr>
          <p:nvPr>
            <p:ph type="title" idx="9" hasCustomPrompt="1"/>
          </p:nvPr>
        </p:nvSpPr>
        <p:spPr>
          <a:xfrm>
            <a:off x="913541" y="3390930"/>
            <a:ext cx="6309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15" name="Google Shape;515;p14"/>
          <p:cNvSpPr txBox="1">
            <a:spLocks noGrp="1"/>
          </p:cNvSpPr>
          <p:nvPr>
            <p:ph type="subTitle" idx="13"/>
          </p:nvPr>
        </p:nvSpPr>
        <p:spPr>
          <a:xfrm>
            <a:off x="5876703" y="1186380"/>
            <a:ext cx="2249400" cy="393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chemeClr val="accent4"/>
                </a:solidFill>
              </a:defRPr>
            </a:lvl1pPr>
            <a:lvl2pPr lvl="1" rtl="0">
              <a:spcBef>
                <a:spcPts val="1600"/>
              </a:spcBef>
              <a:spcAft>
                <a:spcPts val="0"/>
              </a:spcAft>
              <a:buNone/>
              <a:defRPr>
                <a:solidFill>
                  <a:schemeClr val="accent4"/>
                </a:solidFill>
              </a:defRPr>
            </a:lvl2pPr>
            <a:lvl3pPr lvl="2" rtl="0">
              <a:spcBef>
                <a:spcPts val="1600"/>
              </a:spcBef>
              <a:spcAft>
                <a:spcPts val="0"/>
              </a:spcAft>
              <a:buNone/>
              <a:defRPr>
                <a:solidFill>
                  <a:schemeClr val="accent4"/>
                </a:solidFill>
              </a:defRPr>
            </a:lvl3pPr>
            <a:lvl4pPr lvl="3" rtl="0">
              <a:spcBef>
                <a:spcPts val="1600"/>
              </a:spcBef>
              <a:spcAft>
                <a:spcPts val="0"/>
              </a:spcAft>
              <a:buNone/>
              <a:defRPr>
                <a:solidFill>
                  <a:schemeClr val="accent4"/>
                </a:solidFill>
              </a:defRPr>
            </a:lvl4pPr>
            <a:lvl5pPr lvl="4" rtl="0">
              <a:spcBef>
                <a:spcPts val="1600"/>
              </a:spcBef>
              <a:spcAft>
                <a:spcPts val="0"/>
              </a:spcAft>
              <a:buNone/>
              <a:defRPr>
                <a:solidFill>
                  <a:schemeClr val="accent4"/>
                </a:solidFill>
              </a:defRPr>
            </a:lvl5pPr>
            <a:lvl6pPr lvl="5" rtl="0">
              <a:spcBef>
                <a:spcPts val="1600"/>
              </a:spcBef>
              <a:spcAft>
                <a:spcPts val="0"/>
              </a:spcAft>
              <a:buNone/>
              <a:defRPr>
                <a:solidFill>
                  <a:schemeClr val="accent4"/>
                </a:solidFill>
              </a:defRPr>
            </a:lvl6pPr>
            <a:lvl7pPr lvl="6" rtl="0">
              <a:spcBef>
                <a:spcPts val="1600"/>
              </a:spcBef>
              <a:spcAft>
                <a:spcPts val="0"/>
              </a:spcAft>
              <a:buNone/>
              <a:defRPr>
                <a:solidFill>
                  <a:schemeClr val="accent4"/>
                </a:solidFill>
              </a:defRPr>
            </a:lvl7pPr>
            <a:lvl8pPr lvl="7" rtl="0">
              <a:spcBef>
                <a:spcPts val="1600"/>
              </a:spcBef>
              <a:spcAft>
                <a:spcPts val="0"/>
              </a:spcAft>
              <a:buNone/>
              <a:defRPr>
                <a:solidFill>
                  <a:schemeClr val="accent4"/>
                </a:solidFill>
              </a:defRPr>
            </a:lvl8pPr>
            <a:lvl9pPr lvl="8" rtl="0">
              <a:spcBef>
                <a:spcPts val="1600"/>
              </a:spcBef>
              <a:spcAft>
                <a:spcPts val="1600"/>
              </a:spcAft>
              <a:buNone/>
              <a:defRPr>
                <a:solidFill>
                  <a:schemeClr val="accent4"/>
                </a:solidFill>
              </a:defRPr>
            </a:lvl9pPr>
          </a:lstStyle>
          <a:p>
            <a:endParaRPr/>
          </a:p>
        </p:txBody>
      </p:sp>
      <p:sp>
        <p:nvSpPr>
          <p:cNvPr id="516" name="Google Shape;516;p14"/>
          <p:cNvSpPr txBox="1">
            <a:spLocks noGrp="1"/>
          </p:cNvSpPr>
          <p:nvPr>
            <p:ph type="subTitle" idx="14"/>
          </p:nvPr>
        </p:nvSpPr>
        <p:spPr>
          <a:xfrm>
            <a:off x="5872143" y="1457742"/>
            <a:ext cx="28986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17" name="Google Shape;517;p14"/>
          <p:cNvSpPr txBox="1">
            <a:spLocks noGrp="1"/>
          </p:cNvSpPr>
          <p:nvPr>
            <p:ph type="title" idx="15" hasCustomPrompt="1"/>
          </p:nvPr>
        </p:nvSpPr>
        <p:spPr>
          <a:xfrm>
            <a:off x="5237672" y="1172730"/>
            <a:ext cx="6309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18" name="Google Shape;518;p14"/>
          <p:cNvSpPr txBox="1">
            <a:spLocks noGrp="1"/>
          </p:cNvSpPr>
          <p:nvPr>
            <p:ph type="subTitle" idx="16"/>
          </p:nvPr>
        </p:nvSpPr>
        <p:spPr>
          <a:xfrm>
            <a:off x="5876703" y="2295480"/>
            <a:ext cx="2249400" cy="393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
        <p:nvSpPr>
          <p:cNvPr id="519" name="Google Shape;519;p14"/>
          <p:cNvSpPr txBox="1">
            <a:spLocks noGrp="1"/>
          </p:cNvSpPr>
          <p:nvPr>
            <p:ph type="subTitle" idx="17"/>
          </p:nvPr>
        </p:nvSpPr>
        <p:spPr>
          <a:xfrm>
            <a:off x="5872143" y="2571009"/>
            <a:ext cx="28986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20" name="Google Shape;520;p14"/>
          <p:cNvSpPr txBox="1">
            <a:spLocks noGrp="1"/>
          </p:cNvSpPr>
          <p:nvPr>
            <p:ph type="title" idx="18" hasCustomPrompt="1"/>
          </p:nvPr>
        </p:nvSpPr>
        <p:spPr>
          <a:xfrm>
            <a:off x="5237672" y="2281830"/>
            <a:ext cx="6309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21" name="Google Shape;521;p14"/>
          <p:cNvSpPr txBox="1">
            <a:spLocks noGrp="1"/>
          </p:cNvSpPr>
          <p:nvPr>
            <p:ph type="subTitle" idx="19"/>
          </p:nvPr>
        </p:nvSpPr>
        <p:spPr>
          <a:xfrm>
            <a:off x="5876703" y="3404580"/>
            <a:ext cx="2249400" cy="393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chemeClr val="accent3"/>
                </a:solidFill>
              </a:defRPr>
            </a:lvl1pPr>
            <a:lvl2pPr lvl="1" rtl="0">
              <a:spcBef>
                <a:spcPts val="1600"/>
              </a:spcBef>
              <a:spcAft>
                <a:spcPts val="0"/>
              </a:spcAft>
              <a:buNone/>
              <a:defRPr>
                <a:solidFill>
                  <a:schemeClr val="accent3"/>
                </a:solidFill>
              </a:defRPr>
            </a:lvl2pPr>
            <a:lvl3pPr lvl="2" rtl="0">
              <a:spcBef>
                <a:spcPts val="1600"/>
              </a:spcBef>
              <a:spcAft>
                <a:spcPts val="0"/>
              </a:spcAft>
              <a:buNone/>
              <a:defRPr>
                <a:solidFill>
                  <a:schemeClr val="accent3"/>
                </a:solidFill>
              </a:defRPr>
            </a:lvl3pPr>
            <a:lvl4pPr lvl="3" rtl="0">
              <a:spcBef>
                <a:spcPts val="1600"/>
              </a:spcBef>
              <a:spcAft>
                <a:spcPts val="0"/>
              </a:spcAft>
              <a:buNone/>
              <a:defRPr>
                <a:solidFill>
                  <a:schemeClr val="accent3"/>
                </a:solidFill>
              </a:defRPr>
            </a:lvl4pPr>
            <a:lvl5pPr lvl="4" rtl="0">
              <a:spcBef>
                <a:spcPts val="1600"/>
              </a:spcBef>
              <a:spcAft>
                <a:spcPts val="0"/>
              </a:spcAft>
              <a:buNone/>
              <a:defRPr>
                <a:solidFill>
                  <a:schemeClr val="accent3"/>
                </a:solidFill>
              </a:defRPr>
            </a:lvl5pPr>
            <a:lvl6pPr lvl="5" rtl="0">
              <a:spcBef>
                <a:spcPts val="1600"/>
              </a:spcBef>
              <a:spcAft>
                <a:spcPts val="0"/>
              </a:spcAft>
              <a:buNone/>
              <a:defRPr>
                <a:solidFill>
                  <a:schemeClr val="accent3"/>
                </a:solidFill>
              </a:defRPr>
            </a:lvl6pPr>
            <a:lvl7pPr lvl="6" rtl="0">
              <a:spcBef>
                <a:spcPts val="1600"/>
              </a:spcBef>
              <a:spcAft>
                <a:spcPts val="0"/>
              </a:spcAft>
              <a:buNone/>
              <a:defRPr>
                <a:solidFill>
                  <a:schemeClr val="accent3"/>
                </a:solidFill>
              </a:defRPr>
            </a:lvl7pPr>
            <a:lvl8pPr lvl="7" rtl="0">
              <a:spcBef>
                <a:spcPts val="1600"/>
              </a:spcBef>
              <a:spcAft>
                <a:spcPts val="0"/>
              </a:spcAft>
              <a:buNone/>
              <a:defRPr>
                <a:solidFill>
                  <a:schemeClr val="accent3"/>
                </a:solidFill>
              </a:defRPr>
            </a:lvl8pPr>
            <a:lvl9pPr lvl="8" rtl="0">
              <a:spcBef>
                <a:spcPts val="1600"/>
              </a:spcBef>
              <a:spcAft>
                <a:spcPts val="1600"/>
              </a:spcAft>
              <a:buNone/>
              <a:defRPr>
                <a:solidFill>
                  <a:schemeClr val="accent3"/>
                </a:solidFill>
              </a:defRPr>
            </a:lvl9pPr>
          </a:lstStyle>
          <a:p>
            <a:endParaRPr/>
          </a:p>
        </p:txBody>
      </p:sp>
      <p:sp>
        <p:nvSpPr>
          <p:cNvPr id="522" name="Google Shape;522;p14"/>
          <p:cNvSpPr txBox="1">
            <a:spLocks noGrp="1"/>
          </p:cNvSpPr>
          <p:nvPr>
            <p:ph type="subTitle" idx="20"/>
          </p:nvPr>
        </p:nvSpPr>
        <p:spPr>
          <a:xfrm>
            <a:off x="5872143" y="3679514"/>
            <a:ext cx="28986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23" name="Google Shape;523;p14"/>
          <p:cNvSpPr txBox="1">
            <a:spLocks noGrp="1"/>
          </p:cNvSpPr>
          <p:nvPr>
            <p:ph type="title" idx="21" hasCustomPrompt="1"/>
          </p:nvPr>
        </p:nvSpPr>
        <p:spPr>
          <a:xfrm>
            <a:off x="5237672" y="3390930"/>
            <a:ext cx="6309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grpSp>
        <p:nvGrpSpPr>
          <p:cNvPr id="524" name="Google Shape;524;p14"/>
          <p:cNvGrpSpPr/>
          <p:nvPr/>
        </p:nvGrpSpPr>
        <p:grpSpPr>
          <a:xfrm>
            <a:off x="8612965" y="2109958"/>
            <a:ext cx="223913" cy="178989"/>
            <a:chOff x="5722545" y="2452108"/>
            <a:chExt cx="223913" cy="178989"/>
          </a:xfrm>
        </p:grpSpPr>
        <p:sp>
          <p:nvSpPr>
            <p:cNvPr id="525" name="Google Shape;525;p14"/>
            <p:cNvSpPr/>
            <p:nvPr/>
          </p:nvSpPr>
          <p:spPr>
            <a:xfrm>
              <a:off x="5722545"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5722545" y="245727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5722545"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14"/>
          <p:cNvGrpSpPr/>
          <p:nvPr/>
        </p:nvGrpSpPr>
        <p:grpSpPr>
          <a:xfrm>
            <a:off x="8201652" y="4546012"/>
            <a:ext cx="309086" cy="308725"/>
            <a:chOff x="845307" y="1840512"/>
            <a:chExt cx="309086" cy="308725"/>
          </a:xfrm>
        </p:grpSpPr>
        <p:sp>
          <p:nvSpPr>
            <p:cNvPr id="529" name="Google Shape;529;p14"/>
            <p:cNvSpPr/>
            <p:nvPr/>
          </p:nvSpPr>
          <p:spPr>
            <a:xfrm>
              <a:off x="845307"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4"/>
            <p:cNvSpPr/>
            <p:nvPr/>
          </p:nvSpPr>
          <p:spPr>
            <a:xfrm>
              <a:off x="845307"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4"/>
            <p:cNvSpPr/>
            <p:nvPr/>
          </p:nvSpPr>
          <p:spPr>
            <a:xfrm>
              <a:off x="845307" y="184052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4"/>
          <p:cNvGrpSpPr/>
          <p:nvPr/>
        </p:nvGrpSpPr>
        <p:grpSpPr>
          <a:xfrm>
            <a:off x="374587" y="4481633"/>
            <a:ext cx="248583" cy="373082"/>
            <a:chOff x="5696742" y="2461358"/>
            <a:chExt cx="248583" cy="373082"/>
          </a:xfrm>
        </p:grpSpPr>
        <p:sp>
          <p:nvSpPr>
            <p:cNvPr id="533" name="Google Shape;533;p14"/>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4"/>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a:off x="56967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a:off x="56967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56971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58204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4"/>
            <p:cNvSpPr/>
            <p:nvPr/>
          </p:nvSpPr>
          <p:spPr>
            <a:xfrm>
              <a:off x="56967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4"/>
            <p:cNvSpPr/>
            <p:nvPr/>
          </p:nvSpPr>
          <p:spPr>
            <a:xfrm>
              <a:off x="56967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4"/>
            <p:cNvSpPr/>
            <p:nvPr/>
          </p:nvSpPr>
          <p:spPr>
            <a:xfrm>
              <a:off x="56971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a:off x="58204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14"/>
          <p:cNvGrpSpPr/>
          <p:nvPr/>
        </p:nvGrpSpPr>
        <p:grpSpPr>
          <a:xfrm rot="1765248">
            <a:off x="461872" y="427685"/>
            <a:ext cx="294056" cy="150328"/>
            <a:chOff x="3169458" y="-1199902"/>
            <a:chExt cx="294068" cy="150334"/>
          </a:xfrm>
        </p:grpSpPr>
        <p:sp>
          <p:nvSpPr>
            <p:cNvPr id="546" name="Google Shape;546;p14"/>
            <p:cNvSpPr/>
            <p:nvPr/>
          </p:nvSpPr>
          <p:spPr>
            <a:xfrm>
              <a:off x="3169458" y="-1199902"/>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4"/>
            <p:cNvSpPr/>
            <p:nvPr/>
          </p:nvSpPr>
          <p:spPr>
            <a:xfrm>
              <a:off x="3169458" y="-1051523"/>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4"/>
            <p:cNvSpPr/>
            <p:nvPr/>
          </p:nvSpPr>
          <p:spPr>
            <a:xfrm>
              <a:off x="3169458" y="-1199889"/>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4"/>
            <p:cNvSpPr/>
            <p:nvPr/>
          </p:nvSpPr>
          <p:spPr>
            <a:xfrm>
              <a:off x="3169458" y="-1051510"/>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14"/>
          <p:cNvGrpSpPr/>
          <p:nvPr/>
        </p:nvGrpSpPr>
        <p:grpSpPr>
          <a:xfrm>
            <a:off x="286302" y="2914283"/>
            <a:ext cx="223913" cy="173839"/>
            <a:chOff x="2113970" y="2452108"/>
            <a:chExt cx="223913" cy="173839"/>
          </a:xfrm>
        </p:grpSpPr>
        <p:sp>
          <p:nvSpPr>
            <p:cNvPr id="551" name="Google Shape;551;p14"/>
            <p:cNvSpPr/>
            <p:nvPr/>
          </p:nvSpPr>
          <p:spPr>
            <a:xfrm>
              <a:off x="2113970"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4"/>
            <p:cNvSpPr/>
            <p:nvPr/>
          </p:nvSpPr>
          <p:spPr>
            <a:xfrm>
              <a:off x="2113970" y="245212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4"/>
          <p:cNvGrpSpPr/>
          <p:nvPr/>
        </p:nvGrpSpPr>
        <p:grpSpPr>
          <a:xfrm>
            <a:off x="8592154" y="292067"/>
            <a:ext cx="265543" cy="247445"/>
            <a:chOff x="4539834" y="2731892"/>
            <a:chExt cx="265543" cy="247445"/>
          </a:xfrm>
        </p:grpSpPr>
        <p:sp>
          <p:nvSpPr>
            <p:cNvPr id="554" name="Google Shape;554;p14"/>
            <p:cNvSpPr/>
            <p:nvPr/>
          </p:nvSpPr>
          <p:spPr>
            <a:xfrm>
              <a:off x="4671642"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4"/>
            <p:cNvSpPr/>
            <p:nvPr/>
          </p:nvSpPr>
          <p:spPr>
            <a:xfrm>
              <a:off x="4539834"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4"/>
            <p:cNvSpPr/>
            <p:nvPr/>
          </p:nvSpPr>
          <p:spPr>
            <a:xfrm>
              <a:off x="4671642" y="2731904"/>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4"/>
            <p:cNvSpPr/>
            <p:nvPr/>
          </p:nvSpPr>
          <p:spPr>
            <a:xfrm>
              <a:off x="4539834" y="2854851"/>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4"/>
            <p:cNvSpPr/>
            <p:nvPr/>
          </p:nvSpPr>
          <p:spPr>
            <a:xfrm>
              <a:off x="4671642" y="2731904"/>
              <a:ext cx="1554" cy="247433"/>
            </a:xfrm>
            <a:custGeom>
              <a:avLst/>
              <a:gdLst/>
              <a:ahLst/>
              <a:cxnLst/>
              <a:rect l="l" t="t" r="r" b="b"/>
              <a:pathLst>
                <a:path w="104" h="16559" extrusionOk="0">
                  <a:moveTo>
                    <a:pt x="0" y="1"/>
                  </a:moveTo>
                  <a:lnTo>
                    <a:pt x="0" y="16558"/>
                  </a:lnTo>
                  <a:lnTo>
                    <a:pt x="104" y="16558"/>
                  </a:lnTo>
                  <a:lnTo>
                    <a:pt x="104"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4"/>
            <p:cNvSpPr/>
            <p:nvPr/>
          </p:nvSpPr>
          <p:spPr>
            <a:xfrm>
              <a:off x="4539834" y="2854851"/>
              <a:ext cx="265543" cy="1554"/>
            </a:xfrm>
            <a:custGeom>
              <a:avLst/>
              <a:gdLst/>
              <a:ahLst/>
              <a:cxnLst/>
              <a:rect l="l" t="t" r="r" b="b"/>
              <a:pathLst>
                <a:path w="17771" h="104" extrusionOk="0">
                  <a:moveTo>
                    <a:pt x="1" y="0"/>
                  </a:moveTo>
                  <a:lnTo>
                    <a:pt x="1" y="103"/>
                  </a:lnTo>
                  <a:lnTo>
                    <a:pt x="17771" y="103"/>
                  </a:lnTo>
                  <a:lnTo>
                    <a:pt x="17771" y="0"/>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0">
    <p:spTree>
      <p:nvGrpSpPr>
        <p:cNvPr id="1" name="Shape 602"/>
        <p:cNvGrpSpPr/>
        <p:nvPr/>
      </p:nvGrpSpPr>
      <p:grpSpPr>
        <a:xfrm>
          <a:off x="0" y="0"/>
          <a:ext cx="0" cy="0"/>
          <a:chOff x="0" y="0"/>
          <a:chExt cx="0" cy="0"/>
        </a:xfrm>
      </p:grpSpPr>
      <p:sp>
        <p:nvSpPr>
          <p:cNvPr id="603" name="Google Shape;603;p16"/>
          <p:cNvSpPr txBox="1">
            <a:spLocks noGrp="1"/>
          </p:cNvSpPr>
          <p:nvPr>
            <p:ph type="title"/>
          </p:nvPr>
        </p:nvSpPr>
        <p:spPr>
          <a:xfrm>
            <a:off x="2590650" y="644950"/>
            <a:ext cx="3962700" cy="1041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6800"/>
            </a:lvl1pPr>
            <a:lvl2pPr lvl="1" algn="ctr">
              <a:spcBef>
                <a:spcPts val="0"/>
              </a:spcBef>
              <a:spcAft>
                <a:spcPts val="0"/>
              </a:spcAft>
              <a:buNone/>
              <a:defRPr sz="6800"/>
            </a:lvl2pPr>
            <a:lvl3pPr lvl="2" algn="ctr">
              <a:spcBef>
                <a:spcPts val="0"/>
              </a:spcBef>
              <a:spcAft>
                <a:spcPts val="0"/>
              </a:spcAft>
              <a:buNone/>
              <a:defRPr sz="6800"/>
            </a:lvl3pPr>
            <a:lvl4pPr lvl="3" algn="ctr">
              <a:spcBef>
                <a:spcPts val="0"/>
              </a:spcBef>
              <a:spcAft>
                <a:spcPts val="0"/>
              </a:spcAft>
              <a:buNone/>
              <a:defRPr sz="6800"/>
            </a:lvl4pPr>
            <a:lvl5pPr lvl="4" algn="ctr">
              <a:spcBef>
                <a:spcPts val="0"/>
              </a:spcBef>
              <a:spcAft>
                <a:spcPts val="0"/>
              </a:spcAft>
              <a:buNone/>
              <a:defRPr sz="6800"/>
            </a:lvl5pPr>
            <a:lvl6pPr lvl="5" algn="ctr">
              <a:spcBef>
                <a:spcPts val="0"/>
              </a:spcBef>
              <a:spcAft>
                <a:spcPts val="0"/>
              </a:spcAft>
              <a:buNone/>
              <a:defRPr sz="6800"/>
            </a:lvl6pPr>
            <a:lvl7pPr lvl="6" algn="ctr">
              <a:spcBef>
                <a:spcPts val="0"/>
              </a:spcBef>
              <a:spcAft>
                <a:spcPts val="0"/>
              </a:spcAft>
              <a:buNone/>
              <a:defRPr sz="6800"/>
            </a:lvl7pPr>
            <a:lvl8pPr lvl="7" algn="ctr">
              <a:spcBef>
                <a:spcPts val="0"/>
              </a:spcBef>
              <a:spcAft>
                <a:spcPts val="0"/>
              </a:spcAft>
              <a:buNone/>
              <a:defRPr sz="6800"/>
            </a:lvl8pPr>
            <a:lvl9pPr lvl="8" algn="ctr">
              <a:spcBef>
                <a:spcPts val="0"/>
              </a:spcBef>
              <a:spcAft>
                <a:spcPts val="0"/>
              </a:spcAft>
              <a:buNone/>
              <a:defRPr sz="6800"/>
            </a:lvl9pPr>
          </a:lstStyle>
          <a:p>
            <a:endParaRPr/>
          </a:p>
        </p:txBody>
      </p:sp>
      <p:sp>
        <p:nvSpPr>
          <p:cNvPr id="604" name="Google Shape;604;p16"/>
          <p:cNvSpPr txBox="1">
            <a:spLocks noGrp="1"/>
          </p:cNvSpPr>
          <p:nvPr>
            <p:ph type="subTitle" idx="1"/>
          </p:nvPr>
        </p:nvSpPr>
        <p:spPr>
          <a:xfrm>
            <a:off x="2590650" y="1768516"/>
            <a:ext cx="3962700" cy="109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605" name="Google Shape;605;p16"/>
          <p:cNvSpPr txBox="1"/>
          <p:nvPr/>
        </p:nvSpPr>
        <p:spPr>
          <a:xfrm>
            <a:off x="2287200" y="3580050"/>
            <a:ext cx="4569600" cy="8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accent2"/>
                </a:solidFill>
                <a:latin typeface="Cantarell"/>
                <a:ea typeface="Cantarell"/>
                <a:cs typeface="Cantarell"/>
                <a:sym typeface="Cantarell"/>
              </a:rPr>
              <a:t>CREDITS:</a:t>
            </a:r>
            <a:r>
              <a:rPr lang="en" sz="1200">
                <a:solidFill>
                  <a:schemeClr val="accent2"/>
                </a:solidFill>
                <a:latin typeface="Cantarell"/>
                <a:ea typeface="Cantarell"/>
                <a:cs typeface="Cantarell"/>
                <a:sym typeface="Cantarell"/>
              </a:rPr>
              <a:t> </a:t>
            </a:r>
            <a:r>
              <a:rPr lang="en" sz="1200">
                <a:solidFill>
                  <a:srgbClr val="FFFFFF"/>
                </a:solidFill>
                <a:latin typeface="Cantarell"/>
                <a:ea typeface="Cantarell"/>
                <a:cs typeface="Cantarell"/>
                <a:sym typeface="Cantarell"/>
              </a:rPr>
              <a:t>This presentation template was created by </a:t>
            </a:r>
            <a:r>
              <a:rPr lang="en" sz="1200" b="1">
                <a:solidFill>
                  <a:schemeClr val="accent2"/>
                </a:solidFill>
                <a:uFill>
                  <a:noFill/>
                </a:uFill>
                <a:latin typeface="Cantarell"/>
                <a:ea typeface="Cantarell"/>
                <a:cs typeface="Cantarell"/>
                <a:sym typeface="Cantarell"/>
                <a:hlinkClick r:id="rId2">
                  <a:extLst>
                    <a:ext uri="{A12FA001-AC4F-418D-AE19-62706E023703}">
                      <ahyp:hlinkClr xmlns:ahyp="http://schemas.microsoft.com/office/drawing/2018/hyperlinkcolor" val="tx"/>
                    </a:ext>
                  </a:extLst>
                </a:hlinkClick>
              </a:rPr>
              <a:t>Slidesgo</a:t>
            </a:r>
            <a:r>
              <a:rPr lang="en" sz="1200">
                <a:solidFill>
                  <a:srgbClr val="FFFFFF"/>
                </a:solidFill>
                <a:latin typeface="Cantarell"/>
                <a:ea typeface="Cantarell"/>
                <a:cs typeface="Cantarell"/>
                <a:sym typeface="Cantarell"/>
              </a:rPr>
              <a:t>, including icon by </a:t>
            </a:r>
            <a:r>
              <a:rPr lang="en" sz="1200" b="1">
                <a:solidFill>
                  <a:schemeClr val="accent2"/>
                </a:solidFill>
                <a:uFill>
                  <a:noFill/>
                </a:uFill>
                <a:latin typeface="Cantarell"/>
                <a:ea typeface="Cantarell"/>
                <a:cs typeface="Cantarell"/>
                <a:sym typeface="Cantarell"/>
                <a:hlinkClick r:id="rId3">
                  <a:extLst>
                    <a:ext uri="{A12FA001-AC4F-418D-AE19-62706E023703}">
                      <ahyp:hlinkClr xmlns:ahyp="http://schemas.microsoft.com/office/drawing/2018/hyperlinkcolor" val="tx"/>
                    </a:ext>
                  </a:extLst>
                </a:hlinkClick>
              </a:rPr>
              <a:t>Flaticon</a:t>
            </a:r>
            <a:r>
              <a:rPr lang="en" sz="1200">
                <a:solidFill>
                  <a:srgbClr val="FFFFFF"/>
                </a:solidFill>
                <a:latin typeface="Cantarell"/>
                <a:ea typeface="Cantarell"/>
                <a:cs typeface="Cantarell"/>
                <a:sym typeface="Cantarell"/>
              </a:rPr>
              <a:t>, and infographics &amp; images from </a:t>
            </a:r>
            <a:r>
              <a:rPr lang="en" sz="1200" b="1">
                <a:solidFill>
                  <a:schemeClr val="accent2"/>
                </a:solidFill>
                <a:uFill>
                  <a:noFill/>
                </a:uFill>
                <a:latin typeface="Cantarell"/>
                <a:ea typeface="Cantarell"/>
                <a:cs typeface="Cantarell"/>
                <a:sym typeface="Cantarell"/>
                <a:hlinkClick r:id="rId4">
                  <a:extLst>
                    <a:ext uri="{A12FA001-AC4F-418D-AE19-62706E023703}">
                      <ahyp:hlinkClr xmlns:ahyp="http://schemas.microsoft.com/office/drawing/2018/hyperlinkcolor" val="tx"/>
                    </a:ext>
                  </a:extLst>
                </a:hlinkClick>
              </a:rPr>
              <a:t>Freepik</a:t>
            </a:r>
            <a:r>
              <a:rPr lang="en" sz="1200">
                <a:solidFill>
                  <a:srgbClr val="FFFFFF"/>
                </a:solidFill>
                <a:latin typeface="Cantarell"/>
                <a:ea typeface="Cantarell"/>
                <a:cs typeface="Cantarell"/>
                <a:sym typeface="Cantarell"/>
              </a:rPr>
              <a:t>.</a:t>
            </a:r>
            <a:endParaRPr sz="1200">
              <a:solidFill>
                <a:srgbClr val="FFFFFF"/>
              </a:solidFill>
              <a:latin typeface="Cantarell"/>
              <a:ea typeface="Cantarell"/>
              <a:cs typeface="Cantarell"/>
              <a:sym typeface="Cantarell"/>
            </a:endParaRPr>
          </a:p>
        </p:txBody>
      </p:sp>
      <p:grpSp>
        <p:nvGrpSpPr>
          <p:cNvPr id="606" name="Google Shape;606;p16"/>
          <p:cNvGrpSpPr/>
          <p:nvPr/>
        </p:nvGrpSpPr>
        <p:grpSpPr>
          <a:xfrm>
            <a:off x="7618917" y="382562"/>
            <a:ext cx="309086" cy="313875"/>
            <a:chOff x="4453882" y="1840512"/>
            <a:chExt cx="309086" cy="313875"/>
          </a:xfrm>
        </p:grpSpPr>
        <p:sp>
          <p:nvSpPr>
            <p:cNvPr id="607" name="Google Shape;607;p16"/>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4453882" y="184567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16"/>
          <p:cNvGrpSpPr/>
          <p:nvPr/>
        </p:nvGrpSpPr>
        <p:grpSpPr>
          <a:xfrm>
            <a:off x="7685015" y="3909883"/>
            <a:ext cx="248583" cy="373082"/>
            <a:chOff x="2678542" y="2461358"/>
            <a:chExt cx="248583" cy="373082"/>
          </a:xfrm>
        </p:grpSpPr>
        <p:sp>
          <p:nvSpPr>
            <p:cNvPr id="611" name="Google Shape;611;p16"/>
            <p:cNvSpPr/>
            <p:nvPr/>
          </p:nvSpPr>
          <p:spPr>
            <a:xfrm>
              <a:off x="26785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26785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26789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28022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6"/>
            <p:cNvSpPr/>
            <p:nvPr/>
          </p:nvSpPr>
          <p:spPr>
            <a:xfrm>
              <a:off x="2678542" y="2585067"/>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6"/>
            <p:cNvSpPr/>
            <p:nvPr/>
          </p:nvSpPr>
          <p:spPr>
            <a:xfrm>
              <a:off x="2678542" y="2462135"/>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2678931" y="2461358"/>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a:off x="2802251" y="2584290"/>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2678542" y="2585079"/>
              <a:ext cx="248583" cy="248583"/>
            </a:xfrm>
            <a:custGeom>
              <a:avLst/>
              <a:gdLst/>
              <a:ahLst/>
              <a:cxnLst/>
              <a:rect l="l" t="t" r="r" b="b"/>
              <a:pathLst>
                <a:path w="16636" h="16636" extrusionOk="0">
                  <a:moveTo>
                    <a:pt x="8318" y="168"/>
                  </a:moveTo>
                  <a:lnTo>
                    <a:pt x="16481" y="8305"/>
                  </a:lnTo>
                  <a:lnTo>
                    <a:pt x="8331" y="16481"/>
                  </a:lnTo>
                  <a:lnTo>
                    <a:pt x="155" y="8305"/>
                  </a:lnTo>
                  <a:lnTo>
                    <a:pt x="8318" y="168"/>
                  </a:lnTo>
                  <a:close/>
                  <a:moveTo>
                    <a:pt x="8331" y="1"/>
                  </a:moveTo>
                  <a:lnTo>
                    <a:pt x="8279" y="52"/>
                  </a:lnTo>
                  <a:lnTo>
                    <a:pt x="1" y="8305"/>
                  </a:lnTo>
                  <a:lnTo>
                    <a:pt x="8331" y="16636"/>
                  </a:lnTo>
                  <a:lnTo>
                    <a:pt x="16636" y="8305"/>
                  </a:lnTo>
                  <a:lnTo>
                    <a:pt x="8331" y="1"/>
                  </a:ln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2678542" y="2462147"/>
              <a:ext cx="248583" cy="248195"/>
            </a:xfrm>
            <a:custGeom>
              <a:avLst/>
              <a:gdLst/>
              <a:ahLst/>
              <a:cxnLst/>
              <a:rect l="l" t="t" r="r" b="b"/>
              <a:pathLst>
                <a:path w="16636" h="16610" extrusionOk="0">
                  <a:moveTo>
                    <a:pt x="8318" y="142"/>
                  </a:moveTo>
                  <a:lnTo>
                    <a:pt x="16481" y="8305"/>
                  </a:lnTo>
                  <a:lnTo>
                    <a:pt x="8331" y="16481"/>
                  </a:lnTo>
                  <a:lnTo>
                    <a:pt x="155" y="8305"/>
                  </a:lnTo>
                  <a:lnTo>
                    <a:pt x="8318" y="142"/>
                  </a:lnTo>
                  <a:close/>
                  <a:moveTo>
                    <a:pt x="8331" y="0"/>
                  </a:moveTo>
                  <a:lnTo>
                    <a:pt x="8279" y="26"/>
                  </a:lnTo>
                  <a:lnTo>
                    <a:pt x="1" y="8305"/>
                  </a:lnTo>
                  <a:lnTo>
                    <a:pt x="8331" y="16610"/>
                  </a:lnTo>
                  <a:lnTo>
                    <a:pt x="16636" y="8305"/>
                  </a:lnTo>
                  <a:lnTo>
                    <a:pt x="8331" y="0"/>
                  </a:ln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2678931" y="2461370"/>
              <a:ext cx="124874" cy="250123"/>
            </a:xfrm>
            <a:custGeom>
              <a:avLst/>
              <a:gdLst/>
              <a:ahLst/>
              <a:cxnLst/>
              <a:rect l="l" t="t" r="r" b="b"/>
              <a:pathLst>
                <a:path w="8357" h="16739" extrusionOk="0">
                  <a:moveTo>
                    <a:pt x="8253" y="259"/>
                  </a:moveTo>
                  <a:lnTo>
                    <a:pt x="8253" y="8331"/>
                  </a:lnTo>
                  <a:lnTo>
                    <a:pt x="104" y="16481"/>
                  </a:lnTo>
                  <a:lnTo>
                    <a:pt x="104" y="8383"/>
                  </a:lnTo>
                  <a:lnTo>
                    <a:pt x="8253" y="259"/>
                  </a:lnTo>
                  <a:close/>
                  <a:moveTo>
                    <a:pt x="8357" y="1"/>
                  </a:moveTo>
                  <a:lnTo>
                    <a:pt x="0" y="8331"/>
                  </a:lnTo>
                  <a:lnTo>
                    <a:pt x="0" y="16739"/>
                  </a:lnTo>
                  <a:lnTo>
                    <a:pt x="104" y="16636"/>
                  </a:lnTo>
                  <a:lnTo>
                    <a:pt x="8357" y="8383"/>
                  </a:lnTo>
                  <a:lnTo>
                    <a:pt x="8357" y="1"/>
                  </a:ln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2802251" y="2584302"/>
              <a:ext cx="124486" cy="250137"/>
            </a:xfrm>
            <a:custGeom>
              <a:avLst/>
              <a:gdLst/>
              <a:ahLst/>
              <a:cxnLst/>
              <a:rect l="l" t="t" r="r" b="b"/>
              <a:pathLst>
                <a:path w="8331" h="16740" extrusionOk="0">
                  <a:moveTo>
                    <a:pt x="8228" y="284"/>
                  </a:moveTo>
                  <a:lnTo>
                    <a:pt x="8228" y="8357"/>
                  </a:lnTo>
                  <a:lnTo>
                    <a:pt x="104" y="16481"/>
                  </a:lnTo>
                  <a:lnTo>
                    <a:pt x="104" y="8383"/>
                  </a:lnTo>
                  <a:lnTo>
                    <a:pt x="8228" y="284"/>
                  </a:lnTo>
                  <a:close/>
                  <a:moveTo>
                    <a:pt x="8331" y="1"/>
                  </a:moveTo>
                  <a:lnTo>
                    <a:pt x="8253" y="104"/>
                  </a:lnTo>
                  <a:lnTo>
                    <a:pt x="0" y="8357"/>
                  </a:lnTo>
                  <a:lnTo>
                    <a:pt x="0" y="16739"/>
                  </a:lnTo>
                  <a:lnTo>
                    <a:pt x="8331" y="8383"/>
                  </a:lnTo>
                  <a:lnTo>
                    <a:pt x="8331" y="1"/>
                  </a:ln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16"/>
          <p:cNvGrpSpPr/>
          <p:nvPr/>
        </p:nvGrpSpPr>
        <p:grpSpPr>
          <a:xfrm>
            <a:off x="962170" y="4652892"/>
            <a:ext cx="265543" cy="247445"/>
            <a:chOff x="4539834" y="2731892"/>
            <a:chExt cx="265543" cy="247445"/>
          </a:xfrm>
        </p:grpSpPr>
        <p:sp>
          <p:nvSpPr>
            <p:cNvPr id="624" name="Google Shape;624;p16"/>
            <p:cNvSpPr/>
            <p:nvPr/>
          </p:nvSpPr>
          <p:spPr>
            <a:xfrm>
              <a:off x="4671642"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4539834"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4671642" y="2731904"/>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4539834" y="2854851"/>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4671642"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4539834"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16"/>
          <p:cNvGrpSpPr/>
          <p:nvPr/>
        </p:nvGrpSpPr>
        <p:grpSpPr>
          <a:xfrm>
            <a:off x="651331" y="3135223"/>
            <a:ext cx="294068" cy="150334"/>
            <a:chOff x="3169458" y="-1199902"/>
            <a:chExt cx="294068" cy="150334"/>
          </a:xfrm>
        </p:grpSpPr>
        <p:sp>
          <p:nvSpPr>
            <p:cNvPr id="631" name="Google Shape;631;p16"/>
            <p:cNvSpPr/>
            <p:nvPr/>
          </p:nvSpPr>
          <p:spPr>
            <a:xfrm>
              <a:off x="3169458" y="-1199902"/>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3169458" y="-1051523"/>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3169458" y="-1199889"/>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3169458" y="-1051510"/>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16"/>
          <p:cNvGrpSpPr/>
          <p:nvPr/>
        </p:nvGrpSpPr>
        <p:grpSpPr>
          <a:xfrm>
            <a:off x="8268755" y="2121708"/>
            <a:ext cx="223913" cy="173839"/>
            <a:chOff x="5132170" y="2452108"/>
            <a:chExt cx="223913" cy="173839"/>
          </a:xfrm>
        </p:grpSpPr>
        <p:sp>
          <p:nvSpPr>
            <p:cNvPr id="636" name="Google Shape;636;p16"/>
            <p:cNvSpPr/>
            <p:nvPr/>
          </p:nvSpPr>
          <p:spPr>
            <a:xfrm>
              <a:off x="5132170"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5132170" y="245212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5132170" y="245212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6"/>
          <p:cNvGrpSpPr/>
          <p:nvPr/>
        </p:nvGrpSpPr>
        <p:grpSpPr>
          <a:xfrm>
            <a:off x="982980" y="539508"/>
            <a:ext cx="223913" cy="173839"/>
            <a:chOff x="5132170" y="2452108"/>
            <a:chExt cx="223913" cy="173839"/>
          </a:xfrm>
        </p:grpSpPr>
        <p:sp>
          <p:nvSpPr>
            <p:cNvPr id="640" name="Google Shape;640;p16"/>
            <p:cNvSpPr/>
            <p:nvPr/>
          </p:nvSpPr>
          <p:spPr>
            <a:xfrm>
              <a:off x="5132170"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2"/>
            </a:solidFill>
            <a:ln w="28575" cap="flat" cmpd="sng">
              <a:solidFill>
                <a:schemeClr val="accent2"/>
              </a:solidFill>
              <a:prstDash val="solid"/>
              <a:round/>
              <a:headEnd type="none" w="sm" len="sm"/>
              <a:tailEnd type="none" w="sm" len="sm"/>
            </a:ln>
            <a:effectLst>
              <a:outerShdw blurRad="214313" algn="bl" rotWithShape="0">
                <a:schemeClr val="accent2">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5132170" y="245212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2"/>
            </a:solidFill>
            <a:ln w="28575" cap="flat" cmpd="sng">
              <a:solidFill>
                <a:schemeClr val="accent2"/>
              </a:solidFill>
              <a:prstDash val="solid"/>
              <a:round/>
              <a:headEnd type="none" w="sm" len="sm"/>
              <a:tailEnd type="none" w="sm" len="sm"/>
            </a:ln>
            <a:effectLst>
              <a:outerShdw blurRad="57150" algn="bl" rotWithShape="0">
                <a:schemeClr val="accent2">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5132170" y="245212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rgbClr val="97C6ED"/>
            </a:solidFill>
            <a:ln w="9525" cap="flat" cmpd="sng">
              <a:solidFill>
                <a:srgbClr val="97C6ED"/>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2">
    <p:bg>
      <p:bgPr>
        <a:blipFill>
          <a:blip r:embed="rId2">
            <a:alphaModFix/>
          </a:blip>
          <a:stretch>
            <a:fillRect/>
          </a:stretch>
        </a:blipFill>
        <a:effectLst/>
      </p:bgPr>
    </p:bg>
    <p:spTree>
      <p:nvGrpSpPr>
        <p:cNvPr id="1" name="Shape 643"/>
        <p:cNvGrpSpPr/>
        <p:nvPr/>
      </p:nvGrpSpPr>
      <p:grpSpPr>
        <a:xfrm>
          <a:off x="0" y="0"/>
          <a:ext cx="0" cy="0"/>
          <a:chOff x="0" y="0"/>
          <a:chExt cx="0" cy="0"/>
        </a:xfrm>
      </p:grpSpPr>
      <p:grpSp>
        <p:nvGrpSpPr>
          <p:cNvPr id="644" name="Google Shape;644;p17"/>
          <p:cNvGrpSpPr/>
          <p:nvPr/>
        </p:nvGrpSpPr>
        <p:grpSpPr>
          <a:xfrm>
            <a:off x="467884" y="4517083"/>
            <a:ext cx="223913" cy="173839"/>
            <a:chOff x="2113970" y="2452108"/>
            <a:chExt cx="223913" cy="173839"/>
          </a:xfrm>
        </p:grpSpPr>
        <p:sp>
          <p:nvSpPr>
            <p:cNvPr id="645" name="Google Shape;645;p17"/>
            <p:cNvSpPr/>
            <p:nvPr/>
          </p:nvSpPr>
          <p:spPr>
            <a:xfrm>
              <a:off x="2113970"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1"/>
            </a:solidFill>
            <a:ln w="28575" cap="flat" cmpd="sng">
              <a:solidFill>
                <a:schemeClr val="accent1"/>
              </a:solidFill>
              <a:prstDash val="solid"/>
              <a:round/>
              <a:headEnd type="none" w="sm" len="sm"/>
              <a:tailEnd type="none" w="sm" len="sm"/>
            </a:ln>
            <a:effectLst>
              <a:outerShdw blurRad="214313" algn="bl" rotWithShape="0">
                <a:schemeClr val="accent1">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7"/>
            <p:cNvSpPr/>
            <p:nvPr/>
          </p:nvSpPr>
          <p:spPr>
            <a:xfrm>
              <a:off x="2113970" y="2452108"/>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chemeClr val="accent1"/>
            </a:solidFill>
            <a:ln w="28575" cap="flat" cmpd="sng">
              <a:solidFill>
                <a:schemeClr val="accent1"/>
              </a:solidFill>
              <a:prstDash val="solid"/>
              <a:round/>
              <a:headEnd type="none" w="sm" len="sm"/>
              <a:tailEnd type="none" w="sm" len="sm"/>
            </a:ln>
            <a:effectLst>
              <a:outerShdw blurRad="57150" algn="bl" rotWithShape="0">
                <a:schemeClr val="accent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7"/>
            <p:cNvSpPr/>
            <p:nvPr/>
          </p:nvSpPr>
          <p:spPr>
            <a:xfrm>
              <a:off x="2113970" y="2452121"/>
              <a:ext cx="223913" cy="173826"/>
            </a:xfrm>
            <a:custGeom>
              <a:avLst/>
              <a:gdLst/>
              <a:ahLst/>
              <a:cxnLst/>
              <a:rect l="l" t="t" r="r" b="b"/>
              <a:pathLst>
                <a:path w="14985" h="11633" extrusionOk="0">
                  <a:moveTo>
                    <a:pt x="7531" y="1"/>
                  </a:moveTo>
                  <a:lnTo>
                    <a:pt x="0" y="3199"/>
                  </a:lnTo>
                  <a:lnTo>
                    <a:pt x="52" y="3302"/>
                  </a:lnTo>
                  <a:lnTo>
                    <a:pt x="7428" y="155"/>
                  </a:lnTo>
                  <a:lnTo>
                    <a:pt x="7428" y="11632"/>
                  </a:lnTo>
                  <a:lnTo>
                    <a:pt x="14985" y="8434"/>
                  </a:lnTo>
                  <a:lnTo>
                    <a:pt x="14933" y="8331"/>
                  </a:lnTo>
                  <a:lnTo>
                    <a:pt x="7531" y="11478"/>
                  </a:lnTo>
                  <a:lnTo>
                    <a:pt x="7531" y="1"/>
                  </a:lnTo>
                  <a:close/>
                </a:path>
              </a:pathLst>
            </a:custGeom>
            <a:solidFill>
              <a:srgbClr val="C1E9A7"/>
            </a:solidFill>
            <a:ln w="9525" cap="flat" cmpd="sng">
              <a:solidFill>
                <a:srgbClr val="C1E9A7"/>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17"/>
          <p:cNvGrpSpPr/>
          <p:nvPr/>
        </p:nvGrpSpPr>
        <p:grpSpPr>
          <a:xfrm>
            <a:off x="8410573" y="292067"/>
            <a:ext cx="265543" cy="247445"/>
            <a:chOff x="4539834" y="2731892"/>
            <a:chExt cx="265543" cy="247445"/>
          </a:xfrm>
        </p:grpSpPr>
        <p:sp>
          <p:nvSpPr>
            <p:cNvPr id="649" name="Google Shape;649;p17"/>
            <p:cNvSpPr/>
            <p:nvPr/>
          </p:nvSpPr>
          <p:spPr>
            <a:xfrm>
              <a:off x="4671642"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a:off x="4539834"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4"/>
            </a:solidFill>
            <a:ln w="28575" cap="flat" cmpd="sng">
              <a:solidFill>
                <a:schemeClr val="accent4"/>
              </a:solidFill>
              <a:prstDash val="solid"/>
              <a:round/>
              <a:headEnd type="none" w="sm" len="sm"/>
              <a:tailEnd type="none" w="sm" len="sm"/>
            </a:ln>
            <a:effectLst>
              <a:outerShdw blurRad="214313" algn="bl" rotWithShape="0">
                <a:schemeClr val="accent4">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7"/>
            <p:cNvSpPr/>
            <p:nvPr/>
          </p:nvSpPr>
          <p:spPr>
            <a:xfrm>
              <a:off x="4671642" y="2731904"/>
              <a:ext cx="1554" cy="247433"/>
            </a:xfrm>
            <a:custGeom>
              <a:avLst/>
              <a:gdLst/>
              <a:ahLst/>
              <a:cxnLst/>
              <a:rect l="l" t="t" r="r" b="b"/>
              <a:pathLst>
                <a:path w="104" h="16559" extrusionOk="0">
                  <a:moveTo>
                    <a:pt x="0" y="1"/>
                  </a:moveTo>
                  <a:lnTo>
                    <a:pt x="0" y="16558"/>
                  </a:lnTo>
                  <a:lnTo>
                    <a:pt x="104" y="16558"/>
                  </a:lnTo>
                  <a:lnTo>
                    <a:pt x="104" y="1"/>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7"/>
            <p:cNvSpPr/>
            <p:nvPr/>
          </p:nvSpPr>
          <p:spPr>
            <a:xfrm>
              <a:off x="4539834" y="2854851"/>
              <a:ext cx="265543" cy="1554"/>
            </a:xfrm>
            <a:custGeom>
              <a:avLst/>
              <a:gdLst/>
              <a:ahLst/>
              <a:cxnLst/>
              <a:rect l="l" t="t" r="r" b="b"/>
              <a:pathLst>
                <a:path w="17771" h="104" extrusionOk="0">
                  <a:moveTo>
                    <a:pt x="1" y="0"/>
                  </a:moveTo>
                  <a:lnTo>
                    <a:pt x="1" y="103"/>
                  </a:lnTo>
                  <a:lnTo>
                    <a:pt x="17771" y="103"/>
                  </a:lnTo>
                  <a:lnTo>
                    <a:pt x="17771" y="0"/>
                  </a:lnTo>
                  <a:close/>
                </a:path>
              </a:pathLst>
            </a:custGeom>
            <a:solidFill>
              <a:schemeClr val="accent4"/>
            </a:solidFill>
            <a:ln w="28575" cap="flat" cmpd="sng">
              <a:solidFill>
                <a:schemeClr val="accent4"/>
              </a:solidFill>
              <a:prstDash val="solid"/>
              <a:round/>
              <a:headEnd type="none" w="sm" len="sm"/>
              <a:tailEnd type="none" w="sm" len="sm"/>
            </a:ln>
            <a:effectLst>
              <a:outerShdw blurRad="57150" algn="bl" rotWithShape="0">
                <a:schemeClr val="accent6">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a:off x="4671642" y="2731892"/>
              <a:ext cx="1554" cy="247433"/>
            </a:xfrm>
            <a:custGeom>
              <a:avLst/>
              <a:gdLst/>
              <a:ahLst/>
              <a:cxnLst/>
              <a:rect l="l" t="t" r="r" b="b"/>
              <a:pathLst>
                <a:path w="104" h="16559" extrusionOk="0">
                  <a:moveTo>
                    <a:pt x="0" y="1"/>
                  </a:moveTo>
                  <a:lnTo>
                    <a:pt x="0" y="16558"/>
                  </a:lnTo>
                  <a:lnTo>
                    <a:pt x="104" y="16558"/>
                  </a:lnTo>
                  <a:lnTo>
                    <a:pt x="104" y="1"/>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a:off x="4539834" y="2854839"/>
              <a:ext cx="265543" cy="1554"/>
            </a:xfrm>
            <a:custGeom>
              <a:avLst/>
              <a:gdLst/>
              <a:ahLst/>
              <a:cxnLst/>
              <a:rect l="l" t="t" r="r" b="b"/>
              <a:pathLst>
                <a:path w="17771" h="104" extrusionOk="0">
                  <a:moveTo>
                    <a:pt x="1" y="0"/>
                  </a:moveTo>
                  <a:lnTo>
                    <a:pt x="1" y="103"/>
                  </a:lnTo>
                  <a:lnTo>
                    <a:pt x="17771" y="103"/>
                  </a:lnTo>
                  <a:lnTo>
                    <a:pt x="17771" y="0"/>
                  </a:lnTo>
                  <a:close/>
                </a:path>
              </a:pathLst>
            </a:custGeom>
            <a:solidFill>
              <a:srgbClr val="FFFFC3"/>
            </a:solidFill>
            <a:ln w="9525" cap="flat" cmpd="sng">
              <a:solidFill>
                <a:srgbClr val="FFFFC3"/>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17"/>
          <p:cNvGrpSpPr/>
          <p:nvPr/>
        </p:nvGrpSpPr>
        <p:grpSpPr>
          <a:xfrm>
            <a:off x="1000897" y="3028848"/>
            <a:ext cx="294068" cy="150334"/>
            <a:chOff x="3169458" y="-1199902"/>
            <a:chExt cx="294068" cy="150334"/>
          </a:xfrm>
        </p:grpSpPr>
        <p:sp>
          <p:nvSpPr>
            <p:cNvPr id="656" name="Google Shape;656;p17"/>
            <p:cNvSpPr/>
            <p:nvPr/>
          </p:nvSpPr>
          <p:spPr>
            <a:xfrm>
              <a:off x="3169458" y="-1199902"/>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a:off x="3169458" y="-1051523"/>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7"/>
            <p:cNvSpPr/>
            <p:nvPr/>
          </p:nvSpPr>
          <p:spPr>
            <a:xfrm>
              <a:off x="3169458" y="-1199889"/>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7"/>
            <p:cNvSpPr/>
            <p:nvPr/>
          </p:nvSpPr>
          <p:spPr>
            <a:xfrm>
              <a:off x="3169458" y="-1051510"/>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17"/>
          <p:cNvGrpSpPr/>
          <p:nvPr/>
        </p:nvGrpSpPr>
        <p:grpSpPr>
          <a:xfrm>
            <a:off x="691796" y="508212"/>
            <a:ext cx="309086" cy="313875"/>
            <a:chOff x="4453882" y="1840512"/>
            <a:chExt cx="309086" cy="313875"/>
          </a:xfrm>
        </p:grpSpPr>
        <p:sp>
          <p:nvSpPr>
            <p:cNvPr id="661" name="Google Shape;661;p17"/>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7"/>
            <p:cNvSpPr/>
            <p:nvPr/>
          </p:nvSpPr>
          <p:spPr>
            <a:xfrm>
              <a:off x="4453882" y="184567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7"/>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17"/>
          <p:cNvGrpSpPr/>
          <p:nvPr/>
        </p:nvGrpSpPr>
        <p:grpSpPr>
          <a:xfrm>
            <a:off x="7489946" y="2678124"/>
            <a:ext cx="309086" cy="313875"/>
            <a:chOff x="4453882" y="1840512"/>
            <a:chExt cx="309086" cy="313875"/>
          </a:xfrm>
        </p:grpSpPr>
        <p:sp>
          <p:nvSpPr>
            <p:cNvPr id="665" name="Google Shape;665;p17"/>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7"/>
            <p:cNvSpPr/>
            <p:nvPr/>
          </p:nvSpPr>
          <p:spPr>
            <a:xfrm>
              <a:off x="4453882" y="184567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7"/>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17"/>
          <p:cNvGrpSpPr/>
          <p:nvPr/>
        </p:nvGrpSpPr>
        <p:grpSpPr>
          <a:xfrm>
            <a:off x="8158122" y="4366748"/>
            <a:ext cx="294068" cy="150334"/>
            <a:chOff x="3169458" y="-1199902"/>
            <a:chExt cx="294068" cy="150334"/>
          </a:xfrm>
        </p:grpSpPr>
        <p:sp>
          <p:nvSpPr>
            <p:cNvPr id="669" name="Google Shape;669;p17"/>
            <p:cNvSpPr/>
            <p:nvPr/>
          </p:nvSpPr>
          <p:spPr>
            <a:xfrm>
              <a:off x="3169458" y="-1199902"/>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7"/>
            <p:cNvSpPr/>
            <p:nvPr/>
          </p:nvSpPr>
          <p:spPr>
            <a:xfrm>
              <a:off x="3169458" y="-1051523"/>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FFFFFF"/>
            </a:solidFill>
            <a:ln w="28575" cap="flat" cmpd="sng">
              <a:solidFill>
                <a:srgbClr val="FFFFFF"/>
              </a:solidFill>
              <a:prstDash val="solid"/>
              <a:round/>
              <a:headEnd type="none" w="sm" len="sm"/>
              <a:tailEnd type="none" w="sm" len="sm"/>
            </a:ln>
            <a:effectLst>
              <a:outerShdw blurRad="214313" algn="bl" rotWithShape="0">
                <a:srgbClr val="FFFFFF">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7"/>
            <p:cNvSpPr/>
            <p:nvPr/>
          </p:nvSpPr>
          <p:spPr>
            <a:xfrm>
              <a:off x="3169458" y="-1199889"/>
              <a:ext cx="294068" cy="1569"/>
            </a:xfrm>
            <a:custGeom>
              <a:avLst/>
              <a:gdLst/>
              <a:ahLst/>
              <a:cxnLst/>
              <a:rect l="l" t="t" r="r" b="b"/>
              <a:pathLst>
                <a:path w="19680" h="105" extrusionOk="0">
                  <a:moveTo>
                    <a:pt x="1" y="1"/>
                  </a:moveTo>
                  <a:lnTo>
                    <a:pt x="1" y="104"/>
                  </a:lnTo>
                  <a:lnTo>
                    <a:pt x="19679" y="104"/>
                  </a:lnTo>
                  <a:lnTo>
                    <a:pt x="19679" y="1"/>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7"/>
            <p:cNvSpPr/>
            <p:nvPr/>
          </p:nvSpPr>
          <p:spPr>
            <a:xfrm>
              <a:off x="3169458" y="-1051510"/>
              <a:ext cx="294068" cy="1943"/>
            </a:xfrm>
            <a:custGeom>
              <a:avLst/>
              <a:gdLst/>
              <a:ahLst/>
              <a:cxnLst/>
              <a:rect l="l" t="t" r="r" b="b"/>
              <a:pathLst>
                <a:path w="19680" h="130" extrusionOk="0">
                  <a:moveTo>
                    <a:pt x="1" y="0"/>
                  </a:moveTo>
                  <a:lnTo>
                    <a:pt x="1" y="129"/>
                  </a:lnTo>
                  <a:lnTo>
                    <a:pt x="19679" y="129"/>
                  </a:lnTo>
                  <a:lnTo>
                    <a:pt x="19679" y="0"/>
                  </a:lnTo>
                  <a:close/>
                </a:path>
              </a:pathLst>
            </a:custGeom>
            <a:solidFill>
              <a:srgbClr val="FFFFFF"/>
            </a:solidFill>
            <a:ln w="28575" cap="flat" cmpd="sng">
              <a:solidFill>
                <a:srgbClr val="FFFFFF"/>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Quantico"/>
              <a:buNone/>
              <a:defRPr sz="2800">
                <a:solidFill>
                  <a:schemeClr val="dk1"/>
                </a:solidFill>
                <a:latin typeface="Quantico"/>
                <a:ea typeface="Quantico"/>
                <a:cs typeface="Quantico"/>
                <a:sym typeface="Quantico"/>
              </a:defRPr>
            </a:lvl1pPr>
            <a:lvl2pPr lvl="1">
              <a:spcBef>
                <a:spcPts val="0"/>
              </a:spcBef>
              <a:spcAft>
                <a:spcPts val="0"/>
              </a:spcAft>
              <a:buClr>
                <a:schemeClr val="dk1"/>
              </a:buClr>
              <a:buSzPts val="2800"/>
              <a:buFont typeface="Quantico"/>
              <a:buNone/>
              <a:defRPr sz="2800">
                <a:solidFill>
                  <a:schemeClr val="dk1"/>
                </a:solidFill>
                <a:latin typeface="Quantico"/>
                <a:ea typeface="Quantico"/>
                <a:cs typeface="Quantico"/>
                <a:sym typeface="Quantico"/>
              </a:defRPr>
            </a:lvl2pPr>
            <a:lvl3pPr lvl="2">
              <a:spcBef>
                <a:spcPts val="0"/>
              </a:spcBef>
              <a:spcAft>
                <a:spcPts val="0"/>
              </a:spcAft>
              <a:buClr>
                <a:schemeClr val="dk1"/>
              </a:buClr>
              <a:buSzPts val="2800"/>
              <a:buFont typeface="Quantico"/>
              <a:buNone/>
              <a:defRPr sz="2800">
                <a:solidFill>
                  <a:schemeClr val="dk1"/>
                </a:solidFill>
                <a:latin typeface="Quantico"/>
                <a:ea typeface="Quantico"/>
                <a:cs typeface="Quantico"/>
                <a:sym typeface="Quantico"/>
              </a:defRPr>
            </a:lvl3pPr>
            <a:lvl4pPr lvl="3">
              <a:spcBef>
                <a:spcPts val="0"/>
              </a:spcBef>
              <a:spcAft>
                <a:spcPts val="0"/>
              </a:spcAft>
              <a:buClr>
                <a:schemeClr val="dk1"/>
              </a:buClr>
              <a:buSzPts val="2800"/>
              <a:buFont typeface="Quantico"/>
              <a:buNone/>
              <a:defRPr sz="2800">
                <a:solidFill>
                  <a:schemeClr val="dk1"/>
                </a:solidFill>
                <a:latin typeface="Quantico"/>
                <a:ea typeface="Quantico"/>
                <a:cs typeface="Quantico"/>
                <a:sym typeface="Quantico"/>
              </a:defRPr>
            </a:lvl4pPr>
            <a:lvl5pPr lvl="4">
              <a:spcBef>
                <a:spcPts val="0"/>
              </a:spcBef>
              <a:spcAft>
                <a:spcPts val="0"/>
              </a:spcAft>
              <a:buClr>
                <a:schemeClr val="dk1"/>
              </a:buClr>
              <a:buSzPts val="2800"/>
              <a:buFont typeface="Quantico"/>
              <a:buNone/>
              <a:defRPr sz="2800">
                <a:solidFill>
                  <a:schemeClr val="dk1"/>
                </a:solidFill>
                <a:latin typeface="Quantico"/>
                <a:ea typeface="Quantico"/>
                <a:cs typeface="Quantico"/>
                <a:sym typeface="Quantico"/>
              </a:defRPr>
            </a:lvl5pPr>
            <a:lvl6pPr lvl="5">
              <a:spcBef>
                <a:spcPts val="0"/>
              </a:spcBef>
              <a:spcAft>
                <a:spcPts val="0"/>
              </a:spcAft>
              <a:buClr>
                <a:schemeClr val="dk1"/>
              </a:buClr>
              <a:buSzPts val="2800"/>
              <a:buFont typeface="Quantico"/>
              <a:buNone/>
              <a:defRPr sz="2800">
                <a:solidFill>
                  <a:schemeClr val="dk1"/>
                </a:solidFill>
                <a:latin typeface="Quantico"/>
                <a:ea typeface="Quantico"/>
                <a:cs typeface="Quantico"/>
                <a:sym typeface="Quantico"/>
              </a:defRPr>
            </a:lvl6pPr>
            <a:lvl7pPr lvl="6">
              <a:spcBef>
                <a:spcPts val="0"/>
              </a:spcBef>
              <a:spcAft>
                <a:spcPts val="0"/>
              </a:spcAft>
              <a:buClr>
                <a:schemeClr val="dk1"/>
              </a:buClr>
              <a:buSzPts val="2800"/>
              <a:buFont typeface="Quantico"/>
              <a:buNone/>
              <a:defRPr sz="2800">
                <a:solidFill>
                  <a:schemeClr val="dk1"/>
                </a:solidFill>
                <a:latin typeface="Quantico"/>
                <a:ea typeface="Quantico"/>
                <a:cs typeface="Quantico"/>
                <a:sym typeface="Quantico"/>
              </a:defRPr>
            </a:lvl7pPr>
            <a:lvl8pPr lvl="7">
              <a:spcBef>
                <a:spcPts val="0"/>
              </a:spcBef>
              <a:spcAft>
                <a:spcPts val="0"/>
              </a:spcAft>
              <a:buClr>
                <a:schemeClr val="dk1"/>
              </a:buClr>
              <a:buSzPts val="2800"/>
              <a:buFont typeface="Quantico"/>
              <a:buNone/>
              <a:defRPr sz="2800">
                <a:solidFill>
                  <a:schemeClr val="dk1"/>
                </a:solidFill>
                <a:latin typeface="Quantico"/>
                <a:ea typeface="Quantico"/>
                <a:cs typeface="Quantico"/>
                <a:sym typeface="Quantico"/>
              </a:defRPr>
            </a:lvl8pPr>
            <a:lvl9pPr lvl="8">
              <a:spcBef>
                <a:spcPts val="0"/>
              </a:spcBef>
              <a:spcAft>
                <a:spcPts val="0"/>
              </a:spcAft>
              <a:buClr>
                <a:schemeClr val="dk1"/>
              </a:buClr>
              <a:buSzPts val="2800"/>
              <a:buFont typeface="Quantico"/>
              <a:buNone/>
              <a:defRPr sz="2800">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ntarell"/>
              <a:buChar char="●"/>
              <a:defRPr>
                <a:solidFill>
                  <a:schemeClr val="dk1"/>
                </a:solidFill>
                <a:latin typeface="Cantarell"/>
                <a:ea typeface="Cantarell"/>
                <a:cs typeface="Cantarell"/>
                <a:sym typeface="Cantarell"/>
              </a:defRPr>
            </a:lvl1pPr>
            <a:lvl2pPr marL="914400" lvl="1" indent="-317500">
              <a:lnSpc>
                <a:spcPct val="100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2pPr>
            <a:lvl3pPr marL="1371600" lvl="2" indent="-317500">
              <a:lnSpc>
                <a:spcPct val="100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3pPr>
            <a:lvl4pPr marL="1828800" lvl="3" indent="-317500">
              <a:lnSpc>
                <a:spcPct val="100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4pPr>
            <a:lvl5pPr marL="2286000" lvl="4" indent="-317500">
              <a:lnSpc>
                <a:spcPct val="100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5pPr>
            <a:lvl6pPr marL="2743200" lvl="5" indent="-317500">
              <a:lnSpc>
                <a:spcPct val="100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6pPr>
            <a:lvl7pPr marL="3200400" lvl="6" indent="-317500">
              <a:lnSpc>
                <a:spcPct val="100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7pPr>
            <a:lvl8pPr marL="3657600" lvl="7" indent="-317500">
              <a:lnSpc>
                <a:spcPct val="100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8pPr>
            <a:lvl9pPr marL="4114800" lvl="8" indent="-317500">
              <a:lnSpc>
                <a:spcPct val="100000"/>
              </a:lnSpc>
              <a:spcBef>
                <a:spcPts val="1600"/>
              </a:spcBef>
              <a:spcAft>
                <a:spcPts val="1600"/>
              </a:spcAft>
              <a:buClr>
                <a:schemeClr val="dk1"/>
              </a:buClr>
              <a:buSzPts val="1400"/>
              <a:buFont typeface="Cantarell"/>
              <a:buChar char="■"/>
              <a:defRPr>
                <a:solidFill>
                  <a:schemeClr val="dk1"/>
                </a:solidFill>
                <a:latin typeface="Cantarell"/>
                <a:ea typeface="Cantarell"/>
                <a:cs typeface="Cantarell"/>
                <a:sym typeface="Cantare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60" r:id="rId7"/>
    <p:sldLayoutId id="2147483662" r:id="rId8"/>
    <p:sldLayoutId id="2147483663" r:id="rId9"/>
    <p:sldLayoutId id="2147483664" r:id="rId10"/>
    <p:sldLayoutId id="2147483665" r:id="rId11"/>
    <p:sldLayoutId id="2147483666" r:id="rId12"/>
    <p:sldLayoutId id="2147483667"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60.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8" Type="http://schemas.openxmlformats.org/officeDocument/2006/relationships/image" Target="../media/image110.png"/><Relationship Id="rId3" Type="http://schemas.microsoft.com/office/2017/06/relationships/model3d" Target="../media/model3d1.glb"/><Relationship Id="rId7" Type="http://schemas.openxmlformats.org/officeDocument/2006/relationships/image" Target="../media/image100.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20.png"/></Relationships>
</file>

<file path=ppt/slides/_rels/slide15.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30.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0.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7.png"/><Relationship Id="rId5" Type="http://schemas.microsoft.com/office/2017/06/relationships/model3d" Target="../media/model3d1.glb"/><Relationship Id="rId4" Type="http://schemas.openxmlformats.org/officeDocument/2006/relationships/image" Target="../media/image150.png"/></Relationships>
</file>

<file path=ppt/slides/_rels/slide17.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200.png"/><Relationship Id="rId5" Type="http://schemas.openxmlformats.org/officeDocument/2006/relationships/image" Target="../media/image20.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microsoft.com/office/2017/06/relationships/model3d" Target="../media/model3d1.glb"/><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microsoft.com/office/2017/06/relationships/model3d" Target="../media/model3d2.glb"/><Relationship Id="rId5" Type="http://schemas.openxmlformats.org/officeDocument/2006/relationships/image" Target="../media/image16.png"/><Relationship Id="rId4" Type="http://schemas.microsoft.com/office/2017/06/relationships/model3d" Target="../media/model3d1.glb"/></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grpSp>
        <p:nvGrpSpPr>
          <p:cNvPr id="1173" name="Google Shape;1173;p31"/>
          <p:cNvGrpSpPr/>
          <p:nvPr/>
        </p:nvGrpSpPr>
        <p:grpSpPr>
          <a:xfrm>
            <a:off x="906501" y="1410590"/>
            <a:ext cx="7345599" cy="2695923"/>
            <a:chOff x="906501" y="1410590"/>
            <a:chExt cx="7345599" cy="2695923"/>
          </a:xfrm>
        </p:grpSpPr>
        <p:grpSp>
          <p:nvGrpSpPr>
            <p:cNvPr id="1174" name="Google Shape;1174;p31"/>
            <p:cNvGrpSpPr/>
            <p:nvPr/>
          </p:nvGrpSpPr>
          <p:grpSpPr>
            <a:xfrm>
              <a:off x="1477635" y="3370612"/>
              <a:ext cx="6188730" cy="735901"/>
              <a:chOff x="2113175" y="1489475"/>
              <a:chExt cx="1511400" cy="1511400"/>
            </a:xfrm>
          </p:grpSpPr>
          <p:sp>
            <p:nvSpPr>
              <p:cNvPr id="1175" name="Google Shape;1175;p31"/>
              <p:cNvSpPr/>
              <p:nvPr/>
            </p:nvSpPr>
            <p:spPr>
              <a:xfrm>
                <a:off x="2113175" y="1489475"/>
                <a:ext cx="1511400" cy="1511400"/>
              </a:xfrm>
              <a:prstGeom prst="roundRect">
                <a:avLst>
                  <a:gd name="adj" fmla="val 16667"/>
                </a:avLst>
              </a:prstGeom>
              <a:noFill/>
              <a:ln w="28575" cap="flat" cmpd="sng">
                <a:solidFill>
                  <a:schemeClr val="accent1"/>
                </a:solidFill>
                <a:prstDash val="solid"/>
                <a:round/>
                <a:headEnd type="none" w="sm" len="sm"/>
                <a:tailEnd type="none" w="sm" len="sm"/>
              </a:ln>
              <a:effectLst>
                <a:outerShdw blurRad="171450" algn="bl" rotWithShape="0">
                  <a:srgbClr val="92D169">
                    <a:alpha val="8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2113175" y="1489475"/>
                <a:ext cx="1511400" cy="1511400"/>
              </a:xfrm>
              <a:prstGeom prst="roundRect">
                <a:avLst>
                  <a:gd name="adj" fmla="val 16667"/>
                </a:avLst>
              </a:prstGeom>
              <a:noFill/>
              <a:ln w="28575" cap="flat" cmpd="sng">
                <a:solidFill>
                  <a:schemeClr val="accent1"/>
                </a:solidFill>
                <a:prstDash val="solid"/>
                <a:round/>
                <a:headEnd type="none" w="sm" len="sm"/>
                <a:tailEnd type="none" w="sm" len="sm"/>
              </a:ln>
              <a:effectLst>
                <a:outerShdw blurRad="85725" algn="bl" rotWithShape="0">
                  <a:srgbClr val="92D169">
                    <a:alpha val="9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2113175" y="1489475"/>
                <a:ext cx="1511400" cy="1511400"/>
              </a:xfrm>
              <a:prstGeom prst="roundRect">
                <a:avLst>
                  <a:gd name="adj" fmla="val 16667"/>
                </a:avLst>
              </a:prstGeom>
              <a:noFill/>
              <a:ln w="9525" cap="flat" cmpd="sng">
                <a:solidFill>
                  <a:srgbClr val="C1E9A7"/>
                </a:solidFill>
                <a:prstDash val="solid"/>
                <a:round/>
                <a:headEnd type="none" w="sm" len="sm"/>
                <a:tailEnd type="none" w="sm" len="sm"/>
              </a:ln>
              <a:effectLst>
                <a:outerShdw blurRad="85725" algn="bl" rotWithShape="0">
                  <a:srgbClr val="FFFFFF">
                    <a:alpha val="9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31"/>
            <p:cNvGrpSpPr/>
            <p:nvPr/>
          </p:nvGrpSpPr>
          <p:grpSpPr>
            <a:xfrm>
              <a:off x="906501" y="1410590"/>
              <a:ext cx="7345599" cy="2383300"/>
              <a:chOff x="906501" y="1410590"/>
              <a:chExt cx="7345599" cy="2383300"/>
            </a:xfrm>
          </p:grpSpPr>
          <p:sp>
            <p:nvSpPr>
              <p:cNvPr id="1179" name="Google Shape;1179;p31"/>
              <p:cNvSpPr/>
              <p:nvPr/>
            </p:nvSpPr>
            <p:spPr>
              <a:xfrm>
                <a:off x="906676" y="1419072"/>
                <a:ext cx="1420214" cy="2372013"/>
              </a:xfrm>
              <a:custGeom>
                <a:avLst/>
                <a:gdLst/>
                <a:ahLst/>
                <a:cxnLst/>
                <a:rect l="l" t="t" r="r" b="b"/>
                <a:pathLst>
                  <a:path w="62471" h="103026" extrusionOk="0">
                    <a:moveTo>
                      <a:pt x="1" y="0"/>
                    </a:moveTo>
                    <a:lnTo>
                      <a:pt x="1" y="103025"/>
                    </a:lnTo>
                    <a:lnTo>
                      <a:pt x="18518" y="103025"/>
                    </a:lnTo>
                    <a:lnTo>
                      <a:pt x="18518" y="102604"/>
                    </a:lnTo>
                    <a:lnTo>
                      <a:pt x="422" y="102604"/>
                    </a:lnTo>
                    <a:lnTo>
                      <a:pt x="422" y="422"/>
                    </a:lnTo>
                    <a:lnTo>
                      <a:pt x="62470" y="422"/>
                    </a:lnTo>
                    <a:lnTo>
                      <a:pt x="62470" y="0"/>
                    </a:lnTo>
                    <a:close/>
                  </a:path>
                </a:pathLst>
              </a:custGeom>
              <a:solidFill>
                <a:srgbClr val="C1E9A7"/>
              </a:solidFill>
              <a:ln w="9525" cap="flat" cmpd="sng">
                <a:solidFill>
                  <a:srgbClr val="C1E9A7"/>
                </a:solidFill>
                <a:prstDash val="solid"/>
                <a:round/>
                <a:headEnd type="none" w="sm" len="sm"/>
                <a:tailEnd type="none" w="sm" len="sm"/>
              </a:ln>
              <a:effectLst>
                <a:outerShdw blurRad="28575"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6683298" y="1410590"/>
                <a:ext cx="1568802" cy="2380496"/>
              </a:xfrm>
              <a:custGeom>
                <a:avLst/>
                <a:gdLst/>
                <a:ahLst/>
                <a:cxnLst/>
                <a:rect l="l" t="t" r="r" b="b"/>
                <a:pathLst>
                  <a:path w="62471" h="103026" extrusionOk="0">
                    <a:moveTo>
                      <a:pt x="1" y="0"/>
                    </a:moveTo>
                    <a:lnTo>
                      <a:pt x="1" y="422"/>
                    </a:lnTo>
                    <a:lnTo>
                      <a:pt x="62049" y="422"/>
                    </a:lnTo>
                    <a:lnTo>
                      <a:pt x="62049" y="102604"/>
                    </a:lnTo>
                    <a:lnTo>
                      <a:pt x="43928" y="102604"/>
                    </a:lnTo>
                    <a:lnTo>
                      <a:pt x="43928" y="103025"/>
                    </a:lnTo>
                    <a:lnTo>
                      <a:pt x="62471" y="103025"/>
                    </a:lnTo>
                    <a:lnTo>
                      <a:pt x="62471" y="0"/>
                    </a:lnTo>
                    <a:close/>
                  </a:path>
                </a:pathLst>
              </a:custGeom>
              <a:solidFill>
                <a:srgbClr val="C1E9A7"/>
              </a:solidFill>
              <a:ln w="9525" cap="flat" cmpd="sng">
                <a:solidFill>
                  <a:srgbClr val="C1E9A7"/>
                </a:solidFill>
                <a:prstDash val="solid"/>
                <a:round/>
                <a:headEnd type="none" w="sm" len="sm"/>
                <a:tailEnd type="none" w="sm" len="sm"/>
              </a:ln>
              <a:effectLst>
                <a:outerShdw blurRad="28575"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906676" y="1416281"/>
                <a:ext cx="1420214" cy="2377609"/>
              </a:xfrm>
              <a:custGeom>
                <a:avLst/>
                <a:gdLst/>
                <a:ahLst/>
                <a:cxnLst/>
                <a:rect l="l" t="t" r="r" b="b"/>
                <a:pathLst>
                  <a:path w="62471" h="103026" extrusionOk="0">
                    <a:moveTo>
                      <a:pt x="1" y="0"/>
                    </a:moveTo>
                    <a:lnTo>
                      <a:pt x="1" y="103025"/>
                    </a:lnTo>
                    <a:lnTo>
                      <a:pt x="18518" y="103025"/>
                    </a:lnTo>
                    <a:lnTo>
                      <a:pt x="18518" y="102604"/>
                    </a:lnTo>
                    <a:lnTo>
                      <a:pt x="422" y="102604"/>
                    </a:lnTo>
                    <a:lnTo>
                      <a:pt x="422" y="422"/>
                    </a:lnTo>
                    <a:lnTo>
                      <a:pt x="62470" y="422"/>
                    </a:lnTo>
                    <a:lnTo>
                      <a:pt x="62470" y="0"/>
                    </a:lnTo>
                    <a:close/>
                  </a:path>
                </a:pathLst>
              </a:custGeom>
              <a:solidFill>
                <a:srgbClr val="92D169"/>
              </a:solidFill>
              <a:ln w="19050" cap="flat" cmpd="sng">
                <a:solidFill>
                  <a:schemeClr val="accent1"/>
                </a:solidFill>
                <a:prstDash val="solid"/>
                <a:round/>
                <a:headEnd type="none" w="sm" len="sm"/>
                <a:tailEnd type="none" w="sm" len="sm"/>
              </a:ln>
              <a:effectLst>
                <a:outerShdw blurRad="57150" algn="bl" rotWithShape="0">
                  <a:schemeClr val="accent1">
                    <a:alpha val="7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1"/>
              <p:cNvSpPr/>
              <p:nvPr/>
            </p:nvSpPr>
            <p:spPr>
              <a:xfrm>
                <a:off x="6683298" y="1413393"/>
                <a:ext cx="1568802" cy="2380497"/>
              </a:xfrm>
              <a:custGeom>
                <a:avLst/>
                <a:gdLst/>
                <a:ahLst/>
                <a:cxnLst/>
                <a:rect l="l" t="t" r="r" b="b"/>
                <a:pathLst>
                  <a:path w="62471" h="103026" extrusionOk="0">
                    <a:moveTo>
                      <a:pt x="1" y="0"/>
                    </a:moveTo>
                    <a:lnTo>
                      <a:pt x="1" y="422"/>
                    </a:lnTo>
                    <a:lnTo>
                      <a:pt x="62049" y="422"/>
                    </a:lnTo>
                    <a:lnTo>
                      <a:pt x="62049" y="102604"/>
                    </a:lnTo>
                    <a:lnTo>
                      <a:pt x="43928" y="102604"/>
                    </a:lnTo>
                    <a:lnTo>
                      <a:pt x="43928" y="103025"/>
                    </a:lnTo>
                    <a:lnTo>
                      <a:pt x="62471" y="103025"/>
                    </a:lnTo>
                    <a:lnTo>
                      <a:pt x="62471" y="0"/>
                    </a:lnTo>
                    <a:close/>
                  </a:path>
                </a:pathLst>
              </a:custGeom>
              <a:solidFill>
                <a:srgbClr val="92D169"/>
              </a:solidFill>
              <a:ln w="19050" cap="flat" cmpd="sng">
                <a:solidFill>
                  <a:schemeClr val="accent1"/>
                </a:solidFill>
                <a:prstDash val="solid"/>
                <a:round/>
                <a:headEnd type="none" w="sm" len="sm"/>
                <a:tailEnd type="none" w="sm" len="sm"/>
              </a:ln>
              <a:effectLst>
                <a:outerShdw blurRad="57150" algn="bl" rotWithShape="0">
                  <a:schemeClr val="accent1">
                    <a:alpha val="7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906676" y="1413492"/>
                <a:ext cx="1420214" cy="2377608"/>
              </a:xfrm>
              <a:custGeom>
                <a:avLst/>
                <a:gdLst/>
                <a:ahLst/>
                <a:cxnLst/>
                <a:rect l="l" t="t" r="r" b="b"/>
                <a:pathLst>
                  <a:path w="62471" h="103026" extrusionOk="0">
                    <a:moveTo>
                      <a:pt x="1" y="0"/>
                    </a:moveTo>
                    <a:lnTo>
                      <a:pt x="1" y="103025"/>
                    </a:lnTo>
                    <a:lnTo>
                      <a:pt x="18518" y="103025"/>
                    </a:lnTo>
                    <a:lnTo>
                      <a:pt x="18518" y="102604"/>
                    </a:lnTo>
                    <a:lnTo>
                      <a:pt x="422" y="102604"/>
                    </a:lnTo>
                    <a:lnTo>
                      <a:pt x="422" y="422"/>
                    </a:lnTo>
                    <a:lnTo>
                      <a:pt x="62470" y="422"/>
                    </a:lnTo>
                    <a:lnTo>
                      <a:pt x="62470" y="0"/>
                    </a:lnTo>
                    <a:close/>
                  </a:path>
                </a:pathLst>
              </a:custGeom>
              <a:solidFill>
                <a:srgbClr val="92D169"/>
              </a:solidFill>
              <a:ln w="28575" cap="flat" cmpd="sng">
                <a:solidFill>
                  <a:schemeClr val="accent1"/>
                </a:solidFill>
                <a:prstDash val="solid"/>
                <a:round/>
                <a:headEnd type="none" w="sm" len="sm"/>
                <a:tailEnd type="none" w="sm" len="sm"/>
              </a:ln>
              <a:effectLst>
                <a:outerShdw blurRad="114300" algn="bl" rotWithShape="0">
                  <a:schemeClr val="accent1">
                    <a:alpha val="9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6735337" y="1419072"/>
                <a:ext cx="1516763" cy="2372027"/>
              </a:xfrm>
              <a:custGeom>
                <a:avLst/>
                <a:gdLst/>
                <a:ahLst/>
                <a:cxnLst/>
                <a:rect l="l" t="t" r="r" b="b"/>
                <a:pathLst>
                  <a:path w="62471" h="103026" extrusionOk="0">
                    <a:moveTo>
                      <a:pt x="1" y="0"/>
                    </a:moveTo>
                    <a:lnTo>
                      <a:pt x="1" y="422"/>
                    </a:lnTo>
                    <a:lnTo>
                      <a:pt x="62049" y="422"/>
                    </a:lnTo>
                    <a:lnTo>
                      <a:pt x="62049" y="102604"/>
                    </a:lnTo>
                    <a:lnTo>
                      <a:pt x="43928" y="102604"/>
                    </a:lnTo>
                    <a:lnTo>
                      <a:pt x="43928" y="103025"/>
                    </a:lnTo>
                    <a:lnTo>
                      <a:pt x="62471" y="103025"/>
                    </a:lnTo>
                    <a:lnTo>
                      <a:pt x="62471" y="0"/>
                    </a:lnTo>
                    <a:close/>
                  </a:path>
                </a:pathLst>
              </a:custGeom>
              <a:solidFill>
                <a:srgbClr val="92D169"/>
              </a:solidFill>
              <a:ln w="28575" cap="flat" cmpd="sng">
                <a:solidFill>
                  <a:schemeClr val="accent1"/>
                </a:solidFill>
                <a:prstDash val="solid"/>
                <a:round/>
                <a:headEnd type="none" w="sm" len="sm"/>
                <a:tailEnd type="none" w="sm" len="sm"/>
              </a:ln>
              <a:effectLst>
                <a:outerShdw blurRad="114300" algn="bl" rotWithShape="0">
                  <a:schemeClr val="accent1">
                    <a:alpha val="9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1"/>
              <p:cNvSpPr/>
              <p:nvPr/>
            </p:nvSpPr>
            <p:spPr>
              <a:xfrm>
                <a:off x="906501" y="1416281"/>
                <a:ext cx="1420388" cy="2374721"/>
              </a:xfrm>
              <a:custGeom>
                <a:avLst/>
                <a:gdLst/>
                <a:ahLst/>
                <a:cxnLst/>
                <a:rect l="l" t="t" r="r" b="b"/>
                <a:pathLst>
                  <a:path w="62471" h="103026" extrusionOk="0">
                    <a:moveTo>
                      <a:pt x="1" y="0"/>
                    </a:moveTo>
                    <a:lnTo>
                      <a:pt x="1" y="103025"/>
                    </a:lnTo>
                    <a:lnTo>
                      <a:pt x="18518" y="103025"/>
                    </a:lnTo>
                    <a:lnTo>
                      <a:pt x="18518" y="102604"/>
                    </a:lnTo>
                    <a:lnTo>
                      <a:pt x="422" y="102604"/>
                    </a:lnTo>
                    <a:lnTo>
                      <a:pt x="422" y="422"/>
                    </a:lnTo>
                    <a:lnTo>
                      <a:pt x="62470" y="422"/>
                    </a:lnTo>
                    <a:lnTo>
                      <a:pt x="62470" y="0"/>
                    </a:lnTo>
                    <a:close/>
                  </a:path>
                </a:pathLst>
              </a:custGeom>
              <a:solidFill>
                <a:srgbClr val="C1E9A7"/>
              </a:solidFill>
              <a:ln w="9525" cap="flat" cmpd="sng">
                <a:solidFill>
                  <a:srgbClr val="C1E9A7"/>
                </a:solidFill>
                <a:prstDash val="solid"/>
                <a:round/>
                <a:headEnd type="none" w="sm" len="sm"/>
                <a:tailEnd type="none" w="sm" len="sm"/>
              </a:ln>
              <a:effectLst>
                <a:outerShdw blurRad="114300" algn="bl" rotWithShape="0">
                  <a:srgbClr val="FFFFFF">
                    <a:alpha val="9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1"/>
              <p:cNvSpPr/>
              <p:nvPr/>
            </p:nvSpPr>
            <p:spPr>
              <a:xfrm>
                <a:off x="6683298" y="1413393"/>
                <a:ext cx="1568555" cy="2377609"/>
              </a:xfrm>
              <a:custGeom>
                <a:avLst/>
                <a:gdLst/>
                <a:ahLst/>
                <a:cxnLst/>
                <a:rect l="l" t="t" r="r" b="b"/>
                <a:pathLst>
                  <a:path w="62471" h="103026" extrusionOk="0">
                    <a:moveTo>
                      <a:pt x="1" y="0"/>
                    </a:moveTo>
                    <a:lnTo>
                      <a:pt x="1" y="422"/>
                    </a:lnTo>
                    <a:lnTo>
                      <a:pt x="62049" y="422"/>
                    </a:lnTo>
                    <a:lnTo>
                      <a:pt x="62049" y="102604"/>
                    </a:lnTo>
                    <a:lnTo>
                      <a:pt x="43928" y="102604"/>
                    </a:lnTo>
                    <a:lnTo>
                      <a:pt x="43928" y="103025"/>
                    </a:lnTo>
                    <a:lnTo>
                      <a:pt x="62471" y="103025"/>
                    </a:lnTo>
                    <a:lnTo>
                      <a:pt x="62471" y="0"/>
                    </a:lnTo>
                    <a:close/>
                  </a:path>
                </a:pathLst>
              </a:custGeom>
              <a:solidFill>
                <a:srgbClr val="C1E9A7"/>
              </a:solidFill>
              <a:ln w="9525" cap="flat" cmpd="sng">
                <a:solidFill>
                  <a:srgbClr val="C1E9A7"/>
                </a:solidFill>
                <a:prstDash val="solid"/>
                <a:round/>
                <a:headEnd type="none" w="sm" len="sm"/>
                <a:tailEnd type="none" w="sm" len="sm"/>
              </a:ln>
              <a:effectLst>
                <a:outerShdw blurRad="114300" algn="bl" rotWithShape="0">
                  <a:srgbClr val="FFFFFF">
                    <a:alpha val="9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7" name="Google Shape;1187;p31"/>
          <p:cNvSpPr txBox="1">
            <a:spLocks noGrp="1"/>
          </p:cNvSpPr>
          <p:nvPr>
            <p:ph type="ctrTitle"/>
          </p:nvPr>
        </p:nvSpPr>
        <p:spPr>
          <a:xfrm>
            <a:off x="1240925" y="964255"/>
            <a:ext cx="6662100" cy="212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a:t>HÌNH HOC KHÔNG GIAN 3D</a:t>
            </a:r>
            <a:endParaRPr sz="6600"/>
          </a:p>
        </p:txBody>
      </p:sp>
      <p:sp>
        <p:nvSpPr>
          <p:cNvPr id="3" name="Subtitle 2">
            <a:extLst>
              <a:ext uri="{FF2B5EF4-FFF2-40B4-BE49-F238E27FC236}">
                <a16:creationId xmlns:a16="http://schemas.microsoft.com/office/drawing/2014/main" id="{A473837F-536C-36E6-7BBF-7F320733607F}"/>
              </a:ext>
            </a:extLst>
          </p:cNvPr>
          <p:cNvSpPr>
            <a:spLocks noGrp="1"/>
          </p:cNvSpPr>
          <p:nvPr>
            <p:ph type="subTitle" idx="1"/>
          </p:nvPr>
        </p:nvSpPr>
        <p:spPr/>
        <p:txBody>
          <a:bodyPr/>
          <a:lstStyle/>
          <a:p>
            <a:r>
              <a:rPr lang="en-US"/>
              <a:t>NHÓM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grpSp>
        <p:nvGrpSpPr>
          <p:cNvPr id="2" name="Group 1">
            <a:extLst>
              <a:ext uri="{FF2B5EF4-FFF2-40B4-BE49-F238E27FC236}">
                <a16:creationId xmlns:a16="http://schemas.microsoft.com/office/drawing/2014/main" id="{5671823F-1FA0-6BAE-8767-C22A928D6874}"/>
              </a:ext>
            </a:extLst>
          </p:cNvPr>
          <p:cNvGrpSpPr/>
          <p:nvPr/>
        </p:nvGrpSpPr>
        <p:grpSpPr>
          <a:xfrm>
            <a:off x="1315809" y="1039996"/>
            <a:ext cx="6238050" cy="1531773"/>
            <a:chOff x="1315809" y="1039996"/>
            <a:chExt cx="6238050" cy="1531773"/>
          </a:xfrm>
        </p:grpSpPr>
        <p:pic>
          <p:nvPicPr>
            <p:cNvPr id="3" name="Picture 2">
              <a:extLst>
                <a:ext uri="{FF2B5EF4-FFF2-40B4-BE49-F238E27FC236}">
                  <a16:creationId xmlns:a16="http://schemas.microsoft.com/office/drawing/2014/main" id="{13ACBB8B-521C-96A7-2D8B-3506B0CDE21F}"/>
                </a:ext>
              </a:extLst>
            </p:cNvPr>
            <p:cNvPicPr>
              <a:picLocks noChangeAspect="1"/>
            </p:cNvPicPr>
            <p:nvPr/>
          </p:nvPicPr>
          <p:blipFill>
            <a:blip r:embed="rId3"/>
            <a:stretch>
              <a:fillRect/>
            </a:stretch>
          </p:blipFill>
          <p:spPr>
            <a:xfrm>
              <a:off x="1315809" y="1039997"/>
              <a:ext cx="1554615" cy="1531753"/>
            </a:xfrm>
            <a:prstGeom prst="rect">
              <a:avLst/>
            </a:prstGeom>
          </p:spPr>
        </p:pic>
        <p:pic>
          <p:nvPicPr>
            <p:cNvPr id="5" name="Picture 4">
              <a:extLst>
                <a:ext uri="{FF2B5EF4-FFF2-40B4-BE49-F238E27FC236}">
                  <a16:creationId xmlns:a16="http://schemas.microsoft.com/office/drawing/2014/main" id="{AB9E3840-2A9E-FDB7-6BD5-5E87325506E4}"/>
                </a:ext>
              </a:extLst>
            </p:cNvPr>
            <p:cNvPicPr>
              <a:picLocks noChangeAspect="1"/>
            </p:cNvPicPr>
            <p:nvPr/>
          </p:nvPicPr>
          <p:blipFill>
            <a:blip r:embed="rId4"/>
            <a:stretch>
              <a:fillRect/>
            </a:stretch>
          </p:blipFill>
          <p:spPr>
            <a:xfrm>
              <a:off x="3825181" y="1040016"/>
              <a:ext cx="1379340" cy="1531753"/>
            </a:xfrm>
            <a:prstGeom prst="rect">
              <a:avLst/>
            </a:prstGeom>
          </p:spPr>
        </p:pic>
        <p:pic>
          <p:nvPicPr>
            <p:cNvPr id="7" name="Picture 6">
              <a:extLst>
                <a:ext uri="{FF2B5EF4-FFF2-40B4-BE49-F238E27FC236}">
                  <a16:creationId xmlns:a16="http://schemas.microsoft.com/office/drawing/2014/main" id="{2D59DABE-BF62-D732-F8AC-7899624528C2}"/>
                </a:ext>
              </a:extLst>
            </p:cNvPr>
            <p:cNvPicPr>
              <a:picLocks noChangeAspect="1"/>
            </p:cNvPicPr>
            <p:nvPr/>
          </p:nvPicPr>
          <p:blipFill>
            <a:blip r:embed="rId5"/>
            <a:stretch>
              <a:fillRect/>
            </a:stretch>
          </p:blipFill>
          <p:spPr>
            <a:xfrm>
              <a:off x="6159278" y="1039996"/>
              <a:ext cx="1394581" cy="1531753"/>
            </a:xfrm>
            <a:prstGeom prst="rect">
              <a:avLst/>
            </a:prstGeom>
          </p:spPr>
        </p:pic>
      </p:grpSp>
      <p:sp>
        <p:nvSpPr>
          <p:cNvPr id="8" name="Google Shape;1763;p47">
            <a:extLst>
              <a:ext uri="{FF2B5EF4-FFF2-40B4-BE49-F238E27FC236}">
                <a16:creationId xmlns:a16="http://schemas.microsoft.com/office/drawing/2014/main" id="{98308EED-4962-A8DB-65C1-67CE7B39EE2C}"/>
              </a:ext>
            </a:extLst>
          </p:cNvPr>
          <p:cNvSpPr txBox="1">
            <a:spLocks/>
          </p:cNvSpPr>
          <p:nvPr/>
        </p:nvSpPr>
        <p:spPr>
          <a:xfrm>
            <a:off x="1138773" y="328653"/>
            <a:ext cx="4940558" cy="404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l" rtl="0">
              <a:lnSpc>
                <a:spcPct val="100000"/>
              </a:lnSpc>
              <a:spcBef>
                <a:spcPts val="1600"/>
              </a:spcBef>
              <a:spcAft>
                <a:spcPts val="160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marR="0" lvl="0" indent="0" algn="l" defTabSz="914400" rtl="0" eaLnBrk="1" fontAlgn="auto" latinLnBrk="0" hangingPunct="1">
              <a:lnSpc>
                <a:spcPct val="100000"/>
              </a:lnSpc>
              <a:spcBef>
                <a:spcPts val="0"/>
              </a:spcBef>
              <a:spcAft>
                <a:spcPts val="0"/>
              </a:spcAft>
              <a:buClr>
                <a:srgbClr val="FFFFFF"/>
              </a:buClr>
              <a:buSzPts val="1400"/>
              <a:buFont typeface="Cantarell"/>
              <a:buNone/>
              <a:tabLst/>
              <a:defRPr/>
            </a:pPr>
            <a:r>
              <a:rPr kumimoji="0" lang="en-US" sz="2000" b="0" u="none" strike="noStrike" kern="0" cap="none" spc="0" normalizeH="0" baseline="0" noProof="0" dirty="0" err="1">
                <a:ln>
                  <a:noFill/>
                </a:ln>
                <a:solidFill>
                  <a:srgbClr val="FFFFFF"/>
                </a:solidFill>
                <a:effectLst/>
                <a:uLnTx/>
                <a:uFillTx/>
                <a:latin typeface="Cantarell"/>
                <a:sym typeface="Cantarell"/>
              </a:rPr>
              <a:t>Các</a:t>
            </a:r>
            <a:r>
              <a:rPr kumimoji="0" lang="en-US" sz="2000" b="0" u="none" strike="noStrike" kern="0" cap="none" spc="0" normalizeH="0" baseline="0" noProof="0" dirty="0">
                <a:ln>
                  <a:noFill/>
                </a:ln>
                <a:solidFill>
                  <a:srgbClr val="FFFFFF"/>
                </a:solidFill>
                <a:effectLst/>
                <a:uLnTx/>
                <a:uFillTx/>
                <a:latin typeface="Cantarell"/>
                <a:sym typeface="Cantarell"/>
              </a:rPr>
              <a:t> </a:t>
            </a:r>
            <a:r>
              <a:rPr kumimoji="0" lang="en-US" sz="2000" b="0" u="none" strike="noStrike" kern="0" cap="none" spc="0" normalizeH="0" baseline="0" noProof="0" dirty="0" err="1">
                <a:ln>
                  <a:noFill/>
                </a:ln>
                <a:solidFill>
                  <a:srgbClr val="FFFFFF"/>
                </a:solidFill>
                <a:effectLst/>
                <a:uLnTx/>
                <a:uFillTx/>
                <a:latin typeface="Cantarell"/>
                <a:sym typeface="Cantarell"/>
              </a:rPr>
              <a:t>hệ</a:t>
            </a:r>
            <a:r>
              <a:rPr kumimoji="0" lang="en-US" sz="2000" b="0" u="none" strike="noStrike" kern="0" cap="none" spc="0" normalizeH="0" baseline="0" noProof="0" dirty="0">
                <a:ln>
                  <a:noFill/>
                </a:ln>
                <a:solidFill>
                  <a:srgbClr val="FFFFFF"/>
                </a:solidFill>
                <a:effectLst/>
                <a:uLnTx/>
                <a:uFillTx/>
                <a:latin typeface="Cantarell"/>
                <a:sym typeface="Cantarell"/>
              </a:rPr>
              <a:t> </a:t>
            </a:r>
            <a:r>
              <a:rPr kumimoji="0" lang="en-US" sz="2000" b="0" u="none" strike="noStrike" kern="0" cap="none" spc="0" normalizeH="0" baseline="0" noProof="0" dirty="0" err="1">
                <a:ln>
                  <a:noFill/>
                </a:ln>
                <a:solidFill>
                  <a:srgbClr val="FFFFFF"/>
                </a:solidFill>
                <a:effectLst/>
                <a:uLnTx/>
                <a:uFillTx/>
                <a:latin typeface="Cantarell"/>
                <a:sym typeface="Cantarell"/>
              </a:rPr>
              <a:t>tọa</a:t>
            </a:r>
            <a:r>
              <a:rPr kumimoji="0" lang="en-US" sz="2000" b="0" u="none" strike="noStrike" kern="0" cap="none" spc="0" normalizeH="0" baseline="0" noProof="0" dirty="0">
                <a:ln>
                  <a:noFill/>
                </a:ln>
                <a:solidFill>
                  <a:srgbClr val="FFFFFF"/>
                </a:solidFill>
                <a:effectLst/>
                <a:uLnTx/>
                <a:uFillTx/>
                <a:latin typeface="Cantarell"/>
                <a:sym typeface="Cantarell"/>
              </a:rPr>
              <a:t> </a:t>
            </a:r>
            <a:r>
              <a:rPr kumimoji="0" lang="en-US" sz="2000" b="0" u="none" strike="noStrike" kern="0" cap="none" spc="0" normalizeH="0" baseline="0" noProof="0" dirty="0" err="1">
                <a:ln>
                  <a:noFill/>
                </a:ln>
                <a:solidFill>
                  <a:srgbClr val="FFFFFF"/>
                </a:solidFill>
                <a:effectLst/>
                <a:uLnTx/>
                <a:uFillTx/>
                <a:latin typeface="Cantarell"/>
                <a:sym typeface="Cantarell"/>
              </a:rPr>
              <a:t>độ</a:t>
            </a:r>
            <a:r>
              <a:rPr kumimoji="0" lang="en-US" sz="2000" b="0" u="none" strike="noStrike" kern="0" cap="none" spc="0" normalizeH="0" baseline="0" noProof="0" dirty="0">
                <a:ln>
                  <a:noFill/>
                </a:ln>
                <a:solidFill>
                  <a:srgbClr val="FFFFFF"/>
                </a:solidFill>
                <a:effectLst/>
                <a:uLnTx/>
                <a:uFillTx/>
                <a:latin typeface="Cantarell"/>
                <a:sym typeface="Cantarell"/>
              </a:rPr>
              <a:t> </a:t>
            </a:r>
            <a:r>
              <a:rPr kumimoji="0" lang="en-US" sz="2000" b="0" u="none" strike="noStrike" kern="0" cap="none" spc="0" normalizeH="0" baseline="0" noProof="0" dirty="0" err="1">
                <a:ln>
                  <a:noFill/>
                </a:ln>
                <a:solidFill>
                  <a:srgbClr val="FFFFFF"/>
                </a:solidFill>
                <a:effectLst/>
                <a:uLnTx/>
                <a:uFillTx/>
                <a:latin typeface="Cantarell"/>
                <a:sym typeface="Cantarell"/>
              </a:rPr>
              <a:t>trong</a:t>
            </a:r>
            <a:r>
              <a:rPr kumimoji="0" lang="en-US" sz="2000" b="0" u="none" strike="noStrike" kern="0" cap="none" spc="0" normalizeH="0" baseline="0" noProof="0" dirty="0">
                <a:ln>
                  <a:noFill/>
                </a:ln>
                <a:solidFill>
                  <a:srgbClr val="FFFFFF"/>
                </a:solidFill>
                <a:effectLst/>
                <a:uLnTx/>
                <a:uFillTx/>
                <a:latin typeface="Cantarell"/>
                <a:sym typeface="Cantarell"/>
              </a:rPr>
              <a:t> </a:t>
            </a:r>
            <a:r>
              <a:rPr kumimoji="0" lang="en-US" sz="2000" b="0" u="none" strike="noStrike" kern="0" cap="none" spc="0" normalizeH="0" baseline="0" noProof="0" dirty="0" err="1">
                <a:ln>
                  <a:noFill/>
                </a:ln>
                <a:solidFill>
                  <a:srgbClr val="FFFFFF"/>
                </a:solidFill>
                <a:effectLst/>
                <a:uLnTx/>
                <a:uFillTx/>
                <a:latin typeface="Cantarell"/>
                <a:sym typeface="Cantarell"/>
              </a:rPr>
              <a:t>không</a:t>
            </a:r>
            <a:r>
              <a:rPr kumimoji="0" lang="en-US" sz="2000" b="0" u="none" strike="noStrike" kern="0" cap="none" spc="0" normalizeH="0" baseline="0" noProof="0" dirty="0">
                <a:ln>
                  <a:noFill/>
                </a:ln>
                <a:solidFill>
                  <a:srgbClr val="FFFFFF"/>
                </a:solidFill>
                <a:effectLst/>
                <a:uLnTx/>
                <a:uFillTx/>
                <a:latin typeface="Cantarell"/>
                <a:sym typeface="Cantarell"/>
              </a:rPr>
              <a:t> </a:t>
            </a:r>
            <a:r>
              <a:rPr kumimoji="0" lang="en-US" sz="2000" b="0" u="none" strike="noStrike" kern="0" cap="none" spc="0" normalizeH="0" baseline="0" noProof="0" dirty="0" err="1">
                <a:ln>
                  <a:noFill/>
                </a:ln>
                <a:solidFill>
                  <a:srgbClr val="FFFFFF"/>
                </a:solidFill>
                <a:effectLst/>
                <a:uLnTx/>
                <a:uFillTx/>
                <a:latin typeface="Cantarell"/>
                <a:sym typeface="Cantarell"/>
              </a:rPr>
              <a:t>gian</a:t>
            </a:r>
            <a:r>
              <a:rPr kumimoji="0" lang="en-US" sz="2000" b="0" u="none" strike="noStrike" kern="0" cap="none" spc="0" normalizeH="0" baseline="0" noProof="0" dirty="0">
                <a:ln>
                  <a:noFill/>
                </a:ln>
                <a:solidFill>
                  <a:srgbClr val="FFFFFF"/>
                </a:solidFill>
                <a:effectLst/>
                <a:uLnTx/>
                <a:uFillTx/>
                <a:latin typeface="Cantarell"/>
                <a:sym typeface="Cantarell"/>
              </a:rPr>
              <a:t> 3 </a:t>
            </a:r>
            <a:r>
              <a:rPr kumimoji="0" lang="en-US" sz="2000" b="0" u="none" strike="noStrike" kern="0" cap="none" spc="0" normalizeH="0" baseline="0" noProof="0" dirty="0" err="1">
                <a:ln>
                  <a:noFill/>
                </a:ln>
                <a:solidFill>
                  <a:srgbClr val="FFFFFF"/>
                </a:solidFill>
                <a:effectLst/>
                <a:uLnTx/>
                <a:uFillTx/>
                <a:latin typeface="Cantarell"/>
                <a:sym typeface="Cantarell"/>
              </a:rPr>
              <a:t>chiều</a:t>
            </a:r>
            <a:r>
              <a:rPr kumimoji="0" lang="en-US" sz="2000" b="0" u="none" strike="noStrike" kern="0" cap="none" spc="0" normalizeH="0" baseline="0" noProof="0" dirty="0">
                <a:ln>
                  <a:noFill/>
                </a:ln>
                <a:solidFill>
                  <a:srgbClr val="FFFFFF"/>
                </a:solidFill>
                <a:effectLst/>
                <a:uLnTx/>
                <a:uFillTx/>
                <a:latin typeface="Cantarell"/>
                <a:sym typeface="Cantarell"/>
              </a:rPr>
              <a:t>:</a:t>
            </a:r>
            <a:endParaRPr kumimoji="0" lang="vi-VN" sz="2000" b="0" u="none" strike="noStrike" kern="0" cap="none" spc="0" normalizeH="0" baseline="0" noProof="0" dirty="0">
              <a:ln>
                <a:noFill/>
              </a:ln>
              <a:solidFill>
                <a:srgbClr val="FFFFFF"/>
              </a:solidFill>
              <a:effectLst/>
              <a:uLnTx/>
              <a:uFillTx/>
              <a:sym typeface="Cantarell"/>
            </a:endParaRPr>
          </a:p>
        </p:txBody>
      </p:sp>
      <p:sp>
        <p:nvSpPr>
          <p:cNvPr id="9" name="Google Shape;1763;p47">
            <a:extLst>
              <a:ext uri="{FF2B5EF4-FFF2-40B4-BE49-F238E27FC236}">
                <a16:creationId xmlns:a16="http://schemas.microsoft.com/office/drawing/2014/main" id="{049B73AE-7C7E-4A58-8542-17A92E89F4E6}"/>
              </a:ext>
            </a:extLst>
          </p:cNvPr>
          <p:cNvSpPr txBox="1">
            <a:spLocks/>
          </p:cNvSpPr>
          <p:nvPr/>
        </p:nvSpPr>
        <p:spPr>
          <a:xfrm>
            <a:off x="1176701" y="2662276"/>
            <a:ext cx="6377158" cy="838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marR="0" lvl="0" indent="0" algn="l" defTabSz="914400" rtl="0" eaLnBrk="1" fontAlgn="auto" latinLnBrk="0" hangingPunct="1">
              <a:lnSpc>
                <a:spcPct val="100000"/>
              </a:lnSpc>
              <a:spcBef>
                <a:spcPts val="0"/>
              </a:spcBef>
              <a:spcAft>
                <a:spcPts val="0"/>
              </a:spcAft>
              <a:buClr>
                <a:srgbClr val="434343"/>
              </a:buClr>
              <a:buSzPts val="1200"/>
              <a:buNone/>
              <a:tabLst/>
              <a:defRPr/>
            </a:pPr>
            <a:r>
              <a:rPr kumimoji="0" lang="vi-VN" sz="1400" b="0" i="0" u="none" strike="noStrike" kern="0" cap="none" spc="0" normalizeH="0" baseline="0" noProof="0" dirty="0">
                <a:ln>
                  <a:noFill/>
                </a:ln>
                <a:solidFill>
                  <a:srgbClr val="FFFFFF"/>
                </a:solidFill>
                <a:effectLst/>
                <a:uLnTx/>
                <a:uFillTx/>
                <a:latin typeface="Cantarell"/>
                <a:sym typeface="Cantarell"/>
              </a:rPr>
              <a:t>Hệ tọa độ thường được sử dụng để xác định vị trí của một điểm, nhưng cũng có thể sử dụng để chỉ định vị trí của các hình phức tạp hơn như đường thẳng, mặt phẳng, hình tròn hoặc hình cầu.</a:t>
            </a:r>
          </a:p>
        </p:txBody>
      </p:sp>
      <p:sp>
        <p:nvSpPr>
          <p:cNvPr id="13" name="Google Shape;1763;p47">
            <a:extLst>
              <a:ext uri="{FF2B5EF4-FFF2-40B4-BE49-F238E27FC236}">
                <a16:creationId xmlns:a16="http://schemas.microsoft.com/office/drawing/2014/main" id="{0B44A19E-A08F-3EEE-6972-A71B132CF068}"/>
              </a:ext>
            </a:extLst>
          </p:cNvPr>
          <p:cNvSpPr txBox="1">
            <a:spLocks/>
          </p:cNvSpPr>
          <p:nvPr/>
        </p:nvSpPr>
        <p:spPr>
          <a:xfrm>
            <a:off x="1176701" y="3590904"/>
            <a:ext cx="6377158" cy="838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marR="0" lvl="0" indent="0" algn="l" defTabSz="914400" rtl="0" eaLnBrk="1" fontAlgn="auto" latinLnBrk="0" hangingPunct="1">
              <a:lnSpc>
                <a:spcPct val="100000"/>
              </a:lnSpc>
              <a:spcBef>
                <a:spcPts val="0"/>
              </a:spcBef>
              <a:spcAft>
                <a:spcPts val="0"/>
              </a:spcAft>
              <a:buClr>
                <a:srgbClr val="434343"/>
              </a:buClr>
              <a:buSzPts val="1200"/>
              <a:buNone/>
              <a:tabLst/>
              <a:defRPr/>
            </a:pPr>
            <a:r>
              <a:rPr kumimoji="0" lang="vi-VN" sz="1400" b="0" i="0" u="none" strike="noStrike" kern="0" cap="none" spc="0" normalizeH="0" baseline="0" noProof="0" dirty="0">
                <a:ln>
                  <a:noFill/>
                </a:ln>
                <a:solidFill>
                  <a:srgbClr val="FFFFFF"/>
                </a:solidFill>
                <a:effectLst/>
                <a:uLnTx/>
                <a:uFillTx/>
                <a:latin typeface="Cantarell"/>
                <a:sym typeface="Cantarell"/>
              </a:rPr>
              <a:t>Trong đồ họa máy tính, các đối tượng có thể được mô tả bằng các bề mặt (surface) của chúng. Ví dụ : một hình lập phương được xây dựng từ sáu mặt phẳng, một hình trụ được xây dựng từ sự kết hợp của một mặt cong và hai mặt phẳng và hình cầu được xây dựng từ chỉ một mặt cong.</a:t>
            </a:r>
          </a:p>
        </p:txBody>
      </p:sp>
    </p:spTree>
    <p:extLst>
      <p:ext uri="{BB962C8B-B14F-4D97-AF65-F5344CB8AC3E}">
        <p14:creationId xmlns:p14="http://schemas.microsoft.com/office/powerpoint/2010/main" val="192988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2" name="Google Shape;1763;p47">
            <a:extLst>
              <a:ext uri="{FF2B5EF4-FFF2-40B4-BE49-F238E27FC236}">
                <a16:creationId xmlns:a16="http://schemas.microsoft.com/office/drawing/2014/main" id="{67698628-2B47-5A0F-830C-2FA7939F77CA}"/>
              </a:ext>
            </a:extLst>
          </p:cNvPr>
          <p:cNvSpPr txBox="1">
            <a:spLocks/>
          </p:cNvSpPr>
          <p:nvPr/>
        </p:nvSpPr>
        <p:spPr>
          <a:xfrm>
            <a:off x="1138773" y="328653"/>
            <a:ext cx="4926271" cy="404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l" rtl="0">
              <a:lnSpc>
                <a:spcPct val="100000"/>
              </a:lnSpc>
              <a:spcBef>
                <a:spcPts val="1600"/>
              </a:spcBef>
              <a:spcAft>
                <a:spcPts val="160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marR="0" lvl="0" indent="0" algn="l" defTabSz="914400" rtl="0" eaLnBrk="1" fontAlgn="auto" latinLnBrk="0" hangingPunct="1">
              <a:lnSpc>
                <a:spcPct val="100000"/>
              </a:lnSpc>
              <a:spcBef>
                <a:spcPts val="0"/>
              </a:spcBef>
              <a:spcAft>
                <a:spcPts val="0"/>
              </a:spcAft>
              <a:buClr>
                <a:srgbClr val="FFFFFF"/>
              </a:buClr>
              <a:buSzPts val="1400"/>
              <a:buFont typeface="Cantarell"/>
              <a:buNone/>
              <a:tabLst/>
              <a:defRPr/>
            </a:pPr>
            <a:r>
              <a:rPr kumimoji="0" lang="en-US" sz="2000" b="0" u="none" strike="noStrike" kern="0" cap="none" spc="0" normalizeH="0" baseline="0" noProof="0" dirty="0" err="1">
                <a:ln>
                  <a:noFill/>
                </a:ln>
                <a:solidFill>
                  <a:srgbClr val="FFFFFF"/>
                </a:solidFill>
                <a:effectLst/>
                <a:uLnTx/>
                <a:uFillTx/>
                <a:latin typeface="Cantarell"/>
                <a:sym typeface="Cantarell"/>
              </a:rPr>
              <a:t>Các</a:t>
            </a:r>
            <a:r>
              <a:rPr kumimoji="0" lang="en-US" sz="2000" b="0" u="none" strike="noStrike" kern="0" cap="none" spc="0" normalizeH="0" baseline="0" noProof="0" dirty="0">
                <a:ln>
                  <a:noFill/>
                </a:ln>
                <a:solidFill>
                  <a:srgbClr val="FFFFFF"/>
                </a:solidFill>
                <a:effectLst/>
                <a:uLnTx/>
                <a:uFillTx/>
                <a:latin typeface="Cantarell"/>
                <a:sym typeface="Cantarell"/>
              </a:rPr>
              <a:t> </a:t>
            </a:r>
            <a:r>
              <a:rPr kumimoji="0" lang="en-US" sz="2000" b="0" u="none" strike="noStrike" kern="0" cap="none" spc="0" normalizeH="0" baseline="0" noProof="0" dirty="0" err="1">
                <a:ln>
                  <a:noFill/>
                </a:ln>
                <a:solidFill>
                  <a:srgbClr val="FFFFFF"/>
                </a:solidFill>
                <a:effectLst/>
                <a:uLnTx/>
                <a:uFillTx/>
                <a:latin typeface="Cantarell"/>
                <a:sym typeface="Cantarell"/>
              </a:rPr>
              <a:t>hệ</a:t>
            </a:r>
            <a:r>
              <a:rPr kumimoji="0" lang="en-US" sz="2000" b="0" u="none" strike="noStrike" kern="0" cap="none" spc="0" normalizeH="0" baseline="0" noProof="0" dirty="0">
                <a:ln>
                  <a:noFill/>
                </a:ln>
                <a:solidFill>
                  <a:srgbClr val="FFFFFF"/>
                </a:solidFill>
                <a:effectLst/>
                <a:uLnTx/>
                <a:uFillTx/>
                <a:latin typeface="Cantarell"/>
                <a:sym typeface="Cantarell"/>
              </a:rPr>
              <a:t> </a:t>
            </a:r>
            <a:r>
              <a:rPr kumimoji="0" lang="en-US" sz="2000" b="0" u="none" strike="noStrike" kern="0" cap="none" spc="0" normalizeH="0" baseline="0" noProof="0" dirty="0" err="1">
                <a:ln>
                  <a:noFill/>
                </a:ln>
                <a:solidFill>
                  <a:srgbClr val="FFFFFF"/>
                </a:solidFill>
                <a:effectLst/>
                <a:uLnTx/>
                <a:uFillTx/>
                <a:latin typeface="Cantarell"/>
                <a:sym typeface="Cantarell"/>
              </a:rPr>
              <a:t>tọa</a:t>
            </a:r>
            <a:r>
              <a:rPr kumimoji="0" lang="en-US" sz="2000" b="0" u="none" strike="noStrike" kern="0" cap="none" spc="0" normalizeH="0" baseline="0" noProof="0" dirty="0">
                <a:ln>
                  <a:noFill/>
                </a:ln>
                <a:solidFill>
                  <a:srgbClr val="FFFFFF"/>
                </a:solidFill>
                <a:effectLst/>
                <a:uLnTx/>
                <a:uFillTx/>
                <a:latin typeface="Cantarell"/>
                <a:sym typeface="Cantarell"/>
              </a:rPr>
              <a:t> </a:t>
            </a:r>
            <a:r>
              <a:rPr kumimoji="0" lang="en-US" sz="2000" b="0" u="none" strike="noStrike" kern="0" cap="none" spc="0" normalizeH="0" baseline="0" noProof="0" dirty="0" err="1">
                <a:ln>
                  <a:noFill/>
                </a:ln>
                <a:solidFill>
                  <a:srgbClr val="FFFFFF"/>
                </a:solidFill>
                <a:effectLst/>
                <a:uLnTx/>
                <a:uFillTx/>
                <a:latin typeface="Cantarell"/>
                <a:sym typeface="Cantarell"/>
              </a:rPr>
              <a:t>độ</a:t>
            </a:r>
            <a:r>
              <a:rPr kumimoji="0" lang="en-US" sz="2000" b="0" u="none" strike="noStrike" kern="0" cap="none" spc="0" normalizeH="0" baseline="0" noProof="0" dirty="0">
                <a:ln>
                  <a:noFill/>
                </a:ln>
                <a:solidFill>
                  <a:srgbClr val="FFFFFF"/>
                </a:solidFill>
                <a:effectLst/>
                <a:uLnTx/>
                <a:uFillTx/>
                <a:latin typeface="Cantarell"/>
                <a:sym typeface="Cantarell"/>
              </a:rPr>
              <a:t> </a:t>
            </a:r>
            <a:r>
              <a:rPr kumimoji="0" lang="en-US" sz="2000" b="0" u="none" strike="noStrike" kern="0" cap="none" spc="0" normalizeH="0" baseline="0" noProof="0" dirty="0" err="1">
                <a:ln>
                  <a:noFill/>
                </a:ln>
                <a:solidFill>
                  <a:srgbClr val="FFFFFF"/>
                </a:solidFill>
                <a:effectLst/>
                <a:uLnTx/>
                <a:uFillTx/>
                <a:latin typeface="Cantarell"/>
                <a:sym typeface="Cantarell"/>
              </a:rPr>
              <a:t>trong</a:t>
            </a:r>
            <a:r>
              <a:rPr kumimoji="0" lang="en-US" sz="2000" b="0" u="none" strike="noStrike" kern="0" cap="none" spc="0" normalizeH="0" baseline="0" noProof="0" dirty="0">
                <a:ln>
                  <a:noFill/>
                </a:ln>
                <a:solidFill>
                  <a:srgbClr val="FFFFFF"/>
                </a:solidFill>
                <a:effectLst/>
                <a:uLnTx/>
                <a:uFillTx/>
                <a:latin typeface="Cantarell"/>
                <a:sym typeface="Cantarell"/>
              </a:rPr>
              <a:t> </a:t>
            </a:r>
            <a:r>
              <a:rPr kumimoji="0" lang="en-US" sz="2000" b="0" u="none" strike="noStrike" kern="0" cap="none" spc="0" normalizeH="0" baseline="0" noProof="0" dirty="0" err="1">
                <a:ln>
                  <a:noFill/>
                </a:ln>
                <a:solidFill>
                  <a:srgbClr val="FFFFFF"/>
                </a:solidFill>
                <a:effectLst/>
                <a:uLnTx/>
                <a:uFillTx/>
                <a:latin typeface="Cantarell"/>
                <a:sym typeface="Cantarell"/>
              </a:rPr>
              <a:t>không</a:t>
            </a:r>
            <a:r>
              <a:rPr kumimoji="0" lang="en-US" sz="2000" b="0" u="none" strike="noStrike" kern="0" cap="none" spc="0" normalizeH="0" baseline="0" noProof="0" dirty="0">
                <a:ln>
                  <a:noFill/>
                </a:ln>
                <a:solidFill>
                  <a:srgbClr val="FFFFFF"/>
                </a:solidFill>
                <a:effectLst/>
                <a:uLnTx/>
                <a:uFillTx/>
                <a:latin typeface="Cantarell"/>
                <a:sym typeface="Cantarell"/>
              </a:rPr>
              <a:t> </a:t>
            </a:r>
            <a:r>
              <a:rPr kumimoji="0" lang="en-US" sz="2000" b="0" u="none" strike="noStrike" kern="0" cap="none" spc="0" normalizeH="0" baseline="0" noProof="0" dirty="0" err="1">
                <a:ln>
                  <a:noFill/>
                </a:ln>
                <a:solidFill>
                  <a:srgbClr val="FFFFFF"/>
                </a:solidFill>
                <a:effectLst/>
                <a:uLnTx/>
                <a:uFillTx/>
                <a:latin typeface="Cantarell"/>
                <a:sym typeface="Cantarell"/>
              </a:rPr>
              <a:t>gian</a:t>
            </a:r>
            <a:r>
              <a:rPr kumimoji="0" lang="en-US" sz="2000" b="0" u="none" strike="noStrike" kern="0" cap="none" spc="0" normalizeH="0" baseline="0" noProof="0" dirty="0">
                <a:ln>
                  <a:noFill/>
                </a:ln>
                <a:solidFill>
                  <a:srgbClr val="FFFFFF"/>
                </a:solidFill>
                <a:effectLst/>
                <a:uLnTx/>
                <a:uFillTx/>
                <a:latin typeface="Cantarell"/>
                <a:sym typeface="Cantarell"/>
              </a:rPr>
              <a:t> 3 </a:t>
            </a:r>
            <a:r>
              <a:rPr kumimoji="0" lang="en-US" sz="2000" b="0" u="none" strike="noStrike" kern="0" cap="none" spc="0" normalizeH="0" baseline="0" noProof="0" dirty="0" err="1">
                <a:ln>
                  <a:noFill/>
                </a:ln>
                <a:solidFill>
                  <a:srgbClr val="FFFFFF"/>
                </a:solidFill>
                <a:effectLst/>
                <a:uLnTx/>
                <a:uFillTx/>
                <a:latin typeface="Cantarell"/>
                <a:sym typeface="Cantarell"/>
              </a:rPr>
              <a:t>chiều</a:t>
            </a:r>
            <a:r>
              <a:rPr kumimoji="0" lang="en-US" sz="2000" b="0" u="none" strike="noStrike" kern="0" cap="none" spc="0" normalizeH="0" baseline="0" noProof="0" dirty="0">
                <a:ln>
                  <a:noFill/>
                </a:ln>
                <a:solidFill>
                  <a:srgbClr val="FFFFFF"/>
                </a:solidFill>
                <a:effectLst/>
                <a:uLnTx/>
                <a:uFillTx/>
                <a:latin typeface="Cantarell"/>
                <a:sym typeface="Cantarell"/>
              </a:rPr>
              <a:t>:</a:t>
            </a:r>
            <a:endParaRPr kumimoji="0" lang="vi-VN" sz="2000" b="0" u="none" strike="noStrike" kern="0" cap="none" spc="0" normalizeH="0" baseline="0" noProof="0" dirty="0">
              <a:ln>
                <a:noFill/>
              </a:ln>
              <a:solidFill>
                <a:srgbClr val="FFFFFF"/>
              </a:solidFill>
              <a:effectLst/>
              <a:uLnTx/>
              <a:uFillTx/>
              <a:sym typeface="Cantarell"/>
            </a:endParaRPr>
          </a:p>
        </p:txBody>
      </p:sp>
      <p:sp>
        <p:nvSpPr>
          <p:cNvPr id="4" name="Google Shape;1763;p47">
            <a:extLst>
              <a:ext uri="{FF2B5EF4-FFF2-40B4-BE49-F238E27FC236}">
                <a16:creationId xmlns:a16="http://schemas.microsoft.com/office/drawing/2014/main" id="{F22AA540-CD4A-0092-2889-9E4A021D85FF}"/>
              </a:ext>
            </a:extLst>
          </p:cNvPr>
          <p:cNvSpPr txBox="1">
            <a:spLocks/>
          </p:cNvSpPr>
          <p:nvPr/>
        </p:nvSpPr>
        <p:spPr>
          <a:xfrm>
            <a:off x="582512" y="1002563"/>
            <a:ext cx="5780187" cy="404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l" rtl="0">
              <a:lnSpc>
                <a:spcPct val="100000"/>
              </a:lnSpc>
              <a:spcBef>
                <a:spcPts val="1600"/>
              </a:spcBef>
              <a:spcAft>
                <a:spcPts val="160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marR="0" lvl="0" indent="0" algn="l" defTabSz="914400" rtl="0" eaLnBrk="1" fontAlgn="auto" latinLnBrk="0" hangingPunct="1">
              <a:lnSpc>
                <a:spcPct val="100000"/>
              </a:lnSpc>
              <a:spcBef>
                <a:spcPts val="0"/>
              </a:spcBef>
              <a:spcAft>
                <a:spcPts val="0"/>
              </a:spcAft>
              <a:buClr>
                <a:srgbClr val="FFFFFF"/>
              </a:buClr>
              <a:buSzPts val="1400"/>
              <a:buFont typeface="Cantarell"/>
              <a:buNone/>
              <a:tabLst/>
              <a:defRPr/>
            </a:pPr>
            <a:r>
              <a:rPr kumimoji="0" lang="en-US" u="none" strike="noStrike" kern="0" cap="none" spc="0" normalizeH="0" baseline="0" noProof="0" dirty="0" err="1">
                <a:ln>
                  <a:noFill/>
                </a:ln>
                <a:solidFill>
                  <a:srgbClr val="FFFFFF"/>
                </a:solidFill>
                <a:effectLst/>
                <a:uLnTx/>
                <a:uFillTx/>
                <a:latin typeface="Cantarell"/>
                <a:sym typeface="Cantarell"/>
              </a:rPr>
              <a:t>Các</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yếu</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tố</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để</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biểu</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diễn</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một</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đối</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tượng</a:t>
            </a:r>
            <a:r>
              <a:rPr kumimoji="0" lang="en-US" u="none" strike="noStrike" kern="0" cap="none" spc="0" normalizeH="0" baseline="0" noProof="0" dirty="0">
                <a:ln>
                  <a:noFill/>
                </a:ln>
                <a:solidFill>
                  <a:srgbClr val="FFFFFF"/>
                </a:solidFill>
                <a:effectLst/>
                <a:uLnTx/>
                <a:uFillTx/>
                <a:latin typeface="Cantarell"/>
                <a:sym typeface="Cantarell"/>
              </a:rPr>
              <a:t> bao </a:t>
            </a:r>
            <a:r>
              <a:rPr kumimoji="0" lang="en-US" u="none" strike="noStrike" kern="0" cap="none" spc="0" normalizeH="0" baseline="0" noProof="0" dirty="0" err="1">
                <a:ln>
                  <a:noFill/>
                </a:ln>
                <a:solidFill>
                  <a:srgbClr val="FFFFFF"/>
                </a:solidFill>
                <a:effectLst/>
                <a:uLnTx/>
                <a:uFillTx/>
                <a:latin typeface="Cantarell"/>
                <a:sym typeface="Cantarell"/>
              </a:rPr>
              <a:t>gồm</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các</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điểm</a:t>
            </a:r>
            <a:r>
              <a:rPr kumimoji="0" lang="en-US" u="none" strike="noStrike" kern="0" cap="none" spc="0" normalizeH="0" baseline="0" noProof="0" dirty="0">
                <a:ln>
                  <a:noFill/>
                </a:ln>
                <a:solidFill>
                  <a:srgbClr val="FFFFFF"/>
                </a:solidFill>
                <a:effectLst/>
                <a:uLnTx/>
                <a:uFillTx/>
                <a:latin typeface="Cantarell"/>
                <a:sym typeface="Cantarell"/>
              </a:rPr>
              <a:t>, vector, </a:t>
            </a:r>
            <a:r>
              <a:rPr kumimoji="0" lang="en-US" u="none" strike="noStrike" kern="0" cap="none" spc="0" normalizeH="0" baseline="0" noProof="0" dirty="0" err="1">
                <a:ln>
                  <a:noFill/>
                </a:ln>
                <a:solidFill>
                  <a:srgbClr val="FFFFFF"/>
                </a:solidFill>
                <a:effectLst/>
                <a:uLnTx/>
                <a:uFillTx/>
                <a:latin typeface="Cantarell"/>
                <a:sym typeface="Cantarell"/>
              </a:rPr>
              <a:t>đoạn</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thẳng</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tia</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đường</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thẳng</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các</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đa</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giác</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và</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mặt</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phẳng</a:t>
            </a:r>
            <a:r>
              <a:rPr lang="en-US" dirty="0">
                <a:solidFill>
                  <a:srgbClr val="FFFFFF"/>
                </a:solidFill>
              </a:rPr>
              <a:t>.</a:t>
            </a:r>
            <a:endParaRPr kumimoji="0" lang="vi-VN" u="none" strike="noStrike" kern="0" cap="none" spc="0" normalizeH="0" baseline="0" noProof="0" dirty="0">
              <a:ln>
                <a:noFill/>
              </a:ln>
              <a:solidFill>
                <a:srgbClr val="FFFFFF"/>
              </a:solidFill>
              <a:effectLst/>
              <a:uLnTx/>
              <a:uFillTx/>
              <a:sym typeface="Cantarell"/>
            </a:endParaRPr>
          </a:p>
        </p:txBody>
      </p:sp>
      <p:sp>
        <p:nvSpPr>
          <p:cNvPr id="5" name="Google Shape;1763;p47">
            <a:extLst>
              <a:ext uri="{FF2B5EF4-FFF2-40B4-BE49-F238E27FC236}">
                <a16:creationId xmlns:a16="http://schemas.microsoft.com/office/drawing/2014/main" id="{98D12E55-38B7-1E5F-57DC-2DF927EF8E7D}"/>
              </a:ext>
            </a:extLst>
          </p:cNvPr>
          <p:cNvSpPr txBox="1">
            <a:spLocks/>
          </p:cNvSpPr>
          <p:nvPr/>
        </p:nvSpPr>
        <p:spPr>
          <a:xfrm>
            <a:off x="582512" y="1770481"/>
            <a:ext cx="6473608" cy="7262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l" rtl="0">
              <a:lnSpc>
                <a:spcPct val="100000"/>
              </a:lnSpc>
              <a:spcBef>
                <a:spcPts val="1600"/>
              </a:spcBef>
              <a:spcAft>
                <a:spcPts val="160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marR="0" lvl="0" indent="0" algn="l" defTabSz="914400" rtl="0" eaLnBrk="1" fontAlgn="auto" latinLnBrk="0" hangingPunct="1">
              <a:lnSpc>
                <a:spcPct val="100000"/>
              </a:lnSpc>
              <a:spcBef>
                <a:spcPts val="0"/>
              </a:spcBef>
              <a:spcAft>
                <a:spcPts val="0"/>
              </a:spcAft>
              <a:buClr>
                <a:srgbClr val="FFFFFF"/>
              </a:buClr>
              <a:buSzPts val="1400"/>
              <a:buFont typeface="Cantarell"/>
              <a:buNone/>
              <a:tabLst/>
              <a:defRPr/>
            </a:pPr>
            <a:r>
              <a:rPr kumimoji="0" lang="en-US" u="none" strike="noStrike" kern="0" cap="none" spc="0" normalizeH="0" baseline="0" noProof="0" dirty="0" err="1">
                <a:ln>
                  <a:noFill/>
                </a:ln>
                <a:solidFill>
                  <a:srgbClr val="FFFFFF"/>
                </a:solidFill>
                <a:effectLst/>
                <a:uLnTx/>
                <a:uFillTx/>
                <a:latin typeface="Cantarell"/>
                <a:sym typeface="Cantarell"/>
              </a:rPr>
              <a:t>Trong</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không</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gian</a:t>
            </a:r>
            <a:r>
              <a:rPr kumimoji="0" lang="en-US" u="none" strike="noStrike" kern="0" cap="none" spc="0" normalizeH="0" baseline="0" noProof="0" dirty="0">
                <a:ln>
                  <a:noFill/>
                </a:ln>
                <a:solidFill>
                  <a:srgbClr val="FFFFFF"/>
                </a:solidFill>
                <a:effectLst/>
                <a:uLnTx/>
                <a:uFillTx/>
                <a:latin typeface="Cantarell"/>
                <a:sym typeface="Cantarell"/>
              </a:rPr>
              <a:t> 3 </a:t>
            </a:r>
            <a:r>
              <a:rPr kumimoji="0" lang="en-US" u="none" strike="noStrike" kern="0" cap="none" spc="0" normalizeH="0" baseline="0" noProof="0" dirty="0" err="1">
                <a:ln>
                  <a:noFill/>
                </a:ln>
                <a:solidFill>
                  <a:srgbClr val="FFFFFF"/>
                </a:solidFill>
                <a:effectLst/>
                <a:uLnTx/>
                <a:uFillTx/>
                <a:latin typeface="Cantarell"/>
                <a:sym typeface="Cantarell"/>
              </a:rPr>
              <a:t>chiều</a:t>
            </a:r>
            <a:r>
              <a:rPr kumimoji="0" lang="en-US" u="none" strike="noStrike" kern="0" cap="none" spc="0" normalizeH="0" baseline="0" noProof="0" dirty="0">
                <a:ln>
                  <a:noFill/>
                </a:ln>
                <a:solidFill>
                  <a:srgbClr val="FFFFFF"/>
                </a:solidFill>
                <a:effectLst/>
                <a:uLnTx/>
                <a:uFillTx/>
                <a:latin typeface="Cantarell"/>
                <a:sym typeface="Cantarell"/>
              </a:rPr>
              <a:t>, </a:t>
            </a:r>
            <a:r>
              <a:rPr lang="en-US" dirty="0">
                <a:solidFill>
                  <a:srgbClr val="FFFFFF"/>
                </a:solidFill>
              </a:rPr>
              <a:t>c</a:t>
            </a:r>
            <a:r>
              <a:rPr kumimoji="0" lang="vi-VN" u="none" strike="noStrike" kern="0" cap="none" spc="0" normalizeH="0" baseline="0" noProof="0" dirty="0">
                <a:ln>
                  <a:noFill/>
                </a:ln>
                <a:solidFill>
                  <a:srgbClr val="FFFFFF"/>
                </a:solidFill>
                <a:effectLst/>
                <a:uLnTx/>
                <a:uFillTx/>
                <a:latin typeface="Cantarell"/>
                <a:sym typeface="Cantarell"/>
              </a:rPr>
              <a:t>ác phép biến đổi sẽ được minh hoạ qua các ma trận 4x4, toạ độ các điểm được biểu diễn theo toạ độ đồng nhất nghĩa là thay cho toạ độ (x, y, z) ta sẽ dùng (x, y, z, 1).</a:t>
            </a:r>
            <a:endParaRPr kumimoji="0" lang="vi-VN" u="none" strike="noStrike" kern="0" cap="none" spc="0" normalizeH="0" baseline="0" noProof="0" dirty="0">
              <a:ln>
                <a:noFill/>
              </a:ln>
              <a:solidFill>
                <a:srgbClr val="FFFFFF"/>
              </a:solidFill>
              <a:effectLst/>
              <a:uLnTx/>
              <a:uFillTx/>
              <a:sym typeface="Cantarell"/>
            </a:endParaRPr>
          </a:p>
        </p:txBody>
      </p:sp>
      <p:sp>
        <p:nvSpPr>
          <p:cNvPr id="7" name="Google Shape;1763;p47">
            <a:extLst>
              <a:ext uri="{FF2B5EF4-FFF2-40B4-BE49-F238E27FC236}">
                <a16:creationId xmlns:a16="http://schemas.microsoft.com/office/drawing/2014/main" id="{F50E6975-3C90-3D56-1EB5-E9B2E6064BC8}"/>
              </a:ext>
            </a:extLst>
          </p:cNvPr>
          <p:cNvSpPr txBox="1">
            <a:spLocks/>
          </p:cNvSpPr>
          <p:nvPr/>
        </p:nvSpPr>
        <p:spPr>
          <a:xfrm>
            <a:off x="582512" y="2694000"/>
            <a:ext cx="5643028" cy="404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l" rtl="0">
              <a:lnSpc>
                <a:spcPct val="100000"/>
              </a:lnSpc>
              <a:spcBef>
                <a:spcPts val="1600"/>
              </a:spcBef>
              <a:spcAft>
                <a:spcPts val="160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marR="0" lvl="0" indent="0" algn="l" defTabSz="914400" rtl="0" eaLnBrk="1" fontAlgn="auto" latinLnBrk="0" hangingPunct="1">
              <a:lnSpc>
                <a:spcPct val="100000"/>
              </a:lnSpc>
              <a:spcBef>
                <a:spcPts val="0"/>
              </a:spcBef>
              <a:spcAft>
                <a:spcPts val="0"/>
              </a:spcAft>
              <a:buClr>
                <a:srgbClr val="FFFFFF"/>
              </a:buClr>
              <a:buSzPts val="1400"/>
              <a:buFont typeface="Cantarell"/>
              <a:buNone/>
              <a:tabLst/>
              <a:defRPr/>
            </a:pPr>
            <a:r>
              <a:rPr kumimoji="0" lang="en-US" u="none" strike="noStrike" kern="0" cap="none" spc="0" normalizeH="0" baseline="0" noProof="0" dirty="0" err="1">
                <a:ln>
                  <a:noFill/>
                </a:ln>
                <a:solidFill>
                  <a:srgbClr val="FFFFFF"/>
                </a:solidFill>
                <a:effectLst/>
                <a:uLnTx/>
                <a:uFillTx/>
                <a:latin typeface="Cantarell"/>
                <a:sym typeface="Cantarell"/>
              </a:rPr>
              <a:t>Một</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ví</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dụ</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về</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phép</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biến</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đổi</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tịnh</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tiến</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trong</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không</a:t>
            </a:r>
            <a:r>
              <a:rPr kumimoji="0" lang="en-US" u="none" strike="noStrike" kern="0" cap="none" spc="0" normalizeH="0" baseline="0" noProof="0" dirty="0">
                <a:ln>
                  <a:noFill/>
                </a:ln>
                <a:solidFill>
                  <a:srgbClr val="FFFFFF"/>
                </a:solidFill>
                <a:effectLst/>
                <a:uLnTx/>
                <a:uFillTx/>
                <a:latin typeface="Cantarell"/>
                <a:sym typeface="Cantarell"/>
              </a:rPr>
              <a:t> </a:t>
            </a:r>
            <a:r>
              <a:rPr kumimoji="0" lang="en-US" u="none" strike="noStrike" kern="0" cap="none" spc="0" normalizeH="0" baseline="0" noProof="0" dirty="0" err="1">
                <a:ln>
                  <a:noFill/>
                </a:ln>
                <a:solidFill>
                  <a:srgbClr val="FFFFFF"/>
                </a:solidFill>
                <a:effectLst/>
                <a:uLnTx/>
                <a:uFillTx/>
                <a:latin typeface="Cantarell"/>
                <a:sym typeface="Cantarell"/>
              </a:rPr>
              <a:t>gian</a:t>
            </a:r>
            <a:r>
              <a:rPr kumimoji="0" lang="en-US" u="none" strike="noStrike" kern="0" cap="none" spc="0" normalizeH="0" baseline="0" noProof="0" dirty="0">
                <a:ln>
                  <a:noFill/>
                </a:ln>
                <a:solidFill>
                  <a:srgbClr val="FFFFFF"/>
                </a:solidFill>
                <a:effectLst/>
                <a:uLnTx/>
                <a:uFillTx/>
                <a:latin typeface="Cantarell"/>
                <a:sym typeface="Cantarell"/>
              </a:rPr>
              <a:t> 3 </a:t>
            </a:r>
            <a:r>
              <a:rPr kumimoji="0" lang="en-US" u="none" strike="noStrike" kern="0" cap="none" spc="0" normalizeH="0" baseline="0" noProof="0" dirty="0" err="1">
                <a:ln>
                  <a:noFill/>
                </a:ln>
                <a:solidFill>
                  <a:srgbClr val="FFFFFF"/>
                </a:solidFill>
                <a:effectLst/>
                <a:uLnTx/>
                <a:uFillTx/>
                <a:latin typeface="Cantarell"/>
                <a:sym typeface="Cantarell"/>
              </a:rPr>
              <a:t>chiều</a:t>
            </a:r>
            <a:r>
              <a:rPr kumimoji="0" lang="en-US" u="none" strike="noStrike" kern="0" cap="none" spc="0" normalizeH="0" baseline="0" noProof="0" dirty="0">
                <a:ln>
                  <a:noFill/>
                </a:ln>
                <a:solidFill>
                  <a:srgbClr val="FFFFFF"/>
                </a:solidFill>
                <a:effectLst/>
                <a:uLnTx/>
                <a:uFillTx/>
                <a:latin typeface="Cantarell"/>
                <a:sym typeface="Cantarell"/>
              </a:rPr>
              <a:t>.</a:t>
            </a:r>
            <a:endParaRPr kumimoji="0" lang="vi-VN" u="none" strike="noStrike" kern="0" cap="none" spc="0" normalizeH="0" baseline="0" noProof="0" dirty="0">
              <a:ln>
                <a:noFill/>
              </a:ln>
              <a:solidFill>
                <a:srgbClr val="FFFFFF"/>
              </a:solidFill>
              <a:effectLst/>
              <a:uLnTx/>
              <a:uFillTx/>
              <a:sym typeface="Cantarell"/>
            </a:endParaRPr>
          </a:p>
        </p:txBody>
      </p:sp>
      <p:pic>
        <p:nvPicPr>
          <p:cNvPr id="8" name="Picture 7">
            <a:extLst>
              <a:ext uri="{FF2B5EF4-FFF2-40B4-BE49-F238E27FC236}">
                <a16:creationId xmlns:a16="http://schemas.microsoft.com/office/drawing/2014/main" id="{29B20B24-DFA2-51C2-21A7-45798F8E3212}"/>
              </a:ext>
            </a:extLst>
          </p:cNvPr>
          <p:cNvPicPr>
            <a:picLocks noChangeAspect="1"/>
          </p:cNvPicPr>
          <p:nvPr/>
        </p:nvPicPr>
        <p:blipFill>
          <a:blip r:embed="rId3"/>
          <a:stretch>
            <a:fillRect/>
          </a:stretch>
        </p:blipFill>
        <p:spPr>
          <a:xfrm>
            <a:off x="1797843" y="3267578"/>
            <a:ext cx="2649855" cy="1011252"/>
          </a:xfrm>
          <a:prstGeom prst="rect">
            <a:avLst/>
          </a:prstGeom>
        </p:spPr>
      </p:pic>
    </p:spTree>
    <p:extLst>
      <p:ext uri="{BB962C8B-B14F-4D97-AF65-F5344CB8AC3E}">
        <p14:creationId xmlns:p14="http://schemas.microsoft.com/office/powerpoint/2010/main" val="12179906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grpSp>
        <p:nvGrpSpPr>
          <p:cNvPr id="1246" name="Google Shape;1246;p34"/>
          <p:cNvGrpSpPr/>
          <p:nvPr/>
        </p:nvGrpSpPr>
        <p:grpSpPr>
          <a:xfrm>
            <a:off x="2438734" y="822065"/>
            <a:ext cx="4266531" cy="3645648"/>
            <a:chOff x="2113175" y="1489475"/>
            <a:chExt cx="1511400" cy="1511400"/>
          </a:xfrm>
        </p:grpSpPr>
        <p:sp>
          <p:nvSpPr>
            <p:cNvPr id="1247" name="Google Shape;1247;p34"/>
            <p:cNvSpPr/>
            <p:nvPr/>
          </p:nvSpPr>
          <p:spPr>
            <a:xfrm>
              <a:off x="2113175" y="1489475"/>
              <a:ext cx="1511400" cy="1511400"/>
            </a:xfrm>
            <a:prstGeom prst="roundRect">
              <a:avLst>
                <a:gd name="adj" fmla="val 16667"/>
              </a:avLst>
            </a:prstGeom>
            <a:noFill/>
            <a:ln w="28575" cap="flat" cmpd="sng">
              <a:solidFill>
                <a:schemeClr val="accent1"/>
              </a:solidFill>
              <a:prstDash val="solid"/>
              <a:round/>
              <a:headEnd type="none" w="sm" len="sm"/>
              <a:tailEnd type="none" w="sm" len="sm"/>
            </a:ln>
            <a:effectLst>
              <a:outerShdw blurRad="171450" algn="bl" rotWithShape="0">
                <a:srgbClr val="92D169">
                  <a:alpha val="8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4"/>
            <p:cNvSpPr/>
            <p:nvPr/>
          </p:nvSpPr>
          <p:spPr>
            <a:xfrm>
              <a:off x="2113175" y="1489475"/>
              <a:ext cx="1511400" cy="1511400"/>
            </a:xfrm>
            <a:prstGeom prst="roundRect">
              <a:avLst>
                <a:gd name="adj" fmla="val 16667"/>
              </a:avLst>
            </a:prstGeom>
            <a:noFill/>
            <a:ln w="28575" cap="flat" cmpd="sng">
              <a:solidFill>
                <a:schemeClr val="accent1"/>
              </a:solidFill>
              <a:prstDash val="solid"/>
              <a:round/>
              <a:headEnd type="none" w="sm" len="sm"/>
              <a:tailEnd type="none" w="sm" len="sm"/>
            </a:ln>
            <a:effectLst>
              <a:outerShdw blurRad="85725" algn="bl" rotWithShape="0">
                <a:srgbClr val="92D169">
                  <a:alpha val="9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4"/>
            <p:cNvSpPr/>
            <p:nvPr/>
          </p:nvSpPr>
          <p:spPr>
            <a:xfrm>
              <a:off x="2113175" y="1489475"/>
              <a:ext cx="1511400" cy="1511400"/>
            </a:xfrm>
            <a:prstGeom prst="roundRect">
              <a:avLst>
                <a:gd name="adj" fmla="val 16667"/>
              </a:avLst>
            </a:prstGeom>
            <a:noFill/>
            <a:ln w="9525" cap="flat" cmpd="sng">
              <a:solidFill>
                <a:srgbClr val="C1E9A7"/>
              </a:solidFill>
              <a:prstDash val="solid"/>
              <a:round/>
              <a:headEnd type="none" w="sm" len="sm"/>
              <a:tailEnd type="none" w="sm" len="sm"/>
            </a:ln>
            <a:effectLst>
              <a:outerShdw blurRad="85725" algn="bl" rotWithShape="0">
                <a:srgbClr val="FFFFFF">
                  <a:alpha val="9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 name="Google Shape;1250;p34"/>
          <p:cNvSpPr txBox="1">
            <a:spLocks noGrp="1"/>
          </p:cNvSpPr>
          <p:nvPr>
            <p:ph type="title"/>
          </p:nvPr>
        </p:nvSpPr>
        <p:spPr>
          <a:xfrm>
            <a:off x="2356572" y="2275927"/>
            <a:ext cx="4430854"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Phép biến đổi</a:t>
            </a:r>
            <a:endParaRPr sz="4800"/>
          </a:p>
        </p:txBody>
      </p:sp>
      <p:sp>
        <p:nvSpPr>
          <p:cNvPr id="1251" name="Google Shape;1251;p34"/>
          <p:cNvSpPr txBox="1">
            <a:spLocks noGrp="1"/>
          </p:cNvSpPr>
          <p:nvPr>
            <p:ph type="subTitle" idx="1"/>
          </p:nvPr>
        </p:nvSpPr>
        <p:spPr>
          <a:xfrm>
            <a:off x="2809499" y="3198420"/>
            <a:ext cx="35250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t>Geometric Transformations</a:t>
            </a:r>
          </a:p>
          <a:p>
            <a:pPr marL="0" lvl="0" indent="0" algn="ctr" rtl="0">
              <a:spcBef>
                <a:spcPts val="0"/>
              </a:spcBef>
              <a:spcAft>
                <a:spcPts val="1600"/>
              </a:spcAft>
              <a:buNone/>
            </a:pPr>
            <a:r>
              <a:rPr lang="en-US"/>
              <a:t>Các phép ánh xạ tọa độ điểm hay vector thành tọa độ hay vector khác</a:t>
            </a:r>
            <a:endParaRPr/>
          </a:p>
        </p:txBody>
      </p:sp>
      <p:sp>
        <p:nvSpPr>
          <p:cNvPr id="1252" name="Google Shape;1252;p34"/>
          <p:cNvSpPr txBox="1">
            <a:spLocks noGrp="1"/>
          </p:cNvSpPr>
          <p:nvPr>
            <p:ph type="title" idx="2"/>
          </p:nvPr>
        </p:nvSpPr>
        <p:spPr>
          <a:xfrm>
            <a:off x="3862950" y="1226975"/>
            <a:ext cx="1418100" cy="11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1253" name="Google Shape;1253;p34"/>
          <p:cNvGrpSpPr/>
          <p:nvPr/>
        </p:nvGrpSpPr>
        <p:grpSpPr>
          <a:xfrm>
            <a:off x="7836882" y="1829737"/>
            <a:ext cx="309086" cy="313875"/>
            <a:chOff x="4453882" y="1840512"/>
            <a:chExt cx="309086" cy="313875"/>
          </a:xfrm>
        </p:grpSpPr>
        <p:sp>
          <p:nvSpPr>
            <p:cNvPr id="1254" name="Google Shape;1254;p34"/>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4"/>
            <p:cNvSpPr/>
            <p:nvPr/>
          </p:nvSpPr>
          <p:spPr>
            <a:xfrm>
              <a:off x="4453882" y="184567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4"/>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448907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2" name="Google Shape;1585;p43">
            <a:extLst>
              <a:ext uri="{FF2B5EF4-FFF2-40B4-BE49-F238E27FC236}">
                <a16:creationId xmlns:a16="http://schemas.microsoft.com/office/drawing/2014/main" id="{0F93C4DC-05D0-63CC-E0F0-ABC60CF4F2E0}"/>
              </a:ext>
            </a:extLst>
          </p:cNvPr>
          <p:cNvSpPr txBox="1"/>
          <p:nvPr/>
        </p:nvSpPr>
        <p:spPr>
          <a:xfrm>
            <a:off x="667240" y="342293"/>
            <a:ext cx="4572000" cy="43829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000" b="1">
                <a:solidFill>
                  <a:schemeClr val="accent1"/>
                </a:solidFill>
                <a:latin typeface="Cantarell"/>
                <a:ea typeface="Cantarell"/>
                <a:cs typeface="Cantarell"/>
                <a:sym typeface="Cantarell"/>
              </a:rPr>
              <a:t>1  PHÉP TỊNH TIẾN (Translation)</a:t>
            </a:r>
            <a:endParaRPr sz="2000" b="1">
              <a:solidFill>
                <a:schemeClr val="accent1"/>
              </a:solidFill>
              <a:latin typeface="Cantarell"/>
              <a:ea typeface="Cantarell"/>
              <a:cs typeface="Cantarell"/>
              <a:sym typeface="Cantarell"/>
            </a:endParaRPr>
          </a:p>
        </p:txBody>
      </p:sp>
      <p:pic>
        <p:nvPicPr>
          <p:cNvPr id="3" name="Picture 2">
            <a:extLst>
              <a:ext uri="{FF2B5EF4-FFF2-40B4-BE49-F238E27FC236}">
                <a16:creationId xmlns:a16="http://schemas.microsoft.com/office/drawing/2014/main" id="{8F2043A7-06D8-5DE6-19DA-E59444BD2772}"/>
              </a:ext>
            </a:extLst>
          </p:cNvPr>
          <p:cNvPicPr>
            <a:picLocks noChangeAspect="1"/>
          </p:cNvPicPr>
          <p:nvPr/>
        </p:nvPicPr>
        <p:blipFill rotWithShape="1">
          <a:blip r:embed="rId3"/>
          <a:srcRect b="6875"/>
          <a:stretch/>
        </p:blipFill>
        <p:spPr>
          <a:xfrm>
            <a:off x="5723828" y="944547"/>
            <a:ext cx="3189713" cy="3002985"/>
          </a:xfrm>
          <a:prstGeom prst="rect">
            <a:avLst/>
          </a:prstGeom>
        </p:spPr>
      </p:pic>
      <mc:AlternateContent xmlns:mc="http://schemas.openxmlformats.org/markup-compatibility/2006" xmlns:a14="http://schemas.microsoft.com/office/drawing/2010/main">
        <mc:Choice Requires="a14">
          <p:sp>
            <p:nvSpPr>
              <p:cNvPr id="6" name="Google Shape;1251;p34">
                <a:extLst>
                  <a:ext uri="{FF2B5EF4-FFF2-40B4-BE49-F238E27FC236}">
                    <a16:creationId xmlns:a16="http://schemas.microsoft.com/office/drawing/2014/main" id="{747B5CC8-D574-C301-7676-761D9CC65FD0}"/>
                  </a:ext>
                </a:extLst>
              </p:cNvPr>
              <p:cNvSpPr txBox="1">
                <a:spLocks/>
              </p:cNvSpPr>
              <p:nvPr/>
            </p:nvSpPr>
            <p:spPr>
              <a:xfrm>
                <a:off x="412877" y="1025139"/>
                <a:ext cx="35250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indent="0" algn="ctr">
                  <a:spcAft>
                    <a:spcPts val="1600"/>
                  </a:spcAft>
                  <a:buNone/>
                </a:pPr>
                <a:r>
                  <a:rPr lang="en-US" sz="1600"/>
                  <a:t>Vector tịnh tiến R(</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𝑥</m:t>
                        </m:r>
                      </m:sub>
                    </m:sSub>
                  </m:oMath>
                </a14:m>
                <a:r>
                  <a:rPr lang="en-US" sz="160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b="0" i="1" smtClean="0">
                            <a:latin typeface="Cambria Math" panose="02040503050406030204" pitchFamily="18" charset="0"/>
                          </a:rPr>
                          <m:t>𝑦</m:t>
                        </m:r>
                      </m:sub>
                    </m:sSub>
                  </m:oMath>
                </a14:m>
                <a:r>
                  <a:rPr lang="en-US" sz="160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b="0" i="1" smtClean="0">
                            <a:latin typeface="Cambria Math" panose="02040503050406030204" pitchFamily="18" charset="0"/>
                          </a:rPr>
                          <m:t>𝑧</m:t>
                        </m:r>
                      </m:sub>
                    </m:sSub>
                    <m:r>
                      <a:rPr lang="en-US" sz="1600" b="0" i="0" smtClean="0">
                        <a:latin typeface="Cambria Math" panose="02040503050406030204" pitchFamily="18" charset="0"/>
                      </a:rPr>
                      <m:t>)</m:t>
                    </m:r>
                  </m:oMath>
                </a14:m>
                <a:endParaRPr lang="en-US" sz="1600"/>
              </a:p>
            </p:txBody>
          </p:sp>
        </mc:Choice>
        <mc:Fallback xmlns="">
          <p:sp>
            <p:nvSpPr>
              <p:cNvPr id="6" name="Google Shape;1251;p34">
                <a:extLst>
                  <a:ext uri="{FF2B5EF4-FFF2-40B4-BE49-F238E27FC236}">
                    <a16:creationId xmlns:a16="http://schemas.microsoft.com/office/drawing/2014/main" id="{747B5CC8-D574-C301-7676-761D9CC65FD0}"/>
                  </a:ext>
                </a:extLst>
              </p:cNvPr>
              <p:cNvSpPr txBox="1">
                <a:spLocks noRot="1" noChangeAspect="1" noMove="1" noResize="1" noEditPoints="1" noAdjustHandles="1" noChangeArrowheads="1" noChangeShapeType="1" noTextEdit="1"/>
              </p:cNvSpPr>
              <p:nvPr/>
            </p:nvSpPr>
            <p:spPr>
              <a:xfrm>
                <a:off x="412877" y="1025139"/>
                <a:ext cx="3525000" cy="59430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Google Shape;1251;p34">
                <a:extLst>
                  <a:ext uri="{FF2B5EF4-FFF2-40B4-BE49-F238E27FC236}">
                    <a16:creationId xmlns:a16="http://schemas.microsoft.com/office/drawing/2014/main" id="{A0105EFF-28BB-6FDF-F6CD-61EDC9A66219}"/>
                  </a:ext>
                </a:extLst>
              </p:cNvPr>
              <p:cNvSpPr txBox="1">
                <a:spLocks/>
              </p:cNvSpPr>
              <p:nvPr/>
            </p:nvSpPr>
            <p:spPr>
              <a:xfrm>
                <a:off x="376123" y="1847558"/>
                <a:ext cx="4830002"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indent="0" algn="ctr">
                  <a:spcAft>
                    <a:spcPts val="1600"/>
                  </a:spcAft>
                  <a:buNone/>
                </a:pPr>
                <a:r>
                  <a:rPr lang="en-US" sz="1800"/>
                  <a:t>P’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𝑦</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𝑧</m:t>
                                          </m:r>
                                          <m:r>
                                            <a:rPr lang="en-US" sz="1800" i="1">
                                              <a:latin typeface="Cambria Math" panose="02040503050406030204" pitchFamily="18" charset="0"/>
                                            </a:rPr>
                                            <m:t>′</m:t>
                                          </m:r>
                                        </m:e>
                                      </m:mr>
                                      <m:mr>
                                        <m:e>
                                          <m:r>
                                            <a:rPr lang="en-US" sz="1800" i="1">
                                              <a:latin typeface="Cambria Math" panose="02040503050406030204" pitchFamily="18" charset="0"/>
                                            </a:rPr>
                                            <m:t>1</m:t>
                                          </m:r>
                                        </m:e>
                                      </m:mr>
                                    </m:m>
                                  </m:e>
                                </m:mr>
                              </m:m>
                            </m:e>
                          </m:mr>
                        </m:m>
                      </m:e>
                    </m:d>
                  </m:oMath>
                </a14:m>
                <a:r>
                  <a:rPr lang="en-US" sz="1800"/>
                  <a:t> = R.P = </a:t>
                </a:r>
                <a14:m>
                  <m:oMath xmlns:m="http://schemas.openxmlformats.org/officeDocument/2006/math">
                    <m:d>
                      <m:dPr>
                        <m:begChr m:val="["/>
                        <m:endChr m:val="]"/>
                        <m:ctrlPr>
                          <a:rPr lang="en-US" sz="1800" i="1" smtClean="0">
                            <a:latin typeface="Cambria Math" panose="02040503050406030204" pitchFamily="18" charset="0"/>
                          </a:rPr>
                        </m:ctrlPr>
                      </m:dPr>
                      <m:e>
                        <m:m>
                          <m:mPr>
                            <m:mcs>
                              <m:mc>
                                <m:mcPr>
                                  <m:count m:val="3"/>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1</m:t>
                              </m:r>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e>
                              <m:r>
                                <a:rPr lang="en-US" sz="1800" b="0" i="1" smtClean="0">
                                  <a:latin typeface="Cambria Math" panose="02040503050406030204" pitchFamily="18" charset="0"/>
                                </a:rPr>
                                <m:t>0</m:t>
                              </m:r>
                            </m:e>
                          </m:mr>
                          <m:mr>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mr>
                              </m:m>
                            </m:e>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mr>
                              </m:m>
                            </m:e>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1</m:t>
                                    </m:r>
                                  </m:e>
                                </m:mr>
                                <m:mr>
                                  <m:e>
                                    <m:r>
                                      <a:rPr lang="en-US" sz="1800" b="0" i="1" smtClean="0">
                                        <a:latin typeface="Cambria Math" panose="02040503050406030204" pitchFamily="18" charset="0"/>
                                      </a:rPr>
                                      <m:t>0</m:t>
                                    </m:r>
                                  </m:e>
                                </m:mr>
                              </m:m>
                            </m:e>
                          </m:mr>
                        </m:m>
                        <m:r>
                          <a:rPr lang="en-US" sz="1800" b="0" i="1" smtClean="0">
                            <a:latin typeface="Cambria Math" panose="02040503050406030204" pitchFamily="18" charset="0"/>
                          </a:rPr>
                          <m:t>    </m:t>
                        </m:r>
                        <m:m>
                          <m:mPr>
                            <m:mcs>
                              <m:mc>
                                <m:mcPr>
                                  <m:count m:val="1"/>
                                  <m:mcJc m:val="center"/>
                                </m:mcPr>
                              </m:mc>
                            </m:mcs>
                            <m:ctrlPr>
                              <a:rPr lang="en-US" sz="1800" b="0" i="1" smtClean="0">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𝑥</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𝑦</m:t>
                                  </m:r>
                                </m:sub>
                              </m:sSub>
                            </m:e>
                          </m:mr>
                          <m:mr>
                            <m:e>
                              <m:m>
                                <m:mPr>
                                  <m:mcs>
                                    <m:mc>
                                      <m:mcPr>
                                        <m:count m:val="1"/>
                                        <m:mcJc m:val="center"/>
                                      </m:mcPr>
                                    </m:mc>
                                  </m:mcs>
                                  <m:ctrlPr>
                                    <a:rPr lang="en-US" sz="1800" b="0" i="1" smtClean="0">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𝑧</m:t>
                                        </m:r>
                                      </m:sub>
                                    </m:sSub>
                                  </m:e>
                                </m:mr>
                                <m:mr>
                                  <m:e>
                                    <m:r>
                                      <a:rPr lang="en-US" sz="1800" b="0" i="1" smtClean="0">
                                        <a:latin typeface="Cambria Math" panose="02040503050406030204" pitchFamily="18" charset="0"/>
                                      </a:rPr>
                                      <m:t>1</m:t>
                                    </m:r>
                                  </m:e>
                                </m:mr>
                              </m:m>
                            </m:e>
                          </m:mr>
                        </m:m>
                      </m:e>
                    </m:d>
                  </m:oMath>
                </a14:m>
                <a:r>
                  <a:rPr lang="en-US" sz="1800"/>
                  <a:t> . </a:t>
                </a:r>
                <a14:m>
                  <m:oMath xmlns:m="http://schemas.openxmlformats.org/officeDocument/2006/math">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𝑥</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𝑦</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𝑧</m:t>
                                          </m:r>
                                        </m:e>
                                      </m:mr>
                                      <m:mr>
                                        <m:e>
                                          <m:r>
                                            <a:rPr lang="en-US" sz="2200" i="1">
                                              <a:latin typeface="Cambria Math" panose="02040503050406030204" pitchFamily="18" charset="0"/>
                                            </a:rPr>
                                            <m:t>1</m:t>
                                          </m:r>
                                        </m:e>
                                      </m:mr>
                                    </m:m>
                                  </m:e>
                                </m:mr>
                              </m:m>
                            </m:e>
                          </m:mr>
                        </m:m>
                      </m:e>
                    </m:d>
                  </m:oMath>
                </a14:m>
                <a:r>
                  <a:rPr lang="en-US" sz="1800"/>
                  <a:t> </a:t>
                </a:r>
              </a:p>
            </p:txBody>
          </p:sp>
        </mc:Choice>
        <mc:Fallback xmlns="">
          <p:sp>
            <p:nvSpPr>
              <p:cNvPr id="8" name="Google Shape;1251;p34">
                <a:extLst>
                  <a:ext uri="{FF2B5EF4-FFF2-40B4-BE49-F238E27FC236}">
                    <a16:creationId xmlns:a16="http://schemas.microsoft.com/office/drawing/2014/main" id="{A0105EFF-28BB-6FDF-F6CD-61EDC9A66219}"/>
                  </a:ext>
                </a:extLst>
              </p:cNvPr>
              <p:cNvSpPr txBox="1">
                <a:spLocks noRot="1" noChangeAspect="1" noMove="1" noResize="1" noEditPoints="1" noAdjustHandles="1" noChangeArrowheads="1" noChangeShapeType="1" noTextEdit="1"/>
              </p:cNvSpPr>
              <p:nvPr/>
            </p:nvSpPr>
            <p:spPr>
              <a:xfrm>
                <a:off x="376123" y="1847558"/>
                <a:ext cx="4830002" cy="594300"/>
              </a:xfrm>
              <a:prstGeom prst="rect">
                <a:avLst/>
              </a:prstGeom>
              <a:blipFill>
                <a:blip r:embed="rId5"/>
                <a:stretch>
                  <a:fillRect b="-93878"/>
                </a:stretch>
              </a:blipFill>
              <a:ln>
                <a:noFill/>
              </a:ln>
            </p:spPr>
            <p:txBody>
              <a:bodyPr/>
              <a:lstStyle/>
              <a:p>
                <a:r>
                  <a:rPr lang="en-US">
                    <a:noFill/>
                  </a:rPr>
                  <a:t> </a:t>
                </a:r>
              </a:p>
            </p:txBody>
          </p:sp>
        </mc:Fallback>
      </mc:AlternateContent>
      <p:sp>
        <p:nvSpPr>
          <p:cNvPr id="13" name="TextBox 12">
            <a:extLst>
              <a:ext uri="{FF2B5EF4-FFF2-40B4-BE49-F238E27FC236}">
                <a16:creationId xmlns:a16="http://schemas.microsoft.com/office/drawing/2014/main" id="{A503A630-EE45-83A5-7209-14F1380362B1}"/>
              </a:ext>
            </a:extLst>
          </p:cNvPr>
          <p:cNvSpPr txBox="1"/>
          <p:nvPr/>
        </p:nvSpPr>
        <p:spPr>
          <a:xfrm>
            <a:off x="634125" y="3825973"/>
            <a:ext cx="4572000" cy="584775"/>
          </a:xfrm>
          <a:prstGeom prst="rect">
            <a:avLst/>
          </a:prstGeom>
          <a:noFill/>
        </p:spPr>
        <p:txBody>
          <a:bodyPr wrap="square">
            <a:spAutoFit/>
          </a:bodyPr>
          <a:lstStyle/>
          <a:p>
            <a:r>
              <a:rPr lang="vi-VN" sz="1600">
                <a:solidFill>
                  <a:schemeClr val="bg1"/>
                </a:solidFill>
                <a:latin typeface="Quantico" panose="020B0604020202020204" charset="0"/>
                <a:ea typeface="Cambria Math" panose="02040503050406030204" pitchFamily="18" charset="0"/>
              </a:rPr>
              <a:t>Phép tịnh tiến theo véc tơ tịnh tiến T(tx, ty) sẽ dời vị trí điểm P(x,y) đến vị trí mới</a:t>
            </a:r>
            <a:r>
              <a:rPr lang="en-US" sz="1600">
                <a:solidFill>
                  <a:schemeClr val="bg1"/>
                </a:solidFill>
                <a:latin typeface="Quantico" panose="020B0604020202020204" charset="0"/>
                <a:ea typeface="Cambria Math" panose="02040503050406030204" pitchFamily="18" charset="0"/>
              </a:rPr>
              <a:t> </a:t>
            </a:r>
            <a:r>
              <a:rPr lang="vi-VN" sz="1600">
                <a:solidFill>
                  <a:schemeClr val="bg1"/>
                </a:solidFill>
                <a:latin typeface="Quantico" panose="020B0604020202020204" charset="0"/>
                <a:ea typeface="Cambria Math" panose="02040503050406030204" pitchFamily="18" charset="0"/>
              </a:rPr>
              <a:t>P'(x',y')</a:t>
            </a:r>
            <a:endParaRPr lang="en-US" sz="1600">
              <a:solidFill>
                <a:schemeClr val="bg1"/>
              </a:solidFill>
              <a:latin typeface="Quantico" panose="020B0604020202020204" charset="0"/>
              <a:ea typeface="Cambria Math" panose="02040503050406030204" pitchFamily="18" charset="0"/>
            </a:endParaRPr>
          </a:p>
        </p:txBody>
      </p:sp>
    </p:spTree>
    <p:extLst>
      <p:ext uri="{BB962C8B-B14F-4D97-AF65-F5344CB8AC3E}">
        <p14:creationId xmlns:p14="http://schemas.microsoft.com/office/powerpoint/2010/main" val="194386875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2" name="Google Shape;1585;p43">
            <a:extLst>
              <a:ext uri="{FF2B5EF4-FFF2-40B4-BE49-F238E27FC236}">
                <a16:creationId xmlns:a16="http://schemas.microsoft.com/office/drawing/2014/main" id="{742DB6DE-4AC5-BA15-0A42-80991E7B6709}"/>
              </a:ext>
            </a:extLst>
          </p:cNvPr>
          <p:cNvSpPr txBox="1"/>
          <p:nvPr/>
        </p:nvSpPr>
        <p:spPr>
          <a:xfrm>
            <a:off x="667240" y="342293"/>
            <a:ext cx="3852721" cy="43829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000" b="1">
                <a:solidFill>
                  <a:schemeClr val="accent1"/>
                </a:solidFill>
                <a:latin typeface="Cantarell"/>
                <a:ea typeface="Cantarell"/>
                <a:cs typeface="Cantarell"/>
                <a:sym typeface="Cantarell"/>
              </a:rPr>
              <a:t>2  PHÉP QUAY (Rotation) </a:t>
            </a:r>
            <a:endParaRPr sz="2000" b="1">
              <a:solidFill>
                <a:schemeClr val="accent1"/>
              </a:solidFill>
              <a:latin typeface="Cantarell"/>
              <a:ea typeface="Cantarell"/>
              <a:cs typeface="Cantarell"/>
              <a:sym typeface="Cantarell"/>
            </a:endParaRPr>
          </a:p>
        </p:txBody>
      </p:sp>
      <p:sp>
        <p:nvSpPr>
          <p:cNvPr id="3" name="Google Shape;1293;p36">
            <a:extLst>
              <a:ext uri="{FF2B5EF4-FFF2-40B4-BE49-F238E27FC236}">
                <a16:creationId xmlns:a16="http://schemas.microsoft.com/office/drawing/2014/main" id="{0543380B-78AF-7CAF-B209-569B352860E5}"/>
              </a:ext>
            </a:extLst>
          </p:cNvPr>
          <p:cNvSpPr txBox="1"/>
          <p:nvPr/>
        </p:nvSpPr>
        <p:spPr>
          <a:xfrm>
            <a:off x="1060263" y="780584"/>
            <a:ext cx="1779580" cy="396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b="1">
                <a:solidFill>
                  <a:schemeClr val="accent4"/>
                </a:solidFill>
                <a:latin typeface="Cantarell"/>
                <a:ea typeface="Cantarell"/>
                <a:cs typeface="Cantarell"/>
                <a:sym typeface="Cantarell"/>
              </a:rPr>
              <a:t>a.Trục tọa độ</a:t>
            </a:r>
            <a:endParaRPr sz="1800" b="1">
              <a:solidFill>
                <a:schemeClr val="accent4"/>
              </a:solidFill>
              <a:latin typeface="Cantarell"/>
              <a:ea typeface="Cantarell"/>
              <a:cs typeface="Cantarell"/>
              <a:sym typeface="Cantarell"/>
            </a:endParaRPr>
          </a:p>
        </p:txBody>
      </p:sp>
      <p:sp>
        <p:nvSpPr>
          <p:cNvPr id="4" name="TextBox 3">
            <a:extLst>
              <a:ext uri="{FF2B5EF4-FFF2-40B4-BE49-F238E27FC236}">
                <a16:creationId xmlns:a16="http://schemas.microsoft.com/office/drawing/2014/main" id="{4FDACA9C-D1A7-4981-B0D7-20130CBD1A8F}"/>
              </a:ext>
            </a:extLst>
          </p:cNvPr>
          <p:cNvSpPr txBox="1"/>
          <p:nvPr/>
        </p:nvSpPr>
        <p:spPr>
          <a:xfrm>
            <a:off x="284720" y="1342969"/>
            <a:ext cx="6591865" cy="830997"/>
          </a:xfrm>
          <a:prstGeom prst="rect">
            <a:avLst/>
          </a:prstGeom>
          <a:noFill/>
        </p:spPr>
        <p:txBody>
          <a:bodyPr wrap="square">
            <a:spAutoFit/>
          </a:bodyPr>
          <a:lstStyle/>
          <a:p>
            <a:r>
              <a:rPr lang="en-US" sz="1600">
                <a:solidFill>
                  <a:schemeClr val="bg1"/>
                </a:solidFill>
                <a:latin typeface="Quantico" panose="020B0604020202020204" charset="0"/>
                <a:ea typeface="Cambria Math" panose="02040503050406030204" pitchFamily="18" charset="0"/>
              </a:rPr>
              <a:t>Trong 3D 1 đối tượng có thể xoay theo 3 trục: x, y, z.</a:t>
            </a:r>
          </a:p>
          <a:p>
            <a:endParaRPr lang="en-US" sz="1600">
              <a:solidFill>
                <a:schemeClr val="bg1"/>
              </a:solidFill>
              <a:latin typeface="Quantico" panose="020B0604020202020204" charset="0"/>
              <a:ea typeface="Cambria Math" panose="02040503050406030204" pitchFamily="18" charset="0"/>
            </a:endParaRPr>
          </a:p>
          <a:p>
            <a:r>
              <a:rPr lang="en-US" sz="1600">
                <a:solidFill>
                  <a:schemeClr val="bg1"/>
                </a:solidFill>
                <a:latin typeface="Quantico" panose="020B0604020202020204" charset="0"/>
                <a:ea typeface="Cambria Math" panose="02040503050406030204" pitchFamily="18" charset="0"/>
              </a:rPr>
              <a:t>Thực hiện phép quay một góc 𝜃 theo các trục ox, oy, oz </a:t>
            </a:r>
          </a:p>
        </p:txBody>
      </p:sp>
      <mc:AlternateContent xmlns:mc="http://schemas.openxmlformats.org/markup-compatibility/2006">
        <mc:Choice xmlns:am3d="http://schemas.microsoft.com/office/drawing/2017/model3d" Requires="am3d">
          <p:graphicFrame>
            <p:nvGraphicFramePr>
              <p:cNvPr id="28" name="3D Model 27" descr="Cube">
                <a:extLst>
                  <a:ext uri="{FF2B5EF4-FFF2-40B4-BE49-F238E27FC236}">
                    <a16:creationId xmlns:a16="http://schemas.microsoft.com/office/drawing/2014/main" id="{EC9E3933-DF1F-6EA8-DE53-5A05A5083131}"/>
                  </a:ext>
                </a:extLst>
              </p:cNvPr>
              <p:cNvGraphicFramePr>
                <a:graphicFrameLocks noChangeAspect="1"/>
              </p:cNvGraphicFramePr>
              <p:nvPr>
                <p:extLst>
                  <p:ext uri="{D42A27DB-BD31-4B8C-83A1-F6EECF244321}">
                    <p14:modId xmlns:p14="http://schemas.microsoft.com/office/powerpoint/2010/main" val="1928020526"/>
                  </p:ext>
                </p:extLst>
              </p:nvPr>
            </p:nvGraphicFramePr>
            <p:xfrm>
              <a:off x="6876585" y="1583928"/>
              <a:ext cx="729145" cy="802373"/>
            </p:xfrm>
            <a:graphic>
              <a:graphicData uri="http://schemas.microsoft.com/office/drawing/2017/model3d">
                <am3d:model3d r:embed="rId3">
                  <am3d:spPr>
                    <a:xfrm>
                      <a:off x="0" y="0"/>
                      <a:ext cx="729145" cy="802373"/>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1200000" ay="1800000" az="600000"/>
                    <am3d:postTrans dx="0" dy="0" dz="0"/>
                  </am3d:trans>
                  <am3d:raster rName="Office3DRenderer" rVer="16.0.8326">
                    <am3d:blip r:embed="rId4"/>
                  </am3d:raster>
                  <am3d:objViewport viewportSz="8569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8" name="3D Model 27" descr="Cube">
                <a:extLst>
                  <a:ext uri="{FF2B5EF4-FFF2-40B4-BE49-F238E27FC236}">
                    <a16:creationId xmlns:a16="http://schemas.microsoft.com/office/drawing/2014/main" id="{EC9E3933-DF1F-6EA8-DE53-5A05A5083131}"/>
                  </a:ext>
                </a:extLst>
              </p:cNvPr>
              <p:cNvPicPr>
                <a:picLocks noGrp="1" noRot="1" noChangeAspect="1" noMove="1" noResize="1" noEditPoints="1" noAdjustHandles="1" noChangeArrowheads="1" noChangeShapeType="1" noCrop="1"/>
              </p:cNvPicPr>
              <p:nvPr/>
            </p:nvPicPr>
            <p:blipFill>
              <a:blip r:embed="rId4"/>
              <a:stretch>
                <a:fillRect/>
              </a:stretch>
            </p:blipFill>
            <p:spPr>
              <a:xfrm>
                <a:off x="6876585" y="1583928"/>
                <a:ext cx="729145" cy="802373"/>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27" name="3D Model 26" descr="Cube">
                <a:extLst>
                  <a:ext uri="{FF2B5EF4-FFF2-40B4-BE49-F238E27FC236}">
                    <a16:creationId xmlns:a16="http://schemas.microsoft.com/office/drawing/2014/main" id="{A84CFC98-0A4D-D7B1-DD7B-6B559007FDDB}"/>
                  </a:ext>
                </a:extLst>
              </p:cNvPr>
              <p:cNvGraphicFramePr>
                <a:graphicFrameLocks noChangeAspect="1"/>
              </p:cNvGraphicFramePr>
              <p:nvPr>
                <p:extLst>
                  <p:ext uri="{D42A27DB-BD31-4B8C-83A1-F6EECF244321}">
                    <p14:modId xmlns:p14="http://schemas.microsoft.com/office/powerpoint/2010/main" val="3700355449"/>
                  </p:ext>
                </p:extLst>
              </p:nvPr>
            </p:nvGraphicFramePr>
            <p:xfrm>
              <a:off x="5956029" y="2948144"/>
              <a:ext cx="720213" cy="792543"/>
            </p:xfrm>
            <a:graphic>
              <a:graphicData uri="http://schemas.microsoft.com/office/drawing/2017/model3d">
                <am3d:model3d r:embed="rId3">
                  <am3d:spPr>
                    <a:xfrm>
                      <a:off x="0" y="0"/>
                      <a:ext cx="720213" cy="792543"/>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1200000" ay="1800000" az="600000"/>
                    <am3d:postTrans dx="0" dy="0" dz="0"/>
                  </am3d:trans>
                  <am3d:raster rName="Office3DRenderer" rVer="16.0.8326">
                    <am3d:blip r:embed="rId5"/>
                  </am3d:raster>
                  <am3d:objViewport viewportSz="84643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7" name="3D Model 26" descr="Cube">
                <a:extLst>
                  <a:ext uri="{FF2B5EF4-FFF2-40B4-BE49-F238E27FC236}">
                    <a16:creationId xmlns:a16="http://schemas.microsoft.com/office/drawing/2014/main" id="{A84CFC98-0A4D-D7B1-DD7B-6B559007FDDB}"/>
                  </a:ext>
                </a:extLst>
              </p:cNvPr>
              <p:cNvPicPr>
                <a:picLocks noGrp="1" noRot="1" noChangeAspect="1" noMove="1" noResize="1" noEditPoints="1" noAdjustHandles="1" noChangeArrowheads="1" noChangeShapeType="1" noCrop="1"/>
              </p:cNvPicPr>
              <p:nvPr/>
            </p:nvPicPr>
            <p:blipFill>
              <a:blip r:embed="rId5"/>
              <a:stretch>
                <a:fillRect/>
              </a:stretch>
            </p:blipFill>
            <p:spPr>
              <a:xfrm>
                <a:off x="5956029" y="2948144"/>
                <a:ext cx="720213" cy="792543"/>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26" name="3D Model 25" descr="Cube">
                <a:extLst>
                  <a:ext uri="{FF2B5EF4-FFF2-40B4-BE49-F238E27FC236}">
                    <a16:creationId xmlns:a16="http://schemas.microsoft.com/office/drawing/2014/main" id="{0090F622-1599-3DA9-4D1A-51F35BA35737}"/>
                  </a:ext>
                </a:extLst>
              </p:cNvPr>
              <p:cNvGraphicFramePr>
                <a:graphicFrameLocks noChangeAspect="1"/>
              </p:cNvGraphicFramePr>
              <p:nvPr>
                <p:extLst>
                  <p:ext uri="{D42A27DB-BD31-4B8C-83A1-F6EECF244321}">
                    <p14:modId xmlns:p14="http://schemas.microsoft.com/office/powerpoint/2010/main" val="1587755098"/>
                  </p:ext>
                </p:extLst>
              </p:nvPr>
            </p:nvGraphicFramePr>
            <p:xfrm>
              <a:off x="7552213" y="2083039"/>
              <a:ext cx="777571" cy="879498"/>
            </p:xfrm>
            <a:graphic>
              <a:graphicData uri="http://schemas.microsoft.com/office/drawing/2017/model3d">
                <am3d:model3d r:embed="rId3">
                  <am3d:spPr>
                    <a:xfrm>
                      <a:off x="0" y="0"/>
                      <a:ext cx="777571" cy="879498"/>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8700000" ay="1800000" az="9600000"/>
                    <am3d:postTrans dx="0" dy="0" dz="0"/>
                  </am3d:trans>
                  <am3d:raster rName="Office3DRenderer" rVer="16.0.8326">
                    <am3d:blip r:embed="rId6"/>
                  </am3d:raster>
                  <am3d:objViewport viewportSz="88885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6" name="3D Model 25" descr="Cube">
                <a:extLst>
                  <a:ext uri="{FF2B5EF4-FFF2-40B4-BE49-F238E27FC236}">
                    <a16:creationId xmlns:a16="http://schemas.microsoft.com/office/drawing/2014/main" id="{0090F622-1599-3DA9-4D1A-51F35BA35737}"/>
                  </a:ext>
                </a:extLst>
              </p:cNvPr>
              <p:cNvPicPr>
                <a:picLocks noGrp="1" noRot="1" noChangeAspect="1" noMove="1" noResize="1" noEditPoints="1" noAdjustHandles="1" noChangeArrowheads="1" noChangeShapeType="1" noCrop="1"/>
              </p:cNvPicPr>
              <p:nvPr/>
            </p:nvPicPr>
            <p:blipFill>
              <a:blip r:embed="rId6"/>
              <a:stretch>
                <a:fillRect/>
              </a:stretch>
            </p:blipFill>
            <p:spPr>
              <a:xfrm>
                <a:off x="7552213" y="2083039"/>
                <a:ext cx="777571" cy="879498"/>
              </a:xfrm>
              <a:prstGeom prst="rect">
                <a:avLst/>
              </a:prstGeom>
            </p:spPr>
          </p:pic>
        </mc:Fallback>
      </mc:AlternateContent>
      <p:cxnSp>
        <p:nvCxnSpPr>
          <p:cNvPr id="10" name="Straight Arrow Connector 9">
            <a:extLst>
              <a:ext uri="{FF2B5EF4-FFF2-40B4-BE49-F238E27FC236}">
                <a16:creationId xmlns:a16="http://schemas.microsoft.com/office/drawing/2014/main" id="{C8A4F62A-26A5-4F75-2555-5CC3745711EA}"/>
              </a:ext>
            </a:extLst>
          </p:cNvPr>
          <p:cNvCxnSpPr>
            <a:cxnSpLocks/>
          </p:cNvCxnSpPr>
          <p:nvPr/>
        </p:nvCxnSpPr>
        <p:spPr>
          <a:xfrm flipH="1" flipV="1">
            <a:off x="6798169" y="1373527"/>
            <a:ext cx="1" cy="1688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57A2EA-AACD-8260-9A47-364FF2B874A6}"/>
              </a:ext>
            </a:extLst>
          </p:cNvPr>
          <p:cNvCxnSpPr>
            <a:cxnSpLocks/>
          </p:cNvCxnSpPr>
          <p:nvPr/>
        </p:nvCxnSpPr>
        <p:spPr>
          <a:xfrm>
            <a:off x="6798169" y="3060461"/>
            <a:ext cx="2031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46EE98-6186-F7CF-3833-D223E11E63BF}"/>
              </a:ext>
            </a:extLst>
          </p:cNvPr>
          <p:cNvCxnSpPr>
            <a:cxnSpLocks/>
          </p:cNvCxnSpPr>
          <p:nvPr/>
        </p:nvCxnSpPr>
        <p:spPr>
          <a:xfrm flipH="1">
            <a:off x="6077957" y="3060461"/>
            <a:ext cx="720212" cy="1248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31CC9B4-280A-D7BE-0751-4A8F73F7656A}"/>
              </a:ext>
            </a:extLst>
          </p:cNvPr>
          <p:cNvSpPr txBox="1"/>
          <p:nvPr/>
        </p:nvSpPr>
        <p:spPr>
          <a:xfrm>
            <a:off x="8594653" y="3060461"/>
            <a:ext cx="356060" cy="342352"/>
          </a:xfrm>
          <a:prstGeom prst="rect">
            <a:avLst/>
          </a:prstGeom>
          <a:noFill/>
        </p:spPr>
        <p:txBody>
          <a:bodyPr wrap="square" rtlCol="0">
            <a:spAutoFit/>
          </a:bodyPr>
          <a:lstStyle/>
          <a:p>
            <a:r>
              <a:rPr lang="en-US">
                <a:solidFill>
                  <a:schemeClr val="bg1"/>
                </a:solidFill>
              </a:rPr>
              <a:t>x</a:t>
            </a:r>
          </a:p>
        </p:txBody>
      </p:sp>
      <p:sp>
        <p:nvSpPr>
          <p:cNvPr id="24" name="TextBox 23">
            <a:extLst>
              <a:ext uri="{FF2B5EF4-FFF2-40B4-BE49-F238E27FC236}">
                <a16:creationId xmlns:a16="http://schemas.microsoft.com/office/drawing/2014/main" id="{490FC892-9075-A4C8-1A1A-91A4BE00C303}"/>
              </a:ext>
            </a:extLst>
          </p:cNvPr>
          <p:cNvSpPr txBox="1"/>
          <p:nvPr/>
        </p:nvSpPr>
        <p:spPr>
          <a:xfrm>
            <a:off x="6798169" y="1187807"/>
            <a:ext cx="356060" cy="342352"/>
          </a:xfrm>
          <a:prstGeom prst="rect">
            <a:avLst/>
          </a:prstGeom>
          <a:noFill/>
        </p:spPr>
        <p:txBody>
          <a:bodyPr wrap="square" rtlCol="0">
            <a:spAutoFit/>
          </a:bodyPr>
          <a:lstStyle/>
          <a:p>
            <a:r>
              <a:rPr lang="en-US">
                <a:solidFill>
                  <a:schemeClr val="bg1"/>
                </a:solidFill>
              </a:rPr>
              <a:t>z</a:t>
            </a:r>
          </a:p>
        </p:txBody>
      </p:sp>
      <p:sp>
        <p:nvSpPr>
          <p:cNvPr id="25" name="TextBox 24">
            <a:extLst>
              <a:ext uri="{FF2B5EF4-FFF2-40B4-BE49-F238E27FC236}">
                <a16:creationId xmlns:a16="http://schemas.microsoft.com/office/drawing/2014/main" id="{EDD750CA-DE58-2039-FBC8-4235917E90F0}"/>
              </a:ext>
            </a:extLst>
          </p:cNvPr>
          <p:cNvSpPr txBox="1"/>
          <p:nvPr/>
        </p:nvSpPr>
        <p:spPr>
          <a:xfrm>
            <a:off x="6166971" y="4147872"/>
            <a:ext cx="356060" cy="342352"/>
          </a:xfrm>
          <a:prstGeom prst="rect">
            <a:avLst/>
          </a:prstGeom>
          <a:noFill/>
        </p:spPr>
        <p:txBody>
          <a:bodyPr wrap="square" rtlCol="0">
            <a:spAutoFit/>
          </a:bodyPr>
          <a:lstStyle/>
          <a:p>
            <a:r>
              <a:rPr lang="en-US">
                <a:solidFill>
                  <a:schemeClr val="bg1"/>
                </a:solidFill>
              </a:rPr>
              <a:t>y</a:t>
            </a:r>
          </a:p>
        </p:txBody>
      </p:sp>
      <mc:AlternateContent xmlns:mc="http://schemas.openxmlformats.org/markup-compatibility/2006" xmlns:a14="http://schemas.microsoft.com/office/drawing/2010/main">
        <mc:Choice Requires="a14">
          <p:sp>
            <p:nvSpPr>
              <p:cNvPr id="30" name="Google Shape;1251;p34">
                <a:extLst>
                  <a:ext uri="{FF2B5EF4-FFF2-40B4-BE49-F238E27FC236}">
                    <a16:creationId xmlns:a16="http://schemas.microsoft.com/office/drawing/2014/main" id="{FEF8FBF3-4EA4-EB2A-AA41-13E9928E0483}"/>
                  </a:ext>
                </a:extLst>
              </p:cNvPr>
              <p:cNvSpPr txBox="1">
                <a:spLocks/>
              </p:cNvSpPr>
              <p:nvPr/>
            </p:nvSpPr>
            <p:spPr>
              <a:xfrm>
                <a:off x="306447" y="2249859"/>
                <a:ext cx="5388155"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indent="0">
                  <a:spcAft>
                    <a:spcPts val="1600"/>
                  </a:spcAft>
                  <a:buNone/>
                </a:pPr>
                <a:r>
                  <a:rPr lang="en-US" sz="1800"/>
                  <a:t>Quay quanh trục Ox:</a:t>
                </a:r>
              </a:p>
              <a:p>
                <a:pPr marL="0" indent="0" algn="ctr">
                  <a:spcAft>
                    <a:spcPts val="1600"/>
                  </a:spcAft>
                  <a:buNone/>
                </a:pPr>
                <a:r>
                  <a:rPr lang="en-US" sz="1800"/>
                  <a:t>P’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𝑦</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𝑧</m:t>
                                          </m:r>
                                          <m:r>
                                            <a:rPr lang="en-US" sz="1800" i="1">
                                              <a:latin typeface="Cambria Math" panose="02040503050406030204" pitchFamily="18" charset="0"/>
                                            </a:rPr>
                                            <m:t>′</m:t>
                                          </m:r>
                                        </m:e>
                                      </m:mr>
                                      <m:mr>
                                        <m:e>
                                          <m:r>
                                            <a:rPr lang="en-US" sz="1800" i="1">
                                              <a:latin typeface="Cambria Math" panose="02040503050406030204" pitchFamily="18" charset="0"/>
                                            </a:rPr>
                                            <m:t>1</m:t>
                                          </m:r>
                                        </m:e>
                                      </m:mr>
                                    </m:m>
                                  </m:e>
                                </m:mr>
                              </m:m>
                            </m:e>
                          </m:mr>
                        </m:m>
                      </m:e>
                    </m:d>
                  </m:oMath>
                </a14:m>
                <a:r>
                  <a:rPr lang="en-US" sz="1800"/>
                  <a: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𝑂𝑥</m:t>
                        </m:r>
                      </m:sub>
                    </m:sSub>
                    <m:r>
                      <a:rPr lang="en-US" sz="1800" b="0" i="1" smtClean="0">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rPr>
                      <m:t>)</m:t>
                    </m:r>
                  </m:oMath>
                </a14:m>
                <a:r>
                  <a:rPr lang="en-US" sz="1800"/>
                  <a:t>.P = </a:t>
                </a:r>
                <a14:m>
                  <m:oMath xmlns:m="http://schemas.openxmlformats.org/officeDocument/2006/math">
                    <m:d>
                      <m:dPr>
                        <m:begChr m:val="["/>
                        <m:endChr m:val="]"/>
                        <m:ctrlPr>
                          <a:rPr lang="en-US" sz="1800" i="1" smtClean="0">
                            <a:latin typeface="Cambria Math" panose="02040503050406030204" pitchFamily="18" charset="0"/>
                          </a:rPr>
                        </m:ctrlPr>
                      </m:dPr>
                      <m:e>
                        <m:m>
                          <m:mPr>
                            <m:mcs>
                              <m:mc>
                                <m:mcPr>
                                  <m:count m:val="3"/>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1</m:t>
                              </m:r>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cos</m:t>
                                  </m:r>
                                </m:fName>
                                <m:e>
                                  <m:r>
                                    <m:rPr>
                                      <m:nor/>
                                    </m:rPr>
                                    <a:rPr lang="en-US" sz="1800">
                                      <a:solidFill>
                                        <a:schemeClr val="bg1"/>
                                      </a:solidFill>
                                      <a:latin typeface="Quantico" panose="020B0604020202020204" charset="0"/>
                                      <a:ea typeface="Cambria Math" panose="02040503050406030204" pitchFamily="18" charset="0"/>
                                    </a:rPr>
                                    <m:t>𝜃</m:t>
                                  </m:r>
                                </m:e>
                              </m:func>
                            </m:e>
                            <m:e>
                              <m:func>
                                <m:funcPr>
                                  <m:ctrlPr>
                                    <a:rPr lang="en-US" sz="1800" i="1">
                                      <a:latin typeface="Cambria Math" panose="02040503050406030204" pitchFamily="18" charset="0"/>
                                    </a:rPr>
                                  </m:ctrlPr>
                                </m:funcPr>
                                <m:fName>
                                  <m:r>
                                    <a:rPr lang="en-US" sz="1800" b="0" i="0" smtClean="0">
                                      <a:latin typeface="Cambria Math" panose="02040503050406030204" pitchFamily="18" charset="0"/>
                                    </a:rPr>
                                    <m:t>−</m:t>
                                  </m:r>
                                  <m:r>
                                    <m:rPr>
                                      <m:sty m:val="p"/>
                                    </m:rPr>
                                    <a:rPr lang="en-US" sz="1800" b="0" i="0" smtClean="0">
                                      <a:latin typeface="Cambria Math" panose="02040503050406030204" pitchFamily="18" charset="0"/>
                                    </a:rPr>
                                    <m:t>sin</m:t>
                                  </m:r>
                                </m:fName>
                                <m:e>
                                  <m:r>
                                    <m:rPr>
                                      <m:nor/>
                                    </m:rPr>
                                    <a:rPr lang="en-US" sz="1800">
                                      <a:solidFill>
                                        <a:schemeClr val="bg1"/>
                                      </a:solidFill>
                                      <a:latin typeface="Quantico" panose="020B0604020202020204" charset="0"/>
                                      <a:ea typeface="Cambria Math" panose="02040503050406030204" pitchFamily="18" charset="0"/>
                                    </a:rPr>
                                    <m:t>𝜃</m:t>
                                  </m:r>
                                </m:e>
                              </m:func>
                            </m:e>
                          </m:mr>
                          <m:mr>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mr>
                              </m:m>
                            </m:e>
                            <m:e>
                              <m:m>
                                <m:mPr>
                                  <m:mcs>
                                    <m:mc>
                                      <m:mcPr>
                                        <m:count m:val="1"/>
                                        <m:mcJc m:val="center"/>
                                      </m:mcPr>
                                    </m:mc>
                                  </m:mcs>
                                  <m:ctrlPr>
                                    <a:rPr lang="en-US" sz="1800" i="1" smtClean="0">
                                      <a:latin typeface="Cambria Math" panose="02040503050406030204" pitchFamily="18" charset="0"/>
                                    </a:rPr>
                                  </m:ctrlPr>
                                </m:mPr>
                                <m:mr>
                                  <m:e>
                                    <m:func>
                                      <m:funcPr>
                                        <m:ctrlPr>
                                          <a:rPr lang="en-US" sz="1800" i="1" smtClean="0">
                                            <a:latin typeface="Cambria Math" panose="02040503050406030204" pitchFamily="18" charset="0"/>
                                          </a:rPr>
                                        </m:ctrlPr>
                                      </m:funcPr>
                                      <m:fName>
                                        <m:r>
                                          <m:rPr>
                                            <m:sty m:val="p"/>
                                            <m:brk m:alnAt="7"/>
                                          </m:rPr>
                                          <a:rPr lang="en-US" sz="1800" i="0" smtClean="0">
                                            <a:latin typeface="Cambria Math" panose="02040503050406030204" pitchFamily="18" charset="0"/>
                                          </a:rPr>
                                          <m:t>s</m:t>
                                        </m:r>
                                        <m:r>
                                          <m:rPr>
                                            <m:sty m:val="p"/>
                                          </m:rPr>
                                          <a:rPr lang="en-US" sz="1800" i="0" smtClean="0">
                                            <a:latin typeface="Cambria Math" panose="02040503050406030204" pitchFamily="18" charset="0"/>
                                          </a:rPr>
                                          <m:t>in</m:t>
                                        </m:r>
                                      </m:fName>
                                      <m:e>
                                        <m:r>
                                          <m:rPr>
                                            <m:nor/>
                                          </m:rPr>
                                          <a:rPr lang="en-US" sz="1800">
                                            <a:solidFill>
                                              <a:schemeClr val="bg1"/>
                                            </a:solidFill>
                                            <a:latin typeface="Quantico" panose="020B0604020202020204" charset="0"/>
                                            <a:ea typeface="Cambria Math" panose="02040503050406030204" pitchFamily="18" charset="0"/>
                                          </a:rPr>
                                          <m:t>𝜃</m:t>
                                        </m:r>
                                      </m:e>
                                    </m:func>
                                  </m:e>
                                </m:mr>
                                <m:mr>
                                  <m:e>
                                    <m:r>
                                      <a:rPr lang="en-US" sz="1800" b="0" i="1" smtClean="0">
                                        <a:latin typeface="Cambria Math" panose="02040503050406030204" pitchFamily="18" charset="0"/>
                                      </a:rPr>
                                      <m:t>0</m:t>
                                    </m:r>
                                  </m:e>
                                </m:mr>
                              </m:m>
                            </m:e>
                            <m:e>
                              <m:m>
                                <m:mPr>
                                  <m:mcs>
                                    <m:mc>
                                      <m:mcPr>
                                        <m:count m:val="1"/>
                                        <m:mcJc m:val="center"/>
                                      </m:mcPr>
                                    </m:mc>
                                  </m:mcs>
                                  <m:ctrlPr>
                                    <a:rPr lang="en-US" sz="1800" i="1" smtClean="0">
                                      <a:latin typeface="Cambria Math" panose="02040503050406030204" pitchFamily="18" charset="0"/>
                                    </a:rPr>
                                  </m:ctrlPr>
                                </m:mPr>
                                <m:mr>
                                  <m:e>
                                    <m:func>
                                      <m:funcPr>
                                        <m:ctrlPr>
                                          <a:rPr lang="en-US" sz="1800" i="1">
                                            <a:latin typeface="Cambria Math" panose="02040503050406030204" pitchFamily="18" charset="0"/>
                                          </a:rPr>
                                        </m:ctrlPr>
                                      </m:funcPr>
                                      <m:fName>
                                        <m:r>
                                          <m:rPr>
                                            <m:sty m:val="p"/>
                                          </m:rPr>
                                          <a:rPr lang="en-US" sz="1800" b="0" i="0" smtClean="0">
                                            <a:latin typeface="Cambria Math" panose="02040503050406030204" pitchFamily="18" charset="0"/>
                                          </a:rPr>
                                          <m:t>c</m:t>
                                        </m:r>
                                        <m:r>
                                          <a:rPr lang="en-US" sz="1800" b="0" i="1" smtClean="0">
                                            <a:latin typeface="Cambria Math" panose="02040503050406030204" pitchFamily="18" charset="0"/>
                                          </a:rPr>
                                          <m:t>𝑜𝑠</m:t>
                                        </m:r>
                                      </m:fName>
                                      <m:e>
                                        <m:r>
                                          <m:rPr>
                                            <m:nor/>
                                          </m:rPr>
                                          <a:rPr lang="en-US" sz="1800">
                                            <a:solidFill>
                                              <a:schemeClr val="bg1"/>
                                            </a:solidFill>
                                            <a:latin typeface="Quantico" panose="020B0604020202020204" charset="0"/>
                                            <a:ea typeface="Cambria Math" panose="02040503050406030204" pitchFamily="18" charset="0"/>
                                          </a:rPr>
                                          <m:t>𝜃</m:t>
                                        </m:r>
                                      </m:e>
                                    </m:func>
                                  </m:e>
                                </m:mr>
                                <m:mr>
                                  <m:e>
                                    <m:r>
                                      <a:rPr lang="en-US" sz="1800" b="0" i="1" smtClean="0">
                                        <a:latin typeface="Cambria Math" panose="02040503050406030204" pitchFamily="18" charset="0"/>
                                      </a:rPr>
                                      <m:t>0</m:t>
                                    </m:r>
                                  </m:e>
                                </m:mr>
                              </m:m>
                            </m:e>
                          </m:mr>
                        </m:m>
                        <m:r>
                          <a:rPr lang="en-US" sz="1800" b="0" i="1" smtClean="0">
                            <a:latin typeface="Cambria Math" panose="02040503050406030204" pitchFamily="18" charset="0"/>
                          </a:rPr>
                          <m:t>    </m:t>
                        </m:r>
                        <m:m>
                          <m:mPr>
                            <m:mcs>
                              <m:mc>
                                <m:mcPr>
                                  <m:count m:val="1"/>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mr>
                          <m:mr>
                            <m:e>
                              <m:m>
                                <m:mPr>
                                  <m:mcs>
                                    <m:mc>
                                      <m:mcPr>
                                        <m:count m:val="1"/>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1</m:t>
                                    </m:r>
                                  </m:e>
                                </m:mr>
                              </m:m>
                            </m:e>
                          </m:mr>
                        </m:m>
                      </m:e>
                    </m:d>
                  </m:oMath>
                </a14:m>
                <a:r>
                  <a:rPr lang="en-US" sz="1800"/>
                  <a:t> . </a:t>
                </a:r>
                <a14:m>
                  <m:oMath xmlns:m="http://schemas.openxmlformats.org/officeDocument/2006/math">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𝑥</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𝑦</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𝑧</m:t>
                                          </m:r>
                                        </m:e>
                                      </m:mr>
                                      <m:mr>
                                        <m:e>
                                          <m:r>
                                            <a:rPr lang="en-US" sz="2200" i="1">
                                              <a:latin typeface="Cambria Math" panose="02040503050406030204" pitchFamily="18" charset="0"/>
                                            </a:rPr>
                                            <m:t>1</m:t>
                                          </m:r>
                                        </m:e>
                                      </m:mr>
                                    </m:m>
                                  </m:e>
                                </m:mr>
                              </m:m>
                            </m:e>
                          </m:mr>
                        </m:m>
                      </m:e>
                    </m:d>
                  </m:oMath>
                </a14:m>
                <a:endParaRPr lang="en-US" sz="1800"/>
              </a:p>
            </p:txBody>
          </p:sp>
        </mc:Choice>
        <mc:Fallback xmlns="">
          <p:sp>
            <p:nvSpPr>
              <p:cNvPr id="30" name="Google Shape;1251;p34">
                <a:extLst>
                  <a:ext uri="{FF2B5EF4-FFF2-40B4-BE49-F238E27FC236}">
                    <a16:creationId xmlns:a16="http://schemas.microsoft.com/office/drawing/2014/main" id="{FEF8FBF3-4EA4-EB2A-AA41-13E9928E0483}"/>
                  </a:ext>
                </a:extLst>
              </p:cNvPr>
              <p:cNvSpPr txBox="1">
                <a:spLocks noRot="1" noChangeAspect="1" noMove="1" noResize="1" noEditPoints="1" noAdjustHandles="1" noChangeArrowheads="1" noChangeShapeType="1" noTextEdit="1"/>
              </p:cNvSpPr>
              <p:nvPr/>
            </p:nvSpPr>
            <p:spPr>
              <a:xfrm>
                <a:off x="306447" y="2249859"/>
                <a:ext cx="5388155" cy="594300"/>
              </a:xfrm>
              <a:prstGeom prst="rect">
                <a:avLst/>
              </a:prstGeom>
              <a:blipFill>
                <a:blip r:embed="rId7"/>
                <a:stretch>
                  <a:fillRect l="-905" b="-17346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Google Shape;1251;p34">
                <a:extLst>
                  <a:ext uri="{FF2B5EF4-FFF2-40B4-BE49-F238E27FC236}">
                    <a16:creationId xmlns:a16="http://schemas.microsoft.com/office/drawing/2014/main" id="{28BDB8A3-E711-5221-5122-EA638C84DBE7}"/>
                  </a:ext>
                </a:extLst>
              </p:cNvPr>
              <p:cNvSpPr txBox="1">
                <a:spLocks/>
              </p:cNvSpPr>
              <p:nvPr/>
            </p:nvSpPr>
            <p:spPr>
              <a:xfrm>
                <a:off x="284720" y="2261916"/>
                <a:ext cx="5388155"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indent="0">
                  <a:spcAft>
                    <a:spcPts val="1600"/>
                  </a:spcAft>
                  <a:buNone/>
                </a:pPr>
                <a:r>
                  <a:rPr lang="en-US" sz="1800"/>
                  <a:t>Quay quanh trục Oy:</a:t>
                </a:r>
              </a:p>
              <a:p>
                <a:pPr marL="0" indent="0" algn="ctr">
                  <a:spcAft>
                    <a:spcPts val="1600"/>
                  </a:spcAft>
                  <a:buNone/>
                </a:pPr>
                <a:r>
                  <a:rPr lang="en-US" sz="1800"/>
                  <a:t>P’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𝑦</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𝑧</m:t>
                                          </m:r>
                                          <m:r>
                                            <a:rPr lang="en-US" sz="1800" i="1">
                                              <a:latin typeface="Cambria Math" panose="02040503050406030204" pitchFamily="18" charset="0"/>
                                            </a:rPr>
                                            <m:t>′</m:t>
                                          </m:r>
                                        </m:e>
                                      </m:mr>
                                      <m:mr>
                                        <m:e>
                                          <m:r>
                                            <a:rPr lang="en-US" sz="1800" i="1">
                                              <a:latin typeface="Cambria Math" panose="02040503050406030204" pitchFamily="18" charset="0"/>
                                            </a:rPr>
                                            <m:t>1</m:t>
                                          </m:r>
                                        </m:e>
                                      </m:mr>
                                    </m:m>
                                  </m:e>
                                </m:mr>
                              </m:m>
                            </m:e>
                          </m:mr>
                        </m:m>
                      </m:e>
                    </m:d>
                  </m:oMath>
                </a14:m>
                <a:r>
                  <a:rPr lang="en-US" sz="1800"/>
                  <a: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𝑂𝑦</m:t>
                        </m:r>
                      </m:sub>
                    </m:sSub>
                    <m:r>
                      <a:rPr lang="en-US" sz="1800" b="0" i="1" smtClean="0">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rPr>
                      <m:t>)</m:t>
                    </m:r>
                  </m:oMath>
                </a14:m>
                <a:r>
                  <a:rPr lang="en-US" sz="1800"/>
                  <a:t>.P = </a:t>
                </a:r>
                <a14:m>
                  <m:oMath xmlns:m="http://schemas.openxmlformats.org/officeDocument/2006/math">
                    <m:d>
                      <m:dPr>
                        <m:begChr m:val="["/>
                        <m:endChr m:val="]"/>
                        <m:ctrlPr>
                          <a:rPr lang="en-US" sz="1800" i="1" smtClean="0">
                            <a:latin typeface="Cambria Math" panose="02040503050406030204" pitchFamily="18" charset="0"/>
                          </a:rPr>
                        </m:ctrlPr>
                      </m:dPr>
                      <m:e>
                        <m:m>
                          <m:mPr>
                            <m:mcs>
                              <m:mc>
                                <m:mcPr>
                                  <m:count m:val="3"/>
                                  <m:mcJc m:val="center"/>
                                </m:mcPr>
                              </m:mc>
                            </m:mcs>
                            <m:ctrlPr>
                              <a:rPr lang="en-US" sz="1800" i="1" smtClean="0">
                                <a:latin typeface="Cambria Math" panose="02040503050406030204" pitchFamily="18" charset="0"/>
                              </a:rPr>
                            </m:ctrlPr>
                          </m:mPr>
                          <m:mr>
                            <m:e>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cos</m:t>
                                  </m:r>
                                </m:fName>
                                <m:e>
                                  <m:r>
                                    <m:rPr>
                                      <m:nor/>
                                    </m:rPr>
                                    <a:rPr lang="en-US" sz="1800">
                                      <a:solidFill>
                                        <a:schemeClr val="bg1"/>
                                      </a:solidFill>
                                      <a:latin typeface="Quantico" panose="020B0604020202020204" charset="0"/>
                                      <a:ea typeface="Cambria Math" panose="02040503050406030204" pitchFamily="18" charset="0"/>
                                    </a:rPr>
                                    <m:t>𝜃</m:t>
                                  </m:r>
                                </m:e>
                              </m:func>
                            </m:e>
                            <m:e>
                              <m:r>
                                <a:rPr lang="en-US" sz="1800" b="0" i="1" smtClean="0">
                                  <a:latin typeface="Cambria Math" panose="02040503050406030204" pitchFamily="18" charset="0"/>
                                </a:rPr>
                                <m:t>0</m:t>
                              </m:r>
                            </m:e>
                            <m:e>
                              <m:func>
                                <m:funcPr>
                                  <m:ctrlPr>
                                    <a:rPr lang="en-US" sz="1800" i="1">
                                      <a:latin typeface="Cambria Math" panose="02040503050406030204" pitchFamily="18" charset="0"/>
                                    </a:rPr>
                                  </m:ctrlPr>
                                </m:funcPr>
                                <m:fName>
                                  <m:r>
                                    <m:rPr>
                                      <m:sty m:val="p"/>
                                      <m:brk m:alnAt="7"/>
                                    </m:rPr>
                                    <a:rPr lang="en-US" sz="1800">
                                      <a:latin typeface="Cambria Math" panose="02040503050406030204" pitchFamily="18" charset="0"/>
                                    </a:rPr>
                                    <m:t>s</m:t>
                                  </m:r>
                                  <m:r>
                                    <m:rPr>
                                      <m:sty m:val="p"/>
                                    </m:rPr>
                                    <a:rPr lang="en-US" sz="1800">
                                      <a:latin typeface="Cambria Math" panose="02040503050406030204" pitchFamily="18" charset="0"/>
                                    </a:rPr>
                                    <m:t>in</m:t>
                                  </m:r>
                                </m:fName>
                                <m:e>
                                  <m:r>
                                    <m:rPr>
                                      <m:nor/>
                                    </m:rPr>
                                    <a:rPr lang="en-US" sz="1800">
                                      <a:solidFill>
                                        <a:schemeClr val="bg1"/>
                                      </a:solidFill>
                                      <a:latin typeface="Quantico" panose="020B0604020202020204" charset="0"/>
                                      <a:ea typeface="Cambria Math" panose="02040503050406030204" pitchFamily="18" charset="0"/>
                                    </a:rPr>
                                    <m:t>𝜃</m:t>
                                  </m:r>
                                </m:e>
                              </m:func>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e>
                              <m:r>
                                <a:rPr lang="en-US" sz="1800" b="0" i="1" smtClean="0">
                                  <a:latin typeface="Cambria Math" panose="02040503050406030204" pitchFamily="18" charset="0"/>
                                </a:rPr>
                                <m:t>0</m:t>
                              </m:r>
                            </m:e>
                          </m:mr>
                          <m:mr>
                            <m:e>
                              <m:m>
                                <m:mPr>
                                  <m:mcs>
                                    <m:mc>
                                      <m:mcPr>
                                        <m:count m:val="1"/>
                                        <m:mcJc m:val="center"/>
                                      </m:mcPr>
                                    </m:mc>
                                  </m:mcs>
                                  <m:ctrlPr>
                                    <a:rPr lang="en-US" sz="1800" i="1" smtClean="0">
                                      <a:latin typeface="Cambria Math" panose="02040503050406030204" pitchFamily="18" charset="0"/>
                                    </a:rPr>
                                  </m:ctrlPr>
                                </m:mPr>
                                <m:mr>
                                  <m:e>
                                    <m:func>
                                      <m:funcPr>
                                        <m:ctrlPr>
                                          <a:rPr lang="en-US" sz="1800" i="1">
                                            <a:latin typeface="Cambria Math" panose="02040503050406030204" pitchFamily="18" charset="0"/>
                                          </a:rPr>
                                        </m:ctrlPr>
                                      </m:funcPr>
                                      <m:fName>
                                        <m:r>
                                          <a:rPr lang="en-US" sz="1800">
                                            <a:latin typeface="Cambria Math" panose="02040503050406030204" pitchFamily="18" charset="0"/>
                                          </a:rPr>
                                          <m:t>−</m:t>
                                        </m:r>
                                        <m:r>
                                          <m:rPr>
                                            <m:sty m:val="p"/>
                                          </m:rPr>
                                          <a:rPr lang="en-US" sz="1800">
                                            <a:latin typeface="Cambria Math" panose="02040503050406030204" pitchFamily="18" charset="0"/>
                                          </a:rPr>
                                          <m:t>sin</m:t>
                                        </m:r>
                                      </m:fName>
                                      <m:e>
                                        <m:r>
                                          <m:rPr>
                                            <m:nor/>
                                          </m:rPr>
                                          <a:rPr lang="en-US" sz="1800">
                                            <a:solidFill>
                                              <a:schemeClr val="bg1"/>
                                            </a:solidFill>
                                            <a:latin typeface="Quantico" panose="020B0604020202020204" charset="0"/>
                                            <a:ea typeface="Cambria Math" panose="02040503050406030204" pitchFamily="18" charset="0"/>
                                          </a:rPr>
                                          <m:t>𝜃</m:t>
                                        </m:r>
                                      </m:e>
                                    </m:func>
                                  </m:e>
                                </m:mr>
                                <m:mr>
                                  <m:e>
                                    <m:r>
                                      <a:rPr lang="en-US" sz="1800" b="0" i="1" smtClean="0">
                                        <a:latin typeface="Cambria Math" panose="02040503050406030204" pitchFamily="18" charset="0"/>
                                      </a:rPr>
                                      <m:t>0</m:t>
                                    </m:r>
                                  </m:e>
                                </m:mr>
                              </m:m>
                            </m:e>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mr>
                              </m:m>
                            </m:e>
                            <m:e>
                              <m:m>
                                <m:mPr>
                                  <m:mcs>
                                    <m:mc>
                                      <m:mcPr>
                                        <m:count m:val="1"/>
                                        <m:mcJc m:val="center"/>
                                      </m:mcPr>
                                    </m:mc>
                                  </m:mcs>
                                  <m:ctrlPr>
                                    <a:rPr lang="en-US" sz="1800" i="1" smtClean="0">
                                      <a:latin typeface="Cambria Math" panose="02040503050406030204" pitchFamily="18" charset="0"/>
                                    </a:rPr>
                                  </m:ctrlPr>
                                </m:mPr>
                                <m:mr>
                                  <m:e>
                                    <m:func>
                                      <m:funcPr>
                                        <m:ctrlPr>
                                          <a:rPr lang="en-US" sz="1800" i="1">
                                            <a:latin typeface="Cambria Math" panose="02040503050406030204" pitchFamily="18" charset="0"/>
                                          </a:rPr>
                                        </m:ctrlPr>
                                      </m:funcPr>
                                      <m:fName>
                                        <m:r>
                                          <m:rPr>
                                            <m:sty m:val="p"/>
                                          </m:rPr>
                                          <a:rPr lang="en-US" sz="1800" b="0" i="0" smtClean="0">
                                            <a:latin typeface="Cambria Math" panose="02040503050406030204" pitchFamily="18" charset="0"/>
                                          </a:rPr>
                                          <m:t>c</m:t>
                                        </m:r>
                                        <m:r>
                                          <a:rPr lang="en-US" sz="1800" b="0" i="1" smtClean="0">
                                            <a:latin typeface="Cambria Math" panose="02040503050406030204" pitchFamily="18" charset="0"/>
                                          </a:rPr>
                                          <m:t>𝑜𝑠</m:t>
                                        </m:r>
                                      </m:fName>
                                      <m:e>
                                        <m:r>
                                          <m:rPr>
                                            <m:nor/>
                                          </m:rPr>
                                          <a:rPr lang="en-US" sz="1800">
                                            <a:solidFill>
                                              <a:schemeClr val="bg1"/>
                                            </a:solidFill>
                                            <a:latin typeface="Quantico" panose="020B0604020202020204" charset="0"/>
                                            <a:ea typeface="Cambria Math" panose="02040503050406030204" pitchFamily="18" charset="0"/>
                                          </a:rPr>
                                          <m:t>𝜃</m:t>
                                        </m:r>
                                      </m:e>
                                    </m:func>
                                  </m:e>
                                </m:mr>
                                <m:mr>
                                  <m:e>
                                    <m:r>
                                      <a:rPr lang="en-US" sz="1800" b="0" i="1" smtClean="0">
                                        <a:latin typeface="Cambria Math" panose="02040503050406030204" pitchFamily="18" charset="0"/>
                                      </a:rPr>
                                      <m:t>0</m:t>
                                    </m:r>
                                  </m:e>
                                </m:mr>
                              </m:m>
                            </m:e>
                          </m:mr>
                        </m:m>
                        <m:r>
                          <a:rPr lang="en-US" sz="1800" b="0" i="1" smtClean="0">
                            <a:latin typeface="Cambria Math" panose="02040503050406030204" pitchFamily="18" charset="0"/>
                          </a:rPr>
                          <m:t>    </m:t>
                        </m:r>
                        <m:m>
                          <m:mPr>
                            <m:mcs>
                              <m:mc>
                                <m:mcPr>
                                  <m:count m:val="1"/>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mr>
                          <m:mr>
                            <m:e>
                              <m:m>
                                <m:mPr>
                                  <m:mcs>
                                    <m:mc>
                                      <m:mcPr>
                                        <m:count m:val="1"/>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1</m:t>
                                    </m:r>
                                  </m:e>
                                </m:mr>
                              </m:m>
                            </m:e>
                          </m:mr>
                        </m:m>
                      </m:e>
                    </m:d>
                  </m:oMath>
                </a14:m>
                <a:r>
                  <a:rPr lang="en-US" sz="1800"/>
                  <a:t> . </a:t>
                </a:r>
                <a14:m>
                  <m:oMath xmlns:m="http://schemas.openxmlformats.org/officeDocument/2006/math">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𝑥</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𝑦</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𝑧</m:t>
                                          </m:r>
                                        </m:e>
                                      </m:mr>
                                      <m:mr>
                                        <m:e>
                                          <m:r>
                                            <a:rPr lang="en-US" sz="2200" i="1">
                                              <a:latin typeface="Cambria Math" panose="02040503050406030204" pitchFamily="18" charset="0"/>
                                            </a:rPr>
                                            <m:t>1</m:t>
                                          </m:r>
                                        </m:e>
                                      </m:mr>
                                    </m:m>
                                  </m:e>
                                </m:mr>
                              </m:m>
                            </m:e>
                          </m:mr>
                        </m:m>
                      </m:e>
                    </m:d>
                  </m:oMath>
                </a14:m>
                <a:endParaRPr lang="en-US" sz="1800"/>
              </a:p>
            </p:txBody>
          </p:sp>
        </mc:Choice>
        <mc:Fallback xmlns="">
          <p:sp>
            <p:nvSpPr>
              <p:cNvPr id="31" name="Google Shape;1251;p34">
                <a:extLst>
                  <a:ext uri="{FF2B5EF4-FFF2-40B4-BE49-F238E27FC236}">
                    <a16:creationId xmlns:a16="http://schemas.microsoft.com/office/drawing/2014/main" id="{28BDB8A3-E711-5221-5122-EA638C84DBE7}"/>
                  </a:ext>
                </a:extLst>
              </p:cNvPr>
              <p:cNvSpPr txBox="1">
                <a:spLocks noRot="1" noChangeAspect="1" noMove="1" noResize="1" noEditPoints="1" noAdjustHandles="1" noChangeArrowheads="1" noChangeShapeType="1" noTextEdit="1"/>
              </p:cNvSpPr>
              <p:nvPr/>
            </p:nvSpPr>
            <p:spPr>
              <a:xfrm>
                <a:off x="284720" y="2261916"/>
                <a:ext cx="5388155" cy="594300"/>
              </a:xfrm>
              <a:prstGeom prst="rect">
                <a:avLst/>
              </a:prstGeom>
              <a:blipFill>
                <a:blip r:embed="rId8"/>
                <a:stretch>
                  <a:fillRect l="-1018" b="-17346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Google Shape;1251;p34">
                <a:extLst>
                  <a:ext uri="{FF2B5EF4-FFF2-40B4-BE49-F238E27FC236}">
                    <a16:creationId xmlns:a16="http://schemas.microsoft.com/office/drawing/2014/main" id="{279D789F-60C4-6579-0F2B-88EF869146B8}"/>
                  </a:ext>
                </a:extLst>
              </p:cNvPr>
              <p:cNvSpPr txBox="1">
                <a:spLocks/>
              </p:cNvSpPr>
              <p:nvPr/>
            </p:nvSpPr>
            <p:spPr>
              <a:xfrm>
                <a:off x="295537" y="2259699"/>
                <a:ext cx="5388155"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indent="0">
                  <a:spcAft>
                    <a:spcPts val="1600"/>
                  </a:spcAft>
                  <a:buNone/>
                </a:pPr>
                <a:r>
                  <a:rPr lang="en-US" sz="1800"/>
                  <a:t>Quay quanh trục Oz:</a:t>
                </a:r>
              </a:p>
              <a:p>
                <a:pPr marL="0" indent="0" algn="ctr">
                  <a:spcAft>
                    <a:spcPts val="1600"/>
                  </a:spcAft>
                  <a:buNone/>
                </a:pPr>
                <a:r>
                  <a:rPr lang="en-US" sz="1800"/>
                  <a:t>P’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𝑦</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𝑧</m:t>
                                          </m:r>
                                          <m:r>
                                            <a:rPr lang="en-US" sz="1800" i="1">
                                              <a:latin typeface="Cambria Math" panose="02040503050406030204" pitchFamily="18" charset="0"/>
                                            </a:rPr>
                                            <m:t>′</m:t>
                                          </m:r>
                                        </m:e>
                                      </m:mr>
                                      <m:mr>
                                        <m:e>
                                          <m:r>
                                            <a:rPr lang="en-US" sz="1800" i="1">
                                              <a:latin typeface="Cambria Math" panose="02040503050406030204" pitchFamily="18" charset="0"/>
                                            </a:rPr>
                                            <m:t>1</m:t>
                                          </m:r>
                                        </m:e>
                                      </m:mr>
                                    </m:m>
                                  </m:e>
                                </m:mr>
                              </m:m>
                            </m:e>
                          </m:mr>
                        </m:m>
                      </m:e>
                    </m:d>
                  </m:oMath>
                </a14:m>
                <a:r>
                  <a:rPr lang="en-US" sz="1800"/>
                  <a: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𝑂𝑧</m:t>
                        </m:r>
                      </m:sub>
                    </m:sSub>
                    <m:r>
                      <a:rPr lang="en-US" sz="1800" b="0" i="1" smtClean="0">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rPr>
                      <m:t>)</m:t>
                    </m:r>
                  </m:oMath>
                </a14:m>
                <a:r>
                  <a:rPr lang="en-US" sz="1800"/>
                  <a:t>.P = </a:t>
                </a:r>
                <a14:m>
                  <m:oMath xmlns:m="http://schemas.openxmlformats.org/officeDocument/2006/math">
                    <m:d>
                      <m:dPr>
                        <m:begChr m:val="["/>
                        <m:endChr m:val="]"/>
                        <m:ctrlPr>
                          <a:rPr lang="en-US" sz="1800" i="1" smtClean="0">
                            <a:latin typeface="Cambria Math" panose="02040503050406030204" pitchFamily="18" charset="0"/>
                          </a:rPr>
                        </m:ctrlPr>
                      </m:dPr>
                      <m:e>
                        <m:m>
                          <m:mPr>
                            <m:mcs>
                              <m:mc>
                                <m:mcPr>
                                  <m:count m:val="3"/>
                                  <m:mcJc m:val="center"/>
                                </m:mcPr>
                              </m:mc>
                            </m:mcs>
                            <m:ctrlPr>
                              <a:rPr lang="en-US" sz="1800" i="1" smtClean="0">
                                <a:latin typeface="Cambria Math" panose="02040503050406030204" pitchFamily="18" charset="0"/>
                              </a:rPr>
                            </m:ctrlPr>
                          </m:mPr>
                          <m:mr>
                            <m:e>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cos</m:t>
                                  </m:r>
                                </m:fName>
                                <m:e>
                                  <m:r>
                                    <m:rPr>
                                      <m:nor/>
                                    </m:rPr>
                                    <a:rPr lang="en-US" sz="1800">
                                      <a:solidFill>
                                        <a:schemeClr val="bg1"/>
                                      </a:solidFill>
                                      <a:latin typeface="Quantico" panose="020B0604020202020204" charset="0"/>
                                      <a:ea typeface="Cambria Math" panose="02040503050406030204" pitchFamily="18" charset="0"/>
                                    </a:rPr>
                                    <m:t>𝜃</m:t>
                                  </m:r>
                                </m:e>
                              </m:func>
                            </m:e>
                            <m:e>
                              <m:func>
                                <m:funcPr>
                                  <m:ctrlPr>
                                    <a:rPr lang="en-US" sz="1800" i="1">
                                      <a:latin typeface="Cambria Math" panose="02040503050406030204" pitchFamily="18" charset="0"/>
                                    </a:rPr>
                                  </m:ctrlPr>
                                </m:funcPr>
                                <m:fName>
                                  <m:r>
                                    <a:rPr lang="en-US" sz="1800">
                                      <a:latin typeface="Cambria Math" panose="02040503050406030204" pitchFamily="18" charset="0"/>
                                    </a:rPr>
                                    <m:t>−</m:t>
                                  </m:r>
                                  <m:r>
                                    <m:rPr>
                                      <m:sty m:val="p"/>
                                    </m:rPr>
                                    <a:rPr lang="en-US" sz="1800">
                                      <a:latin typeface="Cambria Math" panose="02040503050406030204" pitchFamily="18" charset="0"/>
                                    </a:rPr>
                                    <m:t>sin</m:t>
                                  </m:r>
                                </m:fName>
                                <m:e>
                                  <m:r>
                                    <m:rPr>
                                      <m:nor/>
                                    </m:rPr>
                                    <a:rPr lang="en-US" sz="1800">
                                      <a:solidFill>
                                        <a:schemeClr val="bg1"/>
                                      </a:solidFill>
                                      <a:latin typeface="Quantico" panose="020B0604020202020204" charset="0"/>
                                      <a:ea typeface="Cambria Math" panose="02040503050406030204" pitchFamily="18" charset="0"/>
                                    </a:rPr>
                                    <m:t>𝜃</m:t>
                                  </m:r>
                                </m:e>
                              </m:func>
                            </m:e>
                            <m:e>
                              <m:r>
                                <a:rPr lang="en-US" sz="1800" b="0" i="1" smtClean="0">
                                  <a:latin typeface="Cambria Math" panose="02040503050406030204" pitchFamily="18" charset="0"/>
                                </a:rPr>
                                <m:t>0</m:t>
                              </m:r>
                            </m:e>
                          </m:mr>
                          <m:mr>
                            <m:e>
                              <m:func>
                                <m:funcPr>
                                  <m:ctrlPr>
                                    <a:rPr lang="en-US" sz="1800" i="1">
                                      <a:latin typeface="Cambria Math" panose="02040503050406030204" pitchFamily="18" charset="0"/>
                                    </a:rPr>
                                  </m:ctrlPr>
                                </m:funcPr>
                                <m:fName>
                                  <m:r>
                                    <m:rPr>
                                      <m:sty m:val="p"/>
                                      <m:brk m:alnAt="7"/>
                                    </m:rPr>
                                    <a:rPr lang="en-US" sz="1800">
                                      <a:latin typeface="Cambria Math" panose="02040503050406030204" pitchFamily="18" charset="0"/>
                                    </a:rPr>
                                    <m:t>s</m:t>
                                  </m:r>
                                  <m:r>
                                    <m:rPr>
                                      <m:sty m:val="p"/>
                                    </m:rPr>
                                    <a:rPr lang="en-US" sz="1800">
                                      <a:latin typeface="Cambria Math" panose="02040503050406030204" pitchFamily="18" charset="0"/>
                                    </a:rPr>
                                    <m:t>in</m:t>
                                  </m:r>
                                </m:fName>
                                <m:e>
                                  <m:r>
                                    <m:rPr>
                                      <m:nor/>
                                    </m:rPr>
                                    <a:rPr lang="en-US" sz="1800">
                                      <a:solidFill>
                                        <a:schemeClr val="bg1"/>
                                      </a:solidFill>
                                      <a:latin typeface="Quantico" panose="020B0604020202020204" charset="0"/>
                                      <a:ea typeface="Cambria Math" panose="02040503050406030204" pitchFamily="18" charset="0"/>
                                    </a:rPr>
                                    <m:t>𝜃</m:t>
                                  </m:r>
                                </m:e>
                              </m:func>
                            </m:e>
                            <m:e>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c</m:t>
                                  </m:r>
                                  <m:r>
                                    <a:rPr lang="en-US" sz="1800" i="1">
                                      <a:latin typeface="Cambria Math" panose="02040503050406030204" pitchFamily="18" charset="0"/>
                                    </a:rPr>
                                    <m:t>𝑜𝑠</m:t>
                                  </m:r>
                                </m:fName>
                                <m:e>
                                  <m:r>
                                    <m:rPr>
                                      <m:nor/>
                                    </m:rPr>
                                    <a:rPr lang="en-US" sz="1800">
                                      <a:solidFill>
                                        <a:schemeClr val="bg1"/>
                                      </a:solidFill>
                                      <a:latin typeface="Quantico" panose="020B0604020202020204" charset="0"/>
                                      <a:ea typeface="Cambria Math" panose="02040503050406030204" pitchFamily="18" charset="0"/>
                                    </a:rPr>
                                    <m:t>𝜃</m:t>
                                  </m:r>
                                </m:e>
                              </m:func>
                            </m:e>
                            <m:e>
                              <m:r>
                                <a:rPr lang="en-US" sz="1800" b="0" i="1" smtClean="0">
                                  <a:latin typeface="Cambria Math" panose="02040503050406030204" pitchFamily="18" charset="0"/>
                                </a:rPr>
                                <m:t>0</m:t>
                              </m:r>
                            </m:e>
                          </m:mr>
                          <m:mr>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mr>
                              </m:m>
                            </m:e>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mr>
                              </m:m>
                            </m:e>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1</m:t>
                                    </m:r>
                                  </m:e>
                                </m:mr>
                                <m:mr>
                                  <m:e>
                                    <m:r>
                                      <a:rPr lang="en-US" sz="1800" b="0" i="1" smtClean="0">
                                        <a:latin typeface="Cambria Math" panose="02040503050406030204" pitchFamily="18" charset="0"/>
                                      </a:rPr>
                                      <m:t>0</m:t>
                                    </m:r>
                                  </m:e>
                                </m:mr>
                              </m:m>
                            </m:e>
                          </m:mr>
                        </m:m>
                        <m:r>
                          <a:rPr lang="en-US" sz="1800" b="0" i="1" smtClean="0">
                            <a:latin typeface="Cambria Math" panose="02040503050406030204" pitchFamily="18" charset="0"/>
                          </a:rPr>
                          <m:t>    </m:t>
                        </m:r>
                        <m:m>
                          <m:mPr>
                            <m:mcs>
                              <m:mc>
                                <m:mcPr>
                                  <m:count m:val="1"/>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mr>
                          <m:mr>
                            <m:e>
                              <m:m>
                                <m:mPr>
                                  <m:mcs>
                                    <m:mc>
                                      <m:mcPr>
                                        <m:count m:val="1"/>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1</m:t>
                                    </m:r>
                                  </m:e>
                                </m:mr>
                              </m:m>
                            </m:e>
                          </m:mr>
                        </m:m>
                      </m:e>
                    </m:d>
                  </m:oMath>
                </a14:m>
                <a:r>
                  <a:rPr lang="en-US" sz="1800"/>
                  <a:t> . </a:t>
                </a:r>
                <a14:m>
                  <m:oMath xmlns:m="http://schemas.openxmlformats.org/officeDocument/2006/math">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𝑥</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𝑦</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𝑧</m:t>
                                          </m:r>
                                        </m:e>
                                      </m:mr>
                                      <m:mr>
                                        <m:e>
                                          <m:r>
                                            <a:rPr lang="en-US" sz="2200" i="1">
                                              <a:latin typeface="Cambria Math" panose="02040503050406030204" pitchFamily="18" charset="0"/>
                                            </a:rPr>
                                            <m:t>1</m:t>
                                          </m:r>
                                        </m:e>
                                      </m:mr>
                                    </m:m>
                                  </m:e>
                                </m:mr>
                              </m:m>
                            </m:e>
                          </m:mr>
                        </m:m>
                      </m:e>
                    </m:d>
                  </m:oMath>
                </a14:m>
                <a:endParaRPr lang="en-US" sz="1800"/>
              </a:p>
            </p:txBody>
          </p:sp>
        </mc:Choice>
        <mc:Fallback xmlns="">
          <p:sp>
            <p:nvSpPr>
              <p:cNvPr id="32" name="Google Shape;1251;p34">
                <a:extLst>
                  <a:ext uri="{FF2B5EF4-FFF2-40B4-BE49-F238E27FC236}">
                    <a16:creationId xmlns:a16="http://schemas.microsoft.com/office/drawing/2014/main" id="{279D789F-60C4-6579-0F2B-88EF869146B8}"/>
                  </a:ext>
                </a:extLst>
              </p:cNvPr>
              <p:cNvSpPr txBox="1">
                <a:spLocks noRot="1" noChangeAspect="1" noMove="1" noResize="1" noEditPoints="1" noAdjustHandles="1" noChangeArrowheads="1" noChangeShapeType="1" noTextEdit="1"/>
              </p:cNvSpPr>
              <p:nvPr/>
            </p:nvSpPr>
            <p:spPr>
              <a:xfrm>
                <a:off x="295537" y="2259699"/>
                <a:ext cx="5388155" cy="594300"/>
              </a:xfrm>
              <a:prstGeom prst="rect">
                <a:avLst/>
              </a:prstGeom>
              <a:blipFill>
                <a:blip r:embed="rId9"/>
                <a:stretch>
                  <a:fillRect l="-905" b="-17628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2862562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par>
                          <p:cTn id="13" fill="hold">
                            <p:stCondLst>
                              <p:cond delay="500"/>
                            </p:stCondLst>
                            <p:childTnLst>
                              <p:par>
                                <p:cTn id="14" presetID="60" presetClass="entr" presetSubtype="128"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1000"/>
                                        <p:tgtEl>
                                          <p:spTgt spid="26"/>
                                        </p:tgtEl>
                                      </p:cBhvr>
                                    </p:animEffect>
                                    <p:anim calcmode="lin" valueType="num">
                                      <p:cBhvr additive="sum">
                                        <p:cTn id="17" dur="1000" fill="hold"/>
                                        <p:tgtEl>
                                          <p:spTgt spid="26"/>
                                        </p:tgtEl>
                                        <p:attrNameLst>
                                          <p:attrName>3d.view.rotation.y</p:attrName>
                                        </p:attrNameLst>
                                      </p:cBhvr>
                                      <p:tavLst>
                                        <p:tav tm="0">
                                          <p:val>
                                            <p:fltVal val="-20"/>
                                          </p:val>
                                        </p:tav>
                                        <p:tav tm="3330">
                                          <p:val>
                                            <p:fltVal val="-19.9349"/>
                                          </p:val>
                                        </p:tav>
                                        <p:tav tm="6660">
                                          <p:val>
                                            <p:fltVal val="-19.7456"/>
                                          </p:val>
                                        </p:tav>
                                        <p:tav tm="9990">
                                          <p:val>
                                            <p:fltVal val="-19.441"/>
                                          </p:val>
                                        </p:tav>
                                        <p:tav tm="13320">
                                          <p:val>
                                            <p:fltVal val="-19.0299"/>
                                          </p:val>
                                        </p:tav>
                                        <p:tav tm="16650">
                                          <p:val>
                                            <p:fltVal val="-18.5212"/>
                                          </p:val>
                                        </p:tav>
                                        <p:tav tm="19970">
                                          <p:val>
                                            <p:fltVal val="-17.9257"/>
                                          </p:val>
                                        </p:tav>
                                        <p:tav tm="23290">
                                          <p:val>
                                            <p:fltVal val="-17.2507"/>
                                          </p:val>
                                        </p:tav>
                                        <p:tav tm="26620">
                                          <p:val>
                                            <p:fltVal val="-16.5027"/>
                                          </p:val>
                                        </p:tav>
                                        <p:tav tm="29950">
                                          <p:val>
                                            <p:fltVal val="-15.6925"/>
                                          </p:val>
                                        </p:tav>
                                        <p:tav tm="33280">
                                          <p:val>
                                            <p:fltVal val="-14.829"/>
                                          </p:val>
                                        </p:tav>
                                        <p:tav tm="36610">
                                          <p:val>
                                            <p:fltVal val="-13.9209"/>
                                          </p:val>
                                        </p:tav>
                                        <p:tav tm="39940">
                                          <p:val>
                                            <p:fltVal val="-12.9772"/>
                                          </p:val>
                                        </p:tav>
                                        <p:tav tm="43270">
                                          <p:val>
                                            <p:fltVal val="-12.0068"/>
                                          </p:val>
                                        </p:tav>
                                        <p:tav tm="46600">
                                          <p:val>
                                            <p:fltVal val="-11.0184"/>
                                          </p:val>
                                        </p:tav>
                                        <p:tav tm="49930">
                                          <p:val>
                                            <p:fltVal val="-10.0209"/>
                                          </p:val>
                                        </p:tav>
                                        <p:tav tm="53250">
                                          <p:val>
                                            <p:fltVal val="-9.0263"/>
                                          </p:val>
                                        </p:tav>
                                        <p:tav tm="56580">
                                          <p:val>
                                            <p:fltVal val="-8.0373"/>
                                          </p:val>
                                        </p:tav>
                                        <p:tav tm="59900">
                                          <p:val>
                                            <p:fltVal val="-7.0688"/>
                                          </p:val>
                                        </p:tav>
                                        <p:tav tm="63220">
                                          <p:val>
                                            <p:fltVal val="-6.1264"/>
                                          </p:val>
                                        </p:tav>
                                        <p:tav tm="66540">
                                          <p:val>
                                            <p:fltVal val="-5.2189"/>
                                          </p:val>
                                        </p:tav>
                                        <p:tav tm="69870">
                                          <p:val>
                                            <p:fltVal val="-4.3528"/>
                                          </p:val>
                                        </p:tav>
                                        <p:tav tm="73190">
                                          <p:val>
                                            <p:fltVal val="-3.5418"/>
                                          </p:val>
                                        </p:tav>
                                        <p:tav tm="76510">
                                          <p:val>
                                            <p:fltVal val="-2.7922"/>
                                          </p:val>
                                        </p:tav>
                                        <p:tav tm="79830">
                                          <p:val>
                                            <p:fltVal val="-2.1127"/>
                                          </p:val>
                                        </p:tav>
                                        <p:tav tm="83160">
                                          <p:val>
                                            <p:fltVal val="-1.5104"/>
                                          </p:val>
                                        </p:tav>
                                        <p:tav tm="86480">
                                          <p:val>
                                            <p:fltVal val="-0.9978"/>
                                          </p:val>
                                        </p:tav>
                                        <p:tav tm="89800">
                                          <p:val>
                                            <p:fltVal val="-0.5817"/>
                                          </p:val>
                                        </p:tav>
                                        <p:tav tm="93120">
                                          <p:val>
                                            <p:fltVal val="-0.2709"/>
                                          </p:val>
                                        </p:tav>
                                        <p:tav tm="96450">
                                          <p:val>
                                            <p:fltVal val="-0.0738"/>
                                          </p:val>
                                        </p:tav>
                                        <p:tav tm="100000">
                                          <p:val>
                                            <p:fltVal val="0"/>
                                          </p:val>
                                        </p:tav>
                                      </p:tavLst>
                                    </p:anim>
                                    <p:anim calcmode="lin" valueType="num">
                                      <p:cBhvr additive="mult">
                                        <p:cTn id="18" dur="1000" fill="hold"/>
                                        <p:tgtEl>
                                          <p:spTgt spid="26"/>
                                        </p:tgtEl>
                                        <p:attrNameLst>
                                          <p:attrName>3d.object.scale.x</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19" dur="1000" fill="hold"/>
                                        <p:tgtEl>
                                          <p:spTgt spid="26"/>
                                        </p:tgtEl>
                                        <p:attrNameLst>
                                          <p:attrName>3d.object.scale.y</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20" dur="1000" fill="hold"/>
                                        <p:tgtEl>
                                          <p:spTgt spid="26"/>
                                        </p:tgtEl>
                                        <p:attrNameLst>
                                          <p:attrName>3d.object.scale.z</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1" presetClass="path" presetSubtype="0" accel="50000" decel="50000" fill="hold" nodeType="clickEffect">
                                  <p:stCondLst>
                                    <p:cond delay="0"/>
                                  </p:stCondLst>
                                  <p:childTnLst>
                                    <p:animMotion origin="layout" path="M 0.04063 0.12192 C 0.04063 0.19599 0.02292 0.25648 0.00087 0.25648 C -0.02118 0.25648 -0.03906 0.19599 -0.03906 0.12192 C -0.03906 0.04784 -0.02118 -0.01234 0.00087 -0.01234 C 0.02292 -0.01234 0.04063 0.04784 0.04063 0.12192 Z " pathEditMode="relative" rAng="5400000" ptsTypes="AAAAA">
                                      <p:cBhvr>
                                        <p:cTn id="24" dur="2000" fill="hold"/>
                                        <p:tgtEl>
                                          <p:spTgt spid="26"/>
                                        </p:tgtEl>
                                        <p:attrNameLst>
                                          <p:attrName>ppt_x</p:attrName>
                                          <p:attrName>ppt_y</p:attrName>
                                        </p:attrNameLst>
                                      </p:cBhvr>
                                      <p:rCtr x="-3976" y="0"/>
                                    </p:animMotion>
                                  </p:childTnLst>
                                </p:cTn>
                              </p:par>
                            </p:childTnLst>
                          </p:cTn>
                        </p:par>
                      </p:childTnLst>
                    </p:cTn>
                  </p:par>
                  <p:par>
                    <p:cTn id="25" fill="hold">
                      <p:stCondLst>
                        <p:cond delay="indefinite"/>
                      </p:stCondLst>
                      <p:childTnLst>
                        <p:par>
                          <p:cTn id="26" fill="hold">
                            <p:stCondLst>
                              <p:cond delay="0"/>
                            </p:stCondLst>
                            <p:childTnLst>
                              <p:par>
                                <p:cTn id="27" presetID="60" presetClass="exit" presetSubtype="128" fill="hold" nodeType="clickEffect">
                                  <p:stCondLst>
                                    <p:cond delay="0"/>
                                  </p:stCondLst>
                                  <p:childTnLst>
                                    <p:animEffect transition="out" filter="fade">
                                      <p:cBhvr>
                                        <p:cTn id="28" dur="1000"/>
                                        <p:tgtEl>
                                          <p:spTgt spid="26"/>
                                        </p:tgtEl>
                                      </p:cBhvr>
                                    </p:animEffect>
                                    <p:anim calcmode="lin" valueType="num">
                                      <p:cBhvr additive="sum">
                                        <p:cTn id="29" dur="1000"/>
                                        <p:tgtEl>
                                          <p:spTgt spid="26"/>
                                        </p:tgtEl>
                                        <p:attrNameLst>
                                          <p:attrName>3d.view.rotation.y</p:attrName>
                                        </p:attrNameLst>
                                      </p:cBhvr>
                                      <p:tavLst>
                                        <p:tav tm="0">
                                          <p:val>
                                            <p:fltVal val="0"/>
                                          </p:val>
                                        </p:tav>
                                        <p:tav tm="3330">
                                          <p:val>
                                            <p:fltVal val="0.065"/>
                                          </p:val>
                                        </p:tav>
                                        <p:tav tm="6660">
                                          <p:val>
                                            <p:fltVal val="0.2543"/>
                                          </p:val>
                                        </p:tav>
                                        <p:tav tm="9990">
                                          <p:val>
                                            <p:fltVal val="0.5589"/>
                                          </p:val>
                                        </p:tav>
                                        <p:tav tm="13320">
                                          <p:val>
                                            <p:fltVal val="0.97"/>
                                          </p:val>
                                        </p:tav>
                                        <p:tav tm="16650">
                                          <p:val>
                                            <p:fltVal val="1.4787"/>
                                          </p:val>
                                        </p:tav>
                                        <p:tav tm="19970">
                                          <p:val>
                                            <p:fltVal val="2.0742"/>
                                          </p:val>
                                        </p:tav>
                                        <p:tav tm="23290">
                                          <p:val>
                                            <p:fltVal val="2.7492"/>
                                          </p:val>
                                        </p:tav>
                                        <p:tav tm="26620">
                                          <p:val>
                                            <p:fltVal val="3.4972"/>
                                          </p:val>
                                        </p:tav>
                                        <p:tav tm="29950">
                                          <p:val>
                                            <p:fltVal val="4.3074"/>
                                          </p:val>
                                        </p:tav>
                                        <p:tav tm="33280">
                                          <p:val>
                                            <p:fltVal val="5.1709"/>
                                          </p:val>
                                        </p:tav>
                                        <p:tav tm="36610">
                                          <p:val>
                                            <p:fltVal val="6.079"/>
                                          </p:val>
                                        </p:tav>
                                        <p:tav tm="39940">
                                          <p:val>
                                            <p:fltVal val="7.0227"/>
                                          </p:val>
                                        </p:tav>
                                        <p:tav tm="43270">
                                          <p:val>
                                            <p:fltVal val="7.9931"/>
                                          </p:val>
                                        </p:tav>
                                        <p:tav tm="46600">
                                          <p:val>
                                            <p:fltVal val="8.9815"/>
                                          </p:val>
                                        </p:tav>
                                        <p:tav tm="49930">
                                          <p:val>
                                            <p:fltVal val="9.979"/>
                                          </p:val>
                                        </p:tav>
                                        <p:tav tm="53250">
                                          <p:val>
                                            <p:fltVal val="10.9736"/>
                                          </p:val>
                                        </p:tav>
                                        <p:tav tm="56580">
                                          <p:val>
                                            <p:fltVal val="11.9626"/>
                                          </p:val>
                                        </p:tav>
                                        <p:tav tm="59900">
                                          <p:val>
                                            <p:fltVal val="12.9311"/>
                                          </p:val>
                                        </p:tav>
                                        <p:tav tm="63220">
                                          <p:val>
                                            <p:fltVal val="13.8735"/>
                                          </p:val>
                                        </p:tav>
                                        <p:tav tm="66540">
                                          <p:val>
                                            <p:fltVal val="14.781"/>
                                          </p:val>
                                        </p:tav>
                                        <p:tav tm="69870">
                                          <p:val>
                                            <p:fltVal val="15.6471"/>
                                          </p:val>
                                        </p:tav>
                                        <p:tav tm="73190">
                                          <p:val>
                                            <p:fltVal val="16.4581"/>
                                          </p:val>
                                        </p:tav>
                                        <p:tav tm="76510">
                                          <p:val>
                                            <p:fltVal val="17.2077"/>
                                          </p:val>
                                        </p:tav>
                                        <p:tav tm="79830">
                                          <p:val>
                                            <p:fltVal val="17.8872"/>
                                          </p:val>
                                        </p:tav>
                                        <p:tav tm="83160">
                                          <p:val>
                                            <p:fltVal val="18.4895"/>
                                          </p:val>
                                        </p:tav>
                                        <p:tav tm="86480">
                                          <p:val>
                                            <p:fltVal val="19.0021"/>
                                          </p:val>
                                        </p:tav>
                                        <p:tav tm="89800">
                                          <p:val>
                                            <p:fltVal val="19.4182"/>
                                          </p:val>
                                        </p:tav>
                                        <p:tav tm="93120">
                                          <p:val>
                                            <p:fltVal val="19.729"/>
                                          </p:val>
                                        </p:tav>
                                        <p:tav tm="96450">
                                          <p:val>
                                            <p:fltVal val="19.9261"/>
                                          </p:val>
                                        </p:tav>
                                        <p:tav tm="100000">
                                          <p:val>
                                            <p:fltVal val="20"/>
                                          </p:val>
                                        </p:tav>
                                      </p:tavLst>
                                    </p:anim>
                                    <p:anim calcmode="lin" valueType="num">
                                      <p:cBhvr additive="mult">
                                        <p:cTn id="30" dur="1000"/>
                                        <p:tgtEl>
                                          <p:spTgt spid="26"/>
                                        </p:tgtEl>
                                        <p:attrNameLst>
                                          <p:attrName>3d.object.scale.x</p:attrName>
                                        </p:attrNameLst>
                                      </p:cBhvr>
                                      <p:tavLst>
                                        <p:tav tm="0">
                                          <p:val>
                                            <p:fltVal val="1"/>
                                          </p:val>
                                        </p:tav>
                                        <p:tav tm="3330">
                                          <p:val>
                                            <p:fltVal val="0.9895"/>
                                          </p:val>
                                        </p:tav>
                                        <p:tav tm="6660">
                                          <p:val>
                                            <p:fltVal val="0.9791"/>
                                          </p:val>
                                        </p:tav>
                                        <p:tav tm="9990">
                                          <p:val>
                                            <p:fltVal val="0.9687"/>
                                          </p:val>
                                        </p:tav>
                                        <p:tav tm="13320">
                                          <p:val>
                                            <p:fltVal val="0.9584"/>
                                          </p:val>
                                        </p:tav>
                                        <p:tav tm="16650">
                                          <p:val>
                                            <p:fltVal val="0.9482"/>
                                          </p:val>
                                        </p:tav>
                                        <p:tav tm="19970">
                                          <p:val>
                                            <p:fltVal val="0.9382"/>
                                          </p:val>
                                        </p:tav>
                                        <p:tav tm="23290">
                                          <p:val>
                                            <p:fltVal val="0.9284"/>
                                          </p:val>
                                        </p:tav>
                                        <p:tav tm="26620">
                                          <p:val>
                                            <p:fltVal val="0.9187"/>
                                          </p:val>
                                        </p:tav>
                                        <p:tav tm="29950">
                                          <p:val>
                                            <p:fltVal val="0.9093"/>
                                          </p:val>
                                        </p:tav>
                                        <p:tav tm="33280">
                                          <p:val>
                                            <p:fltVal val="0.9001"/>
                                          </p:val>
                                        </p:tav>
                                        <p:tav tm="36610">
                                          <p:val>
                                            <p:fltVal val="0.8912"/>
                                          </p:val>
                                        </p:tav>
                                        <p:tav tm="39940">
                                          <p:val>
                                            <p:fltVal val="0.8825"/>
                                          </p:val>
                                        </p:tav>
                                        <p:tav tm="43270">
                                          <p:val>
                                            <p:fltVal val="0.8742"/>
                                          </p:val>
                                        </p:tav>
                                        <p:tav tm="46600">
                                          <p:val>
                                            <p:fltVal val="0.8663"/>
                                          </p:val>
                                        </p:tav>
                                        <p:tav tm="49930">
                                          <p:val>
                                            <p:fltVal val="0.8587"/>
                                          </p:val>
                                        </p:tav>
                                        <p:tav tm="53250">
                                          <p:val>
                                            <p:fltVal val="0.8515"/>
                                          </p:val>
                                        </p:tav>
                                        <p:tav tm="56580">
                                          <p:val>
                                            <p:fltVal val="0.8447"/>
                                          </p:val>
                                        </p:tav>
                                        <p:tav tm="59900">
                                          <p:val>
                                            <p:fltVal val="0.8383"/>
                                          </p:val>
                                        </p:tav>
                                        <p:tav tm="63220">
                                          <p:val>
                                            <p:fltVal val="0.8324"/>
                                          </p:val>
                                        </p:tav>
                                        <p:tav tm="66540">
                                          <p:val>
                                            <p:fltVal val="0.8269"/>
                                          </p:val>
                                        </p:tav>
                                        <p:tav tm="69870">
                                          <p:val>
                                            <p:fltVal val="0.8219"/>
                                          </p:val>
                                        </p:tav>
                                        <p:tav tm="73190">
                                          <p:val>
                                            <p:fltVal val="0.8174"/>
                                          </p:val>
                                        </p:tav>
                                        <p:tav tm="76510">
                                          <p:val>
                                            <p:fltVal val="0.8134"/>
                                          </p:val>
                                        </p:tav>
                                        <p:tav tm="79830">
                                          <p:val>
                                            <p:fltVal val="0.8099"/>
                                          </p:val>
                                        </p:tav>
                                        <p:tav tm="83160">
                                          <p:val>
                                            <p:fltVal val="0.8069"/>
                                          </p:val>
                                        </p:tav>
                                        <p:tav tm="86480">
                                          <p:val>
                                            <p:fltVal val="0.8044"/>
                                          </p:val>
                                        </p:tav>
                                        <p:tav tm="89800">
                                          <p:val>
                                            <p:fltVal val="0.8025"/>
                                          </p:val>
                                        </p:tav>
                                        <p:tav tm="93120">
                                          <p:val>
                                            <p:fltVal val="0.8011"/>
                                          </p:val>
                                        </p:tav>
                                        <p:tav tm="96450">
                                          <p:val>
                                            <p:fltVal val="0.8003"/>
                                          </p:val>
                                        </p:tav>
                                        <p:tav tm="100000">
                                          <p:val>
                                            <p:fltVal val="0.8"/>
                                          </p:val>
                                        </p:tav>
                                      </p:tavLst>
                                    </p:anim>
                                    <p:anim calcmode="lin" valueType="num">
                                      <p:cBhvr additive="mult">
                                        <p:cTn id="31" dur="1000"/>
                                        <p:tgtEl>
                                          <p:spTgt spid="26"/>
                                        </p:tgtEl>
                                        <p:attrNameLst>
                                          <p:attrName>3d.object.scale.y</p:attrName>
                                        </p:attrNameLst>
                                      </p:cBhvr>
                                      <p:tavLst>
                                        <p:tav tm="0">
                                          <p:val>
                                            <p:fltVal val="1"/>
                                          </p:val>
                                        </p:tav>
                                        <p:tav tm="3330">
                                          <p:val>
                                            <p:fltVal val="0.9895"/>
                                          </p:val>
                                        </p:tav>
                                        <p:tav tm="6660">
                                          <p:val>
                                            <p:fltVal val="0.9791"/>
                                          </p:val>
                                        </p:tav>
                                        <p:tav tm="9990">
                                          <p:val>
                                            <p:fltVal val="0.9687"/>
                                          </p:val>
                                        </p:tav>
                                        <p:tav tm="13320">
                                          <p:val>
                                            <p:fltVal val="0.9584"/>
                                          </p:val>
                                        </p:tav>
                                        <p:tav tm="16650">
                                          <p:val>
                                            <p:fltVal val="0.9482"/>
                                          </p:val>
                                        </p:tav>
                                        <p:tav tm="19970">
                                          <p:val>
                                            <p:fltVal val="0.9382"/>
                                          </p:val>
                                        </p:tav>
                                        <p:tav tm="23290">
                                          <p:val>
                                            <p:fltVal val="0.9284"/>
                                          </p:val>
                                        </p:tav>
                                        <p:tav tm="26620">
                                          <p:val>
                                            <p:fltVal val="0.9187"/>
                                          </p:val>
                                        </p:tav>
                                        <p:tav tm="29950">
                                          <p:val>
                                            <p:fltVal val="0.9093"/>
                                          </p:val>
                                        </p:tav>
                                        <p:tav tm="33280">
                                          <p:val>
                                            <p:fltVal val="0.9001"/>
                                          </p:val>
                                        </p:tav>
                                        <p:tav tm="36610">
                                          <p:val>
                                            <p:fltVal val="0.8912"/>
                                          </p:val>
                                        </p:tav>
                                        <p:tav tm="39940">
                                          <p:val>
                                            <p:fltVal val="0.8825"/>
                                          </p:val>
                                        </p:tav>
                                        <p:tav tm="43270">
                                          <p:val>
                                            <p:fltVal val="0.8742"/>
                                          </p:val>
                                        </p:tav>
                                        <p:tav tm="46600">
                                          <p:val>
                                            <p:fltVal val="0.8663"/>
                                          </p:val>
                                        </p:tav>
                                        <p:tav tm="49930">
                                          <p:val>
                                            <p:fltVal val="0.8587"/>
                                          </p:val>
                                        </p:tav>
                                        <p:tav tm="53250">
                                          <p:val>
                                            <p:fltVal val="0.8515"/>
                                          </p:val>
                                        </p:tav>
                                        <p:tav tm="56580">
                                          <p:val>
                                            <p:fltVal val="0.8447"/>
                                          </p:val>
                                        </p:tav>
                                        <p:tav tm="59900">
                                          <p:val>
                                            <p:fltVal val="0.8383"/>
                                          </p:val>
                                        </p:tav>
                                        <p:tav tm="63220">
                                          <p:val>
                                            <p:fltVal val="0.8324"/>
                                          </p:val>
                                        </p:tav>
                                        <p:tav tm="66540">
                                          <p:val>
                                            <p:fltVal val="0.8269"/>
                                          </p:val>
                                        </p:tav>
                                        <p:tav tm="69870">
                                          <p:val>
                                            <p:fltVal val="0.8219"/>
                                          </p:val>
                                        </p:tav>
                                        <p:tav tm="73190">
                                          <p:val>
                                            <p:fltVal val="0.8174"/>
                                          </p:val>
                                        </p:tav>
                                        <p:tav tm="76510">
                                          <p:val>
                                            <p:fltVal val="0.8134"/>
                                          </p:val>
                                        </p:tav>
                                        <p:tav tm="79830">
                                          <p:val>
                                            <p:fltVal val="0.8099"/>
                                          </p:val>
                                        </p:tav>
                                        <p:tav tm="83160">
                                          <p:val>
                                            <p:fltVal val="0.8069"/>
                                          </p:val>
                                        </p:tav>
                                        <p:tav tm="86480">
                                          <p:val>
                                            <p:fltVal val="0.8044"/>
                                          </p:val>
                                        </p:tav>
                                        <p:tav tm="89800">
                                          <p:val>
                                            <p:fltVal val="0.8025"/>
                                          </p:val>
                                        </p:tav>
                                        <p:tav tm="93120">
                                          <p:val>
                                            <p:fltVal val="0.8011"/>
                                          </p:val>
                                        </p:tav>
                                        <p:tav tm="96450">
                                          <p:val>
                                            <p:fltVal val="0.8003"/>
                                          </p:val>
                                        </p:tav>
                                        <p:tav tm="100000">
                                          <p:val>
                                            <p:fltVal val="0.8"/>
                                          </p:val>
                                        </p:tav>
                                      </p:tavLst>
                                    </p:anim>
                                    <p:anim calcmode="lin" valueType="num">
                                      <p:cBhvr additive="mult">
                                        <p:cTn id="32" dur="1000"/>
                                        <p:tgtEl>
                                          <p:spTgt spid="26"/>
                                        </p:tgtEl>
                                        <p:attrNameLst>
                                          <p:attrName>3d.object.scale.z</p:attrName>
                                        </p:attrNameLst>
                                      </p:cBhvr>
                                      <p:tavLst>
                                        <p:tav tm="0">
                                          <p:val>
                                            <p:fltVal val="1"/>
                                          </p:val>
                                        </p:tav>
                                        <p:tav tm="3330">
                                          <p:val>
                                            <p:fltVal val="0.9895"/>
                                          </p:val>
                                        </p:tav>
                                        <p:tav tm="6660">
                                          <p:val>
                                            <p:fltVal val="0.9791"/>
                                          </p:val>
                                        </p:tav>
                                        <p:tav tm="9990">
                                          <p:val>
                                            <p:fltVal val="0.9687"/>
                                          </p:val>
                                        </p:tav>
                                        <p:tav tm="13320">
                                          <p:val>
                                            <p:fltVal val="0.9584"/>
                                          </p:val>
                                        </p:tav>
                                        <p:tav tm="16650">
                                          <p:val>
                                            <p:fltVal val="0.9482"/>
                                          </p:val>
                                        </p:tav>
                                        <p:tav tm="19970">
                                          <p:val>
                                            <p:fltVal val="0.9382"/>
                                          </p:val>
                                        </p:tav>
                                        <p:tav tm="23290">
                                          <p:val>
                                            <p:fltVal val="0.9284"/>
                                          </p:val>
                                        </p:tav>
                                        <p:tav tm="26620">
                                          <p:val>
                                            <p:fltVal val="0.9187"/>
                                          </p:val>
                                        </p:tav>
                                        <p:tav tm="29950">
                                          <p:val>
                                            <p:fltVal val="0.9093"/>
                                          </p:val>
                                        </p:tav>
                                        <p:tav tm="33280">
                                          <p:val>
                                            <p:fltVal val="0.9001"/>
                                          </p:val>
                                        </p:tav>
                                        <p:tav tm="36610">
                                          <p:val>
                                            <p:fltVal val="0.8912"/>
                                          </p:val>
                                        </p:tav>
                                        <p:tav tm="39940">
                                          <p:val>
                                            <p:fltVal val="0.8825"/>
                                          </p:val>
                                        </p:tav>
                                        <p:tav tm="43270">
                                          <p:val>
                                            <p:fltVal val="0.8742"/>
                                          </p:val>
                                        </p:tav>
                                        <p:tav tm="46600">
                                          <p:val>
                                            <p:fltVal val="0.8663"/>
                                          </p:val>
                                        </p:tav>
                                        <p:tav tm="49930">
                                          <p:val>
                                            <p:fltVal val="0.8587"/>
                                          </p:val>
                                        </p:tav>
                                        <p:tav tm="53250">
                                          <p:val>
                                            <p:fltVal val="0.8515"/>
                                          </p:val>
                                        </p:tav>
                                        <p:tav tm="56580">
                                          <p:val>
                                            <p:fltVal val="0.8447"/>
                                          </p:val>
                                        </p:tav>
                                        <p:tav tm="59900">
                                          <p:val>
                                            <p:fltVal val="0.8383"/>
                                          </p:val>
                                        </p:tav>
                                        <p:tav tm="63220">
                                          <p:val>
                                            <p:fltVal val="0.8324"/>
                                          </p:val>
                                        </p:tav>
                                        <p:tav tm="66540">
                                          <p:val>
                                            <p:fltVal val="0.8269"/>
                                          </p:val>
                                        </p:tav>
                                        <p:tav tm="69870">
                                          <p:val>
                                            <p:fltVal val="0.8219"/>
                                          </p:val>
                                        </p:tav>
                                        <p:tav tm="73190">
                                          <p:val>
                                            <p:fltVal val="0.8174"/>
                                          </p:val>
                                        </p:tav>
                                        <p:tav tm="76510">
                                          <p:val>
                                            <p:fltVal val="0.8134"/>
                                          </p:val>
                                        </p:tav>
                                        <p:tav tm="79830">
                                          <p:val>
                                            <p:fltVal val="0.8099"/>
                                          </p:val>
                                        </p:tav>
                                        <p:tav tm="83160">
                                          <p:val>
                                            <p:fltVal val="0.8069"/>
                                          </p:val>
                                        </p:tav>
                                        <p:tav tm="86480">
                                          <p:val>
                                            <p:fltVal val="0.8044"/>
                                          </p:val>
                                        </p:tav>
                                        <p:tav tm="89800">
                                          <p:val>
                                            <p:fltVal val="0.8025"/>
                                          </p:val>
                                        </p:tav>
                                        <p:tav tm="93120">
                                          <p:val>
                                            <p:fltVal val="0.8011"/>
                                          </p:val>
                                        </p:tav>
                                        <p:tav tm="96450">
                                          <p:val>
                                            <p:fltVal val="0.8003"/>
                                          </p:val>
                                        </p:tav>
                                        <p:tav tm="100000">
                                          <p:val>
                                            <p:fltVal val="0.8"/>
                                          </p:val>
                                        </p:tav>
                                      </p:tavLst>
                                    </p:anim>
                                    <p:set>
                                      <p:cBhvr>
                                        <p:cTn id="33" dur="1" fill="hold">
                                          <p:stCondLst>
                                            <p:cond delay="999"/>
                                          </p:stCondLst>
                                        </p:cTn>
                                        <p:tgtEl>
                                          <p:spTgt spid="26"/>
                                        </p:tgtEl>
                                        <p:attrNameLst>
                                          <p:attrName>style.visibility</p:attrName>
                                        </p:attrNameLst>
                                      </p:cBhvr>
                                      <p:to>
                                        <p:strVal val="hidden"/>
                                      </p:to>
                                    </p:set>
                                  </p:childTnLst>
                                </p:cTn>
                              </p:par>
                              <p:par>
                                <p:cTn id="34" presetID="5" presetClass="exit" presetSubtype="10" fill="hold" grpId="1" nodeType="withEffect">
                                  <p:stCondLst>
                                    <p:cond delay="0"/>
                                  </p:stCondLst>
                                  <p:childTnLst>
                                    <p:animEffect transition="out" filter="checkerboard(across)">
                                      <p:cBhvr>
                                        <p:cTn id="35" dur="500"/>
                                        <p:tgtEl>
                                          <p:spTgt spid="30"/>
                                        </p:tgtEl>
                                      </p:cBhvr>
                                    </p:animEffect>
                                    <p:set>
                                      <p:cBhvr>
                                        <p:cTn id="36" dur="1" fill="hold">
                                          <p:stCondLst>
                                            <p:cond delay="499"/>
                                          </p:stCondLst>
                                        </p:cTn>
                                        <p:tgtEl>
                                          <p:spTgt spid="3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childTnLst>
                          </p:cTn>
                        </p:par>
                        <p:par>
                          <p:cTn id="42" fill="hold">
                            <p:stCondLst>
                              <p:cond delay="500"/>
                            </p:stCondLst>
                            <p:childTnLst>
                              <p:par>
                                <p:cTn id="43" presetID="60" presetClass="entr" presetSubtype="128"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1000"/>
                                        <p:tgtEl>
                                          <p:spTgt spid="27"/>
                                        </p:tgtEl>
                                      </p:cBhvr>
                                    </p:animEffect>
                                    <p:anim calcmode="lin" valueType="num">
                                      <p:cBhvr additive="sum">
                                        <p:cTn id="46" dur="1000" fill="hold"/>
                                        <p:tgtEl>
                                          <p:spTgt spid="27"/>
                                        </p:tgtEl>
                                        <p:attrNameLst>
                                          <p:attrName>3d.view.rotation.y</p:attrName>
                                        </p:attrNameLst>
                                      </p:cBhvr>
                                      <p:tavLst>
                                        <p:tav tm="0">
                                          <p:val>
                                            <p:fltVal val="-20"/>
                                          </p:val>
                                        </p:tav>
                                        <p:tav tm="3330">
                                          <p:val>
                                            <p:fltVal val="-19.9349"/>
                                          </p:val>
                                        </p:tav>
                                        <p:tav tm="6660">
                                          <p:val>
                                            <p:fltVal val="-19.7456"/>
                                          </p:val>
                                        </p:tav>
                                        <p:tav tm="9990">
                                          <p:val>
                                            <p:fltVal val="-19.441"/>
                                          </p:val>
                                        </p:tav>
                                        <p:tav tm="13320">
                                          <p:val>
                                            <p:fltVal val="-19.0299"/>
                                          </p:val>
                                        </p:tav>
                                        <p:tav tm="16650">
                                          <p:val>
                                            <p:fltVal val="-18.5212"/>
                                          </p:val>
                                        </p:tav>
                                        <p:tav tm="19970">
                                          <p:val>
                                            <p:fltVal val="-17.9257"/>
                                          </p:val>
                                        </p:tav>
                                        <p:tav tm="23290">
                                          <p:val>
                                            <p:fltVal val="-17.2507"/>
                                          </p:val>
                                        </p:tav>
                                        <p:tav tm="26620">
                                          <p:val>
                                            <p:fltVal val="-16.5027"/>
                                          </p:val>
                                        </p:tav>
                                        <p:tav tm="29950">
                                          <p:val>
                                            <p:fltVal val="-15.6925"/>
                                          </p:val>
                                        </p:tav>
                                        <p:tav tm="33280">
                                          <p:val>
                                            <p:fltVal val="-14.829"/>
                                          </p:val>
                                        </p:tav>
                                        <p:tav tm="36610">
                                          <p:val>
                                            <p:fltVal val="-13.9209"/>
                                          </p:val>
                                        </p:tav>
                                        <p:tav tm="39940">
                                          <p:val>
                                            <p:fltVal val="-12.9772"/>
                                          </p:val>
                                        </p:tav>
                                        <p:tav tm="43270">
                                          <p:val>
                                            <p:fltVal val="-12.0068"/>
                                          </p:val>
                                        </p:tav>
                                        <p:tav tm="46600">
                                          <p:val>
                                            <p:fltVal val="-11.0184"/>
                                          </p:val>
                                        </p:tav>
                                        <p:tav tm="49930">
                                          <p:val>
                                            <p:fltVal val="-10.0209"/>
                                          </p:val>
                                        </p:tav>
                                        <p:tav tm="53250">
                                          <p:val>
                                            <p:fltVal val="-9.0263"/>
                                          </p:val>
                                        </p:tav>
                                        <p:tav tm="56580">
                                          <p:val>
                                            <p:fltVal val="-8.0373"/>
                                          </p:val>
                                        </p:tav>
                                        <p:tav tm="59900">
                                          <p:val>
                                            <p:fltVal val="-7.0688"/>
                                          </p:val>
                                        </p:tav>
                                        <p:tav tm="63220">
                                          <p:val>
                                            <p:fltVal val="-6.1264"/>
                                          </p:val>
                                        </p:tav>
                                        <p:tav tm="66540">
                                          <p:val>
                                            <p:fltVal val="-5.2189"/>
                                          </p:val>
                                        </p:tav>
                                        <p:tav tm="69870">
                                          <p:val>
                                            <p:fltVal val="-4.3528"/>
                                          </p:val>
                                        </p:tav>
                                        <p:tav tm="73190">
                                          <p:val>
                                            <p:fltVal val="-3.5418"/>
                                          </p:val>
                                        </p:tav>
                                        <p:tav tm="76510">
                                          <p:val>
                                            <p:fltVal val="-2.7922"/>
                                          </p:val>
                                        </p:tav>
                                        <p:tav tm="79830">
                                          <p:val>
                                            <p:fltVal val="-2.1127"/>
                                          </p:val>
                                        </p:tav>
                                        <p:tav tm="83160">
                                          <p:val>
                                            <p:fltVal val="-1.5104"/>
                                          </p:val>
                                        </p:tav>
                                        <p:tav tm="86480">
                                          <p:val>
                                            <p:fltVal val="-0.9978"/>
                                          </p:val>
                                        </p:tav>
                                        <p:tav tm="89800">
                                          <p:val>
                                            <p:fltVal val="-0.5817"/>
                                          </p:val>
                                        </p:tav>
                                        <p:tav tm="93120">
                                          <p:val>
                                            <p:fltVal val="-0.2709"/>
                                          </p:val>
                                        </p:tav>
                                        <p:tav tm="96450">
                                          <p:val>
                                            <p:fltVal val="-0.0738"/>
                                          </p:val>
                                        </p:tav>
                                        <p:tav tm="100000">
                                          <p:val>
                                            <p:fltVal val="0"/>
                                          </p:val>
                                        </p:tav>
                                      </p:tavLst>
                                    </p:anim>
                                    <p:anim calcmode="lin" valueType="num">
                                      <p:cBhvr additive="mult">
                                        <p:cTn id="47" dur="1000" fill="hold"/>
                                        <p:tgtEl>
                                          <p:spTgt spid="27"/>
                                        </p:tgtEl>
                                        <p:attrNameLst>
                                          <p:attrName>3d.object.scale.x</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48" dur="1000" fill="hold"/>
                                        <p:tgtEl>
                                          <p:spTgt spid="27"/>
                                        </p:tgtEl>
                                        <p:attrNameLst>
                                          <p:attrName>3d.object.scale.y</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49" dur="1000" fill="hold"/>
                                        <p:tgtEl>
                                          <p:spTgt spid="27"/>
                                        </p:tgtEl>
                                        <p:attrNameLst>
                                          <p:attrName>3d.object.scale.z</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ID="1" presetClass="path" presetSubtype="0" accel="50000" decel="50000" fill="hold" nodeType="clickEffect">
                                  <p:stCondLst>
                                    <p:cond delay="0"/>
                                  </p:stCondLst>
                                  <p:childTnLst>
                                    <p:animMotion origin="layout" path="M 0.06528 0.10648 C 0.06528 0.18117 0.04375 0.24198 0.01684 0.24198 C -0.01007 0.24198 -0.03177 0.18117 -0.03177 0.10648 C -0.03177 0.03179 -0.01007 -0.0287 0.01684 -0.0287 C 0.04375 -0.0287 0.06528 0.03179 0.06528 0.10648 Z " pathEditMode="relative" rAng="5400000" ptsTypes="AAAAA">
                                      <p:cBhvr>
                                        <p:cTn id="53" dur="2000" fill="hold"/>
                                        <p:tgtEl>
                                          <p:spTgt spid="27"/>
                                        </p:tgtEl>
                                        <p:attrNameLst>
                                          <p:attrName>ppt_x</p:attrName>
                                          <p:attrName>ppt_y</p:attrName>
                                        </p:attrNameLst>
                                      </p:cBhvr>
                                      <p:rCtr x="-4844" y="0"/>
                                    </p:animMotion>
                                  </p:childTnLst>
                                </p:cTn>
                              </p:par>
                            </p:childTnLst>
                          </p:cTn>
                        </p:par>
                      </p:childTnLst>
                    </p:cTn>
                  </p:par>
                  <p:par>
                    <p:cTn id="54" fill="hold">
                      <p:stCondLst>
                        <p:cond delay="indefinite"/>
                      </p:stCondLst>
                      <p:childTnLst>
                        <p:par>
                          <p:cTn id="55" fill="hold">
                            <p:stCondLst>
                              <p:cond delay="0"/>
                            </p:stCondLst>
                            <p:childTnLst>
                              <p:par>
                                <p:cTn id="56" presetID="60" presetClass="exit" presetSubtype="128" fill="hold" nodeType="clickEffect">
                                  <p:stCondLst>
                                    <p:cond delay="0"/>
                                  </p:stCondLst>
                                  <p:childTnLst>
                                    <p:animEffect transition="out" filter="fade">
                                      <p:cBhvr>
                                        <p:cTn id="57" dur="1000"/>
                                        <p:tgtEl>
                                          <p:spTgt spid="27"/>
                                        </p:tgtEl>
                                      </p:cBhvr>
                                    </p:animEffect>
                                    <p:anim calcmode="lin" valueType="num">
                                      <p:cBhvr additive="sum">
                                        <p:cTn id="58" dur="1000"/>
                                        <p:tgtEl>
                                          <p:spTgt spid="27"/>
                                        </p:tgtEl>
                                        <p:attrNameLst>
                                          <p:attrName>3d.view.rotation.y</p:attrName>
                                        </p:attrNameLst>
                                      </p:cBhvr>
                                      <p:tavLst>
                                        <p:tav tm="0">
                                          <p:val>
                                            <p:fltVal val="0"/>
                                          </p:val>
                                        </p:tav>
                                        <p:tav tm="3330">
                                          <p:val>
                                            <p:fltVal val="0.065"/>
                                          </p:val>
                                        </p:tav>
                                        <p:tav tm="6660">
                                          <p:val>
                                            <p:fltVal val="0.2543"/>
                                          </p:val>
                                        </p:tav>
                                        <p:tav tm="9990">
                                          <p:val>
                                            <p:fltVal val="0.5589"/>
                                          </p:val>
                                        </p:tav>
                                        <p:tav tm="13320">
                                          <p:val>
                                            <p:fltVal val="0.97"/>
                                          </p:val>
                                        </p:tav>
                                        <p:tav tm="16650">
                                          <p:val>
                                            <p:fltVal val="1.4787"/>
                                          </p:val>
                                        </p:tav>
                                        <p:tav tm="19970">
                                          <p:val>
                                            <p:fltVal val="2.0742"/>
                                          </p:val>
                                        </p:tav>
                                        <p:tav tm="23290">
                                          <p:val>
                                            <p:fltVal val="2.7492"/>
                                          </p:val>
                                        </p:tav>
                                        <p:tav tm="26620">
                                          <p:val>
                                            <p:fltVal val="3.4972"/>
                                          </p:val>
                                        </p:tav>
                                        <p:tav tm="29950">
                                          <p:val>
                                            <p:fltVal val="4.3074"/>
                                          </p:val>
                                        </p:tav>
                                        <p:tav tm="33280">
                                          <p:val>
                                            <p:fltVal val="5.1709"/>
                                          </p:val>
                                        </p:tav>
                                        <p:tav tm="36610">
                                          <p:val>
                                            <p:fltVal val="6.079"/>
                                          </p:val>
                                        </p:tav>
                                        <p:tav tm="39940">
                                          <p:val>
                                            <p:fltVal val="7.0227"/>
                                          </p:val>
                                        </p:tav>
                                        <p:tav tm="43270">
                                          <p:val>
                                            <p:fltVal val="7.9931"/>
                                          </p:val>
                                        </p:tav>
                                        <p:tav tm="46600">
                                          <p:val>
                                            <p:fltVal val="8.9815"/>
                                          </p:val>
                                        </p:tav>
                                        <p:tav tm="49930">
                                          <p:val>
                                            <p:fltVal val="9.979"/>
                                          </p:val>
                                        </p:tav>
                                        <p:tav tm="53250">
                                          <p:val>
                                            <p:fltVal val="10.9736"/>
                                          </p:val>
                                        </p:tav>
                                        <p:tav tm="56580">
                                          <p:val>
                                            <p:fltVal val="11.9626"/>
                                          </p:val>
                                        </p:tav>
                                        <p:tav tm="59900">
                                          <p:val>
                                            <p:fltVal val="12.9311"/>
                                          </p:val>
                                        </p:tav>
                                        <p:tav tm="63220">
                                          <p:val>
                                            <p:fltVal val="13.8735"/>
                                          </p:val>
                                        </p:tav>
                                        <p:tav tm="66540">
                                          <p:val>
                                            <p:fltVal val="14.781"/>
                                          </p:val>
                                        </p:tav>
                                        <p:tav tm="69870">
                                          <p:val>
                                            <p:fltVal val="15.6471"/>
                                          </p:val>
                                        </p:tav>
                                        <p:tav tm="73190">
                                          <p:val>
                                            <p:fltVal val="16.4581"/>
                                          </p:val>
                                        </p:tav>
                                        <p:tav tm="76510">
                                          <p:val>
                                            <p:fltVal val="17.2077"/>
                                          </p:val>
                                        </p:tav>
                                        <p:tav tm="79830">
                                          <p:val>
                                            <p:fltVal val="17.8872"/>
                                          </p:val>
                                        </p:tav>
                                        <p:tav tm="83160">
                                          <p:val>
                                            <p:fltVal val="18.4895"/>
                                          </p:val>
                                        </p:tav>
                                        <p:tav tm="86480">
                                          <p:val>
                                            <p:fltVal val="19.0021"/>
                                          </p:val>
                                        </p:tav>
                                        <p:tav tm="89800">
                                          <p:val>
                                            <p:fltVal val="19.4182"/>
                                          </p:val>
                                        </p:tav>
                                        <p:tav tm="93120">
                                          <p:val>
                                            <p:fltVal val="19.729"/>
                                          </p:val>
                                        </p:tav>
                                        <p:tav tm="96450">
                                          <p:val>
                                            <p:fltVal val="19.9261"/>
                                          </p:val>
                                        </p:tav>
                                        <p:tav tm="100000">
                                          <p:val>
                                            <p:fltVal val="20"/>
                                          </p:val>
                                        </p:tav>
                                      </p:tavLst>
                                    </p:anim>
                                    <p:anim calcmode="lin" valueType="num">
                                      <p:cBhvr additive="mult">
                                        <p:cTn id="59" dur="1000"/>
                                        <p:tgtEl>
                                          <p:spTgt spid="27"/>
                                        </p:tgtEl>
                                        <p:attrNameLst>
                                          <p:attrName>3d.object.scale.x</p:attrName>
                                        </p:attrNameLst>
                                      </p:cBhvr>
                                      <p:tavLst>
                                        <p:tav tm="0">
                                          <p:val>
                                            <p:fltVal val="1"/>
                                          </p:val>
                                        </p:tav>
                                        <p:tav tm="3330">
                                          <p:val>
                                            <p:fltVal val="0.9895"/>
                                          </p:val>
                                        </p:tav>
                                        <p:tav tm="6660">
                                          <p:val>
                                            <p:fltVal val="0.9791"/>
                                          </p:val>
                                        </p:tav>
                                        <p:tav tm="9990">
                                          <p:val>
                                            <p:fltVal val="0.9687"/>
                                          </p:val>
                                        </p:tav>
                                        <p:tav tm="13320">
                                          <p:val>
                                            <p:fltVal val="0.9584"/>
                                          </p:val>
                                        </p:tav>
                                        <p:tav tm="16650">
                                          <p:val>
                                            <p:fltVal val="0.9482"/>
                                          </p:val>
                                        </p:tav>
                                        <p:tav tm="19970">
                                          <p:val>
                                            <p:fltVal val="0.9382"/>
                                          </p:val>
                                        </p:tav>
                                        <p:tav tm="23290">
                                          <p:val>
                                            <p:fltVal val="0.9284"/>
                                          </p:val>
                                        </p:tav>
                                        <p:tav tm="26620">
                                          <p:val>
                                            <p:fltVal val="0.9187"/>
                                          </p:val>
                                        </p:tav>
                                        <p:tav tm="29950">
                                          <p:val>
                                            <p:fltVal val="0.9093"/>
                                          </p:val>
                                        </p:tav>
                                        <p:tav tm="33280">
                                          <p:val>
                                            <p:fltVal val="0.9001"/>
                                          </p:val>
                                        </p:tav>
                                        <p:tav tm="36610">
                                          <p:val>
                                            <p:fltVal val="0.8912"/>
                                          </p:val>
                                        </p:tav>
                                        <p:tav tm="39940">
                                          <p:val>
                                            <p:fltVal val="0.8825"/>
                                          </p:val>
                                        </p:tav>
                                        <p:tav tm="43270">
                                          <p:val>
                                            <p:fltVal val="0.8742"/>
                                          </p:val>
                                        </p:tav>
                                        <p:tav tm="46600">
                                          <p:val>
                                            <p:fltVal val="0.8663"/>
                                          </p:val>
                                        </p:tav>
                                        <p:tav tm="49930">
                                          <p:val>
                                            <p:fltVal val="0.8587"/>
                                          </p:val>
                                        </p:tav>
                                        <p:tav tm="53250">
                                          <p:val>
                                            <p:fltVal val="0.8515"/>
                                          </p:val>
                                        </p:tav>
                                        <p:tav tm="56580">
                                          <p:val>
                                            <p:fltVal val="0.8447"/>
                                          </p:val>
                                        </p:tav>
                                        <p:tav tm="59900">
                                          <p:val>
                                            <p:fltVal val="0.8383"/>
                                          </p:val>
                                        </p:tav>
                                        <p:tav tm="63220">
                                          <p:val>
                                            <p:fltVal val="0.8324"/>
                                          </p:val>
                                        </p:tav>
                                        <p:tav tm="66540">
                                          <p:val>
                                            <p:fltVal val="0.8269"/>
                                          </p:val>
                                        </p:tav>
                                        <p:tav tm="69870">
                                          <p:val>
                                            <p:fltVal val="0.8219"/>
                                          </p:val>
                                        </p:tav>
                                        <p:tav tm="73190">
                                          <p:val>
                                            <p:fltVal val="0.8174"/>
                                          </p:val>
                                        </p:tav>
                                        <p:tav tm="76510">
                                          <p:val>
                                            <p:fltVal val="0.8134"/>
                                          </p:val>
                                        </p:tav>
                                        <p:tav tm="79830">
                                          <p:val>
                                            <p:fltVal val="0.8099"/>
                                          </p:val>
                                        </p:tav>
                                        <p:tav tm="83160">
                                          <p:val>
                                            <p:fltVal val="0.8069"/>
                                          </p:val>
                                        </p:tav>
                                        <p:tav tm="86480">
                                          <p:val>
                                            <p:fltVal val="0.8044"/>
                                          </p:val>
                                        </p:tav>
                                        <p:tav tm="89800">
                                          <p:val>
                                            <p:fltVal val="0.8025"/>
                                          </p:val>
                                        </p:tav>
                                        <p:tav tm="93120">
                                          <p:val>
                                            <p:fltVal val="0.8011"/>
                                          </p:val>
                                        </p:tav>
                                        <p:tav tm="96450">
                                          <p:val>
                                            <p:fltVal val="0.8003"/>
                                          </p:val>
                                        </p:tav>
                                        <p:tav tm="100000">
                                          <p:val>
                                            <p:fltVal val="0.8"/>
                                          </p:val>
                                        </p:tav>
                                      </p:tavLst>
                                    </p:anim>
                                    <p:anim calcmode="lin" valueType="num">
                                      <p:cBhvr additive="mult">
                                        <p:cTn id="60" dur="1000"/>
                                        <p:tgtEl>
                                          <p:spTgt spid="27"/>
                                        </p:tgtEl>
                                        <p:attrNameLst>
                                          <p:attrName>3d.object.scale.y</p:attrName>
                                        </p:attrNameLst>
                                      </p:cBhvr>
                                      <p:tavLst>
                                        <p:tav tm="0">
                                          <p:val>
                                            <p:fltVal val="1"/>
                                          </p:val>
                                        </p:tav>
                                        <p:tav tm="3330">
                                          <p:val>
                                            <p:fltVal val="0.9895"/>
                                          </p:val>
                                        </p:tav>
                                        <p:tav tm="6660">
                                          <p:val>
                                            <p:fltVal val="0.9791"/>
                                          </p:val>
                                        </p:tav>
                                        <p:tav tm="9990">
                                          <p:val>
                                            <p:fltVal val="0.9687"/>
                                          </p:val>
                                        </p:tav>
                                        <p:tav tm="13320">
                                          <p:val>
                                            <p:fltVal val="0.9584"/>
                                          </p:val>
                                        </p:tav>
                                        <p:tav tm="16650">
                                          <p:val>
                                            <p:fltVal val="0.9482"/>
                                          </p:val>
                                        </p:tav>
                                        <p:tav tm="19970">
                                          <p:val>
                                            <p:fltVal val="0.9382"/>
                                          </p:val>
                                        </p:tav>
                                        <p:tav tm="23290">
                                          <p:val>
                                            <p:fltVal val="0.9284"/>
                                          </p:val>
                                        </p:tav>
                                        <p:tav tm="26620">
                                          <p:val>
                                            <p:fltVal val="0.9187"/>
                                          </p:val>
                                        </p:tav>
                                        <p:tav tm="29950">
                                          <p:val>
                                            <p:fltVal val="0.9093"/>
                                          </p:val>
                                        </p:tav>
                                        <p:tav tm="33280">
                                          <p:val>
                                            <p:fltVal val="0.9001"/>
                                          </p:val>
                                        </p:tav>
                                        <p:tav tm="36610">
                                          <p:val>
                                            <p:fltVal val="0.8912"/>
                                          </p:val>
                                        </p:tav>
                                        <p:tav tm="39940">
                                          <p:val>
                                            <p:fltVal val="0.8825"/>
                                          </p:val>
                                        </p:tav>
                                        <p:tav tm="43270">
                                          <p:val>
                                            <p:fltVal val="0.8742"/>
                                          </p:val>
                                        </p:tav>
                                        <p:tav tm="46600">
                                          <p:val>
                                            <p:fltVal val="0.8663"/>
                                          </p:val>
                                        </p:tav>
                                        <p:tav tm="49930">
                                          <p:val>
                                            <p:fltVal val="0.8587"/>
                                          </p:val>
                                        </p:tav>
                                        <p:tav tm="53250">
                                          <p:val>
                                            <p:fltVal val="0.8515"/>
                                          </p:val>
                                        </p:tav>
                                        <p:tav tm="56580">
                                          <p:val>
                                            <p:fltVal val="0.8447"/>
                                          </p:val>
                                        </p:tav>
                                        <p:tav tm="59900">
                                          <p:val>
                                            <p:fltVal val="0.8383"/>
                                          </p:val>
                                        </p:tav>
                                        <p:tav tm="63220">
                                          <p:val>
                                            <p:fltVal val="0.8324"/>
                                          </p:val>
                                        </p:tav>
                                        <p:tav tm="66540">
                                          <p:val>
                                            <p:fltVal val="0.8269"/>
                                          </p:val>
                                        </p:tav>
                                        <p:tav tm="69870">
                                          <p:val>
                                            <p:fltVal val="0.8219"/>
                                          </p:val>
                                        </p:tav>
                                        <p:tav tm="73190">
                                          <p:val>
                                            <p:fltVal val="0.8174"/>
                                          </p:val>
                                        </p:tav>
                                        <p:tav tm="76510">
                                          <p:val>
                                            <p:fltVal val="0.8134"/>
                                          </p:val>
                                        </p:tav>
                                        <p:tav tm="79830">
                                          <p:val>
                                            <p:fltVal val="0.8099"/>
                                          </p:val>
                                        </p:tav>
                                        <p:tav tm="83160">
                                          <p:val>
                                            <p:fltVal val="0.8069"/>
                                          </p:val>
                                        </p:tav>
                                        <p:tav tm="86480">
                                          <p:val>
                                            <p:fltVal val="0.8044"/>
                                          </p:val>
                                        </p:tav>
                                        <p:tav tm="89800">
                                          <p:val>
                                            <p:fltVal val="0.8025"/>
                                          </p:val>
                                        </p:tav>
                                        <p:tav tm="93120">
                                          <p:val>
                                            <p:fltVal val="0.8011"/>
                                          </p:val>
                                        </p:tav>
                                        <p:tav tm="96450">
                                          <p:val>
                                            <p:fltVal val="0.8003"/>
                                          </p:val>
                                        </p:tav>
                                        <p:tav tm="100000">
                                          <p:val>
                                            <p:fltVal val="0.8"/>
                                          </p:val>
                                        </p:tav>
                                      </p:tavLst>
                                    </p:anim>
                                    <p:anim calcmode="lin" valueType="num">
                                      <p:cBhvr additive="mult">
                                        <p:cTn id="61" dur="1000"/>
                                        <p:tgtEl>
                                          <p:spTgt spid="27"/>
                                        </p:tgtEl>
                                        <p:attrNameLst>
                                          <p:attrName>3d.object.scale.z</p:attrName>
                                        </p:attrNameLst>
                                      </p:cBhvr>
                                      <p:tavLst>
                                        <p:tav tm="0">
                                          <p:val>
                                            <p:fltVal val="1"/>
                                          </p:val>
                                        </p:tav>
                                        <p:tav tm="3330">
                                          <p:val>
                                            <p:fltVal val="0.9895"/>
                                          </p:val>
                                        </p:tav>
                                        <p:tav tm="6660">
                                          <p:val>
                                            <p:fltVal val="0.9791"/>
                                          </p:val>
                                        </p:tav>
                                        <p:tav tm="9990">
                                          <p:val>
                                            <p:fltVal val="0.9687"/>
                                          </p:val>
                                        </p:tav>
                                        <p:tav tm="13320">
                                          <p:val>
                                            <p:fltVal val="0.9584"/>
                                          </p:val>
                                        </p:tav>
                                        <p:tav tm="16650">
                                          <p:val>
                                            <p:fltVal val="0.9482"/>
                                          </p:val>
                                        </p:tav>
                                        <p:tav tm="19970">
                                          <p:val>
                                            <p:fltVal val="0.9382"/>
                                          </p:val>
                                        </p:tav>
                                        <p:tav tm="23290">
                                          <p:val>
                                            <p:fltVal val="0.9284"/>
                                          </p:val>
                                        </p:tav>
                                        <p:tav tm="26620">
                                          <p:val>
                                            <p:fltVal val="0.9187"/>
                                          </p:val>
                                        </p:tav>
                                        <p:tav tm="29950">
                                          <p:val>
                                            <p:fltVal val="0.9093"/>
                                          </p:val>
                                        </p:tav>
                                        <p:tav tm="33280">
                                          <p:val>
                                            <p:fltVal val="0.9001"/>
                                          </p:val>
                                        </p:tav>
                                        <p:tav tm="36610">
                                          <p:val>
                                            <p:fltVal val="0.8912"/>
                                          </p:val>
                                        </p:tav>
                                        <p:tav tm="39940">
                                          <p:val>
                                            <p:fltVal val="0.8825"/>
                                          </p:val>
                                        </p:tav>
                                        <p:tav tm="43270">
                                          <p:val>
                                            <p:fltVal val="0.8742"/>
                                          </p:val>
                                        </p:tav>
                                        <p:tav tm="46600">
                                          <p:val>
                                            <p:fltVal val="0.8663"/>
                                          </p:val>
                                        </p:tav>
                                        <p:tav tm="49930">
                                          <p:val>
                                            <p:fltVal val="0.8587"/>
                                          </p:val>
                                        </p:tav>
                                        <p:tav tm="53250">
                                          <p:val>
                                            <p:fltVal val="0.8515"/>
                                          </p:val>
                                        </p:tav>
                                        <p:tav tm="56580">
                                          <p:val>
                                            <p:fltVal val="0.8447"/>
                                          </p:val>
                                        </p:tav>
                                        <p:tav tm="59900">
                                          <p:val>
                                            <p:fltVal val="0.8383"/>
                                          </p:val>
                                        </p:tav>
                                        <p:tav tm="63220">
                                          <p:val>
                                            <p:fltVal val="0.8324"/>
                                          </p:val>
                                        </p:tav>
                                        <p:tav tm="66540">
                                          <p:val>
                                            <p:fltVal val="0.8269"/>
                                          </p:val>
                                        </p:tav>
                                        <p:tav tm="69870">
                                          <p:val>
                                            <p:fltVal val="0.8219"/>
                                          </p:val>
                                        </p:tav>
                                        <p:tav tm="73190">
                                          <p:val>
                                            <p:fltVal val="0.8174"/>
                                          </p:val>
                                        </p:tav>
                                        <p:tav tm="76510">
                                          <p:val>
                                            <p:fltVal val="0.8134"/>
                                          </p:val>
                                        </p:tav>
                                        <p:tav tm="79830">
                                          <p:val>
                                            <p:fltVal val="0.8099"/>
                                          </p:val>
                                        </p:tav>
                                        <p:tav tm="83160">
                                          <p:val>
                                            <p:fltVal val="0.8069"/>
                                          </p:val>
                                        </p:tav>
                                        <p:tav tm="86480">
                                          <p:val>
                                            <p:fltVal val="0.8044"/>
                                          </p:val>
                                        </p:tav>
                                        <p:tav tm="89800">
                                          <p:val>
                                            <p:fltVal val="0.8025"/>
                                          </p:val>
                                        </p:tav>
                                        <p:tav tm="93120">
                                          <p:val>
                                            <p:fltVal val="0.8011"/>
                                          </p:val>
                                        </p:tav>
                                        <p:tav tm="96450">
                                          <p:val>
                                            <p:fltVal val="0.8003"/>
                                          </p:val>
                                        </p:tav>
                                        <p:tav tm="100000">
                                          <p:val>
                                            <p:fltVal val="0.8"/>
                                          </p:val>
                                        </p:tav>
                                      </p:tavLst>
                                    </p:anim>
                                    <p:set>
                                      <p:cBhvr>
                                        <p:cTn id="62" dur="1" fill="hold">
                                          <p:stCondLst>
                                            <p:cond delay="999"/>
                                          </p:stCondLst>
                                        </p:cTn>
                                        <p:tgtEl>
                                          <p:spTgt spid="27"/>
                                        </p:tgtEl>
                                        <p:attrNameLst>
                                          <p:attrName>style.visibility</p:attrName>
                                        </p:attrNameLst>
                                      </p:cBhvr>
                                      <p:to>
                                        <p:strVal val="hidden"/>
                                      </p:to>
                                    </p:set>
                                  </p:childTnLst>
                                </p:cTn>
                              </p:par>
                              <p:par>
                                <p:cTn id="63" presetID="5" presetClass="exit" presetSubtype="10" fill="hold" grpId="1" nodeType="withEffect">
                                  <p:stCondLst>
                                    <p:cond delay="0"/>
                                  </p:stCondLst>
                                  <p:childTnLst>
                                    <p:animEffect transition="out" filter="checkerboard(across)">
                                      <p:cBhvr>
                                        <p:cTn id="64" dur="500"/>
                                        <p:tgtEl>
                                          <p:spTgt spid="31"/>
                                        </p:tgtEl>
                                      </p:cBhvr>
                                    </p:animEffect>
                                    <p:set>
                                      <p:cBhvr>
                                        <p:cTn id="65" dur="1" fill="hold">
                                          <p:stCondLst>
                                            <p:cond delay="499"/>
                                          </p:stCondLst>
                                        </p:cTn>
                                        <p:tgtEl>
                                          <p:spTgt spid="31"/>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childTnLst>
                          </p:cTn>
                        </p:par>
                        <p:par>
                          <p:cTn id="71" fill="hold">
                            <p:stCondLst>
                              <p:cond delay="500"/>
                            </p:stCondLst>
                            <p:childTnLst>
                              <p:par>
                                <p:cTn id="72" presetID="60" presetClass="entr" presetSubtype="128" fill="hold"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anim calcmode="lin" valueType="num">
                                      <p:cBhvr additive="sum">
                                        <p:cTn id="75" dur="1000" fill="hold"/>
                                        <p:tgtEl>
                                          <p:spTgt spid="28"/>
                                        </p:tgtEl>
                                        <p:attrNameLst>
                                          <p:attrName>3d.view.rotation.y</p:attrName>
                                        </p:attrNameLst>
                                      </p:cBhvr>
                                      <p:tavLst>
                                        <p:tav tm="0">
                                          <p:val>
                                            <p:fltVal val="-20"/>
                                          </p:val>
                                        </p:tav>
                                        <p:tav tm="3330">
                                          <p:val>
                                            <p:fltVal val="-19.9349"/>
                                          </p:val>
                                        </p:tav>
                                        <p:tav tm="6660">
                                          <p:val>
                                            <p:fltVal val="-19.7456"/>
                                          </p:val>
                                        </p:tav>
                                        <p:tav tm="9990">
                                          <p:val>
                                            <p:fltVal val="-19.441"/>
                                          </p:val>
                                        </p:tav>
                                        <p:tav tm="13320">
                                          <p:val>
                                            <p:fltVal val="-19.0299"/>
                                          </p:val>
                                        </p:tav>
                                        <p:tav tm="16650">
                                          <p:val>
                                            <p:fltVal val="-18.5212"/>
                                          </p:val>
                                        </p:tav>
                                        <p:tav tm="19970">
                                          <p:val>
                                            <p:fltVal val="-17.9257"/>
                                          </p:val>
                                        </p:tav>
                                        <p:tav tm="23290">
                                          <p:val>
                                            <p:fltVal val="-17.2507"/>
                                          </p:val>
                                        </p:tav>
                                        <p:tav tm="26620">
                                          <p:val>
                                            <p:fltVal val="-16.5027"/>
                                          </p:val>
                                        </p:tav>
                                        <p:tav tm="29950">
                                          <p:val>
                                            <p:fltVal val="-15.6925"/>
                                          </p:val>
                                        </p:tav>
                                        <p:tav tm="33280">
                                          <p:val>
                                            <p:fltVal val="-14.829"/>
                                          </p:val>
                                        </p:tav>
                                        <p:tav tm="36610">
                                          <p:val>
                                            <p:fltVal val="-13.9209"/>
                                          </p:val>
                                        </p:tav>
                                        <p:tav tm="39940">
                                          <p:val>
                                            <p:fltVal val="-12.9772"/>
                                          </p:val>
                                        </p:tav>
                                        <p:tav tm="43270">
                                          <p:val>
                                            <p:fltVal val="-12.0068"/>
                                          </p:val>
                                        </p:tav>
                                        <p:tav tm="46600">
                                          <p:val>
                                            <p:fltVal val="-11.0184"/>
                                          </p:val>
                                        </p:tav>
                                        <p:tav tm="49930">
                                          <p:val>
                                            <p:fltVal val="-10.0209"/>
                                          </p:val>
                                        </p:tav>
                                        <p:tav tm="53250">
                                          <p:val>
                                            <p:fltVal val="-9.0263"/>
                                          </p:val>
                                        </p:tav>
                                        <p:tav tm="56580">
                                          <p:val>
                                            <p:fltVal val="-8.0373"/>
                                          </p:val>
                                        </p:tav>
                                        <p:tav tm="59900">
                                          <p:val>
                                            <p:fltVal val="-7.0688"/>
                                          </p:val>
                                        </p:tav>
                                        <p:tav tm="63220">
                                          <p:val>
                                            <p:fltVal val="-6.1264"/>
                                          </p:val>
                                        </p:tav>
                                        <p:tav tm="66540">
                                          <p:val>
                                            <p:fltVal val="-5.2189"/>
                                          </p:val>
                                        </p:tav>
                                        <p:tav tm="69870">
                                          <p:val>
                                            <p:fltVal val="-4.3528"/>
                                          </p:val>
                                        </p:tav>
                                        <p:tav tm="73190">
                                          <p:val>
                                            <p:fltVal val="-3.5418"/>
                                          </p:val>
                                        </p:tav>
                                        <p:tav tm="76510">
                                          <p:val>
                                            <p:fltVal val="-2.7922"/>
                                          </p:val>
                                        </p:tav>
                                        <p:tav tm="79830">
                                          <p:val>
                                            <p:fltVal val="-2.1127"/>
                                          </p:val>
                                        </p:tav>
                                        <p:tav tm="83160">
                                          <p:val>
                                            <p:fltVal val="-1.5104"/>
                                          </p:val>
                                        </p:tav>
                                        <p:tav tm="86480">
                                          <p:val>
                                            <p:fltVal val="-0.9978"/>
                                          </p:val>
                                        </p:tav>
                                        <p:tav tm="89800">
                                          <p:val>
                                            <p:fltVal val="-0.5817"/>
                                          </p:val>
                                        </p:tav>
                                        <p:tav tm="93120">
                                          <p:val>
                                            <p:fltVal val="-0.2709"/>
                                          </p:val>
                                        </p:tav>
                                        <p:tav tm="96450">
                                          <p:val>
                                            <p:fltVal val="-0.0738"/>
                                          </p:val>
                                        </p:tav>
                                        <p:tav tm="100000">
                                          <p:val>
                                            <p:fltVal val="0"/>
                                          </p:val>
                                        </p:tav>
                                      </p:tavLst>
                                    </p:anim>
                                    <p:anim calcmode="lin" valueType="num">
                                      <p:cBhvr additive="mult">
                                        <p:cTn id="76" dur="1000" fill="hold"/>
                                        <p:tgtEl>
                                          <p:spTgt spid="28"/>
                                        </p:tgtEl>
                                        <p:attrNameLst>
                                          <p:attrName>3d.object.scale.x</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77" dur="1000" fill="hold"/>
                                        <p:tgtEl>
                                          <p:spTgt spid="28"/>
                                        </p:tgtEl>
                                        <p:attrNameLst>
                                          <p:attrName>3d.object.scale.y</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78" dur="1000" fill="hold"/>
                                        <p:tgtEl>
                                          <p:spTgt spid="28"/>
                                        </p:tgtEl>
                                        <p:attrNameLst>
                                          <p:attrName>3d.object.scale.z</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childTnLst>
                                </p:cTn>
                              </p:par>
                            </p:childTnLst>
                          </p:cTn>
                        </p:par>
                      </p:childTnLst>
                    </p:cTn>
                  </p:par>
                  <p:par>
                    <p:cTn id="79" fill="hold">
                      <p:stCondLst>
                        <p:cond delay="indefinite"/>
                      </p:stCondLst>
                      <p:childTnLst>
                        <p:par>
                          <p:cTn id="80" fill="hold">
                            <p:stCondLst>
                              <p:cond delay="0"/>
                            </p:stCondLst>
                            <p:childTnLst>
                              <p:par>
                                <p:cTn id="81" presetID="1" presetClass="path" presetSubtype="0" accel="50000" decel="50000" fill="hold" nodeType="clickEffect">
                                  <p:stCondLst>
                                    <p:cond delay="0"/>
                                  </p:stCondLst>
                                  <p:childTnLst>
                                    <p:animMotion origin="layout" path="M -0.05069 -2.46914E-6 C -0.0099 -2.46914E-6 0.02361 0.02161 0.02361 0.04846 C 0.02361 0.07531 -0.0099 0.09722 -0.05069 0.09722 C -0.09167 0.09722 -0.125 0.07531 -0.125 0.04846 C -0.125 0.02161 -0.09167 -2.46914E-6 -0.05069 -2.46914E-6 Z " pathEditMode="relative" rAng="0" ptsTypes="AAAAA">
                                      <p:cBhvr>
                                        <p:cTn id="82" dur="2000" fill="hold"/>
                                        <p:tgtEl>
                                          <p:spTgt spid="28"/>
                                        </p:tgtEl>
                                        <p:attrNameLst>
                                          <p:attrName>ppt_x</p:attrName>
                                          <p:attrName>ppt_y</p:attrName>
                                        </p:attrNameLst>
                                      </p:cBhvr>
                                      <p:rCtr x="0" y="48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p:bldP spid="30" grpId="1"/>
      <p:bldP spid="31" grpId="0"/>
      <p:bldP spid="31" grpId="1"/>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2" name="Google Shape;1585;p43">
            <a:extLst>
              <a:ext uri="{FF2B5EF4-FFF2-40B4-BE49-F238E27FC236}">
                <a16:creationId xmlns:a16="http://schemas.microsoft.com/office/drawing/2014/main" id="{742DB6DE-4AC5-BA15-0A42-80991E7B6709}"/>
              </a:ext>
            </a:extLst>
          </p:cNvPr>
          <p:cNvSpPr txBox="1"/>
          <p:nvPr/>
        </p:nvSpPr>
        <p:spPr>
          <a:xfrm>
            <a:off x="667240" y="342293"/>
            <a:ext cx="3852721" cy="43829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000" b="1">
                <a:solidFill>
                  <a:schemeClr val="accent1"/>
                </a:solidFill>
                <a:latin typeface="Cantarell"/>
                <a:ea typeface="Cantarell"/>
                <a:cs typeface="Cantarell"/>
                <a:sym typeface="Cantarell"/>
              </a:rPr>
              <a:t>2  PHÉP QUAY (Rotation) </a:t>
            </a:r>
            <a:endParaRPr sz="2000" b="1">
              <a:solidFill>
                <a:schemeClr val="accent1"/>
              </a:solidFill>
              <a:latin typeface="Cantarell"/>
              <a:ea typeface="Cantarell"/>
              <a:cs typeface="Cantarell"/>
              <a:sym typeface="Cantarell"/>
            </a:endParaRPr>
          </a:p>
        </p:txBody>
      </p:sp>
      <p:sp>
        <p:nvSpPr>
          <p:cNvPr id="3" name="Google Shape;1293;p36">
            <a:extLst>
              <a:ext uri="{FF2B5EF4-FFF2-40B4-BE49-F238E27FC236}">
                <a16:creationId xmlns:a16="http://schemas.microsoft.com/office/drawing/2014/main" id="{E2348F4F-22C8-2FD3-D675-ECA3C0F564AA}"/>
              </a:ext>
            </a:extLst>
          </p:cNvPr>
          <p:cNvSpPr txBox="1"/>
          <p:nvPr/>
        </p:nvSpPr>
        <p:spPr>
          <a:xfrm>
            <a:off x="1060263" y="780584"/>
            <a:ext cx="5281064" cy="396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b="1">
                <a:solidFill>
                  <a:schemeClr val="accent4"/>
                </a:solidFill>
                <a:latin typeface="Cantarell"/>
                <a:ea typeface="Cantarell"/>
                <a:cs typeface="Cantarell"/>
                <a:sym typeface="Cantarell"/>
              </a:rPr>
              <a:t>b. Quay 1 trục song song với trục tọa độ</a:t>
            </a:r>
            <a:endParaRPr sz="1800" b="1">
              <a:solidFill>
                <a:schemeClr val="accent4"/>
              </a:solidFill>
              <a:latin typeface="Cantarell"/>
              <a:ea typeface="Cantarell"/>
              <a:cs typeface="Cantarell"/>
              <a:sym typeface="Cantarell"/>
            </a:endParaRPr>
          </a:p>
        </p:txBody>
      </p:sp>
      <p:cxnSp>
        <p:nvCxnSpPr>
          <p:cNvPr id="5" name="Straight Arrow Connector 4">
            <a:extLst>
              <a:ext uri="{FF2B5EF4-FFF2-40B4-BE49-F238E27FC236}">
                <a16:creationId xmlns:a16="http://schemas.microsoft.com/office/drawing/2014/main" id="{C88AABD6-081E-FFA2-30A7-DA617F39D976}"/>
              </a:ext>
            </a:extLst>
          </p:cNvPr>
          <p:cNvCxnSpPr>
            <a:cxnSpLocks/>
          </p:cNvCxnSpPr>
          <p:nvPr/>
        </p:nvCxnSpPr>
        <p:spPr>
          <a:xfrm>
            <a:off x="5980413" y="3114254"/>
            <a:ext cx="2278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3E8E459-79F7-AF27-6A27-46A5EA0A8C47}"/>
              </a:ext>
            </a:extLst>
          </p:cNvPr>
          <p:cNvCxnSpPr/>
          <p:nvPr/>
        </p:nvCxnSpPr>
        <p:spPr>
          <a:xfrm>
            <a:off x="6283533" y="2118078"/>
            <a:ext cx="16726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9D18CCE-3AB3-6590-8C6F-E103D666D3F6}"/>
              </a:ext>
            </a:extLst>
          </p:cNvPr>
          <p:cNvSpPr txBox="1"/>
          <p:nvPr/>
        </p:nvSpPr>
        <p:spPr>
          <a:xfrm>
            <a:off x="8173486" y="3114254"/>
            <a:ext cx="356060" cy="307777"/>
          </a:xfrm>
          <a:prstGeom prst="rect">
            <a:avLst/>
          </a:prstGeom>
          <a:noFill/>
        </p:spPr>
        <p:txBody>
          <a:bodyPr wrap="square" rtlCol="0">
            <a:spAutoFit/>
          </a:bodyPr>
          <a:lstStyle/>
          <a:p>
            <a:r>
              <a:rPr lang="en-US">
                <a:solidFill>
                  <a:schemeClr val="bg1"/>
                </a:solidFill>
              </a:rPr>
              <a:t>x</a:t>
            </a:r>
          </a:p>
        </p:txBody>
      </p:sp>
      <mc:AlternateContent xmlns:mc="http://schemas.openxmlformats.org/markup-compatibility/2006">
        <mc:Choice xmlns:am3d="http://schemas.microsoft.com/office/drawing/2017/model3d" Requires="am3d">
          <p:graphicFrame>
            <p:nvGraphicFramePr>
              <p:cNvPr id="22" name="3D Model 21" descr="Cube">
                <a:extLst>
                  <a:ext uri="{FF2B5EF4-FFF2-40B4-BE49-F238E27FC236}">
                    <a16:creationId xmlns:a16="http://schemas.microsoft.com/office/drawing/2014/main" id="{16E85AE7-2993-7ACB-DBF3-DED45B5B7223}"/>
                  </a:ext>
                </a:extLst>
              </p:cNvPr>
              <p:cNvGraphicFramePr>
                <a:graphicFrameLocks noChangeAspect="1"/>
              </p:cNvGraphicFramePr>
              <p:nvPr>
                <p:extLst>
                  <p:ext uri="{D42A27DB-BD31-4B8C-83A1-F6EECF244321}">
                    <p14:modId xmlns:p14="http://schemas.microsoft.com/office/powerpoint/2010/main" val="1184245889"/>
                  </p:ext>
                </p:extLst>
              </p:nvPr>
            </p:nvGraphicFramePr>
            <p:xfrm>
              <a:off x="6731088" y="2118078"/>
              <a:ext cx="777571" cy="879498"/>
            </p:xfrm>
            <a:graphic>
              <a:graphicData uri="http://schemas.microsoft.com/office/drawing/2017/model3d">
                <am3d:model3d r:embed="rId3">
                  <am3d:spPr>
                    <a:xfrm>
                      <a:off x="0" y="0"/>
                      <a:ext cx="777571" cy="879498"/>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8700000" ay="1800000" az="9600000"/>
                    <am3d:postTrans dx="0" dy="0" dz="0"/>
                  </am3d:trans>
                  <am3d:raster rName="Office3DRenderer" rVer="16.0.8326">
                    <am3d:blip r:embed="rId4"/>
                  </am3d:raster>
                  <am3d:objViewport viewportSz="88885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2" name="3D Model 21" descr="Cube">
                <a:extLst>
                  <a:ext uri="{FF2B5EF4-FFF2-40B4-BE49-F238E27FC236}">
                    <a16:creationId xmlns:a16="http://schemas.microsoft.com/office/drawing/2014/main" id="{16E85AE7-2993-7ACB-DBF3-DED45B5B7223}"/>
                  </a:ext>
                </a:extLst>
              </p:cNvPr>
              <p:cNvPicPr>
                <a:picLocks noGrp="1" noRot="1" noChangeAspect="1" noMove="1" noResize="1" noEditPoints="1" noAdjustHandles="1" noChangeArrowheads="1" noChangeShapeType="1" noCrop="1"/>
              </p:cNvPicPr>
              <p:nvPr/>
            </p:nvPicPr>
            <p:blipFill>
              <a:blip r:embed="rId4"/>
              <a:stretch>
                <a:fillRect/>
              </a:stretch>
            </p:blipFill>
            <p:spPr>
              <a:xfrm>
                <a:off x="6731088" y="2118078"/>
                <a:ext cx="777571" cy="879498"/>
              </a:xfrm>
              <a:prstGeom prst="rect">
                <a:avLst/>
              </a:prstGeom>
            </p:spPr>
          </p:pic>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B00CAB0-3246-4537-4430-61F78F9CC65F}"/>
                  </a:ext>
                </a:extLst>
              </p:cNvPr>
              <p:cNvSpPr txBox="1"/>
              <p:nvPr/>
            </p:nvSpPr>
            <p:spPr>
              <a:xfrm>
                <a:off x="284720" y="1342969"/>
                <a:ext cx="4361621" cy="2121543"/>
              </a:xfrm>
              <a:prstGeom prst="rect">
                <a:avLst/>
              </a:prstGeom>
              <a:noFill/>
            </p:spPr>
            <p:txBody>
              <a:bodyPr wrap="square">
                <a:spAutoFit/>
              </a:bodyPr>
              <a:lstStyle/>
              <a:p>
                <a:r>
                  <a:rPr lang="en-US" sz="1600">
                    <a:solidFill>
                      <a:schemeClr val="bg1"/>
                    </a:solidFill>
                    <a:latin typeface="Quantico" panose="020B0604020202020204" charset="0"/>
                    <a:ea typeface="Cambria Math" panose="02040503050406030204" pitchFamily="18" charset="0"/>
                  </a:rPr>
                  <a:t>Giả sử trục quay song song với trục Ox</a:t>
                </a:r>
              </a:p>
              <a:p>
                <a:endParaRPr lang="en-US" sz="1600">
                  <a:solidFill>
                    <a:schemeClr val="bg1"/>
                  </a:solidFill>
                  <a:latin typeface="Quantico" panose="020B0604020202020204" charset="0"/>
                  <a:ea typeface="Cambria Math" panose="02040503050406030204" pitchFamily="18" charset="0"/>
                </a:endParaRPr>
              </a:p>
              <a:p>
                <a:r>
                  <a:rPr lang="en-US" sz="1600">
                    <a:solidFill>
                      <a:schemeClr val="bg1"/>
                    </a:solidFill>
                    <a:latin typeface="Quantico" panose="020B0604020202020204" charset="0"/>
                    <a:ea typeface="Cambria Math" panose="02040503050406030204" pitchFamily="18" charset="0"/>
                  </a:rPr>
                  <a:t>- Tịnh tiến T để đưa trục quay về Ox</a:t>
                </a:r>
              </a:p>
              <a:p>
                <a:endParaRPr lang="en-US" sz="1600">
                  <a:solidFill>
                    <a:schemeClr val="bg1"/>
                  </a:solidFill>
                  <a:latin typeface="Quantico" panose="020B0604020202020204" charset="0"/>
                  <a:ea typeface="Cambria Math" panose="02040503050406030204" pitchFamily="18" charset="0"/>
                </a:endParaRPr>
              </a:p>
              <a:p>
                <a:r>
                  <a:rPr lang="en-US" sz="1600">
                    <a:solidFill>
                      <a:schemeClr val="bg1"/>
                    </a:solidFill>
                    <a:latin typeface="Quantico" panose="020B0604020202020204" charset="0"/>
                    <a:ea typeface="Cambria Math" panose="02040503050406030204" pitchFamily="18" charset="0"/>
                  </a:rPr>
                  <a:t>- Phép quay R(𝜃) quay đối tượng một góc 𝜃 quanh trục Ox</a:t>
                </a:r>
              </a:p>
              <a:p>
                <a:endParaRPr lang="en-US" sz="1600">
                  <a:solidFill>
                    <a:schemeClr val="bg1"/>
                  </a:solidFill>
                  <a:latin typeface="Quantico" panose="020B0604020202020204" charset="0"/>
                  <a:ea typeface="Cambria Math" panose="02040503050406030204" pitchFamily="18" charset="0"/>
                </a:endParaRPr>
              </a:p>
              <a:p>
                <a:r>
                  <a:rPr lang="en-US" sz="1600">
                    <a:solidFill>
                      <a:schemeClr val="bg1"/>
                    </a:solidFill>
                    <a:latin typeface="Quantico" panose="020B0604020202020204" charset="0"/>
                    <a:ea typeface="Cambria Math" panose="02040503050406030204" pitchFamily="18" charset="0"/>
                  </a:rPr>
                  <a:t>- Tịnh tiến </a:t>
                </a:r>
                <a14:m>
                  <m:oMath xmlns:m="http://schemas.openxmlformats.org/officeDocument/2006/math">
                    <m:sSup>
                      <m:sSupPr>
                        <m:ctrlPr>
                          <a:rPr lang="en-US" sz="1600" i="1" smtClean="0">
                            <a:solidFill>
                              <a:schemeClr val="bg1"/>
                            </a:solidFill>
                            <a:latin typeface="Cambria Math" panose="02040503050406030204" pitchFamily="18" charset="0"/>
                            <a:ea typeface="Cambria Math" panose="02040503050406030204" pitchFamily="18" charset="0"/>
                          </a:rPr>
                        </m:ctrlPr>
                      </m:sSupPr>
                      <m:e>
                        <m:r>
                          <a:rPr lang="en-US" sz="1600" b="0" i="1" smtClean="0">
                            <a:solidFill>
                              <a:schemeClr val="bg1"/>
                            </a:solidFill>
                            <a:latin typeface="Cambria Math" panose="02040503050406030204" pitchFamily="18" charset="0"/>
                            <a:ea typeface="Cambria Math" panose="02040503050406030204" pitchFamily="18" charset="0"/>
                          </a:rPr>
                          <m:t>𝑇</m:t>
                        </m:r>
                      </m:e>
                      <m:sup>
                        <m:r>
                          <a:rPr lang="en-US" sz="1600" b="0" i="1" smtClean="0">
                            <a:solidFill>
                              <a:schemeClr val="bg1"/>
                            </a:solidFill>
                            <a:latin typeface="Cambria Math" panose="02040503050406030204" pitchFamily="18" charset="0"/>
                            <a:ea typeface="Cambria Math" panose="02040503050406030204" pitchFamily="18" charset="0"/>
                          </a:rPr>
                          <m:t>−1</m:t>
                        </m:r>
                      </m:sup>
                    </m:sSup>
                  </m:oMath>
                </a14:m>
                <a:r>
                  <a:rPr lang="en-US" sz="1600">
                    <a:solidFill>
                      <a:schemeClr val="bg1"/>
                    </a:solidFill>
                    <a:latin typeface="Quantico" panose="020B0604020202020204" charset="0"/>
                    <a:ea typeface="Cambria Math" panose="02040503050406030204" pitchFamily="18" charset="0"/>
                  </a:rPr>
                  <a:t> để đưa trục về vị trí ban đầu</a:t>
                </a:r>
              </a:p>
            </p:txBody>
          </p:sp>
        </mc:Choice>
        <mc:Fallback xmlns="">
          <p:sp>
            <p:nvSpPr>
              <p:cNvPr id="23" name="TextBox 22">
                <a:extLst>
                  <a:ext uri="{FF2B5EF4-FFF2-40B4-BE49-F238E27FC236}">
                    <a16:creationId xmlns:a16="http://schemas.microsoft.com/office/drawing/2014/main" id="{5B00CAB0-3246-4537-4430-61F78F9CC65F}"/>
                  </a:ext>
                </a:extLst>
              </p:cNvPr>
              <p:cNvSpPr txBox="1">
                <a:spLocks noRot="1" noChangeAspect="1" noMove="1" noResize="1" noEditPoints="1" noAdjustHandles="1" noChangeArrowheads="1" noChangeShapeType="1" noTextEdit="1"/>
              </p:cNvSpPr>
              <p:nvPr/>
            </p:nvSpPr>
            <p:spPr>
              <a:xfrm>
                <a:off x="284720" y="1342969"/>
                <a:ext cx="4361621" cy="2121543"/>
              </a:xfrm>
              <a:prstGeom prst="rect">
                <a:avLst/>
              </a:prstGeom>
              <a:blipFill>
                <a:blip r:embed="rId5"/>
                <a:stretch>
                  <a:fillRect l="-839" t="-1724"/>
                </a:stretch>
              </a:blipFill>
            </p:spPr>
            <p:txBody>
              <a:bodyPr/>
              <a:lstStyle/>
              <a:p>
                <a:r>
                  <a:rPr lang="en-US">
                    <a:noFill/>
                  </a:rPr>
                  <a:t> </a:t>
                </a:r>
              </a:p>
            </p:txBody>
          </p:sp>
        </mc:Fallback>
      </mc:AlternateContent>
    </p:spTree>
    <p:extLst>
      <p:ext uri="{BB962C8B-B14F-4D97-AF65-F5344CB8AC3E}">
        <p14:creationId xmlns:p14="http://schemas.microsoft.com/office/powerpoint/2010/main" val="2859490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5E-6 -3.58025E-6 L 4.16667E-6 0.19383 " pathEditMode="relative" rAng="0" ptsTypes="AA">
                                      <p:cBhvr>
                                        <p:cTn id="11" dur="2000" fill="hold"/>
                                        <p:tgtEl>
                                          <p:spTgt spid="16"/>
                                        </p:tgtEl>
                                        <p:attrNameLst>
                                          <p:attrName>ppt_x</p:attrName>
                                          <p:attrName>ppt_y</p:attrName>
                                        </p:attrNameLst>
                                      </p:cBhvr>
                                      <p:rCtr x="-52" y="9167"/>
                                    </p:animMotion>
                                  </p:childTnLst>
                                </p:cTn>
                              </p:par>
                            </p:childTnLst>
                          </p:cTn>
                        </p:par>
                        <p:par>
                          <p:cTn id="12" fill="hold">
                            <p:stCondLst>
                              <p:cond delay="2000"/>
                            </p:stCondLst>
                            <p:childTnLst>
                              <p:par>
                                <p:cTn id="13" presetID="60" presetClass="entr" presetSubtype="12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anim calcmode="lin" valueType="num">
                                      <p:cBhvr additive="sum">
                                        <p:cTn id="16" dur="1000" fill="hold"/>
                                        <p:tgtEl>
                                          <p:spTgt spid="22"/>
                                        </p:tgtEl>
                                        <p:attrNameLst>
                                          <p:attrName>3d.view.rotation.y</p:attrName>
                                        </p:attrNameLst>
                                      </p:cBhvr>
                                      <p:tavLst>
                                        <p:tav tm="0">
                                          <p:val>
                                            <p:fltVal val="-20"/>
                                          </p:val>
                                        </p:tav>
                                        <p:tav tm="3330">
                                          <p:val>
                                            <p:fltVal val="-19.9349"/>
                                          </p:val>
                                        </p:tav>
                                        <p:tav tm="6660">
                                          <p:val>
                                            <p:fltVal val="-19.7456"/>
                                          </p:val>
                                        </p:tav>
                                        <p:tav tm="9990">
                                          <p:val>
                                            <p:fltVal val="-19.441"/>
                                          </p:val>
                                        </p:tav>
                                        <p:tav tm="13320">
                                          <p:val>
                                            <p:fltVal val="-19.0299"/>
                                          </p:val>
                                        </p:tav>
                                        <p:tav tm="16650">
                                          <p:val>
                                            <p:fltVal val="-18.5212"/>
                                          </p:val>
                                        </p:tav>
                                        <p:tav tm="19970">
                                          <p:val>
                                            <p:fltVal val="-17.9257"/>
                                          </p:val>
                                        </p:tav>
                                        <p:tav tm="23290">
                                          <p:val>
                                            <p:fltVal val="-17.2507"/>
                                          </p:val>
                                        </p:tav>
                                        <p:tav tm="26620">
                                          <p:val>
                                            <p:fltVal val="-16.5027"/>
                                          </p:val>
                                        </p:tav>
                                        <p:tav tm="29950">
                                          <p:val>
                                            <p:fltVal val="-15.6925"/>
                                          </p:val>
                                        </p:tav>
                                        <p:tav tm="33280">
                                          <p:val>
                                            <p:fltVal val="-14.829"/>
                                          </p:val>
                                        </p:tav>
                                        <p:tav tm="36610">
                                          <p:val>
                                            <p:fltVal val="-13.9209"/>
                                          </p:val>
                                        </p:tav>
                                        <p:tav tm="39940">
                                          <p:val>
                                            <p:fltVal val="-12.9772"/>
                                          </p:val>
                                        </p:tav>
                                        <p:tav tm="43270">
                                          <p:val>
                                            <p:fltVal val="-12.0068"/>
                                          </p:val>
                                        </p:tav>
                                        <p:tav tm="46600">
                                          <p:val>
                                            <p:fltVal val="-11.0184"/>
                                          </p:val>
                                        </p:tav>
                                        <p:tav tm="49930">
                                          <p:val>
                                            <p:fltVal val="-10.0209"/>
                                          </p:val>
                                        </p:tav>
                                        <p:tav tm="53250">
                                          <p:val>
                                            <p:fltVal val="-9.0263"/>
                                          </p:val>
                                        </p:tav>
                                        <p:tav tm="56580">
                                          <p:val>
                                            <p:fltVal val="-8.0373"/>
                                          </p:val>
                                        </p:tav>
                                        <p:tav tm="59900">
                                          <p:val>
                                            <p:fltVal val="-7.0688"/>
                                          </p:val>
                                        </p:tav>
                                        <p:tav tm="63220">
                                          <p:val>
                                            <p:fltVal val="-6.1264"/>
                                          </p:val>
                                        </p:tav>
                                        <p:tav tm="66540">
                                          <p:val>
                                            <p:fltVal val="-5.2189"/>
                                          </p:val>
                                        </p:tav>
                                        <p:tav tm="69870">
                                          <p:val>
                                            <p:fltVal val="-4.3528"/>
                                          </p:val>
                                        </p:tav>
                                        <p:tav tm="73190">
                                          <p:val>
                                            <p:fltVal val="-3.5418"/>
                                          </p:val>
                                        </p:tav>
                                        <p:tav tm="76510">
                                          <p:val>
                                            <p:fltVal val="-2.7922"/>
                                          </p:val>
                                        </p:tav>
                                        <p:tav tm="79830">
                                          <p:val>
                                            <p:fltVal val="-2.1127"/>
                                          </p:val>
                                        </p:tav>
                                        <p:tav tm="83160">
                                          <p:val>
                                            <p:fltVal val="-1.5104"/>
                                          </p:val>
                                        </p:tav>
                                        <p:tav tm="86480">
                                          <p:val>
                                            <p:fltVal val="-0.9978"/>
                                          </p:val>
                                        </p:tav>
                                        <p:tav tm="89800">
                                          <p:val>
                                            <p:fltVal val="-0.5817"/>
                                          </p:val>
                                        </p:tav>
                                        <p:tav tm="93120">
                                          <p:val>
                                            <p:fltVal val="-0.2709"/>
                                          </p:val>
                                        </p:tav>
                                        <p:tav tm="96450">
                                          <p:val>
                                            <p:fltVal val="-0.0738"/>
                                          </p:val>
                                        </p:tav>
                                        <p:tav tm="100000">
                                          <p:val>
                                            <p:fltVal val="0"/>
                                          </p:val>
                                        </p:tav>
                                      </p:tavLst>
                                    </p:anim>
                                    <p:anim calcmode="lin" valueType="num">
                                      <p:cBhvr additive="mult">
                                        <p:cTn id="17" dur="1000" fill="hold"/>
                                        <p:tgtEl>
                                          <p:spTgt spid="22"/>
                                        </p:tgtEl>
                                        <p:attrNameLst>
                                          <p:attrName>3d.object.scale.x</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18" dur="1000" fill="hold"/>
                                        <p:tgtEl>
                                          <p:spTgt spid="22"/>
                                        </p:tgtEl>
                                        <p:attrNameLst>
                                          <p:attrName>3d.object.scale.y</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19" dur="1000" fill="hold"/>
                                        <p:tgtEl>
                                          <p:spTgt spid="22"/>
                                        </p:tgtEl>
                                        <p:attrNameLst>
                                          <p:attrName>3d.object.scale.z</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childTnLst>
                                </p:cTn>
                              </p:par>
                            </p:childTnLst>
                          </p:cTn>
                        </p:par>
                      </p:childTnLst>
                    </p:cTn>
                  </p:par>
                  <p:par>
                    <p:cTn id="20" fill="hold">
                      <p:stCondLst>
                        <p:cond delay="indefinite"/>
                      </p:stCondLst>
                      <p:childTnLst>
                        <p:par>
                          <p:cTn id="21" fill="hold">
                            <p:stCondLst>
                              <p:cond delay="0"/>
                            </p:stCondLst>
                            <p:childTnLst>
                              <p:par>
                                <p:cTn id="22" presetID="1" presetClass="path" presetSubtype="0" accel="50000" decel="50000" fill="hold" nodeType="clickEffect">
                                  <p:stCondLst>
                                    <p:cond delay="0"/>
                                  </p:stCondLst>
                                  <p:childTnLst>
                                    <p:animMotion origin="layout" path="M 0.04045 0.12161 C 0.04045 0.19568 0.02274 0.25618 0.00069 0.25618 C -0.02136 0.25618 -0.03924 0.19568 -0.03924 0.12161 C -0.03924 0.04753 -0.02136 -0.01265 0.00069 -0.01265 C 0.02274 -0.01265 0.04045 0.04753 0.04045 0.12161 Z " pathEditMode="relative" rAng="5400000" ptsTypes="AAAAA">
                                      <p:cBhvr>
                                        <p:cTn id="23" dur="2000" fill="hold"/>
                                        <p:tgtEl>
                                          <p:spTgt spid="22"/>
                                        </p:tgtEl>
                                        <p:attrNameLst>
                                          <p:attrName>ppt_x</p:attrName>
                                          <p:attrName>ppt_y</p:attrName>
                                        </p:attrNameLst>
                                      </p:cBhvr>
                                      <p:rCtr x="-3976" y="0"/>
                                    </p:animMotion>
                                  </p:childTnLst>
                                </p:cTn>
                              </p:par>
                            </p:childTnLst>
                          </p:cTn>
                        </p:par>
                      </p:childTnLst>
                    </p:cTn>
                  </p:par>
                  <p:par>
                    <p:cTn id="24" fill="hold">
                      <p:stCondLst>
                        <p:cond delay="indefinite"/>
                      </p:stCondLst>
                      <p:childTnLst>
                        <p:par>
                          <p:cTn id="25" fill="hold">
                            <p:stCondLst>
                              <p:cond delay="0"/>
                            </p:stCondLst>
                            <p:childTnLst>
                              <p:par>
                                <p:cTn id="26" presetID="64" presetClass="path" presetSubtype="0" accel="50000" decel="50000" fill="hold" nodeType="clickEffect">
                                  <p:stCondLst>
                                    <p:cond delay="0"/>
                                  </p:stCondLst>
                                  <p:childTnLst>
                                    <p:animMotion origin="layout" path="M 4.16667E-6 0.19383 L 5E-6 1.60494E-6 " pathEditMode="relative" rAng="0" ptsTypes="AA">
                                      <p:cBhvr>
                                        <p:cTn id="27" dur="2000" fill="hold"/>
                                        <p:tgtEl>
                                          <p:spTgt spid="16"/>
                                        </p:tgtEl>
                                        <p:attrNameLst>
                                          <p:attrName>ppt_x</p:attrName>
                                          <p:attrName>ppt_y</p:attrName>
                                        </p:attrNameLst>
                                      </p:cBhvr>
                                      <p:rCtr x="-35" y="-96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2" name="Google Shape;1585;p43">
            <a:extLst>
              <a:ext uri="{FF2B5EF4-FFF2-40B4-BE49-F238E27FC236}">
                <a16:creationId xmlns:a16="http://schemas.microsoft.com/office/drawing/2014/main" id="{742DB6DE-4AC5-BA15-0A42-80991E7B6709}"/>
              </a:ext>
            </a:extLst>
          </p:cNvPr>
          <p:cNvSpPr txBox="1"/>
          <p:nvPr/>
        </p:nvSpPr>
        <p:spPr>
          <a:xfrm>
            <a:off x="667240" y="342293"/>
            <a:ext cx="3852721" cy="43829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000" b="1">
                <a:solidFill>
                  <a:schemeClr val="accent1"/>
                </a:solidFill>
                <a:latin typeface="Cantarell"/>
                <a:ea typeface="Cantarell"/>
                <a:cs typeface="Cantarell"/>
                <a:sym typeface="Cantarell"/>
              </a:rPr>
              <a:t>3  PHÉP TỈ LỆ (Scaling) </a:t>
            </a:r>
            <a:endParaRPr sz="2000" b="1">
              <a:solidFill>
                <a:schemeClr val="accent1"/>
              </a:solidFill>
              <a:latin typeface="Cantarell"/>
              <a:ea typeface="Cantarell"/>
              <a:cs typeface="Cantarell"/>
              <a:sym typeface="Cantare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5C9F9FE-9A52-9287-3BAA-86EDF5D3C40C}"/>
                  </a:ext>
                </a:extLst>
              </p:cNvPr>
              <p:cNvSpPr txBox="1"/>
              <p:nvPr/>
            </p:nvSpPr>
            <p:spPr>
              <a:xfrm>
                <a:off x="412789" y="1030734"/>
                <a:ext cx="4560655" cy="668260"/>
              </a:xfrm>
              <a:prstGeom prst="rect">
                <a:avLst/>
              </a:prstGeom>
              <a:noFill/>
            </p:spPr>
            <p:txBody>
              <a:bodyPr wrap="square">
                <a:spAutoFit/>
              </a:bodyPr>
              <a:lstStyle/>
              <a:p>
                <a:r>
                  <a:rPr lang="en-US" sz="1800">
                    <a:solidFill>
                      <a:schemeClr val="bg1"/>
                    </a:solidFill>
                    <a:latin typeface="Quantico" panose="020B0604020202020204" charset="0"/>
                    <a:ea typeface="Cambria Math" panose="02040503050406030204" pitchFamily="18" charset="0"/>
                  </a:rPr>
                  <a:t>Phép tỉ lệ sẽ nhân hoành độ và tung độ ban đầu với hệ số tỉ lệ </a:t>
                </a:r>
                <a14:m>
                  <m:oMath xmlns:m="http://schemas.openxmlformats.org/officeDocument/2006/math">
                    <m:sSub>
                      <m:sSubPr>
                        <m:ctrlPr>
                          <a:rPr lang="en-US" sz="1800" i="1" smtClean="0">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𝑆</m:t>
                        </m:r>
                      </m:e>
                      <m:sub>
                        <m:r>
                          <a:rPr lang="en-US" sz="1800" b="0" i="1" smtClean="0">
                            <a:solidFill>
                              <a:schemeClr val="bg1"/>
                            </a:solidFill>
                            <a:latin typeface="Cambria Math" panose="02040503050406030204" pitchFamily="18" charset="0"/>
                            <a:ea typeface="Cambria Math" panose="02040503050406030204" pitchFamily="18" charset="0"/>
                          </a:rPr>
                          <m:t>𝑥</m:t>
                        </m:r>
                      </m:sub>
                    </m:sSub>
                  </m:oMath>
                </a14:m>
                <a:r>
                  <a:rPr lang="en-US" sz="1800">
                    <a:solidFill>
                      <a:schemeClr val="bg1"/>
                    </a:solidFill>
                    <a:latin typeface="Quantico" panose="020B0604020202020204" charset="0"/>
                    <a:ea typeface="Cambria Math" panose="02040503050406030204" pitchFamily="18" charset="0"/>
                  </a:rPr>
                  <a:t>, </a:t>
                </a:r>
                <a14:m>
                  <m:oMath xmlns:m="http://schemas.openxmlformats.org/officeDocument/2006/math">
                    <m:sSub>
                      <m:sSubPr>
                        <m:ctrlPr>
                          <a:rPr lang="en-US" sz="1800" i="1" smtClean="0">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𝑆</m:t>
                        </m:r>
                      </m:e>
                      <m:sub>
                        <m:r>
                          <a:rPr lang="en-US" sz="1800" b="0" i="1" smtClean="0">
                            <a:solidFill>
                              <a:schemeClr val="bg1"/>
                            </a:solidFill>
                            <a:latin typeface="Cambria Math" panose="02040503050406030204" pitchFamily="18" charset="0"/>
                            <a:ea typeface="Cambria Math" panose="02040503050406030204" pitchFamily="18" charset="0"/>
                          </a:rPr>
                          <m:t>𝑦</m:t>
                        </m:r>
                      </m:sub>
                    </m:sSub>
                  </m:oMath>
                </a14:m>
                <a:r>
                  <a:rPr lang="en-US" sz="1800">
                    <a:solidFill>
                      <a:schemeClr val="bg1"/>
                    </a:solidFill>
                    <a:latin typeface="Quantico" panose="020B0604020202020204" charset="0"/>
                    <a:ea typeface="Cambria Math" panose="02040503050406030204" pitchFamily="18" charset="0"/>
                  </a:rPr>
                  <a:t>,</a:t>
                </a:r>
                <a:r>
                  <a:rPr lang="en-US" sz="1800">
                    <a:solidFill>
                      <a:schemeClr val="bg1"/>
                    </a:solidFill>
                    <a:ea typeface="Cambria Math" panose="02040503050406030204" pitchFamily="18" charset="0"/>
                  </a:rPr>
                  <a:t> </a:t>
                </a:r>
                <a14:m>
                  <m:oMath xmlns:m="http://schemas.openxmlformats.org/officeDocument/2006/math">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𝑆</m:t>
                        </m:r>
                      </m:e>
                      <m:sub>
                        <m:r>
                          <a:rPr lang="en-US" sz="1800" b="0" i="1" smtClean="0">
                            <a:solidFill>
                              <a:schemeClr val="bg1"/>
                            </a:solidFill>
                            <a:latin typeface="Cambria Math" panose="02040503050406030204" pitchFamily="18" charset="0"/>
                            <a:ea typeface="Cambria Math" panose="02040503050406030204" pitchFamily="18" charset="0"/>
                          </a:rPr>
                          <m:t>𝑧</m:t>
                        </m:r>
                      </m:sub>
                    </m:sSub>
                  </m:oMath>
                </a14:m>
                <a:endParaRPr lang="en-US" sz="1800">
                  <a:solidFill>
                    <a:schemeClr val="bg1"/>
                  </a:solidFill>
                  <a:latin typeface="Quantico" panose="020B0604020202020204" charset="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95C9F9FE-9A52-9287-3BAA-86EDF5D3C40C}"/>
                  </a:ext>
                </a:extLst>
              </p:cNvPr>
              <p:cNvSpPr txBox="1">
                <a:spLocks noRot="1" noChangeAspect="1" noMove="1" noResize="1" noEditPoints="1" noAdjustHandles="1" noChangeArrowheads="1" noChangeShapeType="1" noTextEdit="1"/>
              </p:cNvSpPr>
              <p:nvPr/>
            </p:nvSpPr>
            <p:spPr>
              <a:xfrm>
                <a:off x="412789" y="1030734"/>
                <a:ext cx="4560655" cy="668260"/>
              </a:xfrm>
              <a:prstGeom prst="rect">
                <a:avLst/>
              </a:prstGeom>
              <a:blipFill>
                <a:blip r:embed="rId3"/>
                <a:stretch>
                  <a:fillRect l="-1203" t="-7273"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Google Shape;1251;p34">
                <a:extLst>
                  <a:ext uri="{FF2B5EF4-FFF2-40B4-BE49-F238E27FC236}">
                    <a16:creationId xmlns:a16="http://schemas.microsoft.com/office/drawing/2014/main" id="{0C8F6FB3-4155-4E37-C8FF-5E2C499F62FC}"/>
                  </a:ext>
                </a:extLst>
              </p:cNvPr>
              <p:cNvSpPr txBox="1">
                <a:spLocks/>
              </p:cNvSpPr>
              <p:nvPr/>
            </p:nvSpPr>
            <p:spPr>
              <a:xfrm>
                <a:off x="-276892" y="2073845"/>
                <a:ext cx="5388155" cy="12566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indent="0" algn="ctr">
                  <a:spcAft>
                    <a:spcPts val="1600"/>
                  </a:spcAft>
                  <a:buNone/>
                </a:pPr>
                <a:r>
                  <a:rPr lang="en-US" sz="1800"/>
                  <a:t>P’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𝑦</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𝑧</m:t>
                                          </m:r>
                                          <m:r>
                                            <a:rPr lang="en-US" sz="1800" i="1">
                                              <a:latin typeface="Cambria Math" panose="02040503050406030204" pitchFamily="18" charset="0"/>
                                            </a:rPr>
                                            <m:t>′</m:t>
                                          </m:r>
                                        </m:e>
                                      </m:mr>
                                      <m:mr>
                                        <m:e>
                                          <m:r>
                                            <a:rPr lang="en-US" sz="1800" i="1">
                                              <a:latin typeface="Cambria Math" panose="02040503050406030204" pitchFamily="18" charset="0"/>
                                            </a:rPr>
                                            <m:t>1</m:t>
                                          </m:r>
                                        </m:e>
                                      </m:mr>
                                    </m:m>
                                  </m:e>
                                </m:mr>
                              </m:m>
                            </m:e>
                          </m:mr>
                        </m:m>
                      </m:e>
                    </m:d>
                  </m:oMath>
                </a14:m>
                <a:r>
                  <a:rPr lang="en-US" sz="1800"/>
                  <a:t> = </a:t>
                </a:r>
                <a14:m>
                  <m:oMath xmlns:m="http://schemas.openxmlformats.org/officeDocument/2006/math">
                    <m:r>
                      <a:rPr lang="en-US" sz="1800" b="0" i="1" smtClean="0">
                        <a:latin typeface="Cambria Math" panose="02040503050406030204" pitchFamily="18" charset="0"/>
                      </a:rPr>
                      <m:t>𝑆</m:t>
                    </m:r>
                    <m:r>
                      <a:rPr lang="en-US" sz="1800" b="0" i="1" smtClean="0">
                        <a:latin typeface="Cambria Math" panose="02040503050406030204" pitchFamily="18" charset="0"/>
                      </a:rPr>
                      <m:t>.</m:t>
                    </m:r>
                  </m:oMath>
                </a14:m>
                <a:r>
                  <a:rPr lang="en-US" sz="1800"/>
                  <a:t>P = </a:t>
                </a:r>
                <a14:m>
                  <m:oMath xmlns:m="http://schemas.openxmlformats.org/officeDocument/2006/math">
                    <m:d>
                      <m:dPr>
                        <m:begChr m:val="["/>
                        <m:endChr m:val="]"/>
                        <m:ctrlPr>
                          <a:rPr lang="en-US" sz="1800" i="1" smtClean="0">
                            <a:latin typeface="Cambria Math" panose="02040503050406030204" pitchFamily="18" charset="0"/>
                          </a:rPr>
                        </m:ctrlPr>
                      </m:dPr>
                      <m:e>
                        <m:m>
                          <m:mPr>
                            <m:mcs>
                              <m:mc>
                                <m:mcPr>
                                  <m:count m:val="3"/>
                                  <m:mcJc m:val="center"/>
                                </m:mcPr>
                              </m:mc>
                            </m:mcs>
                            <m:ctrlPr>
                              <a:rPr lang="en-US" sz="1800" i="1" smtClean="0">
                                <a:latin typeface="Cambria Math" panose="02040503050406030204" pitchFamily="18" charset="0"/>
                              </a:rPr>
                            </m:ctrlPr>
                          </m:mPr>
                          <m:m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𝑆</m:t>
                                  </m:r>
                                </m:e>
                                <m:sub>
                                  <m:r>
                                    <a:rPr lang="en-US" sz="1800" i="1">
                                      <a:solidFill>
                                        <a:schemeClr val="bg1"/>
                                      </a:solidFill>
                                      <a:latin typeface="Cambria Math" panose="02040503050406030204" pitchFamily="18" charset="0"/>
                                      <a:ea typeface="Cambria Math" panose="02040503050406030204" pitchFamily="18" charset="0"/>
                                    </a:rPr>
                                    <m:t>𝑥</m:t>
                                  </m:r>
                                </m:sub>
                              </m:sSub>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𝑆</m:t>
                                  </m:r>
                                </m:e>
                                <m:sub>
                                  <m:r>
                                    <a:rPr lang="en-US" sz="1800" i="1">
                                      <a:solidFill>
                                        <a:schemeClr val="bg1"/>
                                      </a:solidFill>
                                      <a:latin typeface="Cambria Math" panose="02040503050406030204" pitchFamily="18" charset="0"/>
                                      <a:ea typeface="Cambria Math" panose="02040503050406030204" pitchFamily="18" charset="0"/>
                                    </a:rPr>
                                    <m:t>𝑦</m:t>
                                  </m:r>
                                </m:sub>
                              </m:sSub>
                            </m:e>
                            <m:e>
                              <m:r>
                                <a:rPr lang="en-US" sz="1800" b="0" i="1" smtClean="0">
                                  <a:latin typeface="Cambria Math" panose="02040503050406030204" pitchFamily="18" charset="0"/>
                                </a:rPr>
                                <m:t>0</m:t>
                              </m:r>
                            </m:e>
                          </m:mr>
                          <m:mr>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mr>
                              </m:m>
                            </m:e>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mr>
                              </m:m>
                            </m:e>
                            <m:e>
                              <m:m>
                                <m:mPr>
                                  <m:mcs>
                                    <m:mc>
                                      <m:mcPr>
                                        <m:count m:val="1"/>
                                        <m:mcJc m:val="center"/>
                                      </m:mcPr>
                                    </m:mc>
                                  </m:mcs>
                                  <m:ctrlPr>
                                    <a:rPr lang="en-US" sz="1800" i="1" smtClean="0">
                                      <a:latin typeface="Cambria Math" panose="02040503050406030204" pitchFamily="18" charset="0"/>
                                    </a:rPr>
                                  </m:ctrlPr>
                                </m:mPr>
                                <m:m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𝑆</m:t>
                                        </m:r>
                                      </m:e>
                                      <m:sub>
                                        <m:r>
                                          <a:rPr lang="en-US" sz="1800" i="1">
                                            <a:solidFill>
                                              <a:schemeClr val="bg1"/>
                                            </a:solidFill>
                                            <a:latin typeface="Cambria Math" panose="02040503050406030204" pitchFamily="18" charset="0"/>
                                            <a:ea typeface="Cambria Math" panose="02040503050406030204" pitchFamily="18" charset="0"/>
                                          </a:rPr>
                                          <m:t>𝑧</m:t>
                                        </m:r>
                                      </m:sub>
                                    </m:sSub>
                                  </m:e>
                                </m:mr>
                                <m:mr>
                                  <m:e>
                                    <m:r>
                                      <a:rPr lang="en-US" sz="1800" b="0" i="1" smtClean="0">
                                        <a:latin typeface="Cambria Math" panose="02040503050406030204" pitchFamily="18" charset="0"/>
                                      </a:rPr>
                                      <m:t>0</m:t>
                                    </m:r>
                                  </m:e>
                                </m:mr>
                              </m:m>
                            </m:e>
                          </m:mr>
                        </m:m>
                        <m:r>
                          <a:rPr lang="en-US" sz="1800" b="0" i="1" smtClean="0">
                            <a:latin typeface="Cambria Math" panose="02040503050406030204" pitchFamily="18" charset="0"/>
                          </a:rPr>
                          <m:t>    </m:t>
                        </m:r>
                        <m:m>
                          <m:mPr>
                            <m:mcs>
                              <m:mc>
                                <m:mcPr>
                                  <m:count m:val="1"/>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mr>
                          <m:mr>
                            <m:e>
                              <m:m>
                                <m:mPr>
                                  <m:mcs>
                                    <m:mc>
                                      <m:mcPr>
                                        <m:count m:val="1"/>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1</m:t>
                                    </m:r>
                                  </m:e>
                                </m:mr>
                              </m:m>
                            </m:e>
                          </m:mr>
                        </m:m>
                      </m:e>
                    </m:d>
                  </m:oMath>
                </a14:m>
                <a:r>
                  <a:rPr lang="en-US" sz="1800"/>
                  <a:t> . </a:t>
                </a:r>
                <a14:m>
                  <m:oMath xmlns:m="http://schemas.openxmlformats.org/officeDocument/2006/math">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𝑥</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𝑦</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𝑧</m:t>
                                          </m:r>
                                        </m:e>
                                      </m:mr>
                                      <m:mr>
                                        <m:e>
                                          <m:r>
                                            <a:rPr lang="en-US" sz="2200" i="1">
                                              <a:latin typeface="Cambria Math" panose="02040503050406030204" pitchFamily="18" charset="0"/>
                                            </a:rPr>
                                            <m:t>1</m:t>
                                          </m:r>
                                        </m:e>
                                      </m:mr>
                                    </m:m>
                                  </m:e>
                                </m:mr>
                              </m:m>
                            </m:e>
                          </m:mr>
                        </m:m>
                      </m:e>
                    </m:d>
                  </m:oMath>
                </a14:m>
                <a:endParaRPr lang="en-US" sz="1800"/>
              </a:p>
            </p:txBody>
          </p:sp>
        </mc:Choice>
        <mc:Fallback xmlns="">
          <p:sp>
            <p:nvSpPr>
              <p:cNvPr id="4" name="Google Shape;1251;p34">
                <a:extLst>
                  <a:ext uri="{FF2B5EF4-FFF2-40B4-BE49-F238E27FC236}">
                    <a16:creationId xmlns:a16="http://schemas.microsoft.com/office/drawing/2014/main" id="{0C8F6FB3-4155-4E37-C8FF-5E2C499F62FC}"/>
                  </a:ext>
                </a:extLst>
              </p:cNvPr>
              <p:cNvSpPr txBox="1">
                <a:spLocks noRot="1" noChangeAspect="1" noMove="1" noResize="1" noEditPoints="1" noAdjustHandles="1" noChangeArrowheads="1" noChangeShapeType="1" noTextEdit="1"/>
              </p:cNvSpPr>
              <p:nvPr/>
            </p:nvSpPr>
            <p:spPr>
              <a:xfrm>
                <a:off x="-276892" y="2073845"/>
                <a:ext cx="5388155" cy="1256652"/>
              </a:xfrm>
              <a:prstGeom prst="rect">
                <a:avLst/>
              </a:prstGeom>
              <a:blipFill>
                <a:blip r:embed="rId4"/>
                <a:stretch>
                  <a:fillRect/>
                </a:stretch>
              </a:blipFill>
              <a:ln>
                <a:noFill/>
              </a:ln>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0B677CD0-0E07-175B-7D72-9C2472F8B1DC}"/>
              </a:ext>
            </a:extLst>
          </p:cNvPr>
          <p:cNvCxnSpPr>
            <a:cxnSpLocks/>
          </p:cNvCxnSpPr>
          <p:nvPr/>
        </p:nvCxnSpPr>
        <p:spPr>
          <a:xfrm flipH="1" flipV="1">
            <a:off x="6240608" y="1208738"/>
            <a:ext cx="1" cy="1688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89BD8E2-D043-8B8E-722A-2FE6956B7E16}"/>
              </a:ext>
            </a:extLst>
          </p:cNvPr>
          <p:cNvCxnSpPr>
            <a:cxnSpLocks/>
          </p:cNvCxnSpPr>
          <p:nvPr/>
        </p:nvCxnSpPr>
        <p:spPr>
          <a:xfrm>
            <a:off x="6240608" y="2895672"/>
            <a:ext cx="2031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B5E8A5F-D54A-E003-EBB4-86DDC2763DF9}"/>
              </a:ext>
            </a:extLst>
          </p:cNvPr>
          <p:cNvCxnSpPr>
            <a:cxnSpLocks/>
          </p:cNvCxnSpPr>
          <p:nvPr/>
        </p:nvCxnSpPr>
        <p:spPr>
          <a:xfrm flipH="1">
            <a:off x="5520396" y="2895672"/>
            <a:ext cx="720212" cy="1248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EBFC3A4-6386-1638-7266-B057BCA2E602}"/>
              </a:ext>
            </a:extLst>
          </p:cNvPr>
          <p:cNvSpPr txBox="1"/>
          <p:nvPr/>
        </p:nvSpPr>
        <p:spPr>
          <a:xfrm>
            <a:off x="8037092" y="2895672"/>
            <a:ext cx="356060" cy="342352"/>
          </a:xfrm>
          <a:prstGeom prst="rect">
            <a:avLst/>
          </a:prstGeom>
          <a:noFill/>
        </p:spPr>
        <p:txBody>
          <a:bodyPr wrap="square" rtlCol="0">
            <a:spAutoFit/>
          </a:bodyPr>
          <a:lstStyle/>
          <a:p>
            <a:r>
              <a:rPr lang="en-US">
                <a:solidFill>
                  <a:schemeClr val="bg1"/>
                </a:solidFill>
              </a:rPr>
              <a:t>x</a:t>
            </a:r>
          </a:p>
        </p:txBody>
      </p:sp>
      <p:sp>
        <p:nvSpPr>
          <p:cNvPr id="9" name="TextBox 8">
            <a:extLst>
              <a:ext uri="{FF2B5EF4-FFF2-40B4-BE49-F238E27FC236}">
                <a16:creationId xmlns:a16="http://schemas.microsoft.com/office/drawing/2014/main" id="{F10894A8-6DD7-A2E0-0AD2-38A3C835E8B3}"/>
              </a:ext>
            </a:extLst>
          </p:cNvPr>
          <p:cNvSpPr txBox="1"/>
          <p:nvPr/>
        </p:nvSpPr>
        <p:spPr>
          <a:xfrm>
            <a:off x="6240608" y="1023018"/>
            <a:ext cx="356060" cy="342352"/>
          </a:xfrm>
          <a:prstGeom prst="rect">
            <a:avLst/>
          </a:prstGeom>
          <a:noFill/>
        </p:spPr>
        <p:txBody>
          <a:bodyPr wrap="square" rtlCol="0">
            <a:spAutoFit/>
          </a:bodyPr>
          <a:lstStyle/>
          <a:p>
            <a:r>
              <a:rPr lang="en-US">
                <a:solidFill>
                  <a:schemeClr val="bg1"/>
                </a:solidFill>
              </a:rPr>
              <a:t>z</a:t>
            </a:r>
          </a:p>
        </p:txBody>
      </p:sp>
      <p:sp>
        <p:nvSpPr>
          <p:cNvPr id="10" name="TextBox 9">
            <a:extLst>
              <a:ext uri="{FF2B5EF4-FFF2-40B4-BE49-F238E27FC236}">
                <a16:creationId xmlns:a16="http://schemas.microsoft.com/office/drawing/2014/main" id="{BD1E633C-089B-E95F-0F2B-CDA35D40FF82}"/>
              </a:ext>
            </a:extLst>
          </p:cNvPr>
          <p:cNvSpPr txBox="1"/>
          <p:nvPr/>
        </p:nvSpPr>
        <p:spPr>
          <a:xfrm>
            <a:off x="5609410" y="3983083"/>
            <a:ext cx="356060" cy="342352"/>
          </a:xfrm>
          <a:prstGeom prst="rect">
            <a:avLst/>
          </a:prstGeom>
          <a:noFill/>
        </p:spPr>
        <p:txBody>
          <a:bodyPr wrap="square" rtlCol="0">
            <a:spAutoFit/>
          </a:bodyPr>
          <a:lstStyle/>
          <a:p>
            <a:r>
              <a:rPr lang="en-US">
                <a:solidFill>
                  <a:schemeClr val="bg1"/>
                </a:solidFill>
              </a:rPr>
              <a:t>y</a:t>
            </a:r>
          </a:p>
        </p:txBody>
      </p:sp>
      <mc:AlternateContent xmlns:mc="http://schemas.openxmlformats.org/markup-compatibility/2006">
        <mc:Choice xmlns:am3d="http://schemas.microsoft.com/office/drawing/2017/model3d" Requires="am3d">
          <p:graphicFrame>
            <p:nvGraphicFramePr>
              <p:cNvPr id="11" name="3D Model 10" descr="Cube">
                <a:extLst>
                  <a:ext uri="{FF2B5EF4-FFF2-40B4-BE49-F238E27FC236}">
                    <a16:creationId xmlns:a16="http://schemas.microsoft.com/office/drawing/2014/main" id="{FA632AF2-64D2-BA7D-3696-92EC8F8B8679}"/>
                  </a:ext>
                </a:extLst>
              </p:cNvPr>
              <p:cNvGraphicFramePr>
                <a:graphicFrameLocks noChangeAspect="1"/>
              </p:cNvGraphicFramePr>
              <p:nvPr>
                <p:extLst>
                  <p:ext uri="{D42A27DB-BD31-4B8C-83A1-F6EECF244321}">
                    <p14:modId xmlns:p14="http://schemas.microsoft.com/office/powerpoint/2010/main" val="2766422036"/>
                  </p:ext>
                </p:extLst>
              </p:nvPr>
            </p:nvGraphicFramePr>
            <p:xfrm>
              <a:off x="6119224" y="1885177"/>
              <a:ext cx="892004" cy="1008932"/>
            </p:xfrm>
            <a:graphic>
              <a:graphicData uri="http://schemas.microsoft.com/office/drawing/2017/model3d">
                <am3d:model3d r:embed="rId5">
                  <am3d:spPr>
                    <a:xfrm>
                      <a:off x="0" y="0"/>
                      <a:ext cx="892004" cy="1008932"/>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8700000" ay="1800000" az="9600000"/>
                    <am3d:postTrans dx="0" dy="0" dz="0"/>
                  </am3d:trans>
                  <am3d:raster rName="Office3DRenderer" rVer="16.0.8326">
                    <am3d:blip r:embed="rId6"/>
                  </am3d:raster>
                  <am3d:objViewport viewportSz="101966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1" name="3D Model 10" descr="Cube">
                <a:extLst>
                  <a:ext uri="{FF2B5EF4-FFF2-40B4-BE49-F238E27FC236}">
                    <a16:creationId xmlns:a16="http://schemas.microsoft.com/office/drawing/2014/main" id="{FA632AF2-64D2-BA7D-3696-92EC8F8B8679}"/>
                  </a:ext>
                </a:extLst>
              </p:cNvPr>
              <p:cNvPicPr>
                <a:picLocks noGrp="1" noRot="1" noChangeAspect="1" noMove="1" noResize="1" noEditPoints="1" noAdjustHandles="1" noChangeArrowheads="1" noChangeShapeType="1" noCrop="1"/>
              </p:cNvPicPr>
              <p:nvPr/>
            </p:nvPicPr>
            <p:blipFill>
              <a:blip r:embed="rId6"/>
              <a:stretch>
                <a:fillRect/>
              </a:stretch>
            </p:blipFill>
            <p:spPr>
              <a:xfrm>
                <a:off x="6119224" y="1885177"/>
                <a:ext cx="892004" cy="1008932"/>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2" name="3D Model 11" descr="Cube">
                <a:extLst>
                  <a:ext uri="{FF2B5EF4-FFF2-40B4-BE49-F238E27FC236}">
                    <a16:creationId xmlns:a16="http://schemas.microsoft.com/office/drawing/2014/main" id="{4D3FFA56-F8CB-A32F-3FCF-5143DA63A7FD}"/>
                  </a:ext>
                </a:extLst>
              </p:cNvPr>
              <p:cNvGraphicFramePr>
                <a:graphicFrameLocks noChangeAspect="1"/>
              </p:cNvGraphicFramePr>
              <p:nvPr>
                <p:extLst>
                  <p:ext uri="{D42A27DB-BD31-4B8C-83A1-F6EECF244321}">
                    <p14:modId xmlns:p14="http://schemas.microsoft.com/office/powerpoint/2010/main" val="248041801"/>
                  </p:ext>
                </p:extLst>
              </p:nvPr>
            </p:nvGraphicFramePr>
            <p:xfrm>
              <a:off x="5585902" y="1342572"/>
              <a:ext cx="1827305" cy="2066837"/>
            </p:xfrm>
            <a:graphic>
              <a:graphicData uri="http://schemas.microsoft.com/office/drawing/2017/model3d">
                <am3d:model3d r:embed="rId5">
                  <am3d:spPr>
                    <a:xfrm>
                      <a:off x="0" y="0"/>
                      <a:ext cx="1827305" cy="2066837"/>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8700000" ay="1800000" az="9600000"/>
                    <am3d:postTrans dx="0" dy="0" dz="0"/>
                  </am3d:trans>
                  <am3d:raster rName="Office3DRenderer" rVer="16.0.8326">
                    <am3d:blip r:embed="rId7"/>
                  </am3d:raster>
                  <am3d:objViewport viewportSz="208881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2" name="3D Model 11" descr="Cube">
                <a:extLst>
                  <a:ext uri="{FF2B5EF4-FFF2-40B4-BE49-F238E27FC236}">
                    <a16:creationId xmlns:a16="http://schemas.microsoft.com/office/drawing/2014/main" id="{4D3FFA56-F8CB-A32F-3FCF-5143DA63A7FD}"/>
                  </a:ext>
                </a:extLst>
              </p:cNvPr>
              <p:cNvPicPr>
                <a:picLocks noGrp="1" noRot="1" noChangeAspect="1" noMove="1" noResize="1" noEditPoints="1" noAdjustHandles="1" noChangeArrowheads="1" noChangeShapeType="1" noCrop="1"/>
              </p:cNvPicPr>
              <p:nvPr/>
            </p:nvPicPr>
            <p:blipFill>
              <a:blip r:embed="rId7"/>
              <a:stretch>
                <a:fillRect/>
              </a:stretch>
            </p:blipFill>
            <p:spPr>
              <a:xfrm>
                <a:off x="5585902" y="1342572"/>
                <a:ext cx="1827305" cy="2066837"/>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3" name="3D Model 12" descr="Cube">
                <a:extLst>
                  <a:ext uri="{FF2B5EF4-FFF2-40B4-BE49-F238E27FC236}">
                    <a16:creationId xmlns:a16="http://schemas.microsoft.com/office/drawing/2014/main" id="{3A5A56F6-10E4-8C89-37CF-C4D8E0E20CC7}"/>
                  </a:ext>
                </a:extLst>
              </p:cNvPr>
              <p:cNvGraphicFramePr>
                <a:graphicFrameLocks noChangeAspect="1"/>
              </p:cNvGraphicFramePr>
              <p:nvPr>
                <p:extLst>
                  <p:ext uri="{D42A27DB-BD31-4B8C-83A1-F6EECF244321}">
                    <p14:modId xmlns:p14="http://schemas.microsoft.com/office/powerpoint/2010/main" val="4038929007"/>
                  </p:ext>
                </p:extLst>
              </p:nvPr>
            </p:nvGraphicFramePr>
            <p:xfrm>
              <a:off x="6308505" y="2194164"/>
              <a:ext cx="513442" cy="580747"/>
            </p:xfrm>
            <a:graphic>
              <a:graphicData uri="http://schemas.microsoft.com/office/drawing/2017/model3d">
                <am3d:model3d r:embed="rId5">
                  <am3d:spPr>
                    <a:xfrm>
                      <a:off x="0" y="0"/>
                      <a:ext cx="513442" cy="580747"/>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8700000" ay="1800000" az="9600000"/>
                    <am3d:postTrans dx="0" dy="0" dz="0"/>
                  </am3d:trans>
                  <am3d:raster rName="Office3DRenderer" rVer="16.0.8326">
                    <am3d:blip r:embed="rId8"/>
                  </am3d:raster>
                  <am3d:objViewport viewportSz="58692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3" name="3D Model 12" descr="Cube">
                <a:extLst>
                  <a:ext uri="{FF2B5EF4-FFF2-40B4-BE49-F238E27FC236}">
                    <a16:creationId xmlns:a16="http://schemas.microsoft.com/office/drawing/2014/main" id="{3A5A56F6-10E4-8C89-37CF-C4D8E0E20CC7}"/>
                  </a:ext>
                </a:extLst>
              </p:cNvPr>
              <p:cNvPicPr>
                <a:picLocks noGrp="1" noRot="1" noChangeAspect="1" noMove="1" noResize="1" noEditPoints="1" noAdjustHandles="1" noChangeArrowheads="1" noChangeShapeType="1" noCrop="1"/>
              </p:cNvPicPr>
              <p:nvPr/>
            </p:nvPicPr>
            <p:blipFill>
              <a:blip r:embed="rId8"/>
              <a:stretch>
                <a:fillRect/>
              </a:stretch>
            </p:blipFill>
            <p:spPr>
              <a:xfrm>
                <a:off x="6308505" y="2194164"/>
                <a:ext cx="513442" cy="580747"/>
              </a:xfrm>
              <a:prstGeom prst="rect">
                <a:avLst/>
              </a:prstGeom>
            </p:spPr>
          </p:pic>
        </mc:Fallback>
      </mc:AlternateContent>
    </p:spTree>
    <p:extLst>
      <p:ext uri="{BB962C8B-B14F-4D97-AF65-F5344CB8AC3E}">
        <p14:creationId xmlns:p14="http://schemas.microsoft.com/office/powerpoint/2010/main" val="191578271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60" presetClass="entr" presetSubtype="128"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additive="sum">
                                        <p:cTn id="17" dur="1000" fill="hold"/>
                                        <p:tgtEl>
                                          <p:spTgt spid="11"/>
                                        </p:tgtEl>
                                        <p:attrNameLst>
                                          <p:attrName>3d.view.rotation.y</p:attrName>
                                        </p:attrNameLst>
                                      </p:cBhvr>
                                      <p:tavLst>
                                        <p:tav tm="0">
                                          <p:val>
                                            <p:fltVal val="-20"/>
                                          </p:val>
                                        </p:tav>
                                        <p:tav tm="3330">
                                          <p:val>
                                            <p:fltVal val="-19.9349"/>
                                          </p:val>
                                        </p:tav>
                                        <p:tav tm="6660">
                                          <p:val>
                                            <p:fltVal val="-19.7456"/>
                                          </p:val>
                                        </p:tav>
                                        <p:tav tm="9990">
                                          <p:val>
                                            <p:fltVal val="-19.441"/>
                                          </p:val>
                                        </p:tav>
                                        <p:tav tm="13320">
                                          <p:val>
                                            <p:fltVal val="-19.0299"/>
                                          </p:val>
                                        </p:tav>
                                        <p:tav tm="16650">
                                          <p:val>
                                            <p:fltVal val="-18.5212"/>
                                          </p:val>
                                        </p:tav>
                                        <p:tav tm="19970">
                                          <p:val>
                                            <p:fltVal val="-17.9257"/>
                                          </p:val>
                                        </p:tav>
                                        <p:tav tm="23290">
                                          <p:val>
                                            <p:fltVal val="-17.2507"/>
                                          </p:val>
                                        </p:tav>
                                        <p:tav tm="26620">
                                          <p:val>
                                            <p:fltVal val="-16.5027"/>
                                          </p:val>
                                        </p:tav>
                                        <p:tav tm="29950">
                                          <p:val>
                                            <p:fltVal val="-15.6925"/>
                                          </p:val>
                                        </p:tav>
                                        <p:tav tm="33280">
                                          <p:val>
                                            <p:fltVal val="-14.829"/>
                                          </p:val>
                                        </p:tav>
                                        <p:tav tm="36610">
                                          <p:val>
                                            <p:fltVal val="-13.9209"/>
                                          </p:val>
                                        </p:tav>
                                        <p:tav tm="39940">
                                          <p:val>
                                            <p:fltVal val="-12.9772"/>
                                          </p:val>
                                        </p:tav>
                                        <p:tav tm="43270">
                                          <p:val>
                                            <p:fltVal val="-12.0068"/>
                                          </p:val>
                                        </p:tav>
                                        <p:tav tm="46600">
                                          <p:val>
                                            <p:fltVal val="-11.0184"/>
                                          </p:val>
                                        </p:tav>
                                        <p:tav tm="49930">
                                          <p:val>
                                            <p:fltVal val="-10.0209"/>
                                          </p:val>
                                        </p:tav>
                                        <p:tav tm="53250">
                                          <p:val>
                                            <p:fltVal val="-9.0263"/>
                                          </p:val>
                                        </p:tav>
                                        <p:tav tm="56580">
                                          <p:val>
                                            <p:fltVal val="-8.0373"/>
                                          </p:val>
                                        </p:tav>
                                        <p:tav tm="59900">
                                          <p:val>
                                            <p:fltVal val="-7.0688"/>
                                          </p:val>
                                        </p:tav>
                                        <p:tav tm="63220">
                                          <p:val>
                                            <p:fltVal val="-6.1264"/>
                                          </p:val>
                                        </p:tav>
                                        <p:tav tm="66540">
                                          <p:val>
                                            <p:fltVal val="-5.2189"/>
                                          </p:val>
                                        </p:tav>
                                        <p:tav tm="69870">
                                          <p:val>
                                            <p:fltVal val="-4.3528"/>
                                          </p:val>
                                        </p:tav>
                                        <p:tav tm="73190">
                                          <p:val>
                                            <p:fltVal val="-3.5418"/>
                                          </p:val>
                                        </p:tav>
                                        <p:tav tm="76510">
                                          <p:val>
                                            <p:fltVal val="-2.7922"/>
                                          </p:val>
                                        </p:tav>
                                        <p:tav tm="79830">
                                          <p:val>
                                            <p:fltVal val="-2.1127"/>
                                          </p:val>
                                        </p:tav>
                                        <p:tav tm="83160">
                                          <p:val>
                                            <p:fltVal val="-1.5104"/>
                                          </p:val>
                                        </p:tav>
                                        <p:tav tm="86480">
                                          <p:val>
                                            <p:fltVal val="-0.9978"/>
                                          </p:val>
                                        </p:tav>
                                        <p:tav tm="89800">
                                          <p:val>
                                            <p:fltVal val="-0.5817"/>
                                          </p:val>
                                        </p:tav>
                                        <p:tav tm="93120">
                                          <p:val>
                                            <p:fltVal val="-0.2709"/>
                                          </p:val>
                                        </p:tav>
                                        <p:tav tm="96450">
                                          <p:val>
                                            <p:fltVal val="-0.0738"/>
                                          </p:val>
                                        </p:tav>
                                        <p:tav tm="100000">
                                          <p:val>
                                            <p:fltVal val="0"/>
                                          </p:val>
                                        </p:tav>
                                      </p:tavLst>
                                    </p:anim>
                                    <p:anim calcmode="lin" valueType="num">
                                      <p:cBhvr additive="mult">
                                        <p:cTn id="18" dur="1000" fill="hold"/>
                                        <p:tgtEl>
                                          <p:spTgt spid="11"/>
                                        </p:tgtEl>
                                        <p:attrNameLst>
                                          <p:attrName>3d.object.scale.x</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19" dur="1000" fill="hold"/>
                                        <p:tgtEl>
                                          <p:spTgt spid="11"/>
                                        </p:tgtEl>
                                        <p:attrNameLst>
                                          <p:attrName>3d.object.scale.y</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20" dur="1000" fill="hold"/>
                                        <p:tgtEl>
                                          <p:spTgt spid="11"/>
                                        </p:tgtEl>
                                        <p:attrNameLst>
                                          <p:attrName>3d.object.scale.z</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60" presetClass="exit" presetSubtype="128" fill="hold" nodeType="clickEffect">
                                  <p:stCondLst>
                                    <p:cond delay="0"/>
                                  </p:stCondLst>
                                  <p:childTnLst>
                                    <p:animEffect transition="out" filter="fade">
                                      <p:cBhvr>
                                        <p:cTn id="24" dur="1000"/>
                                        <p:tgtEl>
                                          <p:spTgt spid="11"/>
                                        </p:tgtEl>
                                      </p:cBhvr>
                                    </p:animEffect>
                                    <p:anim calcmode="lin" valueType="num">
                                      <p:cBhvr additive="sum">
                                        <p:cTn id="25" dur="1000"/>
                                        <p:tgtEl>
                                          <p:spTgt spid="11"/>
                                        </p:tgtEl>
                                        <p:attrNameLst>
                                          <p:attrName>3d.view.rotation.y</p:attrName>
                                        </p:attrNameLst>
                                      </p:cBhvr>
                                      <p:tavLst>
                                        <p:tav tm="0">
                                          <p:val>
                                            <p:fltVal val="0"/>
                                          </p:val>
                                        </p:tav>
                                        <p:tav tm="3330">
                                          <p:val>
                                            <p:fltVal val="0.065"/>
                                          </p:val>
                                        </p:tav>
                                        <p:tav tm="6660">
                                          <p:val>
                                            <p:fltVal val="0.2543"/>
                                          </p:val>
                                        </p:tav>
                                        <p:tav tm="9990">
                                          <p:val>
                                            <p:fltVal val="0.5589"/>
                                          </p:val>
                                        </p:tav>
                                        <p:tav tm="13320">
                                          <p:val>
                                            <p:fltVal val="0.97"/>
                                          </p:val>
                                        </p:tav>
                                        <p:tav tm="16650">
                                          <p:val>
                                            <p:fltVal val="1.4787"/>
                                          </p:val>
                                        </p:tav>
                                        <p:tav tm="19970">
                                          <p:val>
                                            <p:fltVal val="2.0742"/>
                                          </p:val>
                                        </p:tav>
                                        <p:tav tm="23290">
                                          <p:val>
                                            <p:fltVal val="2.7492"/>
                                          </p:val>
                                        </p:tav>
                                        <p:tav tm="26620">
                                          <p:val>
                                            <p:fltVal val="3.4972"/>
                                          </p:val>
                                        </p:tav>
                                        <p:tav tm="29950">
                                          <p:val>
                                            <p:fltVal val="4.3074"/>
                                          </p:val>
                                        </p:tav>
                                        <p:tav tm="33280">
                                          <p:val>
                                            <p:fltVal val="5.1709"/>
                                          </p:val>
                                        </p:tav>
                                        <p:tav tm="36610">
                                          <p:val>
                                            <p:fltVal val="6.079"/>
                                          </p:val>
                                        </p:tav>
                                        <p:tav tm="39940">
                                          <p:val>
                                            <p:fltVal val="7.0227"/>
                                          </p:val>
                                        </p:tav>
                                        <p:tav tm="43270">
                                          <p:val>
                                            <p:fltVal val="7.9931"/>
                                          </p:val>
                                        </p:tav>
                                        <p:tav tm="46600">
                                          <p:val>
                                            <p:fltVal val="8.9815"/>
                                          </p:val>
                                        </p:tav>
                                        <p:tav tm="49930">
                                          <p:val>
                                            <p:fltVal val="9.979"/>
                                          </p:val>
                                        </p:tav>
                                        <p:tav tm="53250">
                                          <p:val>
                                            <p:fltVal val="10.9736"/>
                                          </p:val>
                                        </p:tav>
                                        <p:tav tm="56580">
                                          <p:val>
                                            <p:fltVal val="11.9626"/>
                                          </p:val>
                                        </p:tav>
                                        <p:tav tm="59900">
                                          <p:val>
                                            <p:fltVal val="12.9311"/>
                                          </p:val>
                                        </p:tav>
                                        <p:tav tm="63220">
                                          <p:val>
                                            <p:fltVal val="13.8735"/>
                                          </p:val>
                                        </p:tav>
                                        <p:tav tm="66540">
                                          <p:val>
                                            <p:fltVal val="14.781"/>
                                          </p:val>
                                        </p:tav>
                                        <p:tav tm="69870">
                                          <p:val>
                                            <p:fltVal val="15.6471"/>
                                          </p:val>
                                        </p:tav>
                                        <p:tav tm="73190">
                                          <p:val>
                                            <p:fltVal val="16.4581"/>
                                          </p:val>
                                        </p:tav>
                                        <p:tav tm="76510">
                                          <p:val>
                                            <p:fltVal val="17.2077"/>
                                          </p:val>
                                        </p:tav>
                                        <p:tav tm="79830">
                                          <p:val>
                                            <p:fltVal val="17.8872"/>
                                          </p:val>
                                        </p:tav>
                                        <p:tav tm="83160">
                                          <p:val>
                                            <p:fltVal val="18.4895"/>
                                          </p:val>
                                        </p:tav>
                                        <p:tav tm="86480">
                                          <p:val>
                                            <p:fltVal val="19.0021"/>
                                          </p:val>
                                        </p:tav>
                                        <p:tav tm="89800">
                                          <p:val>
                                            <p:fltVal val="19.4182"/>
                                          </p:val>
                                        </p:tav>
                                        <p:tav tm="93120">
                                          <p:val>
                                            <p:fltVal val="19.729"/>
                                          </p:val>
                                        </p:tav>
                                        <p:tav tm="96450">
                                          <p:val>
                                            <p:fltVal val="19.9261"/>
                                          </p:val>
                                        </p:tav>
                                        <p:tav tm="100000">
                                          <p:val>
                                            <p:fltVal val="20"/>
                                          </p:val>
                                        </p:tav>
                                      </p:tavLst>
                                    </p:anim>
                                    <p:anim calcmode="lin" valueType="num">
                                      <p:cBhvr additive="mult">
                                        <p:cTn id="26" dur="1000"/>
                                        <p:tgtEl>
                                          <p:spTgt spid="11"/>
                                        </p:tgtEl>
                                        <p:attrNameLst>
                                          <p:attrName>3d.object.scale.x</p:attrName>
                                        </p:attrNameLst>
                                      </p:cBhvr>
                                      <p:tavLst>
                                        <p:tav tm="0">
                                          <p:val>
                                            <p:fltVal val="1"/>
                                          </p:val>
                                        </p:tav>
                                        <p:tav tm="3330">
                                          <p:val>
                                            <p:fltVal val="0.9895"/>
                                          </p:val>
                                        </p:tav>
                                        <p:tav tm="6660">
                                          <p:val>
                                            <p:fltVal val="0.9791"/>
                                          </p:val>
                                        </p:tav>
                                        <p:tav tm="9990">
                                          <p:val>
                                            <p:fltVal val="0.9687"/>
                                          </p:val>
                                        </p:tav>
                                        <p:tav tm="13320">
                                          <p:val>
                                            <p:fltVal val="0.9584"/>
                                          </p:val>
                                        </p:tav>
                                        <p:tav tm="16650">
                                          <p:val>
                                            <p:fltVal val="0.9482"/>
                                          </p:val>
                                        </p:tav>
                                        <p:tav tm="19970">
                                          <p:val>
                                            <p:fltVal val="0.9382"/>
                                          </p:val>
                                        </p:tav>
                                        <p:tav tm="23290">
                                          <p:val>
                                            <p:fltVal val="0.9284"/>
                                          </p:val>
                                        </p:tav>
                                        <p:tav tm="26620">
                                          <p:val>
                                            <p:fltVal val="0.9187"/>
                                          </p:val>
                                        </p:tav>
                                        <p:tav tm="29950">
                                          <p:val>
                                            <p:fltVal val="0.9093"/>
                                          </p:val>
                                        </p:tav>
                                        <p:tav tm="33280">
                                          <p:val>
                                            <p:fltVal val="0.9001"/>
                                          </p:val>
                                        </p:tav>
                                        <p:tav tm="36610">
                                          <p:val>
                                            <p:fltVal val="0.8912"/>
                                          </p:val>
                                        </p:tav>
                                        <p:tav tm="39940">
                                          <p:val>
                                            <p:fltVal val="0.8825"/>
                                          </p:val>
                                        </p:tav>
                                        <p:tav tm="43270">
                                          <p:val>
                                            <p:fltVal val="0.8742"/>
                                          </p:val>
                                        </p:tav>
                                        <p:tav tm="46600">
                                          <p:val>
                                            <p:fltVal val="0.8663"/>
                                          </p:val>
                                        </p:tav>
                                        <p:tav tm="49930">
                                          <p:val>
                                            <p:fltVal val="0.8587"/>
                                          </p:val>
                                        </p:tav>
                                        <p:tav tm="53250">
                                          <p:val>
                                            <p:fltVal val="0.8515"/>
                                          </p:val>
                                        </p:tav>
                                        <p:tav tm="56580">
                                          <p:val>
                                            <p:fltVal val="0.8447"/>
                                          </p:val>
                                        </p:tav>
                                        <p:tav tm="59900">
                                          <p:val>
                                            <p:fltVal val="0.8383"/>
                                          </p:val>
                                        </p:tav>
                                        <p:tav tm="63220">
                                          <p:val>
                                            <p:fltVal val="0.8324"/>
                                          </p:val>
                                        </p:tav>
                                        <p:tav tm="66540">
                                          <p:val>
                                            <p:fltVal val="0.8269"/>
                                          </p:val>
                                        </p:tav>
                                        <p:tav tm="69870">
                                          <p:val>
                                            <p:fltVal val="0.8219"/>
                                          </p:val>
                                        </p:tav>
                                        <p:tav tm="73190">
                                          <p:val>
                                            <p:fltVal val="0.8174"/>
                                          </p:val>
                                        </p:tav>
                                        <p:tav tm="76510">
                                          <p:val>
                                            <p:fltVal val="0.8134"/>
                                          </p:val>
                                        </p:tav>
                                        <p:tav tm="79830">
                                          <p:val>
                                            <p:fltVal val="0.8099"/>
                                          </p:val>
                                        </p:tav>
                                        <p:tav tm="83160">
                                          <p:val>
                                            <p:fltVal val="0.8069"/>
                                          </p:val>
                                        </p:tav>
                                        <p:tav tm="86480">
                                          <p:val>
                                            <p:fltVal val="0.8044"/>
                                          </p:val>
                                        </p:tav>
                                        <p:tav tm="89800">
                                          <p:val>
                                            <p:fltVal val="0.8025"/>
                                          </p:val>
                                        </p:tav>
                                        <p:tav tm="93120">
                                          <p:val>
                                            <p:fltVal val="0.8011"/>
                                          </p:val>
                                        </p:tav>
                                        <p:tav tm="96450">
                                          <p:val>
                                            <p:fltVal val="0.8003"/>
                                          </p:val>
                                        </p:tav>
                                        <p:tav tm="100000">
                                          <p:val>
                                            <p:fltVal val="0.8"/>
                                          </p:val>
                                        </p:tav>
                                      </p:tavLst>
                                    </p:anim>
                                    <p:anim calcmode="lin" valueType="num">
                                      <p:cBhvr additive="mult">
                                        <p:cTn id="27" dur="1000"/>
                                        <p:tgtEl>
                                          <p:spTgt spid="11"/>
                                        </p:tgtEl>
                                        <p:attrNameLst>
                                          <p:attrName>3d.object.scale.y</p:attrName>
                                        </p:attrNameLst>
                                      </p:cBhvr>
                                      <p:tavLst>
                                        <p:tav tm="0">
                                          <p:val>
                                            <p:fltVal val="1"/>
                                          </p:val>
                                        </p:tav>
                                        <p:tav tm="3330">
                                          <p:val>
                                            <p:fltVal val="0.9895"/>
                                          </p:val>
                                        </p:tav>
                                        <p:tav tm="6660">
                                          <p:val>
                                            <p:fltVal val="0.9791"/>
                                          </p:val>
                                        </p:tav>
                                        <p:tav tm="9990">
                                          <p:val>
                                            <p:fltVal val="0.9687"/>
                                          </p:val>
                                        </p:tav>
                                        <p:tav tm="13320">
                                          <p:val>
                                            <p:fltVal val="0.9584"/>
                                          </p:val>
                                        </p:tav>
                                        <p:tav tm="16650">
                                          <p:val>
                                            <p:fltVal val="0.9482"/>
                                          </p:val>
                                        </p:tav>
                                        <p:tav tm="19970">
                                          <p:val>
                                            <p:fltVal val="0.9382"/>
                                          </p:val>
                                        </p:tav>
                                        <p:tav tm="23290">
                                          <p:val>
                                            <p:fltVal val="0.9284"/>
                                          </p:val>
                                        </p:tav>
                                        <p:tav tm="26620">
                                          <p:val>
                                            <p:fltVal val="0.9187"/>
                                          </p:val>
                                        </p:tav>
                                        <p:tav tm="29950">
                                          <p:val>
                                            <p:fltVal val="0.9093"/>
                                          </p:val>
                                        </p:tav>
                                        <p:tav tm="33280">
                                          <p:val>
                                            <p:fltVal val="0.9001"/>
                                          </p:val>
                                        </p:tav>
                                        <p:tav tm="36610">
                                          <p:val>
                                            <p:fltVal val="0.8912"/>
                                          </p:val>
                                        </p:tav>
                                        <p:tav tm="39940">
                                          <p:val>
                                            <p:fltVal val="0.8825"/>
                                          </p:val>
                                        </p:tav>
                                        <p:tav tm="43270">
                                          <p:val>
                                            <p:fltVal val="0.8742"/>
                                          </p:val>
                                        </p:tav>
                                        <p:tav tm="46600">
                                          <p:val>
                                            <p:fltVal val="0.8663"/>
                                          </p:val>
                                        </p:tav>
                                        <p:tav tm="49930">
                                          <p:val>
                                            <p:fltVal val="0.8587"/>
                                          </p:val>
                                        </p:tav>
                                        <p:tav tm="53250">
                                          <p:val>
                                            <p:fltVal val="0.8515"/>
                                          </p:val>
                                        </p:tav>
                                        <p:tav tm="56580">
                                          <p:val>
                                            <p:fltVal val="0.8447"/>
                                          </p:val>
                                        </p:tav>
                                        <p:tav tm="59900">
                                          <p:val>
                                            <p:fltVal val="0.8383"/>
                                          </p:val>
                                        </p:tav>
                                        <p:tav tm="63220">
                                          <p:val>
                                            <p:fltVal val="0.8324"/>
                                          </p:val>
                                        </p:tav>
                                        <p:tav tm="66540">
                                          <p:val>
                                            <p:fltVal val="0.8269"/>
                                          </p:val>
                                        </p:tav>
                                        <p:tav tm="69870">
                                          <p:val>
                                            <p:fltVal val="0.8219"/>
                                          </p:val>
                                        </p:tav>
                                        <p:tav tm="73190">
                                          <p:val>
                                            <p:fltVal val="0.8174"/>
                                          </p:val>
                                        </p:tav>
                                        <p:tav tm="76510">
                                          <p:val>
                                            <p:fltVal val="0.8134"/>
                                          </p:val>
                                        </p:tav>
                                        <p:tav tm="79830">
                                          <p:val>
                                            <p:fltVal val="0.8099"/>
                                          </p:val>
                                        </p:tav>
                                        <p:tav tm="83160">
                                          <p:val>
                                            <p:fltVal val="0.8069"/>
                                          </p:val>
                                        </p:tav>
                                        <p:tav tm="86480">
                                          <p:val>
                                            <p:fltVal val="0.8044"/>
                                          </p:val>
                                        </p:tav>
                                        <p:tav tm="89800">
                                          <p:val>
                                            <p:fltVal val="0.8025"/>
                                          </p:val>
                                        </p:tav>
                                        <p:tav tm="93120">
                                          <p:val>
                                            <p:fltVal val="0.8011"/>
                                          </p:val>
                                        </p:tav>
                                        <p:tav tm="96450">
                                          <p:val>
                                            <p:fltVal val="0.8003"/>
                                          </p:val>
                                        </p:tav>
                                        <p:tav tm="100000">
                                          <p:val>
                                            <p:fltVal val="0.8"/>
                                          </p:val>
                                        </p:tav>
                                      </p:tavLst>
                                    </p:anim>
                                    <p:anim calcmode="lin" valueType="num">
                                      <p:cBhvr additive="mult">
                                        <p:cTn id="28" dur="1000"/>
                                        <p:tgtEl>
                                          <p:spTgt spid="11"/>
                                        </p:tgtEl>
                                        <p:attrNameLst>
                                          <p:attrName>3d.object.scale.z</p:attrName>
                                        </p:attrNameLst>
                                      </p:cBhvr>
                                      <p:tavLst>
                                        <p:tav tm="0">
                                          <p:val>
                                            <p:fltVal val="1"/>
                                          </p:val>
                                        </p:tav>
                                        <p:tav tm="3330">
                                          <p:val>
                                            <p:fltVal val="0.9895"/>
                                          </p:val>
                                        </p:tav>
                                        <p:tav tm="6660">
                                          <p:val>
                                            <p:fltVal val="0.9791"/>
                                          </p:val>
                                        </p:tav>
                                        <p:tav tm="9990">
                                          <p:val>
                                            <p:fltVal val="0.9687"/>
                                          </p:val>
                                        </p:tav>
                                        <p:tav tm="13320">
                                          <p:val>
                                            <p:fltVal val="0.9584"/>
                                          </p:val>
                                        </p:tav>
                                        <p:tav tm="16650">
                                          <p:val>
                                            <p:fltVal val="0.9482"/>
                                          </p:val>
                                        </p:tav>
                                        <p:tav tm="19970">
                                          <p:val>
                                            <p:fltVal val="0.9382"/>
                                          </p:val>
                                        </p:tav>
                                        <p:tav tm="23290">
                                          <p:val>
                                            <p:fltVal val="0.9284"/>
                                          </p:val>
                                        </p:tav>
                                        <p:tav tm="26620">
                                          <p:val>
                                            <p:fltVal val="0.9187"/>
                                          </p:val>
                                        </p:tav>
                                        <p:tav tm="29950">
                                          <p:val>
                                            <p:fltVal val="0.9093"/>
                                          </p:val>
                                        </p:tav>
                                        <p:tav tm="33280">
                                          <p:val>
                                            <p:fltVal val="0.9001"/>
                                          </p:val>
                                        </p:tav>
                                        <p:tav tm="36610">
                                          <p:val>
                                            <p:fltVal val="0.8912"/>
                                          </p:val>
                                        </p:tav>
                                        <p:tav tm="39940">
                                          <p:val>
                                            <p:fltVal val="0.8825"/>
                                          </p:val>
                                        </p:tav>
                                        <p:tav tm="43270">
                                          <p:val>
                                            <p:fltVal val="0.8742"/>
                                          </p:val>
                                        </p:tav>
                                        <p:tav tm="46600">
                                          <p:val>
                                            <p:fltVal val="0.8663"/>
                                          </p:val>
                                        </p:tav>
                                        <p:tav tm="49930">
                                          <p:val>
                                            <p:fltVal val="0.8587"/>
                                          </p:val>
                                        </p:tav>
                                        <p:tav tm="53250">
                                          <p:val>
                                            <p:fltVal val="0.8515"/>
                                          </p:val>
                                        </p:tav>
                                        <p:tav tm="56580">
                                          <p:val>
                                            <p:fltVal val="0.8447"/>
                                          </p:val>
                                        </p:tav>
                                        <p:tav tm="59900">
                                          <p:val>
                                            <p:fltVal val="0.8383"/>
                                          </p:val>
                                        </p:tav>
                                        <p:tav tm="63220">
                                          <p:val>
                                            <p:fltVal val="0.8324"/>
                                          </p:val>
                                        </p:tav>
                                        <p:tav tm="66540">
                                          <p:val>
                                            <p:fltVal val="0.8269"/>
                                          </p:val>
                                        </p:tav>
                                        <p:tav tm="69870">
                                          <p:val>
                                            <p:fltVal val="0.8219"/>
                                          </p:val>
                                        </p:tav>
                                        <p:tav tm="73190">
                                          <p:val>
                                            <p:fltVal val="0.8174"/>
                                          </p:val>
                                        </p:tav>
                                        <p:tav tm="76510">
                                          <p:val>
                                            <p:fltVal val="0.8134"/>
                                          </p:val>
                                        </p:tav>
                                        <p:tav tm="79830">
                                          <p:val>
                                            <p:fltVal val="0.8099"/>
                                          </p:val>
                                        </p:tav>
                                        <p:tav tm="83160">
                                          <p:val>
                                            <p:fltVal val="0.8069"/>
                                          </p:val>
                                        </p:tav>
                                        <p:tav tm="86480">
                                          <p:val>
                                            <p:fltVal val="0.8044"/>
                                          </p:val>
                                        </p:tav>
                                        <p:tav tm="89800">
                                          <p:val>
                                            <p:fltVal val="0.8025"/>
                                          </p:val>
                                        </p:tav>
                                        <p:tav tm="93120">
                                          <p:val>
                                            <p:fltVal val="0.8011"/>
                                          </p:val>
                                        </p:tav>
                                        <p:tav tm="96450">
                                          <p:val>
                                            <p:fltVal val="0.8003"/>
                                          </p:val>
                                        </p:tav>
                                        <p:tav tm="100000">
                                          <p:val>
                                            <p:fltVal val="0.8"/>
                                          </p:val>
                                        </p:tav>
                                      </p:tavLst>
                                    </p:anim>
                                    <p:set>
                                      <p:cBhvr>
                                        <p:cTn id="29" dur="1" fill="hold">
                                          <p:stCondLst>
                                            <p:cond delay="999"/>
                                          </p:stCondLst>
                                        </p:cTn>
                                        <p:tgtEl>
                                          <p:spTgt spid="11"/>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60" presetClass="exit" presetSubtype="128" fill="hold" nodeType="clickEffect">
                                  <p:stCondLst>
                                    <p:cond delay="0"/>
                                  </p:stCondLst>
                                  <p:childTnLst>
                                    <p:animEffect transition="out" filter="fade">
                                      <p:cBhvr>
                                        <p:cTn id="36" dur="1000"/>
                                        <p:tgtEl>
                                          <p:spTgt spid="12"/>
                                        </p:tgtEl>
                                      </p:cBhvr>
                                    </p:animEffect>
                                    <p:anim calcmode="lin" valueType="num">
                                      <p:cBhvr additive="sum">
                                        <p:cTn id="37" dur="1000"/>
                                        <p:tgtEl>
                                          <p:spTgt spid="12"/>
                                        </p:tgtEl>
                                        <p:attrNameLst>
                                          <p:attrName>3d.view.rotation.y</p:attrName>
                                        </p:attrNameLst>
                                      </p:cBhvr>
                                      <p:tavLst>
                                        <p:tav tm="0">
                                          <p:val>
                                            <p:fltVal val="0"/>
                                          </p:val>
                                        </p:tav>
                                        <p:tav tm="3330">
                                          <p:val>
                                            <p:fltVal val="0.065"/>
                                          </p:val>
                                        </p:tav>
                                        <p:tav tm="6660">
                                          <p:val>
                                            <p:fltVal val="0.2543"/>
                                          </p:val>
                                        </p:tav>
                                        <p:tav tm="9990">
                                          <p:val>
                                            <p:fltVal val="0.5589"/>
                                          </p:val>
                                        </p:tav>
                                        <p:tav tm="13320">
                                          <p:val>
                                            <p:fltVal val="0.97"/>
                                          </p:val>
                                        </p:tav>
                                        <p:tav tm="16650">
                                          <p:val>
                                            <p:fltVal val="1.4787"/>
                                          </p:val>
                                        </p:tav>
                                        <p:tav tm="19970">
                                          <p:val>
                                            <p:fltVal val="2.0742"/>
                                          </p:val>
                                        </p:tav>
                                        <p:tav tm="23290">
                                          <p:val>
                                            <p:fltVal val="2.7492"/>
                                          </p:val>
                                        </p:tav>
                                        <p:tav tm="26620">
                                          <p:val>
                                            <p:fltVal val="3.4972"/>
                                          </p:val>
                                        </p:tav>
                                        <p:tav tm="29950">
                                          <p:val>
                                            <p:fltVal val="4.3074"/>
                                          </p:val>
                                        </p:tav>
                                        <p:tav tm="33280">
                                          <p:val>
                                            <p:fltVal val="5.1709"/>
                                          </p:val>
                                        </p:tav>
                                        <p:tav tm="36610">
                                          <p:val>
                                            <p:fltVal val="6.079"/>
                                          </p:val>
                                        </p:tav>
                                        <p:tav tm="39940">
                                          <p:val>
                                            <p:fltVal val="7.0227"/>
                                          </p:val>
                                        </p:tav>
                                        <p:tav tm="43270">
                                          <p:val>
                                            <p:fltVal val="7.9931"/>
                                          </p:val>
                                        </p:tav>
                                        <p:tav tm="46600">
                                          <p:val>
                                            <p:fltVal val="8.9815"/>
                                          </p:val>
                                        </p:tav>
                                        <p:tav tm="49930">
                                          <p:val>
                                            <p:fltVal val="9.979"/>
                                          </p:val>
                                        </p:tav>
                                        <p:tav tm="53250">
                                          <p:val>
                                            <p:fltVal val="10.9736"/>
                                          </p:val>
                                        </p:tav>
                                        <p:tav tm="56580">
                                          <p:val>
                                            <p:fltVal val="11.9626"/>
                                          </p:val>
                                        </p:tav>
                                        <p:tav tm="59900">
                                          <p:val>
                                            <p:fltVal val="12.9311"/>
                                          </p:val>
                                        </p:tav>
                                        <p:tav tm="63220">
                                          <p:val>
                                            <p:fltVal val="13.8735"/>
                                          </p:val>
                                        </p:tav>
                                        <p:tav tm="66540">
                                          <p:val>
                                            <p:fltVal val="14.781"/>
                                          </p:val>
                                        </p:tav>
                                        <p:tav tm="69870">
                                          <p:val>
                                            <p:fltVal val="15.6471"/>
                                          </p:val>
                                        </p:tav>
                                        <p:tav tm="73190">
                                          <p:val>
                                            <p:fltVal val="16.4581"/>
                                          </p:val>
                                        </p:tav>
                                        <p:tav tm="76510">
                                          <p:val>
                                            <p:fltVal val="17.2077"/>
                                          </p:val>
                                        </p:tav>
                                        <p:tav tm="79830">
                                          <p:val>
                                            <p:fltVal val="17.8872"/>
                                          </p:val>
                                        </p:tav>
                                        <p:tav tm="83160">
                                          <p:val>
                                            <p:fltVal val="18.4895"/>
                                          </p:val>
                                        </p:tav>
                                        <p:tav tm="86480">
                                          <p:val>
                                            <p:fltVal val="19.0021"/>
                                          </p:val>
                                        </p:tav>
                                        <p:tav tm="89800">
                                          <p:val>
                                            <p:fltVal val="19.4182"/>
                                          </p:val>
                                        </p:tav>
                                        <p:tav tm="93120">
                                          <p:val>
                                            <p:fltVal val="19.729"/>
                                          </p:val>
                                        </p:tav>
                                        <p:tav tm="96450">
                                          <p:val>
                                            <p:fltVal val="19.9261"/>
                                          </p:val>
                                        </p:tav>
                                        <p:tav tm="100000">
                                          <p:val>
                                            <p:fltVal val="20"/>
                                          </p:val>
                                        </p:tav>
                                      </p:tavLst>
                                    </p:anim>
                                    <p:anim calcmode="lin" valueType="num">
                                      <p:cBhvr additive="mult">
                                        <p:cTn id="38" dur="1000"/>
                                        <p:tgtEl>
                                          <p:spTgt spid="12"/>
                                        </p:tgtEl>
                                        <p:attrNameLst>
                                          <p:attrName>3d.object.scale.x</p:attrName>
                                        </p:attrNameLst>
                                      </p:cBhvr>
                                      <p:tavLst>
                                        <p:tav tm="0">
                                          <p:val>
                                            <p:fltVal val="1"/>
                                          </p:val>
                                        </p:tav>
                                        <p:tav tm="3330">
                                          <p:val>
                                            <p:fltVal val="0.9895"/>
                                          </p:val>
                                        </p:tav>
                                        <p:tav tm="6660">
                                          <p:val>
                                            <p:fltVal val="0.9791"/>
                                          </p:val>
                                        </p:tav>
                                        <p:tav tm="9990">
                                          <p:val>
                                            <p:fltVal val="0.9687"/>
                                          </p:val>
                                        </p:tav>
                                        <p:tav tm="13320">
                                          <p:val>
                                            <p:fltVal val="0.9584"/>
                                          </p:val>
                                        </p:tav>
                                        <p:tav tm="16650">
                                          <p:val>
                                            <p:fltVal val="0.9482"/>
                                          </p:val>
                                        </p:tav>
                                        <p:tav tm="19970">
                                          <p:val>
                                            <p:fltVal val="0.9382"/>
                                          </p:val>
                                        </p:tav>
                                        <p:tav tm="23290">
                                          <p:val>
                                            <p:fltVal val="0.9284"/>
                                          </p:val>
                                        </p:tav>
                                        <p:tav tm="26620">
                                          <p:val>
                                            <p:fltVal val="0.9187"/>
                                          </p:val>
                                        </p:tav>
                                        <p:tav tm="29950">
                                          <p:val>
                                            <p:fltVal val="0.9093"/>
                                          </p:val>
                                        </p:tav>
                                        <p:tav tm="33280">
                                          <p:val>
                                            <p:fltVal val="0.9001"/>
                                          </p:val>
                                        </p:tav>
                                        <p:tav tm="36610">
                                          <p:val>
                                            <p:fltVal val="0.8912"/>
                                          </p:val>
                                        </p:tav>
                                        <p:tav tm="39940">
                                          <p:val>
                                            <p:fltVal val="0.8825"/>
                                          </p:val>
                                        </p:tav>
                                        <p:tav tm="43270">
                                          <p:val>
                                            <p:fltVal val="0.8742"/>
                                          </p:val>
                                        </p:tav>
                                        <p:tav tm="46600">
                                          <p:val>
                                            <p:fltVal val="0.8663"/>
                                          </p:val>
                                        </p:tav>
                                        <p:tav tm="49930">
                                          <p:val>
                                            <p:fltVal val="0.8587"/>
                                          </p:val>
                                        </p:tav>
                                        <p:tav tm="53250">
                                          <p:val>
                                            <p:fltVal val="0.8515"/>
                                          </p:val>
                                        </p:tav>
                                        <p:tav tm="56580">
                                          <p:val>
                                            <p:fltVal val="0.8447"/>
                                          </p:val>
                                        </p:tav>
                                        <p:tav tm="59900">
                                          <p:val>
                                            <p:fltVal val="0.8383"/>
                                          </p:val>
                                        </p:tav>
                                        <p:tav tm="63220">
                                          <p:val>
                                            <p:fltVal val="0.8324"/>
                                          </p:val>
                                        </p:tav>
                                        <p:tav tm="66540">
                                          <p:val>
                                            <p:fltVal val="0.8269"/>
                                          </p:val>
                                        </p:tav>
                                        <p:tav tm="69870">
                                          <p:val>
                                            <p:fltVal val="0.8219"/>
                                          </p:val>
                                        </p:tav>
                                        <p:tav tm="73190">
                                          <p:val>
                                            <p:fltVal val="0.8174"/>
                                          </p:val>
                                        </p:tav>
                                        <p:tav tm="76510">
                                          <p:val>
                                            <p:fltVal val="0.8134"/>
                                          </p:val>
                                        </p:tav>
                                        <p:tav tm="79830">
                                          <p:val>
                                            <p:fltVal val="0.8099"/>
                                          </p:val>
                                        </p:tav>
                                        <p:tav tm="83160">
                                          <p:val>
                                            <p:fltVal val="0.8069"/>
                                          </p:val>
                                        </p:tav>
                                        <p:tav tm="86480">
                                          <p:val>
                                            <p:fltVal val="0.8044"/>
                                          </p:val>
                                        </p:tav>
                                        <p:tav tm="89800">
                                          <p:val>
                                            <p:fltVal val="0.8025"/>
                                          </p:val>
                                        </p:tav>
                                        <p:tav tm="93120">
                                          <p:val>
                                            <p:fltVal val="0.8011"/>
                                          </p:val>
                                        </p:tav>
                                        <p:tav tm="96450">
                                          <p:val>
                                            <p:fltVal val="0.8003"/>
                                          </p:val>
                                        </p:tav>
                                        <p:tav tm="100000">
                                          <p:val>
                                            <p:fltVal val="0.8"/>
                                          </p:val>
                                        </p:tav>
                                      </p:tavLst>
                                    </p:anim>
                                    <p:anim calcmode="lin" valueType="num">
                                      <p:cBhvr additive="mult">
                                        <p:cTn id="39" dur="1000"/>
                                        <p:tgtEl>
                                          <p:spTgt spid="12"/>
                                        </p:tgtEl>
                                        <p:attrNameLst>
                                          <p:attrName>3d.object.scale.y</p:attrName>
                                        </p:attrNameLst>
                                      </p:cBhvr>
                                      <p:tavLst>
                                        <p:tav tm="0">
                                          <p:val>
                                            <p:fltVal val="1"/>
                                          </p:val>
                                        </p:tav>
                                        <p:tav tm="3330">
                                          <p:val>
                                            <p:fltVal val="0.9895"/>
                                          </p:val>
                                        </p:tav>
                                        <p:tav tm="6660">
                                          <p:val>
                                            <p:fltVal val="0.9791"/>
                                          </p:val>
                                        </p:tav>
                                        <p:tav tm="9990">
                                          <p:val>
                                            <p:fltVal val="0.9687"/>
                                          </p:val>
                                        </p:tav>
                                        <p:tav tm="13320">
                                          <p:val>
                                            <p:fltVal val="0.9584"/>
                                          </p:val>
                                        </p:tav>
                                        <p:tav tm="16650">
                                          <p:val>
                                            <p:fltVal val="0.9482"/>
                                          </p:val>
                                        </p:tav>
                                        <p:tav tm="19970">
                                          <p:val>
                                            <p:fltVal val="0.9382"/>
                                          </p:val>
                                        </p:tav>
                                        <p:tav tm="23290">
                                          <p:val>
                                            <p:fltVal val="0.9284"/>
                                          </p:val>
                                        </p:tav>
                                        <p:tav tm="26620">
                                          <p:val>
                                            <p:fltVal val="0.9187"/>
                                          </p:val>
                                        </p:tav>
                                        <p:tav tm="29950">
                                          <p:val>
                                            <p:fltVal val="0.9093"/>
                                          </p:val>
                                        </p:tav>
                                        <p:tav tm="33280">
                                          <p:val>
                                            <p:fltVal val="0.9001"/>
                                          </p:val>
                                        </p:tav>
                                        <p:tav tm="36610">
                                          <p:val>
                                            <p:fltVal val="0.8912"/>
                                          </p:val>
                                        </p:tav>
                                        <p:tav tm="39940">
                                          <p:val>
                                            <p:fltVal val="0.8825"/>
                                          </p:val>
                                        </p:tav>
                                        <p:tav tm="43270">
                                          <p:val>
                                            <p:fltVal val="0.8742"/>
                                          </p:val>
                                        </p:tav>
                                        <p:tav tm="46600">
                                          <p:val>
                                            <p:fltVal val="0.8663"/>
                                          </p:val>
                                        </p:tav>
                                        <p:tav tm="49930">
                                          <p:val>
                                            <p:fltVal val="0.8587"/>
                                          </p:val>
                                        </p:tav>
                                        <p:tav tm="53250">
                                          <p:val>
                                            <p:fltVal val="0.8515"/>
                                          </p:val>
                                        </p:tav>
                                        <p:tav tm="56580">
                                          <p:val>
                                            <p:fltVal val="0.8447"/>
                                          </p:val>
                                        </p:tav>
                                        <p:tav tm="59900">
                                          <p:val>
                                            <p:fltVal val="0.8383"/>
                                          </p:val>
                                        </p:tav>
                                        <p:tav tm="63220">
                                          <p:val>
                                            <p:fltVal val="0.8324"/>
                                          </p:val>
                                        </p:tav>
                                        <p:tav tm="66540">
                                          <p:val>
                                            <p:fltVal val="0.8269"/>
                                          </p:val>
                                        </p:tav>
                                        <p:tav tm="69870">
                                          <p:val>
                                            <p:fltVal val="0.8219"/>
                                          </p:val>
                                        </p:tav>
                                        <p:tav tm="73190">
                                          <p:val>
                                            <p:fltVal val="0.8174"/>
                                          </p:val>
                                        </p:tav>
                                        <p:tav tm="76510">
                                          <p:val>
                                            <p:fltVal val="0.8134"/>
                                          </p:val>
                                        </p:tav>
                                        <p:tav tm="79830">
                                          <p:val>
                                            <p:fltVal val="0.8099"/>
                                          </p:val>
                                        </p:tav>
                                        <p:tav tm="83160">
                                          <p:val>
                                            <p:fltVal val="0.8069"/>
                                          </p:val>
                                        </p:tav>
                                        <p:tav tm="86480">
                                          <p:val>
                                            <p:fltVal val="0.8044"/>
                                          </p:val>
                                        </p:tav>
                                        <p:tav tm="89800">
                                          <p:val>
                                            <p:fltVal val="0.8025"/>
                                          </p:val>
                                        </p:tav>
                                        <p:tav tm="93120">
                                          <p:val>
                                            <p:fltVal val="0.8011"/>
                                          </p:val>
                                        </p:tav>
                                        <p:tav tm="96450">
                                          <p:val>
                                            <p:fltVal val="0.8003"/>
                                          </p:val>
                                        </p:tav>
                                        <p:tav tm="100000">
                                          <p:val>
                                            <p:fltVal val="0.8"/>
                                          </p:val>
                                        </p:tav>
                                      </p:tavLst>
                                    </p:anim>
                                    <p:anim calcmode="lin" valueType="num">
                                      <p:cBhvr additive="mult">
                                        <p:cTn id="40" dur="1000"/>
                                        <p:tgtEl>
                                          <p:spTgt spid="12"/>
                                        </p:tgtEl>
                                        <p:attrNameLst>
                                          <p:attrName>3d.object.scale.z</p:attrName>
                                        </p:attrNameLst>
                                      </p:cBhvr>
                                      <p:tavLst>
                                        <p:tav tm="0">
                                          <p:val>
                                            <p:fltVal val="1"/>
                                          </p:val>
                                        </p:tav>
                                        <p:tav tm="3330">
                                          <p:val>
                                            <p:fltVal val="0.9895"/>
                                          </p:val>
                                        </p:tav>
                                        <p:tav tm="6660">
                                          <p:val>
                                            <p:fltVal val="0.9791"/>
                                          </p:val>
                                        </p:tav>
                                        <p:tav tm="9990">
                                          <p:val>
                                            <p:fltVal val="0.9687"/>
                                          </p:val>
                                        </p:tav>
                                        <p:tav tm="13320">
                                          <p:val>
                                            <p:fltVal val="0.9584"/>
                                          </p:val>
                                        </p:tav>
                                        <p:tav tm="16650">
                                          <p:val>
                                            <p:fltVal val="0.9482"/>
                                          </p:val>
                                        </p:tav>
                                        <p:tav tm="19970">
                                          <p:val>
                                            <p:fltVal val="0.9382"/>
                                          </p:val>
                                        </p:tav>
                                        <p:tav tm="23290">
                                          <p:val>
                                            <p:fltVal val="0.9284"/>
                                          </p:val>
                                        </p:tav>
                                        <p:tav tm="26620">
                                          <p:val>
                                            <p:fltVal val="0.9187"/>
                                          </p:val>
                                        </p:tav>
                                        <p:tav tm="29950">
                                          <p:val>
                                            <p:fltVal val="0.9093"/>
                                          </p:val>
                                        </p:tav>
                                        <p:tav tm="33280">
                                          <p:val>
                                            <p:fltVal val="0.9001"/>
                                          </p:val>
                                        </p:tav>
                                        <p:tav tm="36610">
                                          <p:val>
                                            <p:fltVal val="0.8912"/>
                                          </p:val>
                                        </p:tav>
                                        <p:tav tm="39940">
                                          <p:val>
                                            <p:fltVal val="0.8825"/>
                                          </p:val>
                                        </p:tav>
                                        <p:tav tm="43270">
                                          <p:val>
                                            <p:fltVal val="0.8742"/>
                                          </p:val>
                                        </p:tav>
                                        <p:tav tm="46600">
                                          <p:val>
                                            <p:fltVal val="0.8663"/>
                                          </p:val>
                                        </p:tav>
                                        <p:tav tm="49930">
                                          <p:val>
                                            <p:fltVal val="0.8587"/>
                                          </p:val>
                                        </p:tav>
                                        <p:tav tm="53250">
                                          <p:val>
                                            <p:fltVal val="0.8515"/>
                                          </p:val>
                                        </p:tav>
                                        <p:tav tm="56580">
                                          <p:val>
                                            <p:fltVal val="0.8447"/>
                                          </p:val>
                                        </p:tav>
                                        <p:tav tm="59900">
                                          <p:val>
                                            <p:fltVal val="0.8383"/>
                                          </p:val>
                                        </p:tav>
                                        <p:tav tm="63220">
                                          <p:val>
                                            <p:fltVal val="0.8324"/>
                                          </p:val>
                                        </p:tav>
                                        <p:tav tm="66540">
                                          <p:val>
                                            <p:fltVal val="0.8269"/>
                                          </p:val>
                                        </p:tav>
                                        <p:tav tm="69870">
                                          <p:val>
                                            <p:fltVal val="0.8219"/>
                                          </p:val>
                                        </p:tav>
                                        <p:tav tm="73190">
                                          <p:val>
                                            <p:fltVal val="0.8174"/>
                                          </p:val>
                                        </p:tav>
                                        <p:tav tm="76510">
                                          <p:val>
                                            <p:fltVal val="0.8134"/>
                                          </p:val>
                                        </p:tav>
                                        <p:tav tm="79830">
                                          <p:val>
                                            <p:fltVal val="0.8099"/>
                                          </p:val>
                                        </p:tav>
                                        <p:tav tm="83160">
                                          <p:val>
                                            <p:fltVal val="0.8069"/>
                                          </p:val>
                                        </p:tav>
                                        <p:tav tm="86480">
                                          <p:val>
                                            <p:fltVal val="0.8044"/>
                                          </p:val>
                                        </p:tav>
                                        <p:tav tm="89800">
                                          <p:val>
                                            <p:fltVal val="0.8025"/>
                                          </p:val>
                                        </p:tav>
                                        <p:tav tm="93120">
                                          <p:val>
                                            <p:fltVal val="0.8011"/>
                                          </p:val>
                                        </p:tav>
                                        <p:tav tm="96450">
                                          <p:val>
                                            <p:fltVal val="0.8003"/>
                                          </p:val>
                                        </p:tav>
                                        <p:tav tm="100000">
                                          <p:val>
                                            <p:fltVal val="0.8"/>
                                          </p:val>
                                        </p:tav>
                                      </p:tavLst>
                                    </p:anim>
                                    <p:set>
                                      <p:cBhvr>
                                        <p:cTn id="41" dur="1" fill="hold">
                                          <p:stCondLst>
                                            <p:cond delay="999"/>
                                          </p:stCondLst>
                                        </p:cTn>
                                        <p:tgtEl>
                                          <p:spTgt spid="12"/>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2" name="Google Shape;1585;p43">
            <a:extLst>
              <a:ext uri="{FF2B5EF4-FFF2-40B4-BE49-F238E27FC236}">
                <a16:creationId xmlns:a16="http://schemas.microsoft.com/office/drawing/2014/main" id="{742DB6DE-4AC5-BA15-0A42-80991E7B6709}"/>
              </a:ext>
            </a:extLst>
          </p:cNvPr>
          <p:cNvSpPr txBox="1"/>
          <p:nvPr/>
        </p:nvSpPr>
        <p:spPr>
          <a:xfrm>
            <a:off x="667240" y="342293"/>
            <a:ext cx="4432584" cy="43829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000" b="1">
                <a:solidFill>
                  <a:schemeClr val="accent1"/>
                </a:solidFill>
                <a:latin typeface="Cantarell"/>
                <a:ea typeface="Cantarell"/>
                <a:cs typeface="Cantarell"/>
                <a:sym typeface="Cantarell"/>
              </a:rPr>
              <a:t>4  PHÉP ĐỐI XỨNG (Reflection) </a:t>
            </a:r>
            <a:endParaRPr sz="2000" b="1">
              <a:solidFill>
                <a:schemeClr val="accent1"/>
              </a:solidFill>
              <a:latin typeface="Cantarell"/>
              <a:ea typeface="Cantarell"/>
              <a:cs typeface="Cantarell"/>
              <a:sym typeface="Cantarell"/>
            </a:endParaRPr>
          </a:p>
        </p:txBody>
      </p:sp>
      <p:sp>
        <p:nvSpPr>
          <p:cNvPr id="4" name="Google Shape;1293;p36">
            <a:extLst>
              <a:ext uri="{FF2B5EF4-FFF2-40B4-BE49-F238E27FC236}">
                <a16:creationId xmlns:a16="http://schemas.microsoft.com/office/drawing/2014/main" id="{2F851D68-6AB1-0D19-83B4-E1BE270C30EE}"/>
              </a:ext>
            </a:extLst>
          </p:cNvPr>
          <p:cNvSpPr txBox="1"/>
          <p:nvPr/>
        </p:nvSpPr>
        <p:spPr>
          <a:xfrm>
            <a:off x="1060263" y="780584"/>
            <a:ext cx="5281064" cy="3969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1800" b="1">
                <a:solidFill>
                  <a:schemeClr val="accent4"/>
                </a:solidFill>
                <a:latin typeface="Cantarell"/>
                <a:ea typeface="Cantarell"/>
                <a:cs typeface="Cantarell"/>
                <a:sym typeface="Cantarell"/>
              </a:rPr>
              <a:t>a. Qua trục</a:t>
            </a:r>
            <a:endParaRPr sz="1800" b="1">
              <a:solidFill>
                <a:schemeClr val="accent4"/>
              </a:solidFill>
              <a:latin typeface="Cantarell"/>
              <a:ea typeface="Cantarell"/>
              <a:cs typeface="Cantarell"/>
              <a:sym typeface="Cantarell"/>
            </a:endParaRPr>
          </a:p>
        </p:txBody>
      </p:sp>
      <p:cxnSp>
        <p:nvCxnSpPr>
          <p:cNvPr id="6" name="Straight Arrow Connector 5">
            <a:extLst>
              <a:ext uri="{FF2B5EF4-FFF2-40B4-BE49-F238E27FC236}">
                <a16:creationId xmlns:a16="http://schemas.microsoft.com/office/drawing/2014/main" id="{3CEE4DB7-BC00-3988-28AD-3E91E2889333}"/>
              </a:ext>
            </a:extLst>
          </p:cNvPr>
          <p:cNvCxnSpPr>
            <a:cxnSpLocks/>
          </p:cNvCxnSpPr>
          <p:nvPr/>
        </p:nvCxnSpPr>
        <p:spPr>
          <a:xfrm>
            <a:off x="5980413" y="3114254"/>
            <a:ext cx="2278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E872FD6-4539-F294-BD52-25A896E6E32F}"/>
              </a:ext>
            </a:extLst>
          </p:cNvPr>
          <p:cNvSpPr txBox="1"/>
          <p:nvPr/>
        </p:nvSpPr>
        <p:spPr>
          <a:xfrm>
            <a:off x="8173486" y="3114254"/>
            <a:ext cx="356060" cy="307777"/>
          </a:xfrm>
          <a:prstGeom prst="rect">
            <a:avLst/>
          </a:prstGeom>
          <a:noFill/>
        </p:spPr>
        <p:txBody>
          <a:bodyPr wrap="square" rtlCol="0">
            <a:spAutoFit/>
          </a:bodyPr>
          <a:lstStyle/>
          <a:p>
            <a:r>
              <a:rPr lang="en-US">
                <a:solidFill>
                  <a:schemeClr val="bg1"/>
                </a:solidFill>
              </a:rPr>
              <a:t>x</a:t>
            </a:r>
          </a:p>
        </p:txBody>
      </p:sp>
      <mc:AlternateContent xmlns:mc="http://schemas.openxmlformats.org/markup-compatibility/2006">
        <mc:Choice xmlns:am3d="http://schemas.microsoft.com/office/drawing/2017/model3d" Requires="am3d">
          <p:graphicFrame>
            <p:nvGraphicFramePr>
              <p:cNvPr id="8" name="3D Model 7" descr="Cube">
                <a:extLst>
                  <a:ext uri="{FF2B5EF4-FFF2-40B4-BE49-F238E27FC236}">
                    <a16:creationId xmlns:a16="http://schemas.microsoft.com/office/drawing/2014/main" id="{F7ED1656-A750-60F4-9136-99330CCD8142}"/>
                  </a:ext>
                </a:extLst>
              </p:cNvPr>
              <p:cNvGraphicFramePr>
                <a:graphicFrameLocks noChangeAspect="1"/>
              </p:cNvGraphicFramePr>
              <p:nvPr>
                <p:extLst>
                  <p:ext uri="{D42A27DB-BD31-4B8C-83A1-F6EECF244321}">
                    <p14:modId xmlns:p14="http://schemas.microsoft.com/office/powerpoint/2010/main" val="3069030605"/>
                  </p:ext>
                </p:extLst>
              </p:nvPr>
            </p:nvGraphicFramePr>
            <p:xfrm>
              <a:off x="6790561" y="1798409"/>
              <a:ext cx="777571" cy="879498"/>
            </p:xfrm>
            <a:graphic>
              <a:graphicData uri="http://schemas.microsoft.com/office/drawing/2017/model3d">
                <am3d:model3d r:embed="rId3">
                  <am3d:spPr>
                    <a:xfrm>
                      <a:off x="0" y="0"/>
                      <a:ext cx="777571" cy="879498"/>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8700000" ay="1800000" az="9600000"/>
                    <am3d:postTrans dx="0" dy="0" dz="0"/>
                  </am3d:trans>
                  <am3d:raster rName="Office3DRenderer" rVer="16.0.8326">
                    <am3d:blip r:embed="rId4"/>
                  </am3d:raster>
                  <am3d:objViewport viewportSz="88885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descr="Cube">
                <a:extLst>
                  <a:ext uri="{FF2B5EF4-FFF2-40B4-BE49-F238E27FC236}">
                    <a16:creationId xmlns:a16="http://schemas.microsoft.com/office/drawing/2014/main" id="{F7ED1656-A750-60F4-9136-99330CCD8142}"/>
                  </a:ext>
                </a:extLst>
              </p:cNvPr>
              <p:cNvPicPr>
                <a:picLocks noGrp="1" noRot="1" noChangeAspect="1" noMove="1" noResize="1" noEditPoints="1" noAdjustHandles="1" noChangeArrowheads="1" noChangeShapeType="1" noCrop="1"/>
              </p:cNvPicPr>
              <p:nvPr/>
            </p:nvPicPr>
            <p:blipFill>
              <a:blip r:embed="rId4"/>
              <a:stretch>
                <a:fillRect/>
              </a:stretch>
            </p:blipFill>
            <p:spPr>
              <a:xfrm>
                <a:off x="6790561" y="1798409"/>
                <a:ext cx="777571" cy="879498"/>
              </a:xfrm>
              <a:prstGeom prst="rect">
                <a:avLst/>
              </a:prstGeom>
            </p:spPr>
          </p:pic>
        </mc:Fallback>
      </mc:AlternateContent>
      <mc:AlternateContent xmlns:mc="http://schemas.openxmlformats.org/markup-compatibility/2006">
        <mc:Choice xmlns:a14="http://schemas.microsoft.com/office/drawing/2010/main" Requires="a14">
          <p:sp>
            <p:nvSpPr>
              <p:cNvPr id="9" name="Google Shape;1251;p34">
                <a:extLst>
                  <a:ext uri="{FF2B5EF4-FFF2-40B4-BE49-F238E27FC236}">
                    <a16:creationId xmlns:a16="http://schemas.microsoft.com/office/drawing/2014/main" id="{1444512F-EAA8-8052-5E54-CF1F4ACF3820}"/>
                  </a:ext>
                </a:extLst>
              </p:cNvPr>
              <p:cNvSpPr txBox="1">
                <a:spLocks/>
              </p:cNvSpPr>
              <p:nvPr/>
            </p:nvSpPr>
            <p:spPr>
              <a:xfrm>
                <a:off x="131986" y="1517543"/>
                <a:ext cx="5848427" cy="12566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indent="0" algn="ctr">
                  <a:spcAft>
                    <a:spcPts val="1600"/>
                  </a:spcAft>
                  <a:buNone/>
                </a:pPr>
                <a:r>
                  <a:rPr lang="en-US" sz="1800"/>
                  <a:t>R</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𝑒</m:t>
                        </m:r>
                      </m:e>
                      <m:sub>
                        <m:r>
                          <a:rPr lang="en-US" sz="1800" b="0" i="1" smtClean="0">
                            <a:latin typeface="Cambria Math" panose="02040503050406030204" pitchFamily="18" charset="0"/>
                          </a:rPr>
                          <m:t>𝑂𝑥</m:t>
                        </m:r>
                      </m:sub>
                    </m:sSub>
                  </m:oMath>
                </a14:m>
                <a:r>
                  <a:rPr lang="en-US" sz="1800"/>
                  <a:t> = </a:t>
                </a:r>
                <a14:m>
                  <m:oMath xmlns:m="http://schemas.openxmlformats.org/officeDocument/2006/math">
                    <m:d>
                      <m:dPr>
                        <m:begChr m:val="["/>
                        <m:endChr m:val="]"/>
                        <m:ctrlPr>
                          <a:rPr lang="en-US" sz="1800" i="1" smtClean="0">
                            <a:latin typeface="Cambria Math" panose="02040503050406030204" pitchFamily="18" charset="0"/>
                          </a:rPr>
                        </m:ctrlPr>
                      </m:dPr>
                      <m:e>
                        <m:m>
                          <m:mPr>
                            <m:mcs>
                              <m:mc>
                                <m:mcPr>
                                  <m:count m:val="3"/>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1</m:t>
                              </m:r>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r>
                                <m:rPr>
                                  <m:sty m:val="p"/>
                                </m:rPr>
                                <a:rPr lang="en-US" sz="1800" b="0" i="0" smtClean="0">
                                  <a:latin typeface="Cambria Math" panose="02040503050406030204" pitchFamily="18" charset="0"/>
                                </a:rPr>
                                <m:t>cos</m:t>
                              </m:r>
                              <m:r>
                                <a:rPr lang="en-US" sz="1800" b="0" i="1" smtClean="0">
                                  <a:latin typeface="Cambria Math" panose="02040503050406030204" pitchFamily="18" charset="0"/>
                                </a:rPr>
                                <m:t>⁡180</m:t>
                              </m:r>
                              <m:r>
                                <a:rPr lang="en-US" sz="1800" b="0" i="1" smtClean="0">
                                  <a:latin typeface="Cambria Math" panose="02040503050406030204" pitchFamily="18" charset="0"/>
                                  <a:ea typeface="Cambria Math" panose="02040503050406030204" pitchFamily="18" charset="0"/>
                                </a:rPr>
                                <m:t>°</m:t>
                              </m:r>
                            </m:e>
                            <m:e>
                              <m:r>
                                <a:rPr lang="en-US" sz="1800" b="0" i="1" smtClean="0">
                                  <a:latin typeface="Cambria Math" panose="02040503050406030204" pitchFamily="18" charset="0"/>
                                </a:rPr>
                                <m:t>−</m:t>
                              </m:r>
                              <m:r>
                                <m:rPr>
                                  <m:sty m:val="p"/>
                                  <m:brk m:alnAt="7"/>
                                </m:rPr>
                                <a:rPr lang="en-US" sz="1800">
                                  <a:latin typeface="Cambria Math" panose="02040503050406030204" pitchFamily="18" charset="0"/>
                                </a:rPr>
                                <m:t>s</m:t>
                              </m:r>
                              <m:r>
                                <m:rPr>
                                  <m:sty m:val="p"/>
                                </m:rPr>
                                <a:rPr lang="en-US" sz="1800">
                                  <a:latin typeface="Cambria Math" panose="02040503050406030204" pitchFamily="18" charset="0"/>
                                </a:rPr>
                                <m:t>in</m:t>
                              </m:r>
                              <m:r>
                                <a:rPr lang="en-US" sz="1800" i="1">
                                  <a:latin typeface="Cambria Math" panose="02040503050406030204" pitchFamily="18" charset="0"/>
                                </a:rPr>
                                <m:t>⁡180</m:t>
                              </m:r>
                              <m:r>
                                <a:rPr lang="en-US" sz="1800" i="1">
                                  <a:latin typeface="Cambria Math" panose="02040503050406030204" pitchFamily="18" charset="0"/>
                                  <a:ea typeface="Cambria Math" panose="02040503050406030204" pitchFamily="18" charset="0"/>
                                </a:rPr>
                                <m:t>°</m:t>
                              </m:r>
                            </m:e>
                          </m:mr>
                          <m:mr>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mr>
                              </m:m>
                            </m:e>
                            <m:e>
                              <m:m>
                                <m:mPr>
                                  <m:mcs>
                                    <m:mc>
                                      <m:mcPr>
                                        <m:count m:val="1"/>
                                        <m:mcJc m:val="center"/>
                                      </m:mcPr>
                                    </m:mc>
                                  </m:mcs>
                                  <m:ctrlPr>
                                    <a:rPr lang="en-US" sz="1800" i="1" smtClean="0">
                                      <a:latin typeface="Cambria Math" panose="02040503050406030204" pitchFamily="18" charset="0"/>
                                    </a:rPr>
                                  </m:ctrlPr>
                                </m:mPr>
                                <m:mr>
                                  <m:e>
                                    <m:r>
                                      <m:rPr>
                                        <m:sty m:val="p"/>
                                        <m:brk m:alnAt="7"/>
                                      </m:rPr>
                                      <a:rPr lang="en-US" sz="1800" b="0" i="0" smtClean="0">
                                        <a:latin typeface="Cambria Math" panose="02040503050406030204" pitchFamily="18" charset="0"/>
                                      </a:rPr>
                                      <m:t>s</m:t>
                                    </m:r>
                                    <m:r>
                                      <m:rPr>
                                        <m:sty m:val="p"/>
                                      </m:rPr>
                                      <a:rPr lang="en-US" sz="1800" b="0" i="0" smtClean="0">
                                        <a:latin typeface="Cambria Math" panose="02040503050406030204" pitchFamily="18" charset="0"/>
                                      </a:rPr>
                                      <m:t>in</m:t>
                                    </m:r>
                                    <m:r>
                                      <a:rPr lang="en-US" sz="1800" i="1">
                                        <a:latin typeface="Cambria Math" panose="02040503050406030204" pitchFamily="18" charset="0"/>
                                      </a:rPr>
                                      <m:t>⁡180</m:t>
                                    </m:r>
                                    <m:r>
                                      <a:rPr lang="en-US" sz="1800" i="1">
                                        <a:latin typeface="Cambria Math" panose="02040503050406030204" pitchFamily="18" charset="0"/>
                                        <a:ea typeface="Cambria Math" panose="02040503050406030204" pitchFamily="18" charset="0"/>
                                      </a:rPr>
                                      <m:t>°</m:t>
                                    </m:r>
                                  </m:e>
                                </m:mr>
                                <m:mr>
                                  <m:e>
                                    <m:r>
                                      <a:rPr lang="en-US" sz="1800" b="0" i="1" smtClean="0">
                                        <a:latin typeface="Cambria Math" panose="02040503050406030204" pitchFamily="18" charset="0"/>
                                      </a:rPr>
                                      <m:t>0</m:t>
                                    </m:r>
                                  </m:e>
                                </m:mr>
                              </m:m>
                            </m:e>
                            <m:e>
                              <m:m>
                                <m:mPr>
                                  <m:mcs>
                                    <m:mc>
                                      <m:mcPr>
                                        <m:count m:val="1"/>
                                        <m:mcJc m:val="center"/>
                                      </m:mcPr>
                                    </m:mc>
                                  </m:mcs>
                                  <m:ctrlPr>
                                    <a:rPr lang="en-US" sz="1800" i="1" smtClean="0">
                                      <a:latin typeface="Cambria Math" panose="02040503050406030204" pitchFamily="18" charset="0"/>
                                    </a:rPr>
                                  </m:ctrlPr>
                                </m:mPr>
                                <m:mr>
                                  <m:e>
                                    <m:r>
                                      <m:rPr>
                                        <m:sty m:val="p"/>
                                      </m:rPr>
                                      <a:rPr lang="en-US" sz="1800" b="0" i="0" smtClean="0">
                                        <a:latin typeface="Cambria Math" panose="02040503050406030204" pitchFamily="18" charset="0"/>
                                      </a:rPr>
                                      <m:t>c</m:t>
                                    </m:r>
                                    <m:r>
                                      <a:rPr lang="en-US" sz="1800" b="0" i="1" smtClean="0">
                                        <a:latin typeface="Cambria Math" panose="02040503050406030204" pitchFamily="18" charset="0"/>
                                      </a:rPr>
                                      <m:t>𝑜𝑠</m:t>
                                    </m:r>
                                    <m:r>
                                      <a:rPr lang="en-US" sz="1800" i="1">
                                        <a:latin typeface="Cambria Math" panose="02040503050406030204" pitchFamily="18" charset="0"/>
                                      </a:rPr>
                                      <m:t>⁡180</m:t>
                                    </m:r>
                                    <m:r>
                                      <a:rPr lang="en-US" sz="1800" i="1">
                                        <a:latin typeface="Cambria Math" panose="02040503050406030204" pitchFamily="18" charset="0"/>
                                        <a:ea typeface="Cambria Math" panose="02040503050406030204" pitchFamily="18" charset="0"/>
                                      </a:rPr>
                                      <m:t>°</m:t>
                                    </m:r>
                                  </m:e>
                                </m:mr>
                                <m:mr>
                                  <m:e>
                                    <m:r>
                                      <a:rPr lang="en-US" sz="1800" b="0" i="1" smtClean="0">
                                        <a:latin typeface="Cambria Math" panose="02040503050406030204" pitchFamily="18" charset="0"/>
                                      </a:rPr>
                                      <m:t>0</m:t>
                                    </m:r>
                                  </m:e>
                                </m:mr>
                              </m:m>
                            </m:e>
                          </m:mr>
                        </m:m>
                        <m:r>
                          <a:rPr lang="en-US" sz="1800" b="0" i="1" smtClean="0">
                            <a:latin typeface="Cambria Math" panose="02040503050406030204" pitchFamily="18" charset="0"/>
                          </a:rPr>
                          <m:t>    </m:t>
                        </m:r>
                        <m:m>
                          <m:mPr>
                            <m:mcs>
                              <m:mc>
                                <m:mcPr>
                                  <m:count m:val="1"/>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mr>
                          <m:mr>
                            <m:e>
                              <m:m>
                                <m:mPr>
                                  <m:mcs>
                                    <m:mc>
                                      <m:mcPr>
                                        <m:count m:val="1"/>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1</m:t>
                                    </m:r>
                                  </m:e>
                                </m:mr>
                              </m:m>
                            </m:e>
                          </m:mr>
                        </m:m>
                      </m:e>
                    </m:d>
                  </m:oMath>
                </a14:m>
                <a:r>
                  <a:rPr lang="en-US" sz="1800"/>
                  <a:t> = </a:t>
                </a:r>
                <a14:m>
                  <m:oMath xmlns:m="http://schemas.openxmlformats.org/officeDocument/2006/math">
                    <m:d>
                      <m:dPr>
                        <m:begChr m:val="["/>
                        <m:endChr m:val="]"/>
                        <m:ctrlPr>
                          <a:rPr lang="en-US" sz="1800" i="1">
                            <a:latin typeface="Cambria Math" panose="02040503050406030204" pitchFamily="18" charset="0"/>
                          </a:rPr>
                        </m:ctrlPr>
                      </m:dPr>
                      <m:e>
                        <m:m>
                          <m:mPr>
                            <m:mcs>
                              <m:mc>
                                <m:mcPr>
                                  <m:count m:val="3"/>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1</m:t>
                              </m:r>
                            </m:e>
                            <m:e>
                              <m:r>
                                <a:rPr lang="en-US" sz="1800" i="1">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b="0" i="1" smtClean="0">
                                  <a:latin typeface="Cambria Math" panose="02040503050406030204" pitchFamily="18" charset="0"/>
                                </a:rPr>
                                <m:t>−1</m:t>
                              </m:r>
                            </m:e>
                            <m:e>
                              <m:r>
                                <a:rPr lang="en-US" sz="1800" b="0" i="1" smtClean="0">
                                  <a:solidFill>
                                    <a:schemeClr val="bg1"/>
                                  </a:solidFill>
                                  <a:latin typeface="Cambria Math" panose="02040503050406030204" pitchFamily="18" charset="0"/>
                                  <a:ea typeface="Cambria Math" panose="02040503050406030204" pitchFamily="18" charset="0"/>
                                </a:rPr>
                                <m:t>0</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0</m:t>
                                    </m:r>
                                  </m:e>
                                </m:mr>
                                <m:mr>
                                  <m:e>
                                    <m:r>
                                      <a:rPr lang="en-US" sz="1800" i="1">
                                        <a:latin typeface="Cambria Math" panose="02040503050406030204" pitchFamily="18" charset="0"/>
                                      </a:rPr>
                                      <m:t>0</m:t>
                                    </m:r>
                                  </m:e>
                                </m:mr>
                              </m:m>
                            </m:e>
                            <m:e>
                              <m:m>
                                <m:mPr>
                                  <m:mcs>
                                    <m:mc>
                                      <m:mcPr>
                                        <m:count m:val="1"/>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i="1">
                                        <a:latin typeface="Cambria Math" panose="02040503050406030204" pitchFamily="18" charset="0"/>
                                      </a:rPr>
                                      <m:t>0</m:t>
                                    </m:r>
                                  </m:e>
                                </m:mr>
                              </m:m>
                            </m:e>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m:t>
                                    </m:r>
                                    <m:r>
                                      <a:rPr lang="en-US" sz="1800" b="0" i="1" smtClean="0">
                                        <a:latin typeface="Cambria Math" panose="02040503050406030204" pitchFamily="18" charset="0"/>
                                      </a:rPr>
                                      <m:t>1</m:t>
                                    </m:r>
                                  </m:e>
                                </m:mr>
                                <m:mr>
                                  <m:e>
                                    <m:r>
                                      <a:rPr lang="en-US" sz="1800" i="1">
                                        <a:latin typeface="Cambria Math" panose="02040503050406030204" pitchFamily="18" charset="0"/>
                                      </a:rPr>
                                      <m:t>0</m:t>
                                    </m:r>
                                  </m:e>
                                </m:mr>
                              </m:m>
                            </m:e>
                          </m:mr>
                        </m:m>
                        <m:r>
                          <a:rPr lang="en-US" sz="1800" i="1">
                            <a:latin typeface="Cambria Math" panose="02040503050406030204" pitchFamily="18" charset="0"/>
                          </a:rPr>
                          <m:t>    </m:t>
                        </m:r>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0</m:t>
                              </m:r>
                            </m:e>
                          </m:mr>
                          <m:mr>
                            <m:e>
                              <m:r>
                                <a:rPr lang="en-US" sz="1800" i="1">
                                  <a:latin typeface="Cambria Math" panose="02040503050406030204" pitchFamily="18" charset="0"/>
                                </a:rPr>
                                <m:t>0</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0</m:t>
                                    </m:r>
                                  </m:e>
                                </m:mr>
                                <m:mr>
                                  <m:e>
                                    <m:r>
                                      <a:rPr lang="en-US" sz="1800" i="1">
                                        <a:latin typeface="Cambria Math" panose="02040503050406030204" pitchFamily="18" charset="0"/>
                                      </a:rPr>
                                      <m:t>1</m:t>
                                    </m:r>
                                  </m:e>
                                </m:mr>
                              </m:m>
                            </m:e>
                          </m:mr>
                        </m:m>
                      </m:e>
                    </m:d>
                  </m:oMath>
                </a14:m>
                <a:r>
                  <a:rPr lang="en-US" sz="1800"/>
                  <a:t> </a:t>
                </a:r>
              </a:p>
            </p:txBody>
          </p:sp>
        </mc:Choice>
        <mc:Fallback>
          <p:sp>
            <p:nvSpPr>
              <p:cNvPr id="9" name="Google Shape;1251;p34">
                <a:extLst>
                  <a:ext uri="{FF2B5EF4-FFF2-40B4-BE49-F238E27FC236}">
                    <a16:creationId xmlns:a16="http://schemas.microsoft.com/office/drawing/2014/main" id="{1444512F-EAA8-8052-5E54-CF1F4ACF3820}"/>
                  </a:ext>
                </a:extLst>
              </p:cNvPr>
              <p:cNvSpPr txBox="1">
                <a:spLocks noRot="1" noChangeAspect="1" noMove="1" noResize="1" noEditPoints="1" noAdjustHandles="1" noChangeArrowheads="1" noChangeShapeType="1" noTextEdit="1"/>
              </p:cNvSpPr>
              <p:nvPr/>
            </p:nvSpPr>
            <p:spPr>
              <a:xfrm>
                <a:off x="131986" y="1517543"/>
                <a:ext cx="5848427" cy="1256652"/>
              </a:xfrm>
              <a:prstGeom prst="rect">
                <a:avLst/>
              </a:prstGeom>
              <a:blipFill>
                <a:blip r:embed="rId5"/>
                <a:stretch>
                  <a:fillRect l="-93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Google Shape;1251;p34">
                <a:extLst>
                  <a:ext uri="{FF2B5EF4-FFF2-40B4-BE49-F238E27FC236}">
                    <a16:creationId xmlns:a16="http://schemas.microsoft.com/office/drawing/2014/main" id="{F1441117-8B90-8957-F7DC-4E9D8F0BBBB5}"/>
                  </a:ext>
                </a:extLst>
              </p:cNvPr>
              <p:cNvSpPr txBox="1">
                <a:spLocks/>
              </p:cNvSpPr>
              <p:nvPr/>
            </p:nvSpPr>
            <p:spPr>
              <a:xfrm>
                <a:off x="984908" y="3017982"/>
                <a:ext cx="3797248" cy="12566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indent="0">
                  <a:spcAft>
                    <a:spcPts val="1600"/>
                  </a:spcAft>
                  <a:buNone/>
                </a:pPr>
                <a:r>
                  <a:rPr lang="en-US" sz="1800"/>
                  <a:t>P’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𝑦</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𝑧</m:t>
                                          </m:r>
                                          <m:r>
                                            <a:rPr lang="en-US" sz="1800" i="1">
                                              <a:latin typeface="Cambria Math" panose="02040503050406030204" pitchFamily="18" charset="0"/>
                                            </a:rPr>
                                            <m:t>′</m:t>
                                          </m:r>
                                        </m:e>
                                      </m:mr>
                                      <m:mr>
                                        <m:e>
                                          <m:r>
                                            <a:rPr lang="en-US" sz="1800" i="1">
                                              <a:latin typeface="Cambria Math" panose="02040503050406030204" pitchFamily="18" charset="0"/>
                                            </a:rPr>
                                            <m:t>1</m:t>
                                          </m:r>
                                        </m:e>
                                      </m:mr>
                                    </m:m>
                                  </m:e>
                                </m:mr>
                              </m:m>
                            </m:e>
                          </m:mr>
                        </m:m>
                      </m:e>
                    </m:d>
                  </m:oMath>
                </a14:m>
                <a:r>
                  <a:rPr lang="en-US" sz="1800"/>
                  <a:t> = R</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𝑒</m:t>
                        </m:r>
                      </m:e>
                      <m:sub>
                        <m:r>
                          <a:rPr lang="en-US" sz="1800" i="1">
                            <a:latin typeface="Cambria Math" panose="02040503050406030204" pitchFamily="18" charset="0"/>
                          </a:rPr>
                          <m:t>𝑂𝑥</m:t>
                        </m:r>
                      </m:sub>
                    </m:sSub>
                  </m:oMath>
                </a14:m>
                <a:r>
                  <a:rPr lang="en-US" sz="1800"/>
                  <a:t>. </a:t>
                </a:r>
                <a14:m>
                  <m:oMath xmlns:m="http://schemas.openxmlformats.org/officeDocument/2006/math">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𝑥</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𝑦</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𝑧</m:t>
                                          </m:r>
                                        </m:e>
                                      </m:mr>
                                      <m:mr>
                                        <m:e>
                                          <m:r>
                                            <a:rPr lang="en-US" sz="2200" i="1">
                                              <a:latin typeface="Cambria Math" panose="02040503050406030204" pitchFamily="18" charset="0"/>
                                            </a:rPr>
                                            <m:t>1</m:t>
                                          </m:r>
                                        </m:e>
                                      </m:mr>
                                    </m:m>
                                  </m:e>
                                </m:mr>
                              </m:m>
                            </m:e>
                          </m:mr>
                        </m:m>
                      </m:e>
                    </m:d>
                  </m:oMath>
                </a14:m>
                <a:endParaRPr lang="en-US" sz="1800"/>
              </a:p>
            </p:txBody>
          </p:sp>
        </mc:Choice>
        <mc:Fallback xmlns="">
          <p:sp>
            <p:nvSpPr>
              <p:cNvPr id="10" name="Google Shape;1251;p34">
                <a:extLst>
                  <a:ext uri="{FF2B5EF4-FFF2-40B4-BE49-F238E27FC236}">
                    <a16:creationId xmlns:a16="http://schemas.microsoft.com/office/drawing/2014/main" id="{F1441117-8B90-8957-F7DC-4E9D8F0BBBB5}"/>
                  </a:ext>
                </a:extLst>
              </p:cNvPr>
              <p:cNvSpPr txBox="1">
                <a:spLocks noRot="1" noChangeAspect="1" noMove="1" noResize="1" noEditPoints="1" noAdjustHandles="1" noChangeArrowheads="1" noChangeShapeType="1" noTextEdit="1"/>
              </p:cNvSpPr>
              <p:nvPr/>
            </p:nvSpPr>
            <p:spPr>
              <a:xfrm>
                <a:off x="984908" y="3017982"/>
                <a:ext cx="3797248" cy="1256652"/>
              </a:xfrm>
              <a:prstGeom prst="rect">
                <a:avLst/>
              </a:prstGeom>
              <a:blipFill>
                <a:blip r:embed="rId6"/>
                <a:stretch>
                  <a:fillRect l="-144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362958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60" presetClass="entr" presetSubtype="12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additive="sum">
                                        <p:cTn id="15" dur="1000" fill="hold"/>
                                        <p:tgtEl>
                                          <p:spTgt spid="8"/>
                                        </p:tgtEl>
                                        <p:attrNameLst>
                                          <p:attrName>3d.view.rotation.y</p:attrName>
                                        </p:attrNameLst>
                                      </p:cBhvr>
                                      <p:tavLst>
                                        <p:tav tm="0">
                                          <p:val>
                                            <p:fltVal val="-20"/>
                                          </p:val>
                                        </p:tav>
                                        <p:tav tm="3330">
                                          <p:val>
                                            <p:fltVal val="-19.9349"/>
                                          </p:val>
                                        </p:tav>
                                        <p:tav tm="6660">
                                          <p:val>
                                            <p:fltVal val="-19.7456"/>
                                          </p:val>
                                        </p:tav>
                                        <p:tav tm="9990">
                                          <p:val>
                                            <p:fltVal val="-19.441"/>
                                          </p:val>
                                        </p:tav>
                                        <p:tav tm="13320">
                                          <p:val>
                                            <p:fltVal val="-19.0299"/>
                                          </p:val>
                                        </p:tav>
                                        <p:tav tm="16650">
                                          <p:val>
                                            <p:fltVal val="-18.5212"/>
                                          </p:val>
                                        </p:tav>
                                        <p:tav tm="19970">
                                          <p:val>
                                            <p:fltVal val="-17.9257"/>
                                          </p:val>
                                        </p:tav>
                                        <p:tav tm="23290">
                                          <p:val>
                                            <p:fltVal val="-17.2507"/>
                                          </p:val>
                                        </p:tav>
                                        <p:tav tm="26620">
                                          <p:val>
                                            <p:fltVal val="-16.5027"/>
                                          </p:val>
                                        </p:tav>
                                        <p:tav tm="29950">
                                          <p:val>
                                            <p:fltVal val="-15.6925"/>
                                          </p:val>
                                        </p:tav>
                                        <p:tav tm="33280">
                                          <p:val>
                                            <p:fltVal val="-14.829"/>
                                          </p:val>
                                        </p:tav>
                                        <p:tav tm="36610">
                                          <p:val>
                                            <p:fltVal val="-13.9209"/>
                                          </p:val>
                                        </p:tav>
                                        <p:tav tm="39940">
                                          <p:val>
                                            <p:fltVal val="-12.9772"/>
                                          </p:val>
                                        </p:tav>
                                        <p:tav tm="43270">
                                          <p:val>
                                            <p:fltVal val="-12.0068"/>
                                          </p:val>
                                        </p:tav>
                                        <p:tav tm="46600">
                                          <p:val>
                                            <p:fltVal val="-11.0184"/>
                                          </p:val>
                                        </p:tav>
                                        <p:tav tm="49930">
                                          <p:val>
                                            <p:fltVal val="-10.0209"/>
                                          </p:val>
                                        </p:tav>
                                        <p:tav tm="53250">
                                          <p:val>
                                            <p:fltVal val="-9.0263"/>
                                          </p:val>
                                        </p:tav>
                                        <p:tav tm="56580">
                                          <p:val>
                                            <p:fltVal val="-8.0373"/>
                                          </p:val>
                                        </p:tav>
                                        <p:tav tm="59900">
                                          <p:val>
                                            <p:fltVal val="-7.0688"/>
                                          </p:val>
                                        </p:tav>
                                        <p:tav tm="63220">
                                          <p:val>
                                            <p:fltVal val="-6.1264"/>
                                          </p:val>
                                        </p:tav>
                                        <p:tav tm="66540">
                                          <p:val>
                                            <p:fltVal val="-5.2189"/>
                                          </p:val>
                                        </p:tav>
                                        <p:tav tm="69870">
                                          <p:val>
                                            <p:fltVal val="-4.3528"/>
                                          </p:val>
                                        </p:tav>
                                        <p:tav tm="73190">
                                          <p:val>
                                            <p:fltVal val="-3.5418"/>
                                          </p:val>
                                        </p:tav>
                                        <p:tav tm="76510">
                                          <p:val>
                                            <p:fltVal val="-2.7922"/>
                                          </p:val>
                                        </p:tav>
                                        <p:tav tm="79830">
                                          <p:val>
                                            <p:fltVal val="-2.1127"/>
                                          </p:val>
                                        </p:tav>
                                        <p:tav tm="83160">
                                          <p:val>
                                            <p:fltVal val="-1.5104"/>
                                          </p:val>
                                        </p:tav>
                                        <p:tav tm="86480">
                                          <p:val>
                                            <p:fltVal val="-0.9978"/>
                                          </p:val>
                                        </p:tav>
                                        <p:tav tm="89800">
                                          <p:val>
                                            <p:fltVal val="-0.5817"/>
                                          </p:val>
                                        </p:tav>
                                        <p:tav tm="93120">
                                          <p:val>
                                            <p:fltVal val="-0.2709"/>
                                          </p:val>
                                        </p:tav>
                                        <p:tav tm="96450">
                                          <p:val>
                                            <p:fltVal val="-0.0738"/>
                                          </p:val>
                                        </p:tav>
                                        <p:tav tm="100000">
                                          <p:val>
                                            <p:fltVal val="0"/>
                                          </p:val>
                                        </p:tav>
                                      </p:tavLst>
                                    </p:anim>
                                    <p:anim calcmode="lin" valueType="num">
                                      <p:cBhvr additive="mult">
                                        <p:cTn id="16" dur="1000" fill="hold"/>
                                        <p:tgtEl>
                                          <p:spTgt spid="8"/>
                                        </p:tgtEl>
                                        <p:attrNameLst>
                                          <p:attrName>3d.object.scale.x</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17" dur="1000" fill="hold"/>
                                        <p:tgtEl>
                                          <p:spTgt spid="8"/>
                                        </p:tgtEl>
                                        <p:attrNameLst>
                                          <p:attrName>3d.object.scale.y</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18" dur="1000" fill="hold"/>
                                        <p:tgtEl>
                                          <p:spTgt spid="8"/>
                                        </p:tgtEl>
                                        <p:attrNameLst>
                                          <p:attrName>3d.object.scale.z</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5.55556E-7 4.81481E-6 L -0.00139 0.34969 " pathEditMode="relative" rAng="0" ptsTypes="AA">
                                      <p:cBhvr>
                                        <p:cTn id="22" dur="2000" fill="hold"/>
                                        <p:tgtEl>
                                          <p:spTgt spid="8"/>
                                        </p:tgtEl>
                                        <p:attrNameLst>
                                          <p:attrName>ppt_x</p:attrName>
                                          <p:attrName>ppt_y</p:attrName>
                                        </p:attrNameLst>
                                      </p:cBhvr>
                                      <p:rCtr x="-69" y="174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2" name="Google Shape;1585;p43">
            <a:extLst>
              <a:ext uri="{FF2B5EF4-FFF2-40B4-BE49-F238E27FC236}">
                <a16:creationId xmlns:a16="http://schemas.microsoft.com/office/drawing/2014/main" id="{742DB6DE-4AC5-BA15-0A42-80991E7B6709}"/>
              </a:ext>
            </a:extLst>
          </p:cNvPr>
          <p:cNvSpPr txBox="1"/>
          <p:nvPr/>
        </p:nvSpPr>
        <p:spPr>
          <a:xfrm>
            <a:off x="667240" y="342293"/>
            <a:ext cx="4432584" cy="43829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000" b="1">
                <a:solidFill>
                  <a:schemeClr val="accent1"/>
                </a:solidFill>
                <a:latin typeface="Cantarell"/>
                <a:ea typeface="Cantarell"/>
                <a:cs typeface="Cantarell"/>
                <a:sym typeface="Cantarell"/>
              </a:rPr>
              <a:t>4  PHÉP ĐỐI XỨNG (Reflection) </a:t>
            </a:r>
            <a:endParaRPr sz="2000" b="1">
              <a:solidFill>
                <a:schemeClr val="accent1"/>
              </a:solidFill>
              <a:latin typeface="Cantarell"/>
              <a:ea typeface="Cantarell"/>
              <a:cs typeface="Cantarell"/>
              <a:sym typeface="Cantarell"/>
            </a:endParaRPr>
          </a:p>
        </p:txBody>
      </p:sp>
      <p:sp>
        <p:nvSpPr>
          <p:cNvPr id="4" name="Google Shape;1293;p36">
            <a:extLst>
              <a:ext uri="{FF2B5EF4-FFF2-40B4-BE49-F238E27FC236}">
                <a16:creationId xmlns:a16="http://schemas.microsoft.com/office/drawing/2014/main" id="{2F851D68-6AB1-0D19-83B4-E1BE270C30EE}"/>
              </a:ext>
            </a:extLst>
          </p:cNvPr>
          <p:cNvSpPr txBox="1"/>
          <p:nvPr/>
        </p:nvSpPr>
        <p:spPr>
          <a:xfrm>
            <a:off x="1060263" y="780584"/>
            <a:ext cx="5281064" cy="3969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1800" b="1">
                <a:solidFill>
                  <a:schemeClr val="accent4"/>
                </a:solidFill>
                <a:latin typeface="Cantarell"/>
                <a:ea typeface="Cantarell"/>
                <a:cs typeface="Cantarell"/>
                <a:sym typeface="Cantarell"/>
              </a:rPr>
              <a:t>a. Qua mặt phẳng</a:t>
            </a:r>
            <a:endParaRPr sz="1800" b="1">
              <a:solidFill>
                <a:schemeClr val="accent4"/>
              </a:solidFill>
              <a:latin typeface="Cantarell"/>
              <a:ea typeface="Cantarell"/>
              <a:cs typeface="Cantarell"/>
              <a:sym typeface="Cantarell"/>
            </a:endParaRPr>
          </a:p>
        </p:txBody>
      </p:sp>
      <mc:AlternateContent xmlns:mc="http://schemas.openxmlformats.org/markup-compatibility/2006">
        <mc:Choice xmlns:am3d="http://schemas.microsoft.com/office/drawing/2017/model3d" Requires="am3d">
          <p:graphicFrame>
            <p:nvGraphicFramePr>
              <p:cNvPr id="8" name="3D Model 7" descr="Cube">
                <a:extLst>
                  <a:ext uri="{FF2B5EF4-FFF2-40B4-BE49-F238E27FC236}">
                    <a16:creationId xmlns:a16="http://schemas.microsoft.com/office/drawing/2014/main" id="{F7ED1656-A750-60F4-9136-99330CCD8142}"/>
                  </a:ext>
                </a:extLst>
              </p:cNvPr>
              <p:cNvGraphicFramePr>
                <a:graphicFrameLocks noChangeAspect="1"/>
              </p:cNvGraphicFramePr>
              <p:nvPr>
                <p:extLst>
                  <p:ext uri="{D42A27DB-BD31-4B8C-83A1-F6EECF244321}">
                    <p14:modId xmlns:p14="http://schemas.microsoft.com/office/powerpoint/2010/main" val="1859753962"/>
                  </p:ext>
                </p:extLst>
              </p:nvPr>
            </p:nvGraphicFramePr>
            <p:xfrm>
              <a:off x="6985786" y="1858880"/>
              <a:ext cx="777570" cy="879497"/>
            </p:xfrm>
            <a:graphic>
              <a:graphicData uri="http://schemas.microsoft.com/office/drawing/2017/model3d">
                <am3d:model3d r:embed="rId3">
                  <am3d:spPr>
                    <a:xfrm>
                      <a:off x="0" y="0"/>
                      <a:ext cx="777570" cy="879497"/>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8700000" ay="1800000" az="9600000"/>
                    <am3d:postTrans dx="0" dy="0" dz="0"/>
                  </am3d:trans>
                  <am3d:raster rName="Office3DRenderer" rVer="16.0.8326">
                    <am3d:blip r:embed="rId4"/>
                  </am3d:raster>
                  <am3d:objViewport viewportSz="88884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descr="Cube">
                <a:extLst>
                  <a:ext uri="{FF2B5EF4-FFF2-40B4-BE49-F238E27FC236}">
                    <a16:creationId xmlns:a16="http://schemas.microsoft.com/office/drawing/2014/main" id="{F7ED1656-A750-60F4-9136-99330CCD8142}"/>
                  </a:ext>
                </a:extLst>
              </p:cNvPr>
              <p:cNvPicPr>
                <a:picLocks noGrp="1" noRot="1" noChangeAspect="1" noMove="1" noResize="1" noEditPoints="1" noAdjustHandles="1" noChangeArrowheads="1" noChangeShapeType="1" noCrop="1"/>
              </p:cNvPicPr>
              <p:nvPr/>
            </p:nvPicPr>
            <p:blipFill>
              <a:blip r:embed="rId4"/>
              <a:stretch>
                <a:fillRect/>
              </a:stretch>
            </p:blipFill>
            <p:spPr>
              <a:xfrm>
                <a:off x="6985786" y="1858880"/>
                <a:ext cx="777570" cy="879497"/>
              </a:xfrm>
              <a:prstGeom prst="rect">
                <a:avLst/>
              </a:prstGeom>
            </p:spPr>
          </p:pic>
        </mc:Fallback>
      </mc:AlternateContent>
      <mc:AlternateContent xmlns:mc="http://schemas.openxmlformats.org/markup-compatibility/2006">
        <mc:Choice xmlns:a14="http://schemas.microsoft.com/office/drawing/2010/main" Requires="a14">
          <p:sp>
            <p:nvSpPr>
              <p:cNvPr id="9" name="Google Shape;1251;p34">
                <a:extLst>
                  <a:ext uri="{FF2B5EF4-FFF2-40B4-BE49-F238E27FC236}">
                    <a16:creationId xmlns:a16="http://schemas.microsoft.com/office/drawing/2014/main" id="{1444512F-EAA8-8052-5E54-CF1F4ACF3820}"/>
                  </a:ext>
                </a:extLst>
              </p:cNvPr>
              <p:cNvSpPr txBox="1">
                <a:spLocks/>
              </p:cNvSpPr>
              <p:nvPr/>
            </p:nvSpPr>
            <p:spPr>
              <a:xfrm>
                <a:off x="131987" y="1517542"/>
                <a:ext cx="4056836" cy="3455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indent="0" algn="ctr">
                  <a:spcAft>
                    <a:spcPts val="1600"/>
                  </a:spcAft>
                  <a:buNone/>
                </a:pPr>
                <a:r>
                  <a:rPr lang="en-US" sz="1800"/>
                  <a:t>R</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𝑒</m:t>
                        </m:r>
                      </m:e>
                      <m:sub>
                        <m:r>
                          <a:rPr lang="en-US" sz="1800" b="0" i="1" smtClean="0">
                            <a:latin typeface="Cambria Math" panose="02040503050406030204" pitchFamily="18" charset="0"/>
                          </a:rPr>
                          <m:t>𝑥</m:t>
                        </m:r>
                        <m:r>
                          <a:rPr lang="en-US" sz="1800" b="0" i="1" smtClean="0">
                            <a:latin typeface="Cambria Math" panose="02040503050406030204" pitchFamily="18" charset="0"/>
                          </a:rPr>
                          <m:t>𝑦</m:t>
                        </m:r>
                      </m:sub>
                    </m:sSub>
                  </m:oMath>
                </a14:m>
                <a:r>
                  <a:rPr lang="en-US" sz="1800"/>
                  <a:t> = </a:t>
                </a:r>
                <a14:m>
                  <m:oMath xmlns:m="http://schemas.openxmlformats.org/officeDocument/2006/math">
                    <m:d>
                      <m:dPr>
                        <m:begChr m:val="["/>
                        <m:endChr m:val="]"/>
                        <m:ctrlPr>
                          <a:rPr lang="en-US" sz="1800" i="1">
                            <a:latin typeface="Cambria Math" panose="02040503050406030204" pitchFamily="18" charset="0"/>
                          </a:rPr>
                        </m:ctrlPr>
                      </m:dPr>
                      <m:e>
                        <m:m>
                          <m:mPr>
                            <m:mcs>
                              <m:mc>
                                <m:mcPr>
                                  <m:count m:val="3"/>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1</m:t>
                              </m:r>
                            </m:e>
                            <m:e>
                              <m:r>
                                <a:rPr lang="en-US" sz="1800" i="1">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b="0" i="1" smtClean="0">
                                  <a:latin typeface="Cambria Math" panose="02040503050406030204" pitchFamily="18" charset="0"/>
                                </a:rPr>
                                <m:t>1</m:t>
                              </m:r>
                            </m:e>
                            <m:e>
                              <m:r>
                                <a:rPr lang="en-US" sz="1800" b="0" i="1" smtClean="0">
                                  <a:solidFill>
                                    <a:schemeClr val="bg1"/>
                                  </a:solidFill>
                                  <a:latin typeface="Cambria Math" panose="02040503050406030204" pitchFamily="18" charset="0"/>
                                  <a:ea typeface="Cambria Math" panose="02040503050406030204" pitchFamily="18" charset="0"/>
                                </a:rPr>
                                <m:t>0</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0</m:t>
                                    </m:r>
                                  </m:e>
                                </m:mr>
                                <m:mr>
                                  <m:e>
                                    <m:r>
                                      <a:rPr lang="en-US" sz="1800" i="1">
                                        <a:latin typeface="Cambria Math" panose="02040503050406030204" pitchFamily="18" charset="0"/>
                                      </a:rPr>
                                      <m:t>0</m:t>
                                    </m:r>
                                  </m:e>
                                </m:mr>
                              </m:m>
                            </m:e>
                            <m:e>
                              <m:m>
                                <m:mPr>
                                  <m:mcs>
                                    <m:mc>
                                      <m:mcPr>
                                        <m:count m:val="1"/>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i="1">
                                        <a:latin typeface="Cambria Math" panose="02040503050406030204" pitchFamily="18" charset="0"/>
                                      </a:rPr>
                                      <m:t>0</m:t>
                                    </m:r>
                                  </m:e>
                                </m:mr>
                              </m:m>
                            </m:e>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m:t>
                                    </m:r>
                                    <m:r>
                                      <a:rPr lang="en-US" sz="1800" b="0" i="1" smtClean="0">
                                        <a:latin typeface="Cambria Math" panose="02040503050406030204" pitchFamily="18" charset="0"/>
                                      </a:rPr>
                                      <m:t>1</m:t>
                                    </m:r>
                                  </m:e>
                                </m:mr>
                                <m:mr>
                                  <m:e>
                                    <m:r>
                                      <a:rPr lang="en-US" sz="1800" i="1">
                                        <a:latin typeface="Cambria Math" panose="02040503050406030204" pitchFamily="18" charset="0"/>
                                      </a:rPr>
                                      <m:t>0</m:t>
                                    </m:r>
                                  </m:e>
                                </m:mr>
                              </m:m>
                            </m:e>
                          </m:mr>
                        </m:m>
                        <m:r>
                          <a:rPr lang="en-US" sz="1800" i="1">
                            <a:latin typeface="Cambria Math" panose="02040503050406030204" pitchFamily="18" charset="0"/>
                          </a:rPr>
                          <m:t>    </m:t>
                        </m:r>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0</m:t>
                              </m:r>
                            </m:e>
                          </m:mr>
                          <m:mr>
                            <m:e>
                              <m:r>
                                <a:rPr lang="en-US" sz="1800" i="1">
                                  <a:latin typeface="Cambria Math" panose="02040503050406030204" pitchFamily="18" charset="0"/>
                                </a:rPr>
                                <m:t>0</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0</m:t>
                                    </m:r>
                                  </m:e>
                                </m:mr>
                                <m:mr>
                                  <m:e>
                                    <m:r>
                                      <a:rPr lang="en-US" sz="1800" i="1">
                                        <a:latin typeface="Cambria Math" panose="02040503050406030204" pitchFamily="18" charset="0"/>
                                      </a:rPr>
                                      <m:t>1</m:t>
                                    </m:r>
                                  </m:e>
                                </m:mr>
                              </m:m>
                            </m:e>
                          </m:mr>
                        </m:m>
                      </m:e>
                    </m:d>
                  </m:oMath>
                </a14:m>
                <a:r>
                  <a:rPr lang="en-US" sz="1800"/>
                  <a:t> </a:t>
                </a:r>
              </a:p>
              <a:p>
                <a:pPr marL="0" indent="0" algn="ctr">
                  <a:spcAft>
                    <a:spcPts val="1600"/>
                  </a:spcAft>
                  <a:buNone/>
                </a:pPr>
                <a:endParaRPr lang="en-US" sz="1800"/>
              </a:p>
              <a:p>
                <a:pPr marL="0" indent="0" algn="ctr">
                  <a:spcAft>
                    <a:spcPts val="1600"/>
                  </a:spcAft>
                  <a:buNone/>
                </a:pPr>
                <a:r>
                  <a:rPr lang="en-US" sz="1800"/>
                  <a:t>P’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𝑦</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𝑧</m:t>
                                          </m:r>
                                          <m:r>
                                            <a:rPr lang="en-US" sz="1800" i="1">
                                              <a:latin typeface="Cambria Math" panose="02040503050406030204" pitchFamily="18" charset="0"/>
                                            </a:rPr>
                                            <m:t>′</m:t>
                                          </m:r>
                                        </m:e>
                                      </m:mr>
                                      <m:mr>
                                        <m:e>
                                          <m:r>
                                            <a:rPr lang="en-US" sz="1800" i="1">
                                              <a:latin typeface="Cambria Math" panose="02040503050406030204" pitchFamily="18" charset="0"/>
                                            </a:rPr>
                                            <m:t>1</m:t>
                                          </m:r>
                                        </m:e>
                                      </m:mr>
                                    </m:m>
                                  </m:e>
                                </m:mr>
                              </m:m>
                            </m:e>
                          </m:mr>
                        </m:m>
                      </m:e>
                    </m:d>
                  </m:oMath>
                </a14:m>
                <a:r>
                  <a:rPr lang="en-US" sz="1800"/>
                  <a:t> = R</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𝑒</m:t>
                        </m:r>
                      </m:e>
                      <m:sub>
                        <m:r>
                          <a:rPr lang="en-US" sz="1800" i="1">
                            <a:latin typeface="Cambria Math" panose="02040503050406030204" pitchFamily="18" charset="0"/>
                          </a:rPr>
                          <m:t>𝑥</m:t>
                        </m:r>
                        <m:r>
                          <a:rPr lang="en-US" sz="1800" i="1">
                            <a:latin typeface="Cambria Math" panose="02040503050406030204" pitchFamily="18" charset="0"/>
                          </a:rPr>
                          <m:t>𝑦</m:t>
                        </m:r>
                      </m:sub>
                    </m:sSub>
                  </m:oMath>
                </a14:m>
                <a:r>
                  <a:rPr lang="en-US" sz="1800"/>
                  <a:t>. </a:t>
                </a:r>
                <a14:m>
                  <m:oMath xmlns:m="http://schemas.openxmlformats.org/officeDocument/2006/math">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𝑥</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𝑦</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𝑧</m:t>
                                          </m:r>
                                        </m:e>
                                      </m:mr>
                                      <m:mr>
                                        <m:e>
                                          <m:r>
                                            <a:rPr lang="en-US" sz="2200" i="1">
                                              <a:latin typeface="Cambria Math" panose="02040503050406030204" pitchFamily="18" charset="0"/>
                                            </a:rPr>
                                            <m:t>1</m:t>
                                          </m:r>
                                        </m:e>
                                      </m:mr>
                                    </m:m>
                                  </m:e>
                                </m:mr>
                              </m:m>
                            </m:e>
                          </m:mr>
                        </m:m>
                      </m:e>
                    </m:d>
                  </m:oMath>
                </a14:m>
                <a:endParaRPr lang="en-US" sz="1800"/>
              </a:p>
              <a:p>
                <a:pPr marL="0" indent="0" algn="ctr">
                  <a:spcAft>
                    <a:spcPts val="1600"/>
                  </a:spcAft>
                  <a:buNone/>
                </a:pPr>
                <a:endParaRPr lang="en-US" sz="1800"/>
              </a:p>
            </p:txBody>
          </p:sp>
        </mc:Choice>
        <mc:Fallback>
          <p:sp>
            <p:nvSpPr>
              <p:cNvPr id="9" name="Google Shape;1251;p34">
                <a:extLst>
                  <a:ext uri="{FF2B5EF4-FFF2-40B4-BE49-F238E27FC236}">
                    <a16:creationId xmlns:a16="http://schemas.microsoft.com/office/drawing/2014/main" id="{1444512F-EAA8-8052-5E54-CF1F4ACF3820}"/>
                  </a:ext>
                </a:extLst>
              </p:cNvPr>
              <p:cNvSpPr txBox="1">
                <a:spLocks noRot="1" noChangeAspect="1" noMove="1" noResize="1" noEditPoints="1" noAdjustHandles="1" noChangeArrowheads="1" noChangeShapeType="1" noTextEdit="1"/>
              </p:cNvSpPr>
              <p:nvPr/>
            </p:nvSpPr>
            <p:spPr>
              <a:xfrm>
                <a:off x="131987" y="1517542"/>
                <a:ext cx="4056836" cy="3455051"/>
              </a:xfrm>
              <a:prstGeom prst="rect">
                <a:avLst/>
              </a:prstGeom>
              <a:blipFill>
                <a:blip r:embed="rId5"/>
                <a:stretch>
                  <a:fillRect/>
                </a:stretch>
              </a:blipFill>
              <a:ln>
                <a:no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8082924-A365-B930-C193-0DF6D9DA4C81}"/>
              </a:ext>
            </a:extLst>
          </p:cNvPr>
          <p:cNvCxnSpPr>
            <a:cxnSpLocks/>
          </p:cNvCxnSpPr>
          <p:nvPr/>
        </p:nvCxnSpPr>
        <p:spPr>
          <a:xfrm flipH="1" flipV="1">
            <a:off x="6629726" y="1157937"/>
            <a:ext cx="1" cy="1688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1632275-4F25-4326-1D5C-16C241F0938D}"/>
              </a:ext>
            </a:extLst>
          </p:cNvPr>
          <p:cNvCxnSpPr>
            <a:cxnSpLocks/>
          </p:cNvCxnSpPr>
          <p:nvPr/>
        </p:nvCxnSpPr>
        <p:spPr>
          <a:xfrm>
            <a:off x="6629726" y="2844871"/>
            <a:ext cx="2031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B63DF88-96C1-E6E8-CA60-487F75242F22}"/>
              </a:ext>
            </a:extLst>
          </p:cNvPr>
          <p:cNvCxnSpPr>
            <a:cxnSpLocks/>
          </p:cNvCxnSpPr>
          <p:nvPr/>
        </p:nvCxnSpPr>
        <p:spPr>
          <a:xfrm flipH="1">
            <a:off x="5909514" y="2844871"/>
            <a:ext cx="720212" cy="1248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9EB08F6-09A0-BE3C-9F50-7C47FB224FB6}"/>
              </a:ext>
            </a:extLst>
          </p:cNvPr>
          <p:cNvSpPr txBox="1"/>
          <p:nvPr/>
        </p:nvSpPr>
        <p:spPr>
          <a:xfrm>
            <a:off x="8426210" y="2844871"/>
            <a:ext cx="356060" cy="342352"/>
          </a:xfrm>
          <a:prstGeom prst="rect">
            <a:avLst/>
          </a:prstGeom>
          <a:noFill/>
        </p:spPr>
        <p:txBody>
          <a:bodyPr wrap="square" rtlCol="0">
            <a:spAutoFit/>
          </a:bodyPr>
          <a:lstStyle/>
          <a:p>
            <a:r>
              <a:rPr lang="en-US">
                <a:solidFill>
                  <a:schemeClr val="bg1"/>
                </a:solidFill>
              </a:rPr>
              <a:t>x</a:t>
            </a:r>
          </a:p>
        </p:txBody>
      </p:sp>
      <p:sp>
        <p:nvSpPr>
          <p:cNvPr id="15" name="TextBox 14">
            <a:extLst>
              <a:ext uri="{FF2B5EF4-FFF2-40B4-BE49-F238E27FC236}">
                <a16:creationId xmlns:a16="http://schemas.microsoft.com/office/drawing/2014/main" id="{55DFF3C2-1A6C-6EC1-E540-C2E417024EC0}"/>
              </a:ext>
            </a:extLst>
          </p:cNvPr>
          <p:cNvSpPr txBox="1"/>
          <p:nvPr/>
        </p:nvSpPr>
        <p:spPr>
          <a:xfrm>
            <a:off x="6629726" y="972217"/>
            <a:ext cx="356060" cy="342352"/>
          </a:xfrm>
          <a:prstGeom prst="rect">
            <a:avLst/>
          </a:prstGeom>
          <a:noFill/>
        </p:spPr>
        <p:txBody>
          <a:bodyPr wrap="square" rtlCol="0">
            <a:spAutoFit/>
          </a:bodyPr>
          <a:lstStyle/>
          <a:p>
            <a:r>
              <a:rPr lang="en-US">
                <a:solidFill>
                  <a:schemeClr val="bg1"/>
                </a:solidFill>
              </a:rPr>
              <a:t>z</a:t>
            </a:r>
          </a:p>
        </p:txBody>
      </p:sp>
      <p:sp>
        <p:nvSpPr>
          <p:cNvPr id="16" name="TextBox 15">
            <a:extLst>
              <a:ext uri="{FF2B5EF4-FFF2-40B4-BE49-F238E27FC236}">
                <a16:creationId xmlns:a16="http://schemas.microsoft.com/office/drawing/2014/main" id="{5C2DC492-F08B-5CF3-0FE3-379DEDE18388}"/>
              </a:ext>
            </a:extLst>
          </p:cNvPr>
          <p:cNvSpPr txBox="1"/>
          <p:nvPr/>
        </p:nvSpPr>
        <p:spPr>
          <a:xfrm>
            <a:off x="5998528" y="3932282"/>
            <a:ext cx="356060" cy="342352"/>
          </a:xfrm>
          <a:prstGeom prst="rect">
            <a:avLst/>
          </a:prstGeom>
          <a:noFill/>
        </p:spPr>
        <p:txBody>
          <a:bodyPr wrap="square" rtlCol="0">
            <a:spAutoFit/>
          </a:bodyPr>
          <a:lstStyle/>
          <a:p>
            <a:r>
              <a:rPr lang="en-US">
                <a:solidFill>
                  <a:schemeClr val="bg1"/>
                </a:solidFill>
              </a:rPr>
              <a:t>y</a:t>
            </a:r>
          </a:p>
        </p:txBody>
      </p:sp>
      <mc:AlternateContent xmlns:mc="http://schemas.openxmlformats.org/markup-compatibility/2006">
        <mc:Choice xmlns:a14="http://schemas.microsoft.com/office/drawing/2010/main" Requires="a14">
          <p:sp>
            <p:nvSpPr>
              <p:cNvPr id="18" name="Google Shape;1251;p34">
                <a:extLst>
                  <a:ext uri="{FF2B5EF4-FFF2-40B4-BE49-F238E27FC236}">
                    <a16:creationId xmlns:a16="http://schemas.microsoft.com/office/drawing/2014/main" id="{C46A7938-D4DA-5353-1829-BCF477F14FF4}"/>
                  </a:ext>
                </a:extLst>
              </p:cNvPr>
              <p:cNvSpPr txBox="1">
                <a:spLocks/>
              </p:cNvSpPr>
              <p:nvPr/>
            </p:nvSpPr>
            <p:spPr>
              <a:xfrm>
                <a:off x="131987" y="1534647"/>
                <a:ext cx="4056836" cy="3455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indent="0" algn="ctr">
                  <a:spcAft>
                    <a:spcPts val="1600"/>
                  </a:spcAft>
                  <a:buNone/>
                </a:pPr>
                <a:r>
                  <a:rPr lang="en-US" sz="1800"/>
                  <a:t>R</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𝑒</m:t>
                        </m:r>
                      </m:e>
                      <m:sub>
                        <m:r>
                          <a:rPr lang="en-US" sz="1800" b="0" i="1" smtClean="0">
                            <a:latin typeface="Cambria Math" panose="02040503050406030204" pitchFamily="18" charset="0"/>
                          </a:rPr>
                          <m:t>𝑥</m:t>
                        </m:r>
                        <m:r>
                          <a:rPr lang="en-US" sz="1800" b="0" i="1" smtClean="0">
                            <a:latin typeface="Cambria Math" panose="02040503050406030204" pitchFamily="18" charset="0"/>
                          </a:rPr>
                          <m:t>𝑧</m:t>
                        </m:r>
                      </m:sub>
                    </m:sSub>
                  </m:oMath>
                </a14:m>
                <a:r>
                  <a:rPr lang="en-US" sz="1800"/>
                  <a:t> = </a:t>
                </a:r>
                <a14:m>
                  <m:oMath xmlns:m="http://schemas.openxmlformats.org/officeDocument/2006/math">
                    <m:d>
                      <m:dPr>
                        <m:begChr m:val="["/>
                        <m:endChr m:val="]"/>
                        <m:ctrlPr>
                          <a:rPr lang="en-US" sz="1800" i="1">
                            <a:latin typeface="Cambria Math" panose="02040503050406030204" pitchFamily="18" charset="0"/>
                          </a:rPr>
                        </m:ctrlPr>
                      </m:dPr>
                      <m:e>
                        <m:m>
                          <m:mPr>
                            <m:mcs>
                              <m:mc>
                                <m:mcPr>
                                  <m:count m:val="3"/>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1</m:t>
                              </m:r>
                            </m:e>
                            <m:e>
                              <m:r>
                                <a:rPr lang="en-US" sz="1800" i="1">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b="0" i="1" smtClean="0">
                                  <a:latin typeface="Cambria Math" panose="02040503050406030204" pitchFamily="18" charset="0"/>
                                </a:rPr>
                                <m:t>−</m:t>
                              </m:r>
                              <m:r>
                                <a:rPr lang="en-US" sz="1800" b="0" i="1" smtClean="0">
                                  <a:latin typeface="Cambria Math" panose="02040503050406030204" pitchFamily="18" charset="0"/>
                                </a:rPr>
                                <m:t>1</m:t>
                              </m:r>
                            </m:e>
                            <m:e>
                              <m:r>
                                <a:rPr lang="en-US" sz="1800" b="0" i="1" smtClean="0">
                                  <a:solidFill>
                                    <a:schemeClr val="bg1"/>
                                  </a:solidFill>
                                  <a:latin typeface="Cambria Math" panose="02040503050406030204" pitchFamily="18" charset="0"/>
                                  <a:ea typeface="Cambria Math" panose="02040503050406030204" pitchFamily="18" charset="0"/>
                                </a:rPr>
                                <m:t>0</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0</m:t>
                                    </m:r>
                                  </m:e>
                                </m:mr>
                                <m:mr>
                                  <m:e>
                                    <m:r>
                                      <a:rPr lang="en-US" sz="1800" i="1">
                                        <a:latin typeface="Cambria Math" panose="02040503050406030204" pitchFamily="18" charset="0"/>
                                      </a:rPr>
                                      <m:t>0</m:t>
                                    </m:r>
                                  </m:e>
                                </m:mr>
                              </m:m>
                            </m:e>
                            <m:e>
                              <m:m>
                                <m:mPr>
                                  <m:mcs>
                                    <m:mc>
                                      <m:mcPr>
                                        <m:count m:val="1"/>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i="1">
                                        <a:latin typeface="Cambria Math" panose="02040503050406030204" pitchFamily="18" charset="0"/>
                                      </a:rPr>
                                      <m:t>0</m:t>
                                    </m:r>
                                  </m:e>
                                </m:mr>
                              </m:m>
                            </m:e>
                            <m:e>
                              <m:m>
                                <m:mPr>
                                  <m:mcs>
                                    <m:mc>
                                      <m:mcPr>
                                        <m:count m:val="1"/>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mr>
                                <m:mr>
                                  <m:e>
                                    <m:r>
                                      <a:rPr lang="en-US" sz="1800" i="1">
                                        <a:latin typeface="Cambria Math" panose="02040503050406030204" pitchFamily="18" charset="0"/>
                                      </a:rPr>
                                      <m:t>0</m:t>
                                    </m:r>
                                  </m:e>
                                </m:mr>
                              </m:m>
                            </m:e>
                          </m:mr>
                        </m:m>
                        <m:r>
                          <a:rPr lang="en-US" sz="1800" i="1">
                            <a:latin typeface="Cambria Math" panose="02040503050406030204" pitchFamily="18" charset="0"/>
                          </a:rPr>
                          <m:t>    </m:t>
                        </m:r>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0</m:t>
                              </m:r>
                            </m:e>
                          </m:mr>
                          <m:mr>
                            <m:e>
                              <m:r>
                                <a:rPr lang="en-US" sz="1800" i="1">
                                  <a:latin typeface="Cambria Math" panose="02040503050406030204" pitchFamily="18" charset="0"/>
                                </a:rPr>
                                <m:t>0</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0</m:t>
                                    </m:r>
                                  </m:e>
                                </m:mr>
                                <m:mr>
                                  <m:e>
                                    <m:r>
                                      <a:rPr lang="en-US" sz="1800" i="1">
                                        <a:latin typeface="Cambria Math" panose="02040503050406030204" pitchFamily="18" charset="0"/>
                                      </a:rPr>
                                      <m:t>1</m:t>
                                    </m:r>
                                  </m:e>
                                </m:mr>
                              </m:m>
                            </m:e>
                          </m:mr>
                        </m:m>
                      </m:e>
                    </m:d>
                  </m:oMath>
                </a14:m>
                <a:r>
                  <a:rPr lang="en-US" sz="1800"/>
                  <a:t> </a:t>
                </a:r>
              </a:p>
              <a:p>
                <a:pPr marL="0" indent="0" algn="ctr">
                  <a:spcAft>
                    <a:spcPts val="1600"/>
                  </a:spcAft>
                  <a:buNone/>
                </a:pPr>
                <a:endParaRPr lang="en-US" sz="1800"/>
              </a:p>
              <a:p>
                <a:pPr marL="0" indent="0" algn="ctr">
                  <a:spcAft>
                    <a:spcPts val="1600"/>
                  </a:spcAft>
                  <a:buNone/>
                </a:pPr>
                <a:r>
                  <a:rPr lang="en-US" sz="1800"/>
                  <a:t>P’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𝑦</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𝑧</m:t>
                                          </m:r>
                                          <m:r>
                                            <a:rPr lang="en-US" sz="1800" i="1">
                                              <a:latin typeface="Cambria Math" panose="02040503050406030204" pitchFamily="18" charset="0"/>
                                            </a:rPr>
                                            <m:t>′</m:t>
                                          </m:r>
                                        </m:e>
                                      </m:mr>
                                      <m:mr>
                                        <m:e>
                                          <m:r>
                                            <a:rPr lang="en-US" sz="1800" i="1">
                                              <a:latin typeface="Cambria Math" panose="02040503050406030204" pitchFamily="18" charset="0"/>
                                            </a:rPr>
                                            <m:t>1</m:t>
                                          </m:r>
                                        </m:e>
                                      </m:mr>
                                    </m:m>
                                  </m:e>
                                </m:mr>
                              </m:m>
                            </m:e>
                          </m:mr>
                        </m:m>
                      </m:e>
                    </m:d>
                  </m:oMath>
                </a14:m>
                <a:r>
                  <a:rPr lang="en-US" sz="1800"/>
                  <a:t> = R</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𝑒</m:t>
                        </m:r>
                      </m:e>
                      <m:sub>
                        <m:r>
                          <a:rPr lang="en-US" sz="1800" i="1" smtClean="0">
                            <a:latin typeface="Cambria Math" panose="02040503050406030204" pitchFamily="18" charset="0"/>
                          </a:rPr>
                          <m:t>𝑥</m:t>
                        </m:r>
                        <m:r>
                          <a:rPr lang="en-US" sz="1800" b="0" i="1" smtClean="0">
                            <a:latin typeface="Cambria Math" panose="02040503050406030204" pitchFamily="18" charset="0"/>
                          </a:rPr>
                          <m:t>𝑧</m:t>
                        </m:r>
                      </m:sub>
                    </m:sSub>
                  </m:oMath>
                </a14:m>
                <a:r>
                  <a:rPr lang="en-US" sz="1800"/>
                  <a:t>. </a:t>
                </a:r>
                <a14:m>
                  <m:oMath xmlns:m="http://schemas.openxmlformats.org/officeDocument/2006/math">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𝑥</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𝑦</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𝑧</m:t>
                                          </m:r>
                                        </m:e>
                                      </m:mr>
                                      <m:mr>
                                        <m:e>
                                          <m:r>
                                            <a:rPr lang="en-US" sz="2200" i="1">
                                              <a:latin typeface="Cambria Math" panose="02040503050406030204" pitchFamily="18" charset="0"/>
                                            </a:rPr>
                                            <m:t>1</m:t>
                                          </m:r>
                                        </m:e>
                                      </m:mr>
                                    </m:m>
                                  </m:e>
                                </m:mr>
                              </m:m>
                            </m:e>
                          </m:mr>
                        </m:m>
                      </m:e>
                    </m:d>
                  </m:oMath>
                </a14:m>
                <a:endParaRPr lang="en-US" sz="1800"/>
              </a:p>
              <a:p>
                <a:pPr marL="0" indent="0" algn="ctr">
                  <a:spcAft>
                    <a:spcPts val="1600"/>
                  </a:spcAft>
                  <a:buNone/>
                </a:pPr>
                <a:endParaRPr lang="en-US" sz="1800"/>
              </a:p>
            </p:txBody>
          </p:sp>
        </mc:Choice>
        <mc:Fallback>
          <p:sp>
            <p:nvSpPr>
              <p:cNvPr id="18" name="Google Shape;1251;p34">
                <a:extLst>
                  <a:ext uri="{FF2B5EF4-FFF2-40B4-BE49-F238E27FC236}">
                    <a16:creationId xmlns:a16="http://schemas.microsoft.com/office/drawing/2014/main" id="{C46A7938-D4DA-5353-1829-BCF477F14FF4}"/>
                  </a:ext>
                </a:extLst>
              </p:cNvPr>
              <p:cNvSpPr txBox="1">
                <a:spLocks noRot="1" noChangeAspect="1" noMove="1" noResize="1" noEditPoints="1" noAdjustHandles="1" noChangeArrowheads="1" noChangeShapeType="1" noTextEdit="1"/>
              </p:cNvSpPr>
              <p:nvPr/>
            </p:nvSpPr>
            <p:spPr>
              <a:xfrm>
                <a:off x="131987" y="1534647"/>
                <a:ext cx="4056836" cy="3455051"/>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Google Shape;1251;p34">
                <a:extLst>
                  <a:ext uri="{FF2B5EF4-FFF2-40B4-BE49-F238E27FC236}">
                    <a16:creationId xmlns:a16="http://schemas.microsoft.com/office/drawing/2014/main" id="{80C3E11D-2B5F-0338-5244-2A21556D038F}"/>
                  </a:ext>
                </a:extLst>
              </p:cNvPr>
              <p:cNvSpPr txBox="1">
                <a:spLocks/>
              </p:cNvSpPr>
              <p:nvPr/>
            </p:nvSpPr>
            <p:spPr>
              <a:xfrm>
                <a:off x="131987" y="1534646"/>
                <a:ext cx="4056836" cy="3455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indent="0" algn="ctr">
                  <a:spcAft>
                    <a:spcPts val="1600"/>
                  </a:spcAft>
                  <a:buNone/>
                </a:pPr>
                <a:r>
                  <a:rPr lang="en-US" sz="1800"/>
                  <a:t>R</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𝑒</m:t>
                        </m:r>
                      </m:e>
                      <m:sub>
                        <m:r>
                          <a:rPr lang="en-US" sz="1800" b="0" i="1" smtClean="0">
                            <a:latin typeface="Cambria Math" panose="02040503050406030204" pitchFamily="18" charset="0"/>
                          </a:rPr>
                          <m:t>𝑦𝑧</m:t>
                        </m:r>
                      </m:sub>
                    </m:sSub>
                  </m:oMath>
                </a14:m>
                <a:r>
                  <a:rPr lang="en-US" sz="1800"/>
                  <a:t> = </a:t>
                </a:r>
                <a14:m>
                  <m:oMath xmlns:m="http://schemas.openxmlformats.org/officeDocument/2006/math">
                    <m:d>
                      <m:dPr>
                        <m:begChr m:val="["/>
                        <m:endChr m:val="]"/>
                        <m:ctrlPr>
                          <a:rPr lang="en-US" sz="1800" i="1">
                            <a:latin typeface="Cambria Math" panose="02040503050406030204" pitchFamily="18" charset="0"/>
                          </a:rPr>
                        </m:ctrlPr>
                      </m:dPr>
                      <m:e>
                        <m:m>
                          <m:mPr>
                            <m:mcs>
                              <m:mc>
                                <m:mcPr>
                                  <m:count m:val="3"/>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m:t>
                              </m:r>
                              <m:r>
                                <a:rPr lang="en-US" sz="1800" b="0" i="1" smtClean="0">
                                  <a:latin typeface="Cambria Math" panose="02040503050406030204" pitchFamily="18" charset="0"/>
                                </a:rPr>
                                <m:t>1</m:t>
                              </m:r>
                            </m:e>
                            <m:e>
                              <m:r>
                                <a:rPr lang="en-US" sz="1800" i="1">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b="0" i="1" smtClean="0">
                                  <a:latin typeface="Cambria Math" panose="02040503050406030204" pitchFamily="18" charset="0"/>
                                </a:rPr>
                                <m:t>1</m:t>
                              </m:r>
                            </m:e>
                            <m:e>
                              <m:r>
                                <a:rPr lang="en-US" sz="1800" b="0" i="1" smtClean="0">
                                  <a:solidFill>
                                    <a:schemeClr val="bg1"/>
                                  </a:solidFill>
                                  <a:latin typeface="Cambria Math" panose="02040503050406030204" pitchFamily="18" charset="0"/>
                                  <a:ea typeface="Cambria Math" panose="02040503050406030204" pitchFamily="18" charset="0"/>
                                </a:rPr>
                                <m:t>0</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0</m:t>
                                    </m:r>
                                  </m:e>
                                </m:mr>
                                <m:mr>
                                  <m:e>
                                    <m:r>
                                      <a:rPr lang="en-US" sz="1800" i="1">
                                        <a:latin typeface="Cambria Math" panose="02040503050406030204" pitchFamily="18" charset="0"/>
                                      </a:rPr>
                                      <m:t>0</m:t>
                                    </m:r>
                                  </m:e>
                                </m:mr>
                              </m:m>
                            </m:e>
                            <m:e>
                              <m:m>
                                <m:mPr>
                                  <m:mcs>
                                    <m:mc>
                                      <m:mcPr>
                                        <m:count m:val="1"/>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i="1">
                                        <a:latin typeface="Cambria Math" panose="02040503050406030204" pitchFamily="18" charset="0"/>
                                      </a:rPr>
                                      <m:t>0</m:t>
                                    </m:r>
                                  </m:e>
                                </m:mr>
                              </m:m>
                            </m:e>
                            <m:e>
                              <m:m>
                                <m:mPr>
                                  <m:mcs>
                                    <m:mc>
                                      <m:mcPr>
                                        <m:count m:val="1"/>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mr>
                                <m:mr>
                                  <m:e>
                                    <m:r>
                                      <a:rPr lang="en-US" sz="1800" i="1">
                                        <a:latin typeface="Cambria Math" panose="02040503050406030204" pitchFamily="18" charset="0"/>
                                      </a:rPr>
                                      <m:t>0</m:t>
                                    </m:r>
                                  </m:e>
                                </m:mr>
                              </m:m>
                            </m:e>
                          </m:mr>
                        </m:m>
                        <m:r>
                          <a:rPr lang="en-US" sz="1800" i="1">
                            <a:latin typeface="Cambria Math" panose="02040503050406030204" pitchFamily="18" charset="0"/>
                          </a:rPr>
                          <m:t>    </m:t>
                        </m:r>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0</m:t>
                              </m:r>
                            </m:e>
                          </m:mr>
                          <m:mr>
                            <m:e>
                              <m:r>
                                <a:rPr lang="en-US" sz="1800" i="1">
                                  <a:latin typeface="Cambria Math" panose="02040503050406030204" pitchFamily="18" charset="0"/>
                                </a:rPr>
                                <m:t>0</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0</m:t>
                                    </m:r>
                                  </m:e>
                                </m:mr>
                                <m:mr>
                                  <m:e>
                                    <m:r>
                                      <a:rPr lang="en-US" sz="1800" i="1">
                                        <a:latin typeface="Cambria Math" panose="02040503050406030204" pitchFamily="18" charset="0"/>
                                      </a:rPr>
                                      <m:t>1</m:t>
                                    </m:r>
                                  </m:e>
                                </m:mr>
                              </m:m>
                            </m:e>
                          </m:mr>
                        </m:m>
                      </m:e>
                    </m:d>
                  </m:oMath>
                </a14:m>
                <a:r>
                  <a:rPr lang="en-US" sz="1800"/>
                  <a:t> </a:t>
                </a:r>
              </a:p>
              <a:p>
                <a:pPr marL="0" indent="0" algn="ctr">
                  <a:spcAft>
                    <a:spcPts val="1600"/>
                  </a:spcAft>
                  <a:buNone/>
                </a:pPr>
                <a:endParaRPr lang="en-US" sz="1800"/>
              </a:p>
              <a:p>
                <a:pPr marL="0" indent="0" algn="ctr">
                  <a:spcAft>
                    <a:spcPts val="1600"/>
                  </a:spcAft>
                  <a:buNone/>
                </a:pPr>
                <a:r>
                  <a:rPr lang="en-US" sz="1800"/>
                  <a:t>P’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𝑦</m:t>
                                    </m:r>
                                    <m:r>
                                      <a:rPr lang="en-US" sz="1800" i="1">
                                        <a:latin typeface="Cambria Math" panose="02040503050406030204" pitchFamily="18" charset="0"/>
                                      </a:rPr>
                                      <m:t>′</m:t>
                                    </m:r>
                                  </m:e>
                                </m:mr>
                                <m:m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𝑧</m:t>
                                          </m:r>
                                          <m:r>
                                            <a:rPr lang="en-US" sz="1800" i="1">
                                              <a:latin typeface="Cambria Math" panose="02040503050406030204" pitchFamily="18" charset="0"/>
                                            </a:rPr>
                                            <m:t>′</m:t>
                                          </m:r>
                                        </m:e>
                                      </m:mr>
                                      <m:mr>
                                        <m:e>
                                          <m:r>
                                            <a:rPr lang="en-US" sz="1800" i="1">
                                              <a:latin typeface="Cambria Math" panose="02040503050406030204" pitchFamily="18" charset="0"/>
                                            </a:rPr>
                                            <m:t>1</m:t>
                                          </m:r>
                                        </m:e>
                                      </m:mr>
                                    </m:m>
                                  </m:e>
                                </m:mr>
                              </m:m>
                            </m:e>
                          </m:mr>
                        </m:m>
                      </m:e>
                    </m:d>
                  </m:oMath>
                </a14:m>
                <a:r>
                  <a:rPr lang="en-US" sz="1800"/>
                  <a:t> = R</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𝑒</m:t>
                        </m:r>
                      </m:e>
                      <m:sub>
                        <m:r>
                          <a:rPr lang="en-US" sz="1800" i="1">
                            <a:latin typeface="Cambria Math" panose="02040503050406030204" pitchFamily="18" charset="0"/>
                          </a:rPr>
                          <m:t>𝑦</m:t>
                        </m:r>
                        <m:r>
                          <a:rPr lang="en-US" sz="1800" b="0" i="1" smtClean="0">
                            <a:latin typeface="Cambria Math" panose="02040503050406030204" pitchFamily="18" charset="0"/>
                          </a:rPr>
                          <m:t>𝑧</m:t>
                        </m:r>
                      </m:sub>
                    </m:sSub>
                  </m:oMath>
                </a14:m>
                <a:r>
                  <a:rPr lang="en-US" sz="1800"/>
                  <a:t>. </a:t>
                </a:r>
                <a14:m>
                  <m:oMath xmlns:m="http://schemas.openxmlformats.org/officeDocument/2006/math">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𝑥</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𝑦</m:t>
                                    </m:r>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𝑧</m:t>
                                          </m:r>
                                        </m:e>
                                      </m:mr>
                                      <m:mr>
                                        <m:e>
                                          <m:r>
                                            <a:rPr lang="en-US" sz="2200" i="1">
                                              <a:latin typeface="Cambria Math" panose="02040503050406030204" pitchFamily="18" charset="0"/>
                                            </a:rPr>
                                            <m:t>1</m:t>
                                          </m:r>
                                        </m:e>
                                      </m:mr>
                                    </m:m>
                                  </m:e>
                                </m:mr>
                              </m:m>
                            </m:e>
                          </m:mr>
                        </m:m>
                      </m:e>
                    </m:d>
                  </m:oMath>
                </a14:m>
                <a:endParaRPr lang="en-US" sz="1800"/>
              </a:p>
              <a:p>
                <a:pPr marL="0" indent="0" algn="ctr">
                  <a:spcAft>
                    <a:spcPts val="1600"/>
                  </a:spcAft>
                  <a:buNone/>
                </a:pPr>
                <a:endParaRPr lang="en-US" sz="1800"/>
              </a:p>
            </p:txBody>
          </p:sp>
        </mc:Choice>
        <mc:Fallback>
          <p:sp>
            <p:nvSpPr>
              <p:cNvPr id="19" name="Google Shape;1251;p34">
                <a:extLst>
                  <a:ext uri="{FF2B5EF4-FFF2-40B4-BE49-F238E27FC236}">
                    <a16:creationId xmlns:a16="http://schemas.microsoft.com/office/drawing/2014/main" id="{80C3E11D-2B5F-0338-5244-2A21556D038F}"/>
                  </a:ext>
                </a:extLst>
              </p:cNvPr>
              <p:cNvSpPr txBox="1">
                <a:spLocks noRot="1" noChangeAspect="1" noMove="1" noResize="1" noEditPoints="1" noAdjustHandles="1" noChangeArrowheads="1" noChangeShapeType="1" noTextEdit="1"/>
              </p:cNvSpPr>
              <p:nvPr/>
            </p:nvSpPr>
            <p:spPr>
              <a:xfrm>
                <a:off x="131987" y="1534646"/>
                <a:ext cx="4056836" cy="3455051"/>
              </a:xfrm>
              <a:prstGeom prst="rect">
                <a:avLst/>
              </a:prstGeom>
              <a:blipFill>
                <a:blip r:embed="rId7"/>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176319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60" presetClass="entr" presetSubtype="12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additive="sum">
                                        <p:cTn id="12" dur="1000" fill="hold"/>
                                        <p:tgtEl>
                                          <p:spTgt spid="8"/>
                                        </p:tgtEl>
                                        <p:attrNameLst>
                                          <p:attrName>3d.view.rotation.y</p:attrName>
                                        </p:attrNameLst>
                                      </p:cBhvr>
                                      <p:tavLst>
                                        <p:tav tm="0">
                                          <p:val>
                                            <p:fltVal val="-20"/>
                                          </p:val>
                                        </p:tav>
                                        <p:tav tm="3330">
                                          <p:val>
                                            <p:fltVal val="-19.9349"/>
                                          </p:val>
                                        </p:tav>
                                        <p:tav tm="6660">
                                          <p:val>
                                            <p:fltVal val="-19.7456"/>
                                          </p:val>
                                        </p:tav>
                                        <p:tav tm="9990">
                                          <p:val>
                                            <p:fltVal val="-19.441"/>
                                          </p:val>
                                        </p:tav>
                                        <p:tav tm="13320">
                                          <p:val>
                                            <p:fltVal val="-19.0299"/>
                                          </p:val>
                                        </p:tav>
                                        <p:tav tm="16650">
                                          <p:val>
                                            <p:fltVal val="-18.5212"/>
                                          </p:val>
                                        </p:tav>
                                        <p:tav tm="19970">
                                          <p:val>
                                            <p:fltVal val="-17.9257"/>
                                          </p:val>
                                        </p:tav>
                                        <p:tav tm="23290">
                                          <p:val>
                                            <p:fltVal val="-17.2507"/>
                                          </p:val>
                                        </p:tav>
                                        <p:tav tm="26620">
                                          <p:val>
                                            <p:fltVal val="-16.5027"/>
                                          </p:val>
                                        </p:tav>
                                        <p:tav tm="29950">
                                          <p:val>
                                            <p:fltVal val="-15.6925"/>
                                          </p:val>
                                        </p:tav>
                                        <p:tav tm="33280">
                                          <p:val>
                                            <p:fltVal val="-14.829"/>
                                          </p:val>
                                        </p:tav>
                                        <p:tav tm="36610">
                                          <p:val>
                                            <p:fltVal val="-13.9209"/>
                                          </p:val>
                                        </p:tav>
                                        <p:tav tm="39940">
                                          <p:val>
                                            <p:fltVal val="-12.9772"/>
                                          </p:val>
                                        </p:tav>
                                        <p:tav tm="43270">
                                          <p:val>
                                            <p:fltVal val="-12.0068"/>
                                          </p:val>
                                        </p:tav>
                                        <p:tav tm="46600">
                                          <p:val>
                                            <p:fltVal val="-11.0184"/>
                                          </p:val>
                                        </p:tav>
                                        <p:tav tm="49930">
                                          <p:val>
                                            <p:fltVal val="-10.0209"/>
                                          </p:val>
                                        </p:tav>
                                        <p:tav tm="53250">
                                          <p:val>
                                            <p:fltVal val="-9.0263"/>
                                          </p:val>
                                        </p:tav>
                                        <p:tav tm="56580">
                                          <p:val>
                                            <p:fltVal val="-8.0373"/>
                                          </p:val>
                                        </p:tav>
                                        <p:tav tm="59900">
                                          <p:val>
                                            <p:fltVal val="-7.0688"/>
                                          </p:val>
                                        </p:tav>
                                        <p:tav tm="63220">
                                          <p:val>
                                            <p:fltVal val="-6.1264"/>
                                          </p:val>
                                        </p:tav>
                                        <p:tav tm="66540">
                                          <p:val>
                                            <p:fltVal val="-5.2189"/>
                                          </p:val>
                                        </p:tav>
                                        <p:tav tm="69870">
                                          <p:val>
                                            <p:fltVal val="-4.3528"/>
                                          </p:val>
                                        </p:tav>
                                        <p:tav tm="73190">
                                          <p:val>
                                            <p:fltVal val="-3.5418"/>
                                          </p:val>
                                        </p:tav>
                                        <p:tav tm="76510">
                                          <p:val>
                                            <p:fltVal val="-2.7922"/>
                                          </p:val>
                                        </p:tav>
                                        <p:tav tm="79830">
                                          <p:val>
                                            <p:fltVal val="-2.1127"/>
                                          </p:val>
                                        </p:tav>
                                        <p:tav tm="83160">
                                          <p:val>
                                            <p:fltVal val="-1.5104"/>
                                          </p:val>
                                        </p:tav>
                                        <p:tav tm="86480">
                                          <p:val>
                                            <p:fltVal val="-0.9978"/>
                                          </p:val>
                                        </p:tav>
                                        <p:tav tm="89800">
                                          <p:val>
                                            <p:fltVal val="-0.5817"/>
                                          </p:val>
                                        </p:tav>
                                        <p:tav tm="93120">
                                          <p:val>
                                            <p:fltVal val="-0.2709"/>
                                          </p:val>
                                        </p:tav>
                                        <p:tav tm="96450">
                                          <p:val>
                                            <p:fltVal val="-0.0738"/>
                                          </p:val>
                                        </p:tav>
                                        <p:tav tm="100000">
                                          <p:val>
                                            <p:fltVal val="0"/>
                                          </p:val>
                                        </p:tav>
                                      </p:tavLst>
                                    </p:anim>
                                    <p:anim calcmode="lin" valueType="num">
                                      <p:cBhvr additive="mult">
                                        <p:cTn id="13" dur="1000" fill="hold"/>
                                        <p:tgtEl>
                                          <p:spTgt spid="8"/>
                                        </p:tgtEl>
                                        <p:attrNameLst>
                                          <p:attrName>3d.object.scale.x</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14" dur="1000" fill="hold"/>
                                        <p:tgtEl>
                                          <p:spTgt spid="8"/>
                                        </p:tgtEl>
                                        <p:attrNameLst>
                                          <p:attrName>3d.object.scale.y</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15" dur="1000" fill="hold"/>
                                        <p:tgtEl>
                                          <p:spTgt spid="8"/>
                                        </p:tgtEl>
                                        <p:attrNameLst>
                                          <p:attrName>3d.object.scale.z</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3.61111E-6 -3.58025E-6 L -0.00139 0.34969 " pathEditMode="relative" rAng="0" ptsTypes="AA">
                                      <p:cBhvr>
                                        <p:cTn id="19" dur="2000" fill="hold"/>
                                        <p:tgtEl>
                                          <p:spTgt spid="8"/>
                                        </p:tgtEl>
                                        <p:attrNameLst>
                                          <p:attrName>ppt_x</p:attrName>
                                          <p:attrName>ppt_y</p:attrName>
                                        </p:attrNameLst>
                                      </p:cBhvr>
                                      <p:rCtr x="-69" y="17469"/>
                                    </p:animMotion>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8"/>
                                        </p:tgtEl>
                                      </p:cBhvr>
                                    </p:animEffect>
                                    <p:set>
                                      <p:cBhvr>
                                        <p:cTn id="34" dur="1" fill="hold">
                                          <p:stCondLst>
                                            <p:cond delay="499"/>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8" grpId="0"/>
      <p:bldP spid="18" grpId="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2" name="Google Shape;1585;p43">
            <a:extLst>
              <a:ext uri="{FF2B5EF4-FFF2-40B4-BE49-F238E27FC236}">
                <a16:creationId xmlns:a16="http://schemas.microsoft.com/office/drawing/2014/main" id="{742DB6DE-4AC5-BA15-0A42-80991E7B6709}"/>
              </a:ext>
            </a:extLst>
          </p:cNvPr>
          <p:cNvSpPr txBox="1"/>
          <p:nvPr/>
        </p:nvSpPr>
        <p:spPr>
          <a:xfrm>
            <a:off x="667240" y="342293"/>
            <a:ext cx="3852721" cy="43829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000" b="1" dirty="0">
                <a:solidFill>
                  <a:schemeClr val="accent1"/>
                </a:solidFill>
                <a:latin typeface="Cantarell"/>
                <a:ea typeface="Cantarell"/>
                <a:cs typeface="Cantarell"/>
                <a:sym typeface="Cantarell"/>
              </a:rPr>
              <a:t>5  PHÉP BIẾN DẠNG</a:t>
            </a:r>
            <a:endParaRPr sz="2000" b="1" dirty="0">
              <a:solidFill>
                <a:schemeClr val="accent1"/>
              </a:solidFill>
              <a:latin typeface="Cantarell"/>
              <a:ea typeface="Cantarell"/>
              <a:cs typeface="Cantarell"/>
              <a:sym typeface="Cantarell"/>
            </a:endParaRPr>
          </a:p>
        </p:txBody>
      </p:sp>
      <p:sp>
        <p:nvSpPr>
          <p:cNvPr id="3" name="TextBox 2">
            <a:extLst>
              <a:ext uri="{FF2B5EF4-FFF2-40B4-BE49-F238E27FC236}">
                <a16:creationId xmlns:a16="http://schemas.microsoft.com/office/drawing/2014/main" id="{0454E6DA-B04C-167D-597E-9172B20E3151}"/>
              </a:ext>
            </a:extLst>
          </p:cNvPr>
          <p:cNvSpPr txBox="1"/>
          <p:nvPr/>
        </p:nvSpPr>
        <p:spPr>
          <a:xfrm>
            <a:off x="292154" y="926657"/>
            <a:ext cx="4361621" cy="2062103"/>
          </a:xfrm>
          <a:prstGeom prst="rect">
            <a:avLst/>
          </a:prstGeom>
          <a:noFill/>
        </p:spPr>
        <p:txBody>
          <a:bodyPr wrap="square">
            <a:spAutoFit/>
          </a:bodyPr>
          <a:lstStyle/>
          <a:p>
            <a:r>
              <a:rPr lang="en-US" sz="1600">
                <a:solidFill>
                  <a:schemeClr val="bg1"/>
                </a:solidFill>
                <a:latin typeface="Quantico" panose="020B0604020202020204" charset="0"/>
                <a:ea typeface="Cambria Math" panose="02040503050406030204" pitchFamily="18" charset="0"/>
              </a:rPr>
              <a:t>L</a:t>
            </a:r>
            <a:r>
              <a:rPr lang="vi-VN" sz="1600">
                <a:solidFill>
                  <a:schemeClr val="bg1"/>
                </a:solidFill>
                <a:latin typeface="Quantico" panose="020B0604020202020204" charset="0"/>
                <a:ea typeface="Cambria Math" panose="02040503050406030204" pitchFamily="18" charset="0"/>
              </a:rPr>
              <a:t>àm thay đổi, méo mó hình dạng của các đối tượng</a:t>
            </a:r>
            <a:endParaRPr lang="en-US" sz="1600">
              <a:solidFill>
                <a:schemeClr val="bg1"/>
              </a:solidFill>
              <a:latin typeface="Quantico" panose="020B0604020202020204" charset="0"/>
              <a:ea typeface="Cambria Math" panose="02040503050406030204" pitchFamily="18" charset="0"/>
            </a:endParaRPr>
          </a:p>
          <a:p>
            <a:endParaRPr lang="en-US" sz="1600">
              <a:solidFill>
                <a:schemeClr val="bg1"/>
              </a:solidFill>
              <a:latin typeface="Quantico" panose="020B0604020202020204" charset="0"/>
              <a:ea typeface="Cambria Math" panose="02040503050406030204" pitchFamily="18" charset="0"/>
            </a:endParaRPr>
          </a:p>
          <a:p>
            <a:r>
              <a:rPr lang="vi-VN" sz="1600">
                <a:solidFill>
                  <a:schemeClr val="bg1"/>
                </a:solidFill>
                <a:latin typeface="Quantico" panose="020B0604020202020204" charset="0"/>
                <a:ea typeface="Cambria Math" panose="02040503050406030204" pitchFamily="18" charset="0"/>
              </a:rPr>
              <a:t>Tất cả các phần tử nằm trên đường chéo chính bằng 1.</a:t>
            </a:r>
            <a:endParaRPr lang="en-US" sz="1600">
              <a:solidFill>
                <a:schemeClr val="bg1"/>
              </a:solidFill>
              <a:latin typeface="Quantico" panose="020B0604020202020204" charset="0"/>
              <a:ea typeface="Cambria Math" panose="02040503050406030204" pitchFamily="18" charset="0"/>
            </a:endParaRPr>
          </a:p>
          <a:p>
            <a:endParaRPr lang="vi-VN" sz="1600">
              <a:solidFill>
                <a:schemeClr val="bg1"/>
              </a:solidFill>
              <a:latin typeface="Quantico" panose="020B0604020202020204" charset="0"/>
              <a:ea typeface="Cambria Math" panose="02040503050406030204" pitchFamily="18" charset="0"/>
            </a:endParaRPr>
          </a:p>
          <a:p>
            <a:r>
              <a:rPr lang="vi-VN" sz="1600">
                <a:solidFill>
                  <a:schemeClr val="bg1"/>
                </a:solidFill>
                <a:latin typeface="Quantico" panose="020B0604020202020204" charset="0"/>
                <a:ea typeface="Cambria Math" panose="02040503050406030204" pitchFamily="18" charset="0"/>
              </a:rPr>
              <a:t>Các phần tử chiếu và tịnh tiến bằng 0.</a:t>
            </a:r>
          </a:p>
          <a:p>
            <a:endParaRPr lang="en-US" sz="1600">
              <a:solidFill>
                <a:schemeClr val="bg1"/>
              </a:solidFill>
              <a:latin typeface="Quantico" panose="020B0604020202020204" charset="0"/>
              <a:ea typeface="Cambria Math" panose="02040503050406030204" pitchFamily="18" charset="0"/>
            </a:endParaRPr>
          </a:p>
        </p:txBody>
      </p:sp>
      <p:pic>
        <p:nvPicPr>
          <p:cNvPr id="4" name="Picture 3">
            <a:extLst>
              <a:ext uri="{FF2B5EF4-FFF2-40B4-BE49-F238E27FC236}">
                <a16:creationId xmlns:a16="http://schemas.microsoft.com/office/drawing/2014/main" id="{7834809C-58D7-D66C-35A4-92B568E7A18B}"/>
              </a:ext>
            </a:extLst>
          </p:cNvPr>
          <p:cNvPicPr>
            <a:picLocks noChangeAspect="1"/>
          </p:cNvPicPr>
          <p:nvPr/>
        </p:nvPicPr>
        <p:blipFill>
          <a:blip r:embed="rId3"/>
          <a:stretch>
            <a:fillRect/>
          </a:stretch>
        </p:blipFill>
        <p:spPr>
          <a:xfrm>
            <a:off x="151100" y="3189482"/>
            <a:ext cx="5142662" cy="1395296"/>
          </a:xfrm>
          <a:prstGeom prst="rect">
            <a:avLst/>
          </a:prstGeom>
        </p:spPr>
      </p:pic>
      <p:cxnSp>
        <p:nvCxnSpPr>
          <p:cNvPr id="5" name="Straight Arrow Connector 4">
            <a:extLst>
              <a:ext uri="{FF2B5EF4-FFF2-40B4-BE49-F238E27FC236}">
                <a16:creationId xmlns:a16="http://schemas.microsoft.com/office/drawing/2014/main" id="{5FC28E2E-2FD3-6FFD-A266-D91273528184}"/>
              </a:ext>
            </a:extLst>
          </p:cNvPr>
          <p:cNvCxnSpPr>
            <a:cxnSpLocks/>
          </p:cNvCxnSpPr>
          <p:nvPr/>
        </p:nvCxnSpPr>
        <p:spPr>
          <a:xfrm flipH="1" flipV="1">
            <a:off x="6523105" y="1300262"/>
            <a:ext cx="1" cy="1688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9FE1641-C3CD-9CE4-5109-1B5379AF4A13}"/>
              </a:ext>
            </a:extLst>
          </p:cNvPr>
          <p:cNvCxnSpPr>
            <a:cxnSpLocks/>
          </p:cNvCxnSpPr>
          <p:nvPr/>
        </p:nvCxnSpPr>
        <p:spPr>
          <a:xfrm>
            <a:off x="6523105" y="2987196"/>
            <a:ext cx="2031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82A9448-D94F-8FE7-C5EF-3C0EE56E2EC8}"/>
              </a:ext>
            </a:extLst>
          </p:cNvPr>
          <p:cNvCxnSpPr>
            <a:cxnSpLocks/>
          </p:cNvCxnSpPr>
          <p:nvPr/>
        </p:nvCxnSpPr>
        <p:spPr>
          <a:xfrm flipH="1">
            <a:off x="5802893" y="2987196"/>
            <a:ext cx="720212" cy="1248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0823DA0-BF60-D6FB-C3F2-955F183E1DA7}"/>
              </a:ext>
            </a:extLst>
          </p:cNvPr>
          <p:cNvSpPr txBox="1"/>
          <p:nvPr/>
        </p:nvSpPr>
        <p:spPr>
          <a:xfrm>
            <a:off x="8319589" y="2987196"/>
            <a:ext cx="356060" cy="342352"/>
          </a:xfrm>
          <a:prstGeom prst="rect">
            <a:avLst/>
          </a:prstGeom>
          <a:noFill/>
        </p:spPr>
        <p:txBody>
          <a:bodyPr wrap="square" rtlCol="0">
            <a:spAutoFit/>
          </a:bodyPr>
          <a:lstStyle/>
          <a:p>
            <a:r>
              <a:rPr lang="en-US">
                <a:solidFill>
                  <a:schemeClr val="bg1"/>
                </a:solidFill>
              </a:rPr>
              <a:t>x</a:t>
            </a:r>
          </a:p>
        </p:txBody>
      </p:sp>
      <p:sp>
        <p:nvSpPr>
          <p:cNvPr id="9" name="TextBox 8">
            <a:extLst>
              <a:ext uri="{FF2B5EF4-FFF2-40B4-BE49-F238E27FC236}">
                <a16:creationId xmlns:a16="http://schemas.microsoft.com/office/drawing/2014/main" id="{3FA96DC1-55B3-419E-7F7E-2176A21DE42B}"/>
              </a:ext>
            </a:extLst>
          </p:cNvPr>
          <p:cNvSpPr txBox="1"/>
          <p:nvPr/>
        </p:nvSpPr>
        <p:spPr>
          <a:xfrm>
            <a:off x="6523105" y="1114542"/>
            <a:ext cx="356060" cy="342352"/>
          </a:xfrm>
          <a:prstGeom prst="rect">
            <a:avLst/>
          </a:prstGeom>
          <a:noFill/>
        </p:spPr>
        <p:txBody>
          <a:bodyPr wrap="square" rtlCol="0">
            <a:spAutoFit/>
          </a:bodyPr>
          <a:lstStyle/>
          <a:p>
            <a:r>
              <a:rPr lang="en-US">
                <a:solidFill>
                  <a:schemeClr val="bg1"/>
                </a:solidFill>
              </a:rPr>
              <a:t>z</a:t>
            </a:r>
          </a:p>
        </p:txBody>
      </p:sp>
      <p:sp>
        <p:nvSpPr>
          <p:cNvPr id="10" name="TextBox 9">
            <a:extLst>
              <a:ext uri="{FF2B5EF4-FFF2-40B4-BE49-F238E27FC236}">
                <a16:creationId xmlns:a16="http://schemas.microsoft.com/office/drawing/2014/main" id="{54EE787E-2FE7-7236-4D30-E3854E2DB35F}"/>
              </a:ext>
            </a:extLst>
          </p:cNvPr>
          <p:cNvSpPr txBox="1"/>
          <p:nvPr/>
        </p:nvSpPr>
        <p:spPr>
          <a:xfrm>
            <a:off x="5891907" y="4074607"/>
            <a:ext cx="356060" cy="342352"/>
          </a:xfrm>
          <a:prstGeom prst="rect">
            <a:avLst/>
          </a:prstGeom>
          <a:noFill/>
        </p:spPr>
        <p:txBody>
          <a:bodyPr wrap="square" rtlCol="0">
            <a:spAutoFit/>
          </a:bodyPr>
          <a:lstStyle/>
          <a:p>
            <a:r>
              <a:rPr lang="en-US">
                <a:solidFill>
                  <a:schemeClr val="bg1"/>
                </a:solidFill>
              </a:rPr>
              <a:t>y</a:t>
            </a:r>
          </a:p>
        </p:txBody>
      </p:sp>
      <mc:AlternateContent xmlns:mc="http://schemas.openxmlformats.org/markup-compatibility/2006">
        <mc:Choice xmlns:am3d="http://schemas.microsoft.com/office/drawing/2017/model3d" Requires="am3d">
          <p:graphicFrame>
            <p:nvGraphicFramePr>
              <p:cNvPr id="11" name="3D Model 10" descr="Cube">
                <a:extLst>
                  <a:ext uri="{FF2B5EF4-FFF2-40B4-BE49-F238E27FC236}">
                    <a16:creationId xmlns:a16="http://schemas.microsoft.com/office/drawing/2014/main" id="{EF2CB62F-4422-EF79-8B1B-9303120ECD6E}"/>
                  </a:ext>
                </a:extLst>
              </p:cNvPr>
              <p:cNvGraphicFramePr>
                <a:graphicFrameLocks noChangeAspect="1"/>
              </p:cNvGraphicFramePr>
              <p:nvPr>
                <p:extLst>
                  <p:ext uri="{D42A27DB-BD31-4B8C-83A1-F6EECF244321}">
                    <p14:modId xmlns:p14="http://schemas.microsoft.com/office/powerpoint/2010/main" val="3322975591"/>
                  </p:ext>
                </p:extLst>
              </p:nvPr>
            </p:nvGraphicFramePr>
            <p:xfrm>
              <a:off x="6401721" y="2156304"/>
              <a:ext cx="777571" cy="879498"/>
            </p:xfrm>
            <a:graphic>
              <a:graphicData uri="http://schemas.microsoft.com/office/drawing/2017/model3d">
                <am3d:model3d r:embed="rId4">
                  <am3d:spPr>
                    <a:xfrm>
                      <a:off x="0" y="0"/>
                      <a:ext cx="777571" cy="879498"/>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8700000" ay="1800000" az="9600000"/>
                    <am3d:postTrans dx="0" dy="0" dz="0"/>
                  </am3d:trans>
                  <am3d:raster rName="Office3DRenderer" rVer="16.0.8326">
                    <am3d:blip r:embed="rId5"/>
                  </am3d:raster>
                  <am3d:objViewport viewportSz="88885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1" name="3D Model 10" descr="Cube">
                <a:extLst>
                  <a:ext uri="{FF2B5EF4-FFF2-40B4-BE49-F238E27FC236}">
                    <a16:creationId xmlns:a16="http://schemas.microsoft.com/office/drawing/2014/main" id="{EF2CB62F-4422-EF79-8B1B-9303120ECD6E}"/>
                  </a:ext>
                </a:extLst>
              </p:cNvPr>
              <p:cNvPicPr>
                <a:picLocks noGrp="1" noRot="1" noChangeAspect="1" noMove="1" noResize="1" noEditPoints="1" noAdjustHandles="1" noChangeArrowheads="1" noChangeShapeType="1" noCrop="1"/>
              </p:cNvPicPr>
              <p:nvPr/>
            </p:nvPicPr>
            <p:blipFill>
              <a:blip r:embed="rId5"/>
              <a:stretch>
                <a:fillRect/>
              </a:stretch>
            </p:blipFill>
            <p:spPr>
              <a:xfrm>
                <a:off x="6401721" y="2156304"/>
                <a:ext cx="777571" cy="879498"/>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3" name="3D Model 12" descr="Cuboid">
                <a:extLst>
                  <a:ext uri="{FF2B5EF4-FFF2-40B4-BE49-F238E27FC236}">
                    <a16:creationId xmlns:a16="http://schemas.microsoft.com/office/drawing/2014/main" id="{C11D5750-D59D-3D59-849C-925DA617454D}"/>
                  </a:ext>
                </a:extLst>
              </p:cNvPr>
              <p:cNvGraphicFramePr>
                <a:graphicFrameLocks noChangeAspect="1"/>
              </p:cNvGraphicFramePr>
              <p:nvPr>
                <p:extLst>
                  <p:ext uri="{D42A27DB-BD31-4B8C-83A1-F6EECF244321}">
                    <p14:modId xmlns:p14="http://schemas.microsoft.com/office/powerpoint/2010/main" val="3794802407"/>
                  </p:ext>
                </p:extLst>
              </p:nvPr>
            </p:nvGraphicFramePr>
            <p:xfrm>
              <a:off x="6068155" y="1928896"/>
              <a:ext cx="2044181" cy="1598342"/>
            </p:xfrm>
            <a:graphic>
              <a:graphicData uri="http://schemas.microsoft.com/office/drawing/2017/model3d">
                <am3d:model3d r:embed="rId6">
                  <am3d:spPr>
                    <a:xfrm>
                      <a:off x="0" y="0"/>
                      <a:ext cx="2044181" cy="1598342"/>
                    </a:xfrm>
                    <a:prstGeom prst="rect">
                      <a:avLst/>
                    </a:prstGeom>
                  </am3d:spPr>
                  <am3d:camera>
                    <am3d:pos x="0" y="0" z="57664451"/>
                    <am3d:up dx="0" dy="36000000" dz="0"/>
                    <am3d:lookAt x="0" y="0" z="0"/>
                    <am3d:perspective fov="2700000"/>
                  </am3d:camera>
                  <am3d:trans>
                    <am3d:meterPerModelUnit n="4361393" d="1000000"/>
                    <am3d:preTrans dx="0" dy="-6493603" dz="0"/>
                    <am3d:scale>
                      <am3d:sx n="1000000" d="1000000"/>
                      <am3d:sy n="1000000" d="1000000"/>
                      <am3d:sz n="1000000" d="1000000"/>
                    </am3d:scale>
                    <am3d:rot ax="1200000" ay="1800000" az="600000"/>
                    <am3d:postTrans dx="0" dy="0" dz="0"/>
                  </am3d:trans>
                  <am3d:raster rName="Office3DRenderer" rVer="16.0.8326">
                    <am3d:blip r:embed="rId7"/>
                  </am3d:raster>
                  <am3d:objViewport viewportSz="209766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3" name="3D Model 12" descr="Cuboid">
                <a:extLst>
                  <a:ext uri="{FF2B5EF4-FFF2-40B4-BE49-F238E27FC236}">
                    <a16:creationId xmlns:a16="http://schemas.microsoft.com/office/drawing/2014/main" id="{C11D5750-D59D-3D59-849C-925DA617454D}"/>
                  </a:ext>
                </a:extLst>
              </p:cNvPr>
              <p:cNvPicPr>
                <a:picLocks noGrp="1" noRot="1" noChangeAspect="1" noMove="1" noResize="1" noEditPoints="1" noAdjustHandles="1" noChangeArrowheads="1" noChangeShapeType="1" noCrop="1"/>
              </p:cNvPicPr>
              <p:nvPr/>
            </p:nvPicPr>
            <p:blipFill>
              <a:blip r:embed="rId7"/>
              <a:stretch>
                <a:fillRect/>
              </a:stretch>
            </p:blipFill>
            <p:spPr>
              <a:xfrm>
                <a:off x="6068155" y="1928896"/>
                <a:ext cx="2044181" cy="1598342"/>
              </a:xfrm>
              <a:prstGeom prst="rect">
                <a:avLst/>
              </a:prstGeom>
            </p:spPr>
          </p:pic>
        </mc:Fallback>
      </mc:AlternateContent>
    </p:spTree>
    <p:extLst>
      <p:ext uri="{BB962C8B-B14F-4D97-AF65-F5344CB8AC3E}">
        <p14:creationId xmlns:p14="http://schemas.microsoft.com/office/powerpoint/2010/main" val="41969722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par>
                          <p:cTn id="13" fill="hold">
                            <p:stCondLst>
                              <p:cond delay="500"/>
                            </p:stCondLst>
                            <p:childTnLst>
                              <p:par>
                                <p:cTn id="14" presetID="60" presetClass="entr" presetSubtype="128"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additive="sum">
                                        <p:cTn id="17" dur="1000" fill="hold"/>
                                        <p:tgtEl>
                                          <p:spTgt spid="11"/>
                                        </p:tgtEl>
                                        <p:attrNameLst>
                                          <p:attrName>3d.view.rotation.y</p:attrName>
                                        </p:attrNameLst>
                                      </p:cBhvr>
                                      <p:tavLst>
                                        <p:tav tm="0">
                                          <p:val>
                                            <p:fltVal val="-20"/>
                                          </p:val>
                                        </p:tav>
                                        <p:tav tm="3330">
                                          <p:val>
                                            <p:fltVal val="-19.9349"/>
                                          </p:val>
                                        </p:tav>
                                        <p:tav tm="6660">
                                          <p:val>
                                            <p:fltVal val="-19.7456"/>
                                          </p:val>
                                        </p:tav>
                                        <p:tav tm="9990">
                                          <p:val>
                                            <p:fltVal val="-19.441"/>
                                          </p:val>
                                        </p:tav>
                                        <p:tav tm="13320">
                                          <p:val>
                                            <p:fltVal val="-19.0299"/>
                                          </p:val>
                                        </p:tav>
                                        <p:tav tm="16650">
                                          <p:val>
                                            <p:fltVal val="-18.5212"/>
                                          </p:val>
                                        </p:tav>
                                        <p:tav tm="19970">
                                          <p:val>
                                            <p:fltVal val="-17.9257"/>
                                          </p:val>
                                        </p:tav>
                                        <p:tav tm="23290">
                                          <p:val>
                                            <p:fltVal val="-17.2507"/>
                                          </p:val>
                                        </p:tav>
                                        <p:tav tm="26620">
                                          <p:val>
                                            <p:fltVal val="-16.5027"/>
                                          </p:val>
                                        </p:tav>
                                        <p:tav tm="29950">
                                          <p:val>
                                            <p:fltVal val="-15.6925"/>
                                          </p:val>
                                        </p:tav>
                                        <p:tav tm="33280">
                                          <p:val>
                                            <p:fltVal val="-14.829"/>
                                          </p:val>
                                        </p:tav>
                                        <p:tav tm="36610">
                                          <p:val>
                                            <p:fltVal val="-13.9209"/>
                                          </p:val>
                                        </p:tav>
                                        <p:tav tm="39940">
                                          <p:val>
                                            <p:fltVal val="-12.9772"/>
                                          </p:val>
                                        </p:tav>
                                        <p:tav tm="43270">
                                          <p:val>
                                            <p:fltVal val="-12.0068"/>
                                          </p:val>
                                        </p:tav>
                                        <p:tav tm="46600">
                                          <p:val>
                                            <p:fltVal val="-11.0184"/>
                                          </p:val>
                                        </p:tav>
                                        <p:tav tm="49930">
                                          <p:val>
                                            <p:fltVal val="-10.0209"/>
                                          </p:val>
                                        </p:tav>
                                        <p:tav tm="53250">
                                          <p:val>
                                            <p:fltVal val="-9.0263"/>
                                          </p:val>
                                        </p:tav>
                                        <p:tav tm="56580">
                                          <p:val>
                                            <p:fltVal val="-8.0373"/>
                                          </p:val>
                                        </p:tav>
                                        <p:tav tm="59900">
                                          <p:val>
                                            <p:fltVal val="-7.0688"/>
                                          </p:val>
                                        </p:tav>
                                        <p:tav tm="63220">
                                          <p:val>
                                            <p:fltVal val="-6.1264"/>
                                          </p:val>
                                        </p:tav>
                                        <p:tav tm="66540">
                                          <p:val>
                                            <p:fltVal val="-5.2189"/>
                                          </p:val>
                                        </p:tav>
                                        <p:tav tm="69870">
                                          <p:val>
                                            <p:fltVal val="-4.3528"/>
                                          </p:val>
                                        </p:tav>
                                        <p:tav tm="73190">
                                          <p:val>
                                            <p:fltVal val="-3.5418"/>
                                          </p:val>
                                        </p:tav>
                                        <p:tav tm="76510">
                                          <p:val>
                                            <p:fltVal val="-2.7922"/>
                                          </p:val>
                                        </p:tav>
                                        <p:tav tm="79830">
                                          <p:val>
                                            <p:fltVal val="-2.1127"/>
                                          </p:val>
                                        </p:tav>
                                        <p:tav tm="83160">
                                          <p:val>
                                            <p:fltVal val="-1.5104"/>
                                          </p:val>
                                        </p:tav>
                                        <p:tav tm="86480">
                                          <p:val>
                                            <p:fltVal val="-0.9978"/>
                                          </p:val>
                                        </p:tav>
                                        <p:tav tm="89800">
                                          <p:val>
                                            <p:fltVal val="-0.5817"/>
                                          </p:val>
                                        </p:tav>
                                        <p:tav tm="93120">
                                          <p:val>
                                            <p:fltVal val="-0.2709"/>
                                          </p:val>
                                        </p:tav>
                                        <p:tav tm="96450">
                                          <p:val>
                                            <p:fltVal val="-0.0738"/>
                                          </p:val>
                                        </p:tav>
                                        <p:tav tm="100000">
                                          <p:val>
                                            <p:fltVal val="0"/>
                                          </p:val>
                                        </p:tav>
                                      </p:tavLst>
                                    </p:anim>
                                    <p:anim calcmode="lin" valueType="num">
                                      <p:cBhvr additive="mult">
                                        <p:cTn id="18" dur="1000" fill="hold"/>
                                        <p:tgtEl>
                                          <p:spTgt spid="11"/>
                                        </p:tgtEl>
                                        <p:attrNameLst>
                                          <p:attrName>3d.object.scale.x</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19" dur="1000" fill="hold"/>
                                        <p:tgtEl>
                                          <p:spTgt spid="11"/>
                                        </p:tgtEl>
                                        <p:attrNameLst>
                                          <p:attrName>3d.object.scale.y</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20" dur="1000" fill="hold"/>
                                        <p:tgtEl>
                                          <p:spTgt spid="11"/>
                                        </p:tgtEl>
                                        <p:attrNameLst>
                                          <p:attrName>3d.object.scale.z</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60" presetClass="exit" presetSubtype="128" fill="hold" nodeType="clickEffect">
                                  <p:stCondLst>
                                    <p:cond delay="0"/>
                                  </p:stCondLst>
                                  <p:childTnLst>
                                    <p:animEffect transition="out" filter="fade">
                                      <p:cBhvr>
                                        <p:cTn id="24" dur="1000"/>
                                        <p:tgtEl>
                                          <p:spTgt spid="11"/>
                                        </p:tgtEl>
                                      </p:cBhvr>
                                    </p:animEffect>
                                    <p:anim calcmode="lin" valueType="num">
                                      <p:cBhvr additive="sum">
                                        <p:cTn id="25" dur="1000"/>
                                        <p:tgtEl>
                                          <p:spTgt spid="11"/>
                                        </p:tgtEl>
                                        <p:attrNameLst>
                                          <p:attrName>3d.view.rotation.y</p:attrName>
                                        </p:attrNameLst>
                                      </p:cBhvr>
                                      <p:tavLst>
                                        <p:tav tm="0">
                                          <p:val>
                                            <p:fltVal val="0"/>
                                          </p:val>
                                        </p:tav>
                                        <p:tav tm="3330">
                                          <p:val>
                                            <p:fltVal val="0.065"/>
                                          </p:val>
                                        </p:tav>
                                        <p:tav tm="6660">
                                          <p:val>
                                            <p:fltVal val="0.2543"/>
                                          </p:val>
                                        </p:tav>
                                        <p:tav tm="9990">
                                          <p:val>
                                            <p:fltVal val="0.5589"/>
                                          </p:val>
                                        </p:tav>
                                        <p:tav tm="13320">
                                          <p:val>
                                            <p:fltVal val="0.97"/>
                                          </p:val>
                                        </p:tav>
                                        <p:tav tm="16650">
                                          <p:val>
                                            <p:fltVal val="1.4787"/>
                                          </p:val>
                                        </p:tav>
                                        <p:tav tm="19970">
                                          <p:val>
                                            <p:fltVal val="2.0742"/>
                                          </p:val>
                                        </p:tav>
                                        <p:tav tm="23290">
                                          <p:val>
                                            <p:fltVal val="2.7492"/>
                                          </p:val>
                                        </p:tav>
                                        <p:tav tm="26620">
                                          <p:val>
                                            <p:fltVal val="3.4972"/>
                                          </p:val>
                                        </p:tav>
                                        <p:tav tm="29950">
                                          <p:val>
                                            <p:fltVal val="4.3074"/>
                                          </p:val>
                                        </p:tav>
                                        <p:tav tm="33280">
                                          <p:val>
                                            <p:fltVal val="5.1709"/>
                                          </p:val>
                                        </p:tav>
                                        <p:tav tm="36610">
                                          <p:val>
                                            <p:fltVal val="6.079"/>
                                          </p:val>
                                        </p:tav>
                                        <p:tav tm="39940">
                                          <p:val>
                                            <p:fltVal val="7.0227"/>
                                          </p:val>
                                        </p:tav>
                                        <p:tav tm="43270">
                                          <p:val>
                                            <p:fltVal val="7.9931"/>
                                          </p:val>
                                        </p:tav>
                                        <p:tav tm="46600">
                                          <p:val>
                                            <p:fltVal val="8.9815"/>
                                          </p:val>
                                        </p:tav>
                                        <p:tav tm="49930">
                                          <p:val>
                                            <p:fltVal val="9.979"/>
                                          </p:val>
                                        </p:tav>
                                        <p:tav tm="53250">
                                          <p:val>
                                            <p:fltVal val="10.9736"/>
                                          </p:val>
                                        </p:tav>
                                        <p:tav tm="56580">
                                          <p:val>
                                            <p:fltVal val="11.9626"/>
                                          </p:val>
                                        </p:tav>
                                        <p:tav tm="59900">
                                          <p:val>
                                            <p:fltVal val="12.9311"/>
                                          </p:val>
                                        </p:tav>
                                        <p:tav tm="63220">
                                          <p:val>
                                            <p:fltVal val="13.8735"/>
                                          </p:val>
                                        </p:tav>
                                        <p:tav tm="66540">
                                          <p:val>
                                            <p:fltVal val="14.781"/>
                                          </p:val>
                                        </p:tav>
                                        <p:tav tm="69870">
                                          <p:val>
                                            <p:fltVal val="15.6471"/>
                                          </p:val>
                                        </p:tav>
                                        <p:tav tm="73190">
                                          <p:val>
                                            <p:fltVal val="16.4581"/>
                                          </p:val>
                                        </p:tav>
                                        <p:tav tm="76510">
                                          <p:val>
                                            <p:fltVal val="17.2077"/>
                                          </p:val>
                                        </p:tav>
                                        <p:tav tm="79830">
                                          <p:val>
                                            <p:fltVal val="17.8872"/>
                                          </p:val>
                                        </p:tav>
                                        <p:tav tm="83160">
                                          <p:val>
                                            <p:fltVal val="18.4895"/>
                                          </p:val>
                                        </p:tav>
                                        <p:tav tm="86480">
                                          <p:val>
                                            <p:fltVal val="19.0021"/>
                                          </p:val>
                                        </p:tav>
                                        <p:tav tm="89800">
                                          <p:val>
                                            <p:fltVal val="19.4182"/>
                                          </p:val>
                                        </p:tav>
                                        <p:tav tm="93120">
                                          <p:val>
                                            <p:fltVal val="19.729"/>
                                          </p:val>
                                        </p:tav>
                                        <p:tav tm="96450">
                                          <p:val>
                                            <p:fltVal val="19.9261"/>
                                          </p:val>
                                        </p:tav>
                                        <p:tav tm="100000">
                                          <p:val>
                                            <p:fltVal val="20"/>
                                          </p:val>
                                        </p:tav>
                                      </p:tavLst>
                                    </p:anim>
                                    <p:anim calcmode="lin" valueType="num">
                                      <p:cBhvr additive="mult">
                                        <p:cTn id="26" dur="1000"/>
                                        <p:tgtEl>
                                          <p:spTgt spid="11"/>
                                        </p:tgtEl>
                                        <p:attrNameLst>
                                          <p:attrName>3d.object.scale.x</p:attrName>
                                        </p:attrNameLst>
                                      </p:cBhvr>
                                      <p:tavLst>
                                        <p:tav tm="0">
                                          <p:val>
                                            <p:fltVal val="1"/>
                                          </p:val>
                                        </p:tav>
                                        <p:tav tm="3330">
                                          <p:val>
                                            <p:fltVal val="0.9895"/>
                                          </p:val>
                                        </p:tav>
                                        <p:tav tm="6660">
                                          <p:val>
                                            <p:fltVal val="0.9791"/>
                                          </p:val>
                                        </p:tav>
                                        <p:tav tm="9990">
                                          <p:val>
                                            <p:fltVal val="0.9687"/>
                                          </p:val>
                                        </p:tav>
                                        <p:tav tm="13320">
                                          <p:val>
                                            <p:fltVal val="0.9584"/>
                                          </p:val>
                                        </p:tav>
                                        <p:tav tm="16650">
                                          <p:val>
                                            <p:fltVal val="0.9482"/>
                                          </p:val>
                                        </p:tav>
                                        <p:tav tm="19970">
                                          <p:val>
                                            <p:fltVal val="0.9382"/>
                                          </p:val>
                                        </p:tav>
                                        <p:tav tm="23290">
                                          <p:val>
                                            <p:fltVal val="0.9284"/>
                                          </p:val>
                                        </p:tav>
                                        <p:tav tm="26620">
                                          <p:val>
                                            <p:fltVal val="0.9187"/>
                                          </p:val>
                                        </p:tav>
                                        <p:tav tm="29950">
                                          <p:val>
                                            <p:fltVal val="0.9093"/>
                                          </p:val>
                                        </p:tav>
                                        <p:tav tm="33280">
                                          <p:val>
                                            <p:fltVal val="0.9001"/>
                                          </p:val>
                                        </p:tav>
                                        <p:tav tm="36610">
                                          <p:val>
                                            <p:fltVal val="0.8912"/>
                                          </p:val>
                                        </p:tav>
                                        <p:tav tm="39940">
                                          <p:val>
                                            <p:fltVal val="0.8825"/>
                                          </p:val>
                                        </p:tav>
                                        <p:tav tm="43270">
                                          <p:val>
                                            <p:fltVal val="0.8742"/>
                                          </p:val>
                                        </p:tav>
                                        <p:tav tm="46600">
                                          <p:val>
                                            <p:fltVal val="0.8663"/>
                                          </p:val>
                                        </p:tav>
                                        <p:tav tm="49930">
                                          <p:val>
                                            <p:fltVal val="0.8587"/>
                                          </p:val>
                                        </p:tav>
                                        <p:tav tm="53250">
                                          <p:val>
                                            <p:fltVal val="0.8515"/>
                                          </p:val>
                                        </p:tav>
                                        <p:tav tm="56580">
                                          <p:val>
                                            <p:fltVal val="0.8447"/>
                                          </p:val>
                                        </p:tav>
                                        <p:tav tm="59900">
                                          <p:val>
                                            <p:fltVal val="0.8383"/>
                                          </p:val>
                                        </p:tav>
                                        <p:tav tm="63220">
                                          <p:val>
                                            <p:fltVal val="0.8324"/>
                                          </p:val>
                                        </p:tav>
                                        <p:tav tm="66540">
                                          <p:val>
                                            <p:fltVal val="0.8269"/>
                                          </p:val>
                                        </p:tav>
                                        <p:tav tm="69870">
                                          <p:val>
                                            <p:fltVal val="0.8219"/>
                                          </p:val>
                                        </p:tav>
                                        <p:tav tm="73190">
                                          <p:val>
                                            <p:fltVal val="0.8174"/>
                                          </p:val>
                                        </p:tav>
                                        <p:tav tm="76510">
                                          <p:val>
                                            <p:fltVal val="0.8134"/>
                                          </p:val>
                                        </p:tav>
                                        <p:tav tm="79830">
                                          <p:val>
                                            <p:fltVal val="0.8099"/>
                                          </p:val>
                                        </p:tav>
                                        <p:tav tm="83160">
                                          <p:val>
                                            <p:fltVal val="0.8069"/>
                                          </p:val>
                                        </p:tav>
                                        <p:tav tm="86480">
                                          <p:val>
                                            <p:fltVal val="0.8044"/>
                                          </p:val>
                                        </p:tav>
                                        <p:tav tm="89800">
                                          <p:val>
                                            <p:fltVal val="0.8025"/>
                                          </p:val>
                                        </p:tav>
                                        <p:tav tm="93120">
                                          <p:val>
                                            <p:fltVal val="0.8011"/>
                                          </p:val>
                                        </p:tav>
                                        <p:tav tm="96450">
                                          <p:val>
                                            <p:fltVal val="0.8003"/>
                                          </p:val>
                                        </p:tav>
                                        <p:tav tm="100000">
                                          <p:val>
                                            <p:fltVal val="0.8"/>
                                          </p:val>
                                        </p:tav>
                                      </p:tavLst>
                                    </p:anim>
                                    <p:anim calcmode="lin" valueType="num">
                                      <p:cBhvr additive="mult">
                                        <p:cTn id="27" dur="1000"/>
                                        <p:tgtEl>
                                          <p:spTgt spid="11"/>
                                        </p:tgtEl>
                                        <p:attrNameLst>
                                          <p:attrName>3d.object.scale.y</p:attrName>
                                        </p:attrNameLst>
                                      </p:cBhvr>
                                      <p:tavLst>
                                        <p:tav tm="0">
                                          <p:val>
                                            <p:fltVal val="1"/>
                                          </p:val>
                                        </p:tav>
                                        <p:tav tm="3330">
                                          <p:val>
                                            <p:fltVal val="0.9895"/>
                                          </p:val>
                                        </p:tav>
                                        <p:tav tm="6660">
                                          <p:val>
                                            <p:fltVal val="0.9791"/>
                                          </p:val>
                                        </p:tav>
                                        <p:tav tm="9990">
                                          <p:val>
                                            <p:fltVal val="0.9687"/>
                                          </p:val>
                                        </p:tav>
                                        <p:tav tm="13320">
                                          <p:val>
                                            <p:fltVal val="0.9584"/>
                                          </p:val>
                                        </p:tav>
                                        <p:tav tm="16650">
                                          <p:val>
                                            <p:fltVal val="0.9482"/>
                                          </p:val>
                                        </p:tav>
                                        <p:tav tm="19970">
                                          <p:val>
                                            <p:fltVal val="0.9382"/>
                                          </p:val>
                                        </p:tav>
                                        <p:tav tm="23290">
                                          <p:val>
                                            <p:fltVal val="0.9284"/>
                                          </p:val>
                                        </p:tav>
                                        <p:tav tm="26620">
                                          <p:val>
                                            <p:fltVal val="0.9187"/>
                                          </p:val>
                                        </p:tav>
                                        <p:tav tm="29950">
                                          <p:val>
                                            <p:fltVal val="0.9093"/>
                                          </p:val>
                                        </p:tav>
                                        <p:tav tm="33280">
                                          <p:val>
                                            <p:fltVal val="0.9001"/>
                                          </p:val>
                                        </p:tav>
                                        <p:tav tm="36610">
                                          <p:val>
                                            <p:fltVal val="0.8912"/>
                                          </p:val>
                                        </p:tav>
                                        <p:tav tm="39940">
                                          <p:val>
                                            <p:fltVal val="0.8825"/>
                                          </p:val>
                                        </p:tav>
                                        <p:tav tm="43270">
                                          <p:val>
                                            <p:fltVal val="0.8742"/>
                                          </p:val>
                                        </p:tav>
                                        <p:tav tm="46600">
                                          <p:val>
                                            <p:fltVal val="0.8663"/>
                                          </p:val>
                                        </p:tav>
                                        <p:tav tm="49930">
                                          <p:val>
                                            <p:fltVal val="0.8587"/>
                                          </p:val>
                                        </p:tav>
                                        <p:tav tm="53250">
                                          <p:val>
                                            <p:fltVal val="0.8515"/>
                                          </p:val>
                                        </p:tav>
                                        <p:tav tm="56580">
                                          <p:val>
                                            <p:fltVal val="0.8447"/>
                                          </p:val>
                                        </p:tav>
                                        <p:tav tm="59900">
                                          <p:val>
                                            <p:fltVal val="0.8383"/>
                                          </p:val>
                                        </p:tav>
                                        <p:tav tm="63220">
                                          <p:val>
                                            <p:fltVal val="0.8324"/>
                                          </p:val>
                                        </p:tav>
                                        <p:tav tm="66540">
                                          <p:val>
                                            <p:fltVal val="0.8269"/>
                                          </p:val>
                                        </p:tav>
                                        <p:tav tm="69870">
                                          <p:val>
                                            <p:fltVal val="0.8219"/>
                                          </p:val>
                                        </p:tav>
                                        <p:tav tm="73190">
                                          <p:val>
                                            <p:fltVal val="0.8174"/>
                                          </p:val>
                                        </p:tav>
                                        <p:tav tm="76510">
                                          <p:val>
                                            <p:fltVal val="0.8134"/>
                                          </p:val>
                                        </p:tav>
                                        <p:tav tm="79830">
                                          <p:val>
                                            <p:fltVal val="0.8099"/>
                                          </p:val>
                                        </p:tav>
                                        <p:tav tm="83160">
                                          <p:val>
                                            <p:fltVal val="0.8069"/>
                                          </p:val>
                                        </p:tav>
                                        <p:tav tm="86480">
                                          <p:val>
                                            <p:fltVal val="0.8044"/>
                                          </p:val>
                                        </p:tav>
                                        <p:tav tm="89800">
                                          <p:val>
                                            <p:fltVal val="0.8025"/>
                                          </p:val>
                                        </p:tav>
                                        <p:tav tm="93120">
                                          <p:val>
                                            <p:fltVal val="0.8011"/>
                                          </p:val>
                                        </p:tav>
                                        <p:tav tm="96450">
                                          <p:val>
                                            <p:fltVal val="0.8003"/>
                                          </p:val>
                                        </p:tav>
                                        <p:tav tm="100000">
                                          <p:val>
                                            <p:fltVal val="0.8"/>
                                          </p:val>
                                        </p:tav>
                                      </p:tavLst>
                                    </p:anim>
                                    <p:anim calcmode="lin" valueType="num">
                                      <p:cBhvr additive="mult">
                                        <p:cTn id="28" dur="1000"/>
                                        <p:tgtEl>
                                          <p:spTgt spid="11"/>
                                        </p:tgtEl>
                                        <p:attrNameLst>
                                          <p:attrName>3d.object.scale.z</p:attrName>
                                        </p:attrNameLst>
                                      </p:cBhvr>
                                      <p:tavLst>
                                        <p:tav tm="0">
                                          <p:val>
                                            <p:fltVal val="1"/>
                                          </p:val>
                                        </p:tav>
                                        <p:tav tm="3330">
                                          <p:val>
                                            <p:fltVal val="0.9895"/>
                                          </p:val>
                                        </p:tav>
                                        <p:tav tm="6660">
                                          <p:val>
                                            <p:fltVal val="0.9791"/>
                                          </p:val>
                                        </p:tav>
                                        <p:tav tm="9990">
                                          <p:val>
                                            <p:fltVal val="0.9687"/>
                                          </p:val>
                                        </p:tav>
                                        <p:tav tm="13320">
                                          <p:val>
                                            <p:fltVal val="0.9584"/>
                                          </p:val>
                                        </p:tav>
                                        <p:tav tm="16650">
                                          <p:val>
                                            <p:fltVal val="0.9482"/>
                                          </p:val>
                                        </p:tav>
                                        <p:tav tm="19970">
                                          <p:val>
                                            <p:fltVal val="0.9382"/>
                                          </p:val>
                                        </p:tav>
                                        <p:tav tm="23290">
                                          <p:val>
                                            <p:fltVal val="0.9284"/>
                                          </p:val>
                                        </p:tav>
                                        <p:tav tm="26620">
                                          <p:val>
                                            <p:fltVal val="0.9187"/>
                                          </p:val>
                                        </p:tav>
                                        <p:tav tm="29950">
                                          <p:val>
                                            <p:fltVal val="0.9093"/>
                                          </p:val>
                                        </p:tav>
                                        <p:tav tm="33280">
                                          <p:val>
                                            <p:fltVal val="0.9001"/>
                                          </p:val>
                                        </p:tav>
                                        <p:tav tm="36610">
                                          <p:val>
                                            <p:fltVal val="0.8912"/>
                                          </p:val>
                                        </p:tav>
                                        <p:tav tm="39940">
                                          <p:val>
                                            <p:fltVal val="0.8825"/>
                                          </p:val>
                                        </p:tav>
                                        <p:tav tm="43270">
                                          <p:val>
                                            <p:fltVal val="0.8742"/>
                                          </p:val>
                                        </p:tav>
                                        <p:tav tm="46600">
                                          <p:val>
                                            <p:fltVal val="0.8663"/>
                                          </p:val>
                                        </p:tav>
                                        <p:tav tm="49930">
                                          <p:val>
                                            <p:fltVal val="0.8587"/>
                                          </p:val>
                                        </p:tav>
                                        <p:tav tm="53250">
                                          <p:val>
                                            <p:fltVal val="0.8515"/>
                                          </p:val>
                                        </p:tav>
                                        <p:tav tm="56580">
                                          <p:val>
                                            <p:fltVal val="0.8447"/>
                                          </p:val>
                                        </p:tav>
                                        <p:tav tm="59900">
                                          <p:val>
                                            <p:fltVal val="0.8383"/>
                                          </p:val>
                                        </p:tav>
                                        <p:tav tm="63220">
                                          <p:val>
                                            <p:fltVal val="0.8324"/>
                                          </p:val>
                                        </p:tav>
                                        <p:tav tm="66540">
                                          <p:val>
                                            <p:fltVal val="0.8269"/>
                                          </p:val>
                                        </p:tav>
                                        <p:tav tm="69870">
                                          <p:val>
                                            <p:fltVal val="0.8219"/>
                                          </p:val>
                                        </p:tav>
                                        <p:tav tm="73190">
                                          <p:val>
                                            <p:fltVal val="0.8174"/>
                                          </p:val>
                                        </p:tav>
                                        <p:tav tm="76510">
                                          <p:val>
                                            <p:fltVal val="0.8134"/>
                                          </p:val>
                                        </p:tav>
                                        <p:tav tm="79830">
                                          <p:val>
                                            <p:fltVal val="0.8099"/>
                                          </p:val>
                                        </p:tav>
                                        <p:tav tm="83160">
                                          <p:val>
                                            <p:fltVal val="0.8069"/>
                                          </p:val>
                                        </p:tav>
                                        <p:tav tm="86480">
                                          <p:val>
                                            <p:fltVal val="0.8044"/>
                                          </p:val>
                                        </p:tav>
                                        <p:tav tm="89800">
                                          <p:val>
                                            <p:fltVal val="0.8025"/>
                                          </p:val>
                                        </p:tav>
                                        <p:tav tm="93120">
                                          <p:val>
                                            <p:fltVal val="0.8011"/>
                                          </p:val>
                                        </p:tav>
                                        <p:tav tm="96450">
                                          <p:val>
                                            <p:fltVal val="0.8003"/>
                                          </p:val>
                                        </p:tav>
                                        <p:tav tm="100000">
                                          <p:val>
                                            <p:fltVal val="0.8"/>
                                          </p:val>
                                        </p:tav>
                                      </p:tavLst>
                                    </p:anim>
                                    <p:set>
                                      <p:cBhvr>
                                        <p:cTn id="29" dur="1" fill="hold">
                                          <p:stCondLst>
                                            <p:cond delay="999"/>
                                          </p:stCondLst>
                                        </p:cTn>
                                        <p:tgtEl>
                                          <p:spTgt spid="11"/>
                                        </p:tgtEl>
                                        <p:attrNameLst>
                                          <p:attrName>style.visibility</p:attrName>
                                        </p:attrNameLst>
                                      </p:cBhvr>
                                      <p:to>
                                        <p:strVal val="hidden"/>
                                      </p:to>
                                    </p:set>
                                  </p:childTnLst>
                                </p:cTn>
                              </p:par>
                            </p:childTnLst>
                          </p:cTn>
                        </p:par>
                        <p:par>
                          <p:cTn id="30" fill="hold">
                            <p:stCondLst>
                              <p:cond delay="1000"/>
                            </p:stCondLst>
                            <p:childTnLst>
                              <p:par>
                                <p:cTn id="31" presetID="60" presetClass="entr" presetSubtype="12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additive="sum">
                                        <p:cTn id="34" dur="1000" fill="hold"/>
                                        <p:tgtEl>
                                          <p:spTgt spid="13"/>
                                        </p:tgtEl>
                                        <p:attrNameLst>
                                          <p:attrName>3d.view.rotation.y</p:attrName>
                                        </p:attrNameLst>
                                      </p:cBhvr>
                                      <p:tavLst>
                                        <p:tav tm="0">
                                          <p:val>
                                            <p:fltVal val="-20"/>
                                          </p:val>
                                        </p:tav>
                                        <p:tav tm="3330">
                                          <p:val>
                                            <p:fltVal val="-19.9349"/>
                                          </p:val>
                                        </p:tav>
                                        <p:tav tm="6660">
                                          <p:val>
                                            <p:fltVal val="-19.7456"/>
                                          </p:val>
                                        </p:tav>
                                        <p:tav tm="9990">
                                          <p:val>
                                            <p:fltVal val="-19.441"/>
                                          </p:val>
                                        </p:tav>
                                        <p:tav tm="13320">
                                          <p:val>
                                            <p:fltVal val="-19.0299"/>
                                          </p:val>
                                        </p:tav>
                                        <p:tav tm="16650">
                                          <p:val>
                                            <p:fltVal val="-18.5212"/>
                                          </p:val>
                                        </p:tav>
                                        <p:tav tm="19970">
                                          <p:val>
                                            <p:fltVal val="-17.9257"/>
                                          </p:val>
                                        </p:tav>
                                        <p:tav tm="23290">
                                          <p:val>
                                            <p:fltVal val="-17.2507"/>
                                          </p:val>
                                        </p:tav>
                                        <p:tav tm="26620">
                                          <p:val>
                                            <p:fltVal val="-16.5027"/>
                                          </p:val>
                                        </p:tav>
                                        <p:tav tm="29950">
                                          <p:val>
                                            <p:fltVal val="-15.6925"/>
                                          </p:val>
                                        </p:tav>
                                        <p:tav tm="33280">
                                          <p:val>
                                            <p:fltVal val="-14.829"/>
                                          </p:val>
                                        </p:tav>
                                        <p:tav tm="36610">
                                          <p:val>
                                            <p:fltVal val="-13.9209"/>
                                          </p:val>
                                        </p:tav>
                                        <p:tav tm="39940">
                                          <p:val>
                                            <p:fltVal val="-12.9772"/>
                                          </p:val>
                                        </p:tav>
                                        <p:tav tm="43270">
                                          <p:val>
                                            <p:fltVal val="-12.0068"/>
                                          </p:val>
                                        </p:tav>
                                        <p:tav tm="46600">
                                          <p:val>
                                            <p:fltVal val="-11.0184"/>
                                          </p:val>
                                        </p:tav>
                                        <p:tav tm="49930">
                                          <p:val>
                                            <p:fltVal val="-10.0209"/>
                                          </p:val>
                                        </p:tav>
                                        <p:tav tm="53250">
                                          <p:val>
                                            <p:fltVal val="-9.0263"/>
                                          </p:val>
                                        </p:tav>
                                        <p:tav tm="56580">
                                          <p:val>
                                            <p:fltVal val="-8.0373"/>
                                          </p:val>
                                        </p:tav>
                                        <p:tav tm="59900">
                                          <p:val>
                                            <p:fltVal val="-7.0688"/>
                                          </p:val>
                                        </p:tav>
                                        <p:tav tm="63220">
                                          <p:val>
                                            <p:fltVal val="-6.1264"/>
                                          </p:val>
                                        </p:tav>
                                        <p:tav tm="66540">
                                          <p:val>
                                            <p:fltVal val="-5.2189"/>
                                          </p:val>
                                        </p:tav>
                                        <p:tav tm="69870">
                                          <p:val>
                                            <p:fltVal val="-4.3528"/>
                                          </p:val>
                                        </p:tav>
                                        <p:tav tm="73190">
                                          <p:val>
                                            <p:fltVal val="-3.5418"/>
                                          </p:val>
                                        </p:tav>
                                        <p:tav tm="76510">
                                          <p:val>
                                            <p:fltVal val="-2.7922"/>
                                          </p:val>
                                        </p:tav>
                                        <p:tav tm="79830">
                                          <p:val>
                                            <p:fltVal val="-2.1127"/>
                                          </p:val>
                                        </p:tav>
                                        <p:tav tm="83160">
                                          <p:val>
                                            <p:fltVal val="-1.5104"/>
                                          </p:val>
                                        </p:tav>
                                        <p:tav tm="86480">
                                          <p:val>
                                            <p:fltVal val="-0.9978"/>
                                          </p:val>
                                        </p:tav>
                                        <p:tav tm="89800">
                                          <p:val>
                                            <p:fltVal val="-0.5817"/>
                                          </p:val>
                                        </p:tav>
                                        <p:tav tm="93120">
                                          <p:val>
                                            <p:fltVal val="-0.2709"/>
                                          </p:val>
                                        </p:tav>
                                        <p:tav tm="96450">
                                          <p:val>
                                            <p:fltVal val="-0.0738"/>
                                          </p:val>
                                        </p:tav>
                                        <p:tav tm="100000">
                                          <p:val>
                                            <p:fltVal val="0"/>
                                          </p:val>
                                        </p:tav>
                                      </p:tavLst>
                                    </p:anim>
                                    <p:anim calcmode="lin" valueType="num">
                                      <p:cBhvr additive="mult">
                                        <p:cTn id="35" dur="1000" fill="hold"/>
                                        <p:tgtEl>
                                          <p:spTgt spid="13"/>
                                        </p:tgtEl>
                                        <p:attrNameLst>
                                          <p:attrName>3d.object.scale.x</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36" dur="1000" fill="hold"/>
                                        <p:tgtEl>
                                          <p:spTgt spid="13"/>
                                        </p:tgtEl>
                                        <p:attrNameLst>
                                          <p:attrName>3d.object.scale.y</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37" dur="1000" fill="hold"/>
                                        <p:tgtEl>
                                          <p:spTgt spid="13"/>
                                        </p:tgtEl>
                                        <p:attrNameLst>
                                          <p:attrName>3d.object.scale.z</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4"/>
        <p:cNvGrpSpPr/>
        <p:nvPr/>
      </p:nvGrpSpPr>
      <p:grpSpPr>
        <a:xfrm>
          <a:off x="0" y="0"/>
          <a:ext cx="0" cy="0"/>
          <a:chOff x="0" y="0"/>
          <a:chExt cx="0" cy="0"/>
        </a:xfrm>
      </p:grpSpPr>
      <p:sp>
        <p:nvSpPr>
          <p:cNvPr id="2003" name="Google Shape;2003;p55"/>
          <p:cNvSpPr txBox="1">
            <a:spLocks noGrp="1"/>
          </p:cNvSpPr>
          <p:nvPr>
            <p:ph type="title"/>
          </p:nvPr>
        </p:nvSpPr>
        <p:spPr>
          <a:xfrm>
            <a:off x="311700" y="338937"/>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Thành viên</a:t>
            </a:r>
            <a:endParaRPr/>
          </a:p>
        </p:txBody>
      </p:sp>
      <p:sp>
        <p:nvSpPr>
          <p:cNvPr id="2004" name="Google Shape;2004;p55"/>
          <p:cNvSpPr txBox="1">
            <a:spLocks noGrp="1"/>
          </p:cNvSpPr>
          <p:nvPr>
            <p:ph type="subTitle" idx="1"/>
          </p:nvPr>
        </p:nvSpPr>
        <p:spPr>
          <a:xfrm>
            <a:off x="2451535" y="1282962"/>
            <a:ext cx="2188800" cy="3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Le Van Khoa</a:t>
            </a:r>
          </a:p>
          <a:p>
            <a:pPr marL="0" lvl="0" indent="0" algn="ctr" rtl="0">
              <a:spcBef>
                <a:spcPts val="1600"/>
              </a:spcBef>
              <a:spcAft>
                <a:spcPts val="1600"/>
              </a:spcAft>
              <a:buNone/>
            </a:pPr>
            <a:endParaRPr lang="en-US"/>
          </a:p>
        </p:txBody>
      </p:sp>
      <p:sp>
        <p:nvSpPr>
          <p:cNvPr id="2005" name="Google Shape;2005;p55"/>
          <p:cNvSpPr txBox="1">
            <a:spLocks noGrp="1"/>
          </p:cNvSpPr>
          <p:nvPr>
            <p:ph type="subTitle" idx="2"/>
          </p:nvPr>
        </p:nvSpPr>
        <p:spPr>
          <a:xfrm>
            <a:off x="2451535" y="1585598"/>
            <a:ext cx="2188800" cy="3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a:t>20521467</a:t>
            </a:r>
            <a:endParaRPr/>
          </a:p>
          <a:p>
            <a:pPr marL="0" lvl="0" indent="0" algn="ctr" rtl="0">
              <a:spcBef>
                <a:spcPts val="1600"/>
              </a:spcBef>
              <a:spcAft>
                <a:spcPts val="1600"/>
              </a:spcAft>
              <a:buNone/>
            </a:pPr>
            <a:endParaRPr/>
          </a:p>
        </p:txBody>
      </p:sp>
      <p:sp>
        <p:nvSpPr>
          <p:cNvPr id="2006" name="Google Shape;2006;p55"/>
          <p:cNvSpPr txBox="1">
            <a:spLocks noGrp="1"/>
          </p:cNvSpPr>
          <p:nvPr>
            <p:ph type="subTitle" idx="3"/>
          </p:nvPr>
        </p:nvSpPr>
        <p:spPr>
          <a:xfrm>
            <a:off x="2341070" y="2591707"/>
            <a:ext cx="2409729" cy="396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Nguyen Huy Khanh</a:t>
            </a:r>
            <a:endParaRPr/>
          </a:p>
        </p:txBody>
      </p:sp>
      <p:sp>
        <p:nvSpPr>
          <p:cNvPr id="17" name="Google Shape;2004;p55">
            <a:extLst>
              <a:ext uri="{FF2B5EF4-FFF2-40B4-BE49-F238E27FC236}">
                <a16:creationId xmlns:a16="http://schemas.microsoft.com/office/drawing/2014/main" id="{3DC0CAF9-F569-1959-340A-A8C8C9351C12}"/>
              </a:ext>
            </a:extLst>
          </p:cNvPr>
          <p:cNvSpPr txBox="1">
            <a:spLocks/>
          </p:cNvSpPr>
          <p:nvPr/>
        </p:nvSpPr>
        <p:spPr>
          <a:xfrm>
            <a:off x="2431015" y="4063498"/>
            <a:ext cx="2188800" cy="39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ntarell"/>
              <a:buNone/>
              <a:defRPr sz="1600" b="1" i="0" u="none" strike="noStrike" cap="none">
                <a:solidFill>
                  <a:schemeClr val="accent1"/>
                </a:solidFill>
                <a:latin typeface="Cantarell"/>
                <a:ea typeface="Cantarell"/>
                <a:cs typeface="Cantarell"/>
                <a:sym typeface="Cantarell"/>
              </a:defRPr>
            </a:lvl1pPr>
            <a:lvl2pPr marL="914400" marR="0" lvl="1" indent="-317500" algn="ctr" rtl="0">
              <a:lnSpc>
                <a:spcPct val="100000"/>
              </a:lnSpc>
              <a:spcBef>
                <a:spcPts val="1600"/>
              </a:spcBef>
              <a:spcAft>
                <a:spcPts val="0"/>
              </a:spcAft>
              <a:buClr>
                <a:schemeClr val="dk1"/>
              </a:buClr>
              <a:buSzPts val="1400"/>
              <a:buFont typeface="Cantarell"/>
              <a:buNone/>
              <a:defRPr sz="1400" b="0" i="0" u="none" strike="noStrike" cap="none">
                <a:solidFill>
                  <a:schemeClr val="accent1"/>
                </a:solidFill>
                <a:latin typeface="Cantarell"/>
                <a:ea typeface="Cantarell"/>
                <a:cs typeface="Cantarell"/>
                <a:sym typeface="Cantarell"/>
              </a:defRPr>
            </a:lvl2pPr>
            <a:lvl3pPr marL="1371600" marR="0" lvl="2" indent="-317500" algn="ctr" rtl="0">
              <a:lnSpc>
                <a:spcPct val="100000"/>
              </a:lnSpc>
              <a:spcBef>
                <a:spcPts val="1600"/>
              </a:spcBef>
              <a:spcAft>
                <a:spcPts val="0"/>
              </a:spcAft>
              <a:buClr>
                <a:schemeClr val="dk1"/>
              </a:buClr>
              <a:buSzPts val="1400"/>
              <a:buFont typeface="Cantarell"/>
              <a:buNone/>
              <a:defRPr sz="1400" b="0" i="0" u="none" strike="noStrike" cap="none">
                <a:solidFill>
                  <a:schemeClr val="accent1"/>
                </a:solidFill>
                <a:latin typeface="Cantarell"/>
                <a:ea typeface="Cantarell"/>
                <a:cs typeface="Cantarell"/>
                <a:sym typeface="Cantarell"/>
              </a:defRPr>
            </a:lvl3pPr>
            <a:lvl4pPr marL="1828800" marR="0" lvl="3" indent="-317500" algn="ctr" rtl="0">
              <a:lnSpc>
                <a:spcPct val="100000"/>
              </a:lnSpc>
              <a:spcBef>
                <a:spcPts val="1600"/>
              </a:spcBef>
              <a:spcAft>
                <a:spcPts val="0"/>
              </a:spcAft>
              <a:buClr>
                <a:schemeClr val="dk1"/>
              </a:buClr>
              <a:buSzPts val="1400"/>
              <a:buFont typeface="Cantarell"/>
              <a:buNone/>
              <a:defRPr sz="1400" b="0" i="0" u="none" strike="noStrike" cap="none">
                <a:solidFill>
                  <a:schemeClr val="accent1"/>
                </a:solidFill>
                <a:latin typeface="Cantarell"/>
                <a:ea typeface="Cantarell"/>
                <a:cs typeface="Cantarell"/>
                <a:sym typeface="Cantarell"/>
              </a:defRPr>
            </a:lvl4pPr>
            <a:lvl5pPr marL="2286000" marR="0" lvl="4" indent="-317500" algn="ctr" rtl="0">
              <a:lnSpc>
                <a:spcPct val="100000"/>
              </a:lnSpc>
              <a:spcBef>
                <a:spcPts val="1600"/>
              </a:spcBef>
              <a:spcAft>
                <a:spcPts val="0"/>
              </a:spcAft>
              <a:buClr>
                <a:schemeClr val="dk1"/>
              </a:buClr>
              <a:buSzPts val="1400"/>
              <a:buFont typeface="Cantarell"/>
              <a:buNone/>
              <a:defRPr sz="1400" b="0" i="0" u="none" strike="noStrike" cap="none">
                <a:solidFill>
                  <a:schemeClr val="accent1"/>
                </a:solidFill>
                <a:latin typeface="Cantarell"/>
                <a:ea typeface="Cantarell"/>
                <a:cs typeface="Cantarell"/>
                <a:sym typeface="Cantarell"/>
              </a:defRPr>
            </a:lvl5pPr>
            <a:lvl6pPr marL="2743200" marR="0" lvl="5" indent="-317500" algn="ctr" rtl="0">
              <a:lnSpc>
                <a:spcPct val="100000"/>
              </a:lnSpc>
              <a:spcBef>
                <a:spcPts val="1600"/>
              </a:spcBef>
              <a:spcAft>
                <a:spcPts val="0"/>
              </a:spcAft>
              <a:buClr>
                <a:schemeClr val="dk1"/>
              </a:buClr>
              <a:buSzPts val="1400"/>
              <a:buFont typeface="Cantarell"/>
              <a:buNone/>
              <a:defRPr sz="1400" b="0" i="0" u="none" strike="noStrike" cap="none">
                <a:solidFill>
                  <a:schemeClr val="accent1"/>
                </a:solidFill>
                <a:latin typeface="Cantarell"/>
                <a:ea typeface="Cantarell"/>
                <a:cs typeface="Cantarell"/>
                <a:sym typeface="Cantarell"/>
              </a:defRPr>
            </a:lvl6pPr>
            <a:lvl7pPr marL="3200400" marR="0" lvl="6" indent="-317500" algn="ctr" rtl="0">
              <a:lnSpc>
                <a:spcPct val="100000"/>
              </a:lnSpc>
              <a:spcBef>
                <a:spcPts val="1600"/>
              </a:spcBef>
              <a:spcAft>
                <a:spcPts val="0"/>
              </a:spcAft>
              <a:buClr>
                <a:schemeClr val="dk1"/>
              </a:buClr>
              <a:buSzPts val="1400"/>
              <a:buFont typeface="Cantarell"/>
              <a:buNone/>
              <a:defRPr sz="1400" b="0" i="0" u="none" strike="noStrike" cap="none">
                <a:solidFill>
                  <a:schemeClr val="accent1"/>
                </a:solidFill>
                <a:latin typeface="Cantarell"/>
                <a:ea typeface="Cantarell"/>
                <a:cs typeface="Cantarell"/>
                <a:sym typeface="Cantarell"/>
              </a:defRPr>
            </a:lvl7pPr>
            <a:lvl8pPr marL="3657600" marR="0" lvl="7" indent="-317500" algn="ctr" rtl="0">
              <a:lnSpc>
                <a:spcPct val="100000"/>
              </a:lnSpc>
              <a:spcBef>
                <a:spcPts val="1600"/>
              </a:spcBef>
              <a:spcAft>
                <a:spcPts val="0"/>
              </a:spcAft>
              <a:buClr>
                <a:schemeClr val="dk1"/>
              </a:buClr>
              <a:buSzPts val="1400"/>
              <a:buFont typeface="Cantarell"/>
              <a:buNone/>
              <a:defRPr sz="1400" b="0" i="0" u="none" strike="noStrike" cap="none">
                <a:solidFill>
                  <a:schemeClr val="accent1"/>
                </a:solidFill>
                <a:latin typeface="Cantarell"/>
                <a:ea typeface="Cantarell"/>
                <a:cs typeface="Cantarell"/>
                <a:sym typeface="Cantarell"/>
              </a:defRPr>
            </a:lvl8pPr>
            <a:lvl9pPr marL="4114800" marR="0" lvl="8" indent="-317500" algn="ctr" rtl="0">
              <a:lnSpc>
                <a:spcPct val="100000"/>
              </a:lnSpc>
              <a:spcBef>
                <a:spcPts val="1600"/>
              </a:spcBef>
              <a:spcAft>
                <a:spcPts val="1600"/>
              </a:spcAft>
              <a:buClr>
                <a:schemeClr val="dk1"/>
              </a:buClr>
              <a:buSzPts val="1400"/>
              <a:buFont typeface="Cantarell"/>
              <a:buNone/>
              <a:defRPr sz="1400" b="0" i="0" u="none" strike="noStrike" cap="none">
                <a:solidFill>
                  <a:schemeClr val="accent1"/>
                </a:solidFill>
                <a:latin typeface="Cantarell"/>
                <a:ea typeface="Cantarell"/>
                <a:cs typeface="Cantarell"/>
                <a:sym typeface="Cantarell"/>
              </a:defRPr>
            </a:lvl9pPr>
          </a:lstStyle>
          <a:p>
            <a:pPr marL="0" indent="0"/>
            <a:r>
              <a:rPr lang="en-US"/>
              <a:t>Tran Dang Khoa</a:t>
            </a:r>
          </a:p>
          <a:p>
            <a:pPr marL="0" indent="0">
              <a:spcBef>
                <a:spcPts val="1600"/>
              </a:spcBef>
              <a:spcAft>
                <a:spcPts val="1600"/>
              </a:spcAft>
            </a:pPr>
            <a:endParaRPr lang="en-US"/>
          </a:p>
        </p:txBody>
      </p:sp>
      <p:grpSp>
        <p:nvGrpSpPr>
          <p:cNvPr id="14" name="Google Shape;11450;p74">
            <a:extLst>
              <a:ext uri="{FF2B5EF4-FFF2-40B4-BE49-F238E27FC236}">
                <a16:creationId xmlns:a16="http://schemas.microsoft.com/office/drawing/2014/main" id="{2FA598D6-CFF1-0FAC-8281-5FE74F2A96FE}"/>
              </a:ext>
            </a:extLst>
          </p:cNvPr>
          <p:cNvGrpSpPr/>
          <p:nvPr/>
        </p:nvGrpSpPr>
        <p:grpSpPr>
          <a:xfrm>
            <a:off x="2806511" y="389043"/>
            <a:ext cx="597712" cy="469509"/>
            <a:chOff x="3599700" y="1954475"/>
            <a:chExt cx="296175" cy="295400"/>
          </a:xfrm>
          <a:solidFill>
            <a:schemeClr val="accent4"/>
          </a:solidFill>
        </p:grpSpPr>
        <p:sp>
          <p:nvSpPr>
            <p:cNvPr id="15" name="Google Shape;11451;p74">
              <a:extLst>
                <a:ext uri="{FF2B5EF4-FFF2-40B4-BE49-F238E27FC236}">
                  <a16:creationId xmlns:a16="http://schemas.microsoft.com/office/drawing/2014/main" id="{96C03360-7182-FE41-ABE9-B6F3D82E1AB3}"/>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52;p74">
              <a:extLst>
                <a:ext uri="{FF2B5EF4-FFF2-40B4-BE49-F238E27FC236}">
                  <a16:creationId xmlns:a16="http://schemas.microsoft.com/office/drawing/2014/main" id="{36D37D47-BD29-2BEF-6AC6-BB5FCE25E0F1}"/>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453;p74">
              <a:extLst>
                <a:ext uri="{FF2B5EF4-FFF2-40B4-BE49-F238E27FC236}">
                  <a16:creationId xmlns:a16="http://schemas.microsoft.com/office/drawing/2014/main" id="{AF9B9300-3FBF-0CEF-1023-2311ADFACCD6}"/>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005;p55">
            <a:extLst>
              <a:ext uri="{FF2B5EF4-FFF2-40B4-BE49-F238E27FC236}">
                <a16:creationId xmlns:a16="http://schemas.microsoft.com/office/drawing/2014/main" id="{B699DEAB-6E73-0648-54F1-3FEA87271949}"/>
              </a:ext>
            </a:extLst>
          </p:cNvPr>
          <p:cNvSpPr txBox="1">
            <a:spLocks/>
          </p:cNvSpPr>
          <p:nvPr/>
        </p:nvSpPr>
        <p:spPr>
          <a:xfrm>
            <a:off x="2451535" y="4372126"/>
            <a:ext cx="2188800" cy="39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1600"/>
              </a:spcBef>
              <a:spcAft>
                <a:spcPts val="160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indent="0"/>
            <a:r>
              <a:rPr lang="en-US" sz="1200"/>
              <a:t>20521475</a:t>
            </a:r>
            <a:endParaRPr lang="en-US"/>
          </a:p>
          <a:p>
            <a:pPr marL="0" indent="0">
              <a:spcBef>
                <a:spcPts val="1600"/>
              </a:spcBef>
              <a:spcAft>
                <a:spcPts val="1600"/>
              </a:spcAft>
            </a:pPr>
            <a:endParaRPr lang="en-US"/>
          </a:p>
        </p:txBody>
      </p:sp>
      <p:sp>
        <p:nvSpPr>
          <p:cNvPr id="24" name="Google Shape;2005;p55">
            <a:extLst>
              <a:ext uri="{FF2B5EF4-FFF2-40B4-BE49-F238E27FC236}">
                <a16:creationId xmlns:a16="http://schemas.microsoft.com/office/drawing/2014/main" id="{E1A086E6-E6DC-CB56-4710-93CC4F0EA77D}"/>
              </a:ext>
            </a:extLst>
          </p:cNvPr>
          <p:cNvSpPr txBox="1">
            <a:spLocks/>
          </p:cNvSpPr>
          <p:nvPr/>
        </p:nvSpPr>
        <p:spPr>
          <a:xfrm>
            <a:off x="2451535" y="2901020"/>
            <a:ext cx="2188800" cy="39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1600"/>
              </a:spcBef>
              <a:spcAft>
                <a:spcPts val="160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indent="0"/>
            <a:r>
              <a:rPr lang="en-US" sz="1200"/>
              <a:t>20521451</a:t>
            </a:r>
            <a:endParaRPr lang="en-US"/>
          </a:p>
          <a:p>
            <a:pPr marL="0" indent="0">
              <a:spcBef>
                <a:spcPts val="1600"/>
              </a:spcBef>
              <a:spcAft>
                <a:spcPts val="1600"/>
              </a:spcAft>
            </a:pPr>
            <a:endParaRPr lang="en-US"/>
          </a:p>
        </p:txBody>
      </p:sp>
      <p:pic>
        <p:nvPicPr>
          <p:cNvPr id="29" name="Google Shape;2370;p65">
            <a:extLst>
              <a:ext uri="{FF2B5EF4-FFF2-40B4-BE49-F238E27FC236}">
                <a16:creationId xmlns:a16="http://schemas.microsoft.com/office/drawing/2014/main" id="{FFB3A20A-5E26-AE82-057D-47D0F59301D7}"/>
              </a:ext>
            </a:extLst>
          </p:cNvPr>
          <p:cNvPicPr preferRelativeResize="0"/>
          <p:nvPr/>
        </p:nvPicPr>
        <p:blipFill rotWithShape="1">
          <a:blip r:embed="rId3">
            <a:alphaModFix/>
          </a:blip>
          <a:srcRect/>
          <a:stretch/>
        </p:blipFill>
        <p:spPr>
          <a:xfrm>
            <a:off x="5605500" y="1468896"/>
            <a:ext cx="2631534" cy="2587940"/>
          </a:xfrm>
          <a:prstGeom prst="rect">
            <a:avLst/>
          </a:prstGeom>
          <a:noFill/>
          <a:ln>
            <a:noFill/>
          </a:ln>
        </p:spPr>
      </p:pic>
      <p:grpSp>
        <p:nvGrpSpPr>
          <p:cNvPr id="12" name="Group 11">
            <a:extLst>
              <a:ext uri="{FF2B5EF4-FFF2-40B4-BE49-F238E27FC236}">
                <a16:creationId xmlns:a16="http://schemas.microsoft.com/office/drawing/2014/main" id="{5A40CCAA-2B18-74CC-E5A8-D9F2201FAE7B}"/>
              </a:ext>
            </a:extLst>
          </p:cNvPr>
          <p:cNvGrpSpPr/>
          <p:nvPr/>
        </p:nvGrpSpPr>
        <p:grpSpPr>
          <a:xfrm>
            <a:off x="1333233" y="3737950"/>
            <a:ext cx="3701106" cy="1073425"/>
            <a:chOff x="1333233" y="3737950"/>
            <a:chExt cx="3701106" cy="1073425"/>
          </a:xfrm>
        </p:grpSpPr>
        <p:grpSp>
          <p:nvGrpSpPr>
            <p:cNvPr id="4" name="Group 3">
              <a:extLst>
                <a:ext uri="{FF2B5EF4-FFF2-40B4-BE49-F238E27FC236}">
                  <a16:creationId xmlns:a16="http://schemas.microsoft.com/office/drawing/2014/main" id="{1E9AF6CF-D748-FEB7-45C6-360C01523A13}"/>
                </a:ext>
              </a:extLst>
            </p:cNvPr>
            <p:cNvGrpSpPr/>
            <p:nvPr/>
          </p:nvGrpSpPr>
          <p:grpSpPr>
            <a:xfrm>
              <a:off x="1333233" y="3737950"/>
              <a:ext cx="930825" cy="930839"/>
              <a:chOff x="1333233" y="3737950"/>
              <a:chExt cx="930825" cy="930839"/>
            </a:xfrm>
          </p:grpSpPr>
          <p:grpSp>
            <p:nvGrpSpPr>
              <p:cNvPr id="19" name="Google Shape;1336;p38">
                <a:extLst>
                  <a:ext uri="{FF2B5EF4-FFF2-40B4-BE49-F238E27FC236}">
                    <a16:creationId xmlns:a16="http://schemas.microsoft.com/office/drawing/2014/main" id="{180C75F9-323C-7711-4946-80CC8F1788FB}"/>
                  </a:ext>
                </a:extLst>
              </p:cNvPr>
              <p:cNvGrpSpPr/>
              <p:nvPr/>
            </p:nvGrpSpPr>
            <p:grpSpPr>
              <a:xfrm>
                <a:off x="1333233" y="3737950"/>
                <a:ext cx="930825" cy="930839"/>
                <a:chOff x="3439650" y="3191122"/>
                <a:chExt cx="930825" cy="930839"/>
              </a:xfrm>
            </p:grpSpPr>
            <p:sp>
              <p:nvSpPr>
                <p:cNvPr id="20" name="Google Shape;1337;p38">
                  <a:extLst>
                    <a:ext uri="{FF2B5EF4-FFF2-40B4-BE49-F238E27FC236}">
                      <a16:creationId xmlns:a16="http://schemas.microsoft.com/office/drawing/2014/main" id="{D692D692-FD08-BFDD-2EDD-33466D3135E6}"/>
                    </a:ext>
                  </a:extLst>
                </p:cNvPr>
                <p:cNvSpPr/>
                <p:nvPr/>
              </p:nvSpPr>
              <p:spPr>
                <a:xfrm>
                  <a:off x="3439650" y="3191122"/>
                  <a:ext cx="930825" cy="930825"/>
                </a:xfrm>
                <a:custGeom>
                  <a:avLst/>
                  <a:gdLst/>
                  <a:ahLst/>
                  <a:cxnLst/>
                  <a:rect l="l" t="t" r="r" b="b"/>
                  <a:pathLst>
                    <a:path w="96860" h="96860" extrusionOk="0">
                      <a:moveTo>
                        <a:pt x="48430" y="613"/>
                      </a:moveTo>
                      <a:cubicBezTo>
                        <a:pt x="50770" y="613"/>
                        <a:pt x="53111" y="1477"/>
                        <a:pt x="54875" y="3278"/>
                      </a:cubicBezTo>
                      <a:lnTo>
                        <a:pt x="93582" y="41985"/>
                      </a:lnTo>
                      <a:cubicBezTo>
                        <a:pt x="95347" y="43749"/>
                        <a:pt x="96247" y="46090"/>
                        <a:pt x="96247" y="48430"/>
                      </a:cubicBezTo>
                      <a:cubicBezTo>
                        <a:pt x="96247" y="50770"/>
                        <a:pt x="95347" y="53111"/>
                        <a:pt x="93582" y="54911"/>
                      </a:cubicBezTo>
                      <a:lnTo>
                        <a:pt x="54875" y="93582"/>
                      </a:lnTo>
                      <a:cubicBezTo>
                        <a:pt x="53111" y="95383"/>
                        <a:pt x="50770" y="96283"/>
                        <a:pt x="48430" y="96283"/>
                      </a:cubicBezTo>
                      <a:cubicBezTo>
                        <a:pt x="46090" y="96283"/>
                        <a:pt x="43749" y="95383"/>
                        <a:pt x="41949" y="93582"/>
                      </a:cubicBezTo>
                      <a:lnTo>
                        <a:pt x="3277" y="54911"/>
                      </a:lnTo>
                      <a:cubicBezTo>
                        <a:pt x="1477" y="53111"/>
                        <a:pt x="577" y="50770"/>
                        <a:pt x="577" y="48430"/>
                      </a:cubicBezTo>
                      <a:cubicBezTo>
                        <a:pt x="577" y="46090"/>
                        <a:pt x="1477" y="43749"/>
                        <a:pt x="3277" y="41985"/>
                      </a:cubicBezTo>
                      <a:lnTo>
                        <a:pt x="41949" y="3278"/>
                      </a:lnTo>
                      <a:cubicBezTo>
                        <a:pt x="43749" y="1477"/>
                        <a:pt x="46090" y="613"/>
                        <a:pt x="48430" y="613"/>
                      </a:cubicBezTo>
                      <a:close/>
                      <a:moveTo>
                        <a:pt x="48430" y="1"/>
                      </a:moveTo>
                      <a:cubicBezTo>
                        <a:pt x="45945" y="1"/>
                        <a:pt x="43425" y="937"/>
                        <a:pt x="41553" y="2845"/>
                      </a:cubicBezTo>
                      <a:lnTo>
                        <a:pt x="2845" y="41553"/>
                      </a:lnTo>
                      <a:cubicBezTo>
                        <a:pt x="937" y="43461"/>
                        <a:pt x="1" y="45946"/>
                        <a:pt x="1" y="48430"/>
                      </a:cubicBezTo>
                      <a:cubicBezTo>
                        <a:pt x="1" y="50914"/>
                        <a:pt x="937" y="53435"/>
                        <a:pt x="2845" y="55307"/>
                      </a:cubicBezTo>
                      <a:lnTo>
                        <a:pt x="41553" y="94015"/>
                      </a:lnTo>
                      <a:cubicBezTo>
                        <a:pt x="43425" y="95923"/>
                        <a:pt x="45945" y="96859"/>
                        <a:pt x="48430" y="96859"/>
                      </a:cubicBezTo>
                      <a:cubicBezTo>
                        <a:pt x="50914" y="96859"/>
                        <a:pt x="53399" y="95923"/>
                        <a:pt x="55307" y="94015"/>
                      </a:cubicBezTo>
                      <a:lnTo>
                        <a:pt x="94015" y="55307"/>
                      </a:lnTo>
                      <a:cubicBezTo>
                        <a:pt x="95887" y="53435"/>
                        <a:pt x="96859" y="50914"/>
                        <a:pt x="96859" y="48430"/>
                      </a:cubicBezTo>
                      <a:cubicBezTo>
                        <a:pt x="96859" y="45946"/>
                        <a:pt x="95887" y="43461"/>
                        <a:pt x="94015" y="41553"/>
                      </a:cubicBezTo>
                      <a:lnTo>
                        <a:pt x="55307" y="2845"/>
                      </a:lnTo>
                      <a:cubicBezTo>
                        <a:pt x="53399" y="937"/>
                        <a:pt x="50914" y="1"/>
                        <a:pt x="48430" y="1"/>
                      </a:cubicBezTo>
                      <a:close/>
                    </a:path>
                  </a:pathLst>
                </a:custGeom>
                <a:solidFill>
                  <a:schemeClr val="accent1"/>
                </a:solidFill>
                <a:ln w="19050" cap="flat" cmpd="sng">
                  <a:solidFill>
                    <a:schemeClr val="accent1"/>
                  </a:solidFill>
                  <a:prstDash val="solid"/>
                  <a:round/>
                  <a:headEnd type="none" w="sm" len="sm"/>
                  <a:tailEnd type="none" w="sm" len="sm"/>
                </a:ln>
                <a:effectLst>
                  <a:outerShdw blurRad="128588"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38;p38">
                  <a:extLst>
                    <a:ext uri="{FF2B5EF4-FFF2-40B4-BE49-F238E27FC236}">
                      <a16:creationId xmlns:a16="http://schemas.microsoft.com/office/drawing/2014/main" id="{9E0E33A0-ECAF-93C7-0843-8EBE581E6CF7}"/>
                    </a:ext>
                  </a:extLst>
                </p:cNvPr>
                <p:cNvSpPr/>
                <p:nvPr/>
              </p:nvSpPr>
              <p:spPr>
                <a:xfrm>
                  <a:off x="3439650" y="3191122"/>
                  <a:ext cx="930825" cy="930825"/>
                </a:xfrm>
                <a:custGeom>
                  <a:avLst/>
                  <a:gdLst/>
                  <a:ahLst/>
                  <a:cxnLst/>
                  <a:rect l="l" t="t" r="r" b="b"/>
                  <a:pathLst>
                    <a:path w="96860" h="96860" extrusionOk="0">
                      <a:moveTo>
                        <a:pt x="48430" y="613"/>
                      </a:moveTo>
                      <a:cubicBezTo>
                        <a:pt x="50770" y="613"/>
                        <a:pt x="53111" y="1477"/>
                        <a:pt x="54875" y="3278"/>
                      </a:cubicBezTo>
                      <a:lnTo>
                        <a:pt x="93582" y="41985"/>
                      </a:lnTo>
                      <a:cubicBezTo>
                        <a:pt x="95347" y="43749"/>
                        <a:pt x="96247" y="46090"/>
                        <a:pt x="96247" y="48430"/>
                      </a:cubicBezTo>
                      <a:cubicBezTo>
                        <a:pt x="96247" y="50770"/>
                        <a:pt x="95347" y="53111"/>
                        <a:pt x="93582" y="54911"/>
                      </a:cubicBezTo>
                      <a:lnTo>
                        <a:pt x="54875" y="93582"/>
                      </a:lnTo>
                      <a:cubicBezTo>
                        <a:pt x="53111" y="95383"/>
                        <a:pt x="50770" y="96283"/>
                        <a:pt x="48430" y="96283"/>
                      </a:cubicBezTo>
                      <a:cubicBezTo>
                        <a:pt x="46090" y="96283"/>
                        <a:pt x="43749" y="95383"/>
                        <a:pt x="41949" y="93582"/>
                      </a:cubicBezTo>
                      <a:lnTo>
                        <a:pt x="3277" y="54911"/>
                      </a:lnTo>
                      <a:cubicBezTo>
                        <a:pt x="1477" y="53111"/>
                        <a:pt x="577" y="50770"/>
                        <a:pt x="577" y="48430"/>
                      </a:cubicBezTo>
                      <a:cubicBezTo>
                        <a:pt x="577" y="46090"/>
                        <a:pt x="1477" y="43749"/>
                        <a:pt x="3277" y="41985"/>
                      </a:cubicBezTo>
                      <a:lnTo>
                        <a:pt x="41949" y="3278"/>
                      </a:lnTo>
                      <a:cubicBezTo>
                        <a:pt x="43749" y="1477"/>
                        <a:pt x="46090" y="613"/>
                        <a:pt x="48430" y="613"/>
                      </a:cubicBezTo>
                      <a:close/>
                      <a:moveTo>
                        <a:pt x="48430" y="1"/>
                      </a:moveTo>
                      <a:cubicBezTo>
                        <a:pt x="45945" y="1"/>
                        <a:pt x="43425" y="937"/>
                        <a:pt x="41553" y="2845"/>
                      </a:cubicBezTo>
                      <a:lnTo>
                        <a:pt x="2845" y="41553"/>
                      </a:lnTo>
                      <a:cubicBezTo>
                        <a:pt x="937" y="43461"/>
                        <a:pt x="1" y="45946"/>
                        <a:pt x="1" y="48430"/>
                      </a:cubicBezTo>
                      <a:cubicBezTo>
                        <a:pt x="1" y="50914"/>
                        <a:pt x="937" y="53435"/>
                        <a:pt x="2845" y="55307"/>
                      </a:cubicBezTo>
                      <a:lnTo>
                        <a:pt x="41553" y="94015"/>
                      </a:lnTo>
                      <a:cubicBezTo>
                        <a:pt x="43425" y="95923"/>
                        <a:pt x="45945" y="96859"/>
                        <a:pt x="48430" y="96859"/>
                      </a:cubicBezTo>
                      <a:cubicBezTo>
                        <a:pt x="50914" y="96859"/>
                        <a:pt x="53399" y="95923"/>
                        <a:pt x="55307" y="94015"/>
                      </a:cubicBezTo>
                      <a:lnTo>
                        <a:pt x="94015" y="55307"/>
                      </a:lnTo>
                      <a:cubicBezTo>
                        <a:pt x="95887" y="53435"/>
                        <a:pt x="96859" y="50914"/>
                        <a:pt x="96859" y="48430"/>
                      </a:cubicBezTo>
                      <a:cubicBezTo>
                        <a:pt x="96859" y="45946"/>
                        <a:pt x="95887" y="43461"/>
                        <a:pt x="94015" y="41553"/>
                      </a:cubicBezTo>
                      <a:lnTo>
                        <a:pt x="55307" y="2845"/>
                      </a:lnTo>
                      <a:cubicBezTo>
                        <a:pt x="53399" y="937"/>
                        <a:pt x="50914" y="1"/>
                        <a:pt x="48430" y="1"/>
                      </a:cubicBezTo>
                      <a:close/>
                    </a:path>
                  </a:pathLst>
                </a:custGeom>
                <a:solidFill>
                  <a:schemeClr val="accent1"/>
                </a:solidFill>
                <a:ln w="19050" cap="flat" cmpd="sng">
                  <a:solidFill>
                    <a:schemeClr val="accent1"/>
                  </a:solidFill>
                  <a:prstDash val="solid"/>
                  <a:round/>
                  <a:headEnd type="none" w="sm" len="sm"/>
                  <a:tailEnd type="none" w="sm" len="sm"/>
                </a:ln>
                <a:effectLst>
                  <a:outerShdw blurRad="171450" algn="bl" rotWithShape="0">
                    <a:schemeClr val="accent1">
                      <a:alpha val="9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39;p38">
                  <a:extLst>
                    <a:ext uri="{FF2B5EF4-FFF2-40B4-BE49-F238E27FC236}">
                      <a16:creationId xmlns:a16="http://schemas.microsoft.com/office/drawing/2014/main" id="{794850E2-47EF-17CD-7CCB-A0D1F3E8E95A}"/>
                    </a:ext>
                  </a:extLst>
                </p:cNvPr>
                <p:cNvSpPr/>
                <p:nvPr/>
              </p:nvSpPr>
              <p:spPr>
                <a:xfrm>
                  <a:off x="3439650" y="3191137"/>
                  <a:ext cx="930825" cy="930825"/>
                </a:xfrm>
                <a:custGeom>
                  <a:avLst/>
                  <a:gdLst/>
                  <a:ahLst/>
                  <a:cxnLst/>
                  <a:rect l="l" t="t" r="r" b="b"/>
                  <a:pathLst>
                    <a:path w="96860" h="96860" extrusionOk="0">
                      <a:moveTo>
                        <a:pt x="48430" y="613"/>
                      </a:moveTo>
                      <a:cubicBezTo>
                        <a:pt x="50770" y="613"/>
                        <a:pt x="53111" y="1477"/>
                        <a:pt x="54875" y="3278"/>
                      </a:cubicBezTo>
                      <a:lnTo>
                        <a:pt x="93582" y="41985"/>
                      </a:lnTo>
                      <a:cubicBezTo>
                        <a:pt x="95347" y="43749"/>
                        <a:pt x="96247" y="46090"/>
                        <a:pt x="96247" y="48430"/>
                      </a:cubicBezTo>
                      <a:cubicBezTo>
                        <a:pt x="96247" y="50770"/>
                        <a:pt x="95347" y="53111"/>
                        <a:pt x="93582" y="54911"/>
                      </a:cubicBezTo>
                      <a:lnTo>
                        <a:pt x="54875" y="93582"/>
                      </a:lnTo>
                      <a:cubicBezTo>
                        <a:pt x="53111" y="95383"/>
                        <a:pt x="50770" y="96283"/>
                        <a:pt x="48430" y="96283"/>
                      </a:cubicBezTo>
                      <a:cubicBezTo>
                        <a:pt x="46090" y="96283"/>
                        <a:pt x="43749" y="95383"/>
                        <a:pt x="41949" y="93582"/>
                      </a:cubicBezTo>
                      <a:lnTo>
                        <a:pt x="3277" y="54911"/>
                      </a:lnTo>
                      <a:cubicBezTo>
                        <a:pt x="1477" y="53111"/>
                        <a:pt x="577" y="50770"/>
                        <a:pt x="577" y="48430"/>
                      </a:cubicBezTo>
                      <a:cubicBezTo>
                        <a:pt x="577" y="46090"/>
                        <a:pt x="1477" y="43749"/>
                        <a:pt x="3277" y="41985"/>
                      </a:cubicBezTo>
                      <a:lnTo>
                        <a:pt x="41949" y="3278"/>
                      </a:lnTo>
                      <a:cubicBezTo>
                        <a:pt x="43749" y="1477"/>
                        <a:pt x="46090" y="613"/>
                        <a:pt x="48430" y="613"/>
                      </a:cubicBezTo>
                      <a:close/>
                      <a:moveTo>
                        <a:pt x="48430" y="1"/>
                      </a:moveTo>
                      <a:cubicBezTo>
                        <a:pt x="45945" y="1"/>
                        <a:pt x="43425" y="937"/>
                        <a:pt x="41553" y="2845"/>
                      </a:cubicBezTo>
                      <a:lnTo>
                        <a:pt x="2845" y="41553"/>
                      </a:lnTo>
                      <a:cubicBezTo>
                        <a:pt x="937" y="43461"/>
                        <a:pt x="1" y="45946"/>
                        <a:pt x="1" y="48430"/>
                      </a:cubicBezTo>
                      <a:cubicBezTo>
                        <a:pt x="1" y="50914"/>
                        <a:pt x="937" y="53435"/>
                        <a:pt x="2845" y="55307"/>
                      </a:cubicBezTo>
                      <a:lnTo>
                        <a:pt x="41553" y="94015"/>
                      </a:lnTo>
                      <a:cubicBezTo>
                        <a:pt x="43425" y="95923"/>
                        <a:pt x="45945" y="96859"/>
                        <a:pt x="48430" y="96859"/>
                      </a:cubicBezTo>
                      <a:cubicBezTo>
                        <a:pt x="50914" y="96859"/>
                        <a:pt x="53399" y="95923"/>
                        <a:pt x="55307" y="94015"/>
                      </a:cubicBezTo>
                      <a:lnTo>
                        <a:pt x="94015" y="55307"/>
                      </a:lnTo>
                      <a:cubicBezTo>
                        <a:pt x="95887" y="53435"/>
                        <a:pt x="96859" y="50914"/>
                        <a:pt x="96859" y="48430"/>
                      </a:cubicBezTo>
                      <a:cubicBezTo>
                        <a:pt x="96859" y="45946"/>
                        <a:pt x="95887" y="43461"/>
                        <a:pt x="94015" y="41553"/>
                      </a:cubicBezTo>
                      <a:lnTo>
                        <a:pt x="55307" y="2845"/>
                      </a:lnTo>
                      <a:cubicBezTo>
                        <a:pt x="53399" y="937"/>
                        <a:pt x="50914" y="1"/>
                        <a:pt x="48430" y="1"/>
                      </a:cubicBezTo>
                      <a:close/>
                    </a:path>
                  </a:pathLst>
                </a:custGeom>
                <a:solidFill>
                  <a:srgbClr val="C1E9A7"/>
                </a:solidFill>
                <a:ln w="9525" cap="flat" cmpd="sng">
                  <a:solidFill>
                    <a:srgbClr val="C1E9A7"/>
                  </a:solidFill>
                  <a:prstDash val="solid"/>
                  <a:round/>
                  <a:headEnd type="none" w="sm" len="sm"/>
                  <a:tailEnd type="none" w="sm" len="sm"/>
                </a:ln>
                <a:effectLst>
                  <a:outerShdw blurRad="171450" algn="bl" rotWithShape="0">
                    <a:srgbClr val="C1E9A7">
                      <a:alpha val="9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1361;p74">
                <a:extLst>
                  <a:ext uri="{FF2B5EF4-FFF2-40B4-BE49-F238E27FC236}">
                    <a16:creationId xmlns:a16="http://schemas.microsoft.com/office/drawing/2014/main" id="{D9A3E8C1-15F8-E5F8-B79E-01F9DD1C8DD6}"/>
                  </a:ext>
                </a:extLst>
              </p:cNvPr>
              <p:cNvGrpSpPr/>
              <p:nvPr/>
            </p:nvGrpSpPr>
            <p:grpSpPr>
              <a:xfrm>
                <a:off x="1645965" y="3989503"/>
                <a:ext cx="353174" cy="347599"/>
                <a:chOff x="683125" y="1955275"/>
                <a:chExt cx="299325" cy="294600"/>
              </a:xfrm>
              <a:solidFill>
                <a:schemeClr val="accent4"/>
              </a:solidFill>
            </p:grpSpPr>
            <p:sp>
              <p:nvSpPr>
                <p:cNvPr id="31" name="Google Shape;11362;p74">
                  <a:extLst>
                    <a:ext uri="{FF2B5EF4-FFF2-40B4-BE49-F238E27FC236}">
                      <a16:creationId xmlns:a16="http://schemas.microsoft.com/office/drawing/2014/main" id="{749F2F4D-4313-914E-9AFE-E00BBF9B235E}"/>
                    </a:ext>
                  </a:extLst>
                </p:cNvPr>
                <p:cNvSpPr/>
                <p:nvPr/>
              </p:nvSpPr>
              <p:spPr>
                <a:xfrm>
                  <a:off x="876875" y="1989925"/>
                  <a:ext cx="52800" cy="63825"/>
                </a:xfrm>
                <a:custGeom>
                  <a:avLst/>
                  <a:gdLst/>
                  <a:ahLst/>
                  <a:cxnLst/>
                  <a:rect l="l" t="t" r="r" b="b"/>
                  <a:pathLst>
                    <a:path w="2112" h="2553" extrusionOk="0">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363;p74">
                  <a:extLst>
                    <a:ext uri="{FF2B5EF4-FFF2-40B4-BE49-F238E27FC236}">
                      <a16:creationId xmlns:a16="http://schemas.microsoft.com/office/drawing/2014/main" id="{455D74E6-8AB9-71BD-9A40-F0F9E3C1ACEB}"/>
                    </a:ext>
                  </a:extLst>
                </p:cNvPr>
                <p:cNvSpPr/>
                <p:nvPr/>
              </p:nvSpPr>
              <p:spPr>
                <a:xfrm>
                  <a:off x="683125" y="2058450"/>
                  <a:ext cx="159900" cy="191425"/>
                </a:xfrm>
                <a:custGeom>
                  <a:avLst/>
                  <a:gdLst/>
                  <a:ahLst/>
                  <a:cxnLst/>
                  <a:rect l="l" t="t" r="r" b="b"/>
                  <a:pathLst>
                    <a:path w="6396" h="7657" extrusionOk="0">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364;p74">
                  <a:extLst>
                    <a:ext uri="{FF2B5EF4-FFF2-40B4-BE49-F238E27FC236}">
                      <a16:creationId xmlns:a16="http://schemas.microsoft.com/office/drawing/2014/main" id="{FEBD27C0-B433-9A67-A802-E56FAACB2D6D}"/>
                    </a:ext>
                  </a:extLst>
                </p:cNvPr>
                <p:cNvSpPr/>
                <p:nvPr/>
              </p:nvSpPr>
              <p:spPr>
                <a:xfrm>
                  <a:off x="824900" y="1955275"/>
                  <a:ext cx="157550" cy="155975"/>
                </a:xfrm>
                <a:custGeom>
                  <a:avLst/>
                  <a:gdLst/>
                  <a:ahLst/>
                  <a:cxnLst/>
                  <a:rect l="l" t="t" r="r" b="b"/>
                  <a:pathLst>
                    <a:path w="6302" h="6239" extrusionOk="0">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365;p74">
                  <a:extLst>
                    <a:ext uri="{FF2B5EF4-FFF2-40B4-BE49-F238E27FC236}">
                      <a16:creationId xmlns:a16="http://schemas.microsoft.com/office/drawing/2014/main" id="{30471CF3-9067-E568-B56F-ACFBA3CF451A}"/>
                    </a:ext>
                  </a:extLst>
                </p:cNvPr>
                <p:cNvSpPr/>
                <p:nvPr/>
              </p:nvSpPr>
              <p:spPr>
                <a:xfrm>
                  <a:off x="895000" y="2058450"/>
                  <a:ext cx="17350" cy="18125"/>
                </a:xfrm>
                <a:custGeom>
                  <a:avLst/>
                  <a:gdLst/>
                  <a:ahLst/>
                  <a:cxnLst/>
                  <a:rect l="l" t="t" r="r" b="b"/>
                  <a:pathLst>
                    <a:path w="694"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1185;p31">
              <a:extLst>
                <a:ext uri="{FF2B5EF4-FFF2-40B4-BE49-F238E27FC236}">
                  <a16:creationId xmlns:a16="http://schemas.microsoft.com/office/drawing/2014/main" id="{3438445A-204F-2F0A-A4E2-E2CFAD9EECA6}"/>
                </a:ext>
              </a:extLst>
            </p:cNvPr>
            <p:cNvSpPr/>
            <p:nvPr/>
          </p:nvSpPr>
          <p:spPr>
            <a:xfrm rot="16200000">
              <a:off x="3339025" y="3116061"/>
              <a:ext cx="130396" cy="3260232"/>
            </a:xfrm>
            <a:custGeom>
              <a:avLst/>
              <a:gdLst/>
              <a:ahLst/>
              <a:cxnLst/>
              <a:rect l="l" t="t" r="r" b="b"/>
              <a:pathLst>
                <a:path w="62471" h="103026" extrusionOk="0">
                  <a:moveTo>
                    <a:pt x="1" y="0"/>
                  </a:moveTo>
                  <a:lnTo>
                    <a:pt x="1" y="103025"/>
                  </a:lnTo>
                  <a:lnTo>
                    <a:pt x="18518" y="103025"/>
                  </a:lnTo>
                  <a:lnTo>
                    <a:pt x="18518" y="102604"/>
                  </a:lnTo>
                  <a:lnTo>
                    <a:pt x="422" y="102604"/>
                  </a:lnTo>
                  <a:lnTo>
                    <a:pt x="422" y="422"/>
                  </a:lnTo>
                  <a:lnTo>
                    <a:pt x="62470" y="422"/>
                  </a:lnTo>
                  <a:lnTo>
                    <a:pt x="62470" y="0"/>
                  </a:lnTo>
                  <a:close/>
                </a:path>
              </a:pathLst>
            </a:custGeom>
            <a:solidFill>
              <a:srgbClr val="C1E9A7"/>
            </a:solidFill>
            <a:ln w="9525" cap="flat" cmpd="sng">
              <a:solidFill>
                <a:srgbClr val="C1E9A7"/>
              </a:solidFill>
              <a:prstDash val="solid"/>
              <a:round/>
              <a:headEnd type="none" w="sm" len="sm"/>
              <a:tailEnd type="none" w="sm" len="sm"/>
            </a:ln>
            <a:effectLst>
              <a:outerShdw blurRad="114300" algn="bl" rotWithShape="0">
                <a:srgbClr val="FFFFFF">
                  <a:alpha val="9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roup 6">
            <a:extLst>
              <a:ext uri="{FF2B5EF4-FFF2-40B4-BE49-F238E27FC236}">
                <a16:creationId xmlns:a16="http://schemas.microsoft.com/office/drawing/2014/main" id="{2FB95B81-B0B8-0097-7497-1BCB0EE518F0}"/>
              </a:ext>
            </a:extLst>
          </p:cNvPr>
          <p:cNvGrpSpPr/>
          <p:nvPr/>
        </p:nvGrpSpPr>
        <p:grpSpPr>
          <a:xfrm>
            <a:off x="1291403" y="2309158"/>
            <a:ext cx="3727705" cy="1101168"/>
            <a:chOff x="1291403" y="2309158"/>
            <a:chExt cx="3727705" cy="1101168"/>
          </a:xfrm>
        </p:grpSpPr>
        <p:sp>
          <p:nvSpPr>
            <p:cNvPr id="42" name="Google Shape;1185;p31">
              <a:extLst>
                <a:ext uri="{FF2B5EF4-FFF2-40B4-BE49-F238E27FC236}">
                  <a16:creationId xmlns:a16="http://schemas.microsoft.com/office/drawing/2014/main" id="{4BF41F63-1832-1BE6-200B-111EF51A3FAE}"/>
                </a:ext>
              </a:extLst>
            </p:cNvPr>
            <p:cNvSpPr/>
            <p:nvPr/>
          </p:nvSpPr>
          <p:spPr>
            <a:xfrm rot="16200000">
              <a:off x="3323794" y="1715012"/>
              <a:ext cx="130396" cy="3260232"/>
            </a:xfrm>
            <a:custGeom>
              <a:avLst/>
              <a:gdLst/>
              <a:ahLst/>
              <a:cxnLst/>
              <a:rect l="l" t="t" r="r" b="b"/>
              <a:pathLst>
                <a:path w="62471" h="103026" extrusionOk="0">
                  <a:moveTo>
                    <a:pt x="1" y="0"/>
                  </a:moveTo>
                  <a:lnTo>
                    <a:pt x="1" y="103025"/>
                  </a:lnTo>
                  <a:lnTo>
                    <a:pt x="18518" y="103025"/>
                  </a:lnTo>
                  <a:lnTo>
                    <a:pt x="18518" y="102604"/>
                  </a:lnTo>
                  <a:lnTo>
                    <a:pt x="422" y="102604"/>
                  </a:lnTo>
                  <a:lnTo>
                    <a:pt x="422" y="422"/>
                  </a:lnTo>
                  <a:lnTo>
                    <a:pt x="62470" y="422"/>
                  </a:lnTo>
                  <a:lnTo>
                    <a:pt x="62470" y="0"/>
                  </a:lnTo>
                  <a:close/>
                </a:path>
              </a:pathLst>
            </a:custGeom>
            <a:solidFill>
              <a:srgbClr val="C1E9A7"/>
            </a:solidFill>
            <a:ln w="9525" cap="flat" cmpd="sng">
              <a:solidFill>
                <a:srgbClr val="C1E9A7"/>
              </a:solidFill>
              <a:prstDash val="solid"/>
              <a:round/>
              <a:headEnd type="none" w="sm" len="sm"/>
              <a:tailEnd type="none" w="sm" len="sm"/>
            </a:ln>
            <a:effectLst>
              <a:outerShdw blurRad="114300" algn="bl" rotWithShape="0">
                <a:srgbClr val="FFFFFF">
                  <a:alpha val="9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a:extLst>
                <a:ext uri="{FF2B5EF4-FFF2-40B4-BE49-F238E27FC236}">
                  <a16:creationId xmlns:a16="http://schemas.microsoft.com/office/drawing/2014/main" id="{34F7B69F-1A89-3A45-B909-0FC513F6DE33}"/>
                </a:ext>
              </a:extLst>
            </p:cNvPr>
            <p:cNvGrpSpPr/>
            <p:nvPr/>
          </p:nvGrpSpPr>
          <p:grpSpPr>
            <a:xfrm>
              <a:off x="1291403" y="2309158"/>
              <a:ext cx="965409" cy="962125"/>
              <a:chOff x="1291403" y="2309158"/>
              <a:chExt cx="965409" cy="962125"/>
            </a:xfrm>
          </p:grpSpPr>
          <p:grpSp>
            <p:nvGrpSpPr>
              <p:cNvPr id="8" name="Google Shape;1263;p35">
                <a:extLst>
                  <a:ext uri="{FF2B5EF4-FFF2-40B4-BE49-F238E27FC236}">
                    <a16:creationId xmlns:a16="http://schemas.microsoft.com/office/drawing/2014/main" id="{0D8DD9D4-94F7-91BD-5C02-E4D2F4C15E74}"/>
                  </a:ext>
                </a:extLst>
              </p:cNvPr>
              <p:cNvGrpSpPr/>
              <p:nvPr/>
            </p:nvGrpSpPr>
            <p:grpSpPr>
              <a:xfrm>
                <a:off x="1291403" y="2309158"/>
                <a:ext cx="965409" cy="962125"/>
                <a:chOff x="6589263" y="2027638"/>
                <a:chExt cx="1581966" cy="1581991"/>
              </a:xfrm>
            </p:grpSpPr>
            <p:sp>
              <p:nvSpPr>
                <p:cNvPr id="9" name="Google Shape;1264;p35">
                  <a:extLst>
                    <a:ext uri="{FF2B5EF4-FFF2-40B4-BE49-F238E27FC236}">
                      <a16:creationId xmlns:a16="http://schemas.microsoft.com/office/drawing/2014/main" id="{D357E587-38B8-0D53-2C5E-1D692225B9C0}"/>
                    </a:ext>
                  </a:extLst>
                </p:cNvPr>
                <p:cNvSpPr/>
                <p:nvPr/>
              </p:nvSpPr>
              <p:spPr>
                <a:xfrm>
                  <a:off x="6589263" y="2027638"/>
                  <a:ext cx="1581966" cy="1581966"/>
                </a:xfrm>
                <a:custGeom>
                  <a:avLst/>
                  <a:gdLst/>
                  <a:ahLst/>
                  <a:cxnLst/>
                  <a:rect l="l" t="t" r="r" b="b"/>
                  <a:pathLst>
                    <a:path w="96860" h="96860" extrusionOk="0">
                      <a:moveTo>
                        <a:pt x="48430" y="613"/>
                      </a:moveTo>
                      <a:cubicBezTo>
                        <a:pt x="50770" y="613"/>
                        <a:pt x="53111" y="1477"/>
                        <a:pt x="54875" y="3278"/>
                      </a:cubicBezTo>
                      <a:lnTo>
                        <a:pt x="93582" y="41985"/>
                      </a:lnTo>
                      <a:cubicBezTo>
                        <a:pt x="95347" y="43749"/>
                        <a:pt x="96247" y="46090"/>
                        <a:pt x="96247" y="48430"/>
                      </a:cubicBezTo>
                      <a:cubicBezTo>
                        <a:pt x="96247" y="50770"/>
                        <a:pt x="95347" y="53111"/>
                        <a:pt x="93582" y="54911"/>
                      </a:cubicBezTo>
                      <a:lnTo>
                        <a:pt x="54875" y="93582"/>
                      </a:lnTo>
                      <a:cubicBezTo>
                        <a:pt x="53111" y="95383"/>
                        <a:pt x="50770" y="96283"/>
                        <a:pt x="48430" y="96283"/>
                      </a:cubicBezTo>
                      <a:cubicBezTo>
                        <a:pt x="46090" y="96283"/>
                        <a:pt x="43749" y="95383"/>
                        <a:pt x="41949" y="93582"/>
                      </a:cubicBezTo>
                      <a:lnTo>
                        <a:pt x="3277" y="54911"/>
                      </a:lnTo>
                      <a:cubicBezTo>
                        <a:pt x="1477" y="53111"/>
                        <a:pt x="577" y="50770"/>
                        <a:pt x="577" y="48430"/>
                      </a:cubicBezTo>
                      <a:cubicBezTo>
                        <a:pt x="577" y="46090"/>
                        <a:pt x="1477" y="43749"/>
                        <a:pt x="3277" y="41985"/>
                      </a:cubicBezTo>
                      <a:lnTo>
                        <a:pt x="41949" y="3278"/>
                      </a:lnTo>
                      <a:cubicBezTo>
                        <a:pt x="43749" y="1477"/>
                        <a:pt x="46090" y="613"/>
                        <a:pt x="48430" y="613"/>
                      </a:cubicBezTo>
                      <a:close/>
                      <a:moveTo>
                        <a:pt x="48430" y="1"/>
                      </a:moveTo>
                      <a:cubicBezTo>
                        <a:pt x="45945" y="1"/>
                        <a:pt x="43425" y="937"/>
                        <a:pt x="41553" y="2845"/>
                      </a:cubicBezTo>
                      <a:lnTo>
                        <a:pt x="2845" y="41553"/>
                      </a:lnTo>
                      <a:cubicBezTo>
                        <a:pt x="937" y="43461"/>
                        <a:pt x="1" y="45946"/>
                        <a:pt x="1" y="48430"/>
                      </a:cubicBezTo>
                      <a:cubicBezTo>
                        <a:pt x="1" y="50914"/>
                        <a:pt x="937" y="53435"/>
                        <a:pt x="2845" y="55307"/>
                      </a:cubicBezTo>
                      <a:lnTo>
                        <a:pt x="41553" y="94015"/>
                      </a:lnTo>
                      <a:cubicBezTo>
                        <a:pt x="43425" y="95923"/>
                        <a:pt x="45945" y="96859"/>
                        <a:pt x="48430" y="96859"/>
                      </a:cubicBezTo>
                      <a:cubicBezTo>
                        <a:pt x="50914" y="96859"/>
                        <a:pt x="53399" y="95923"/>
                        <a:pt x="55307" y="94015"/>
                      </a:cubicBezTo>
                      <a:lnTo>
                        <a:pt x="94015" y="55307"/>
                      </a:lnTo>
                      <a:cubicBezTo>
                        <a:pt x="95887" y="53435"/>
                        <a:pt x="96859" y="50914"/>
                        <a:pt x="96859" y="48430"/>
                      </a:cubicBezTo>
                      <a:cubicBezTo>
                        <a:pt x="96859" y="45946"/>
                        <a:pt x="95887" y="43461"/>
                        <a:pt x="94015" y="41553"/>
                      </a:cubicBezTo>
                      <a:lnTo>
                        <a:pt x="55307" y="2845"/>
                      </a:lnTo>
                      <a:cubicBezTo>
                        <a:pt x="53399" y="937"/>
                        <a:pt x="50914" y="1"/>
                        <a:pt x="48430" y="1"/>
                      </a:cubicBezTo>
                      <a:close/>
                    </a:path>
                  </a:pathLst>
                </a:custGeom>
                <a:solidFill>
                  <a:schemeClr val="accent4"/>
                </a:solidFill>
                <a:ln w="19050" cap="flat" cmpd="sng">
                  <a:solidFill>
                    <a:schemeClr val="accent4"/>
                  </a:solidFill>
                  <a:prstDash val="solid"/>
                  <a:round/>
                  <a:headEnd type="none" w="sm" len="sm"/>
                  <a:tailEnd type="none" w="sm" len="sm"/>
                </a:ln>
                <a:effectLst>
                  <a:outerShdw blurRad="128588"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65;p35">
                  <a:extLst>
                    <a:ext uri="{FF2B5EF4-FFF2-40B4-BE49-F238E27FC236}">
                      <a16:creationId xmlns:a16="http://schemas.microsoft.com/office/drawing/2014/main" id="{47F1D2F8-31B6-E046-9D72-A6EB7478E7E5}"/>
                    </a:ext>
                  </a:extLst>
                </p:cNvPr>
                <p:cNvSpPr/>
                <p:nvPr/>
              </p:nvSpPr>
              <p:spPr>
                <a:xfrm>
                  <a:off x="6589263" y="2027638"/>
                  <a:ext cx="1581966" cy="1581966"/>
                </a:xfrm>
                <a:custGeom>
                  <a:avLst/>
                  <a:gdLst/>
                  <a:ahLst/>
                  <a:cxnLst/>
                  <a:rect l="l" t="t" r="r" b="b"/>
                  <a:pathLst>
                    <a:path w="96860" h="96860" extrusionOk="0">
                      <a:moveTo>
                        <a:pt x="48430" y="613"/>
                      </a:moveTo>
                      <a:cubicBezTo>
                        <a:pt x="50770" y="613"/>
                        <a:pt x="53111" y="1477"/>
                        <a:pt x="54875" y="3278"/>
                      </a:cubicBezTo>
                      <a:lnTo>
                        <a:pt x="93582" y="41985"/>
                      </a:lnTo>
                      <a:cubicBezTo>
                        <a:pt x="95347" y="43749"/>
                        <a:pt x="96247" y="46090"/>
                        <a:pt x="96247" y="48430"/>
                      </a:cubicBezTo>
                      <a:cubicBezTo>
                        <a:pt x="96247" y="50770"/>
                        <a:pt x="95347" y="53111"/>
                        <a:pt x="93582" y="54911"/>
                      </a:cubicBezTo>
                      <a:lnTo>
                        <a:pt x="54875" y="93582"/>
                      </a:lnTo>
                      <a:cubicBezTo>
                        <a:pt x="53111" y="95383"/>
                        <a:pt x="50770" y="96283"/>
                        <a:pt x="48430" y="96283"/>
                      </a:cubicBezTo>
                      <a:cubicBezTo>
                        <a:pt x="46090" y="96283"/>
                        <a:pt x="43749" y="95383"/>
                        <a:pt x="41949" y="93582"/>
                      </a:cubicBezTo>
                      <a:lnTo>
                        <a:pt x="3277" y="54911"/>
                      </a:lnTo>
                      <a:cubicBezTo>
                        <a:pt x="1477" y="53111"/>
                        <a:pt x="577" y="50770"/>
                        <a:pt x="577" y="48430"/>
                      </a:cubicBezTo>
                      <a:cubicBezTo>
                        <a:pt x="577" y="46090"/>
                        <a:pt x="1477" y="43749"/>
                        <a:pt x="3277" y="41985"/>
                      </a:cubicBezTo>
                      <a:lnTo>
                        <a:pt x="41949" y="3278"/>
                      </a:lnTo>
                      <a:cubicBezTo>
                        <a:pt x="43749" y="1477"/>
                        <a:pt x="46090" y="613"/>
                        <a:pt x="48430" y="613"/>
                      </a:cubicBezTo>
                      <a:close/>
                      <a:moveTo>
                        <a:pt x="48430" y="1"/>
                      </a:moveTo>
                      <a:cubicBezTo>
                        <a:pt x="45945" y="1"/>
                        <a:pt x="43425" y="937"/>
                        <a:pt x="41553" y="2845"/>
                      </a:cubicBezTo>
                      <a:lnTo>
                        <a:pt x="2845" y="41553"/>
                      </a:lnTo>
                      <a:cubicBezTo>
                        <a:pt x="937" y="43461"/>
                        <a:pt x="1" y="45946"/>
                        <a:pt x="1" y="48430"/>
                      </a:cubicBezTo>
                      <a:cubicBezTo>
                        <a:pt x="1" y="50914"/>
                        <a:pt x="937" y="53435"/>
                        <a:pt x="2845" y="55307"/>
                      </a:cubicBezTo>
                      <a:lnTo>
                        <a:pt x="41553" y="94015"/>
                      </a:lnTo>
                      <a:cubicBezTo>
                        <a:pt x="43425" y="95923"/>
                        <a:pt x="45945" y="96859"/>
                        <a:pt x="48430" y="96859"/>
                      </a:cubicBezTo>
                      <a:cubicBezTo>
                        <a:pt x="50914" y="96859"/>
                        <a:pt x="53399" y="95923"/>
                        <a:pt x="55307" y="94015"/>
                      </a:cubicBezTo>
                      <a:lnTo>
                        <a:pt x="94015" y="55307"/>
                      </a:lnTo>
                      <a:cubicBezTo>
                        <a:pt x="95887" y="53435"/>
                        <a:pt x="96859" y="50914"/>
                        <a:pt x="96859" y="48430"/>
                      </a:cubicBezTo>
                      <a:cubicBezTo>
                        <a:pt x="96859" y="45946"/>
                        <a:pt x="95887" y="43461"/>
                        <a:pt x="94015" y="41553"/>
                      </a:cubicBezTo>
                      <a:lnTo>
                        <a:pt x="55307" y="2845"/>
                      </a:lnTo>
                      <a:cubicBezTo>
                        <a:pt x="53399" y="937"/>
                        <a:pt x="50914" y="1"/>
                        <a:pt x="48430" y="1"/>
                      </a:cubicBezTo>
                      <a:close/>
                    </a:path>
                  </a:pathLst>
                </a:custGeom>
                <a:solidFill>
                  <a:schemeClr val="accent4"/>
                </a:solidFill>
                <a:ln w="19050" cap="flat" cmpd="sng">
                  <a:solidFill>
                    <a:schemeClr val="accent4"/>
                  </a:solidFill>
                  <a:prstDash val="solid"/>
                  <a:round/>
                  <a:headEnd type="none" w="sm" len="sm"/>
                  <a:tailEnd type="none" w="sm" len="sm"/>
                </a:ln>
                <a:effectLst>
                  <a:outerShdw blurRad="171450" algn="bl" rotWithShape="0">
                    <a:schemeClr val="accent4">
                      <a:alpha val="9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66;p35">
                  <a:extLst>
                    <a:ext uri="{FF2B5EF4-FFF2-40B4-BE49-F238E27FC236}">
                      <a16:creationId xmlns:a16="http://schemas.microsoft.com/office/drawing/2014/main" id="{1B4A3342-3A60-5395-5FF7-2E5A0E762D6F}"/>
                    </a:ext>
                  </a:extLst>
                </p:cNvPr>
                <p:cNvSpPr/>
                <p:nvPr/>
              </p:nvSpPr>
              <p:spPr>
                <a:xfrm>
                  <a:off x="6589263" y="2027663"/>
                  <a:ext cx="1581966" cy="1581966"/>
                </a:xfrm>
                <a:custGeom>
                  <a:avLst/>
                  <a:gdLst/>
                  <a:ahLst/>
                  <a:cxnLst/>
                  <a:rect l="l" t="t" r="r" b="b"/>
                  <a:pathLst>
                    <a:path w="96860" h="96860" extrusionOk="0">
                      <a:moveTo>
                        <a:pt x="48430" y="613"/>
                      </a:moveTo>
                      <a:cubicBezTo>
                        <a:pt x="50770" y="613"/>
                        <a:pt x="53111" y="1477"/>
                        <a:pt x="54875" y="3278"/>
                      </a:cubicBezTo>
                      <a:lnTo>
                        <a:pt x="93582" y="41985"/>
                      </a:lnTo>
                      <a:cubicBezTo>
                        <a:pt x="95347" y="43749"/>
                        <a:pt x="96247" y="46090"/>
                        <a:pt x="96247" y="48430"/>
                      </a:cubicBezTo>
                      <a:cubicBezTo>
                        <a:pt x="96247" y="50770"/>
                        <a:pt x="95347" y="53111"/>
                        <a:pt x="93582" y="54911"/>
                      </a:cubicBezTo>
                      <a:lnTo>
                        <a:pt x="54875" y="93582"/>
                      </a:lnTo>
                      <a:cubicBezTo>
                        <a:pt x="53111" y="95383"/>
                        <a:pt x="50770" y="96283"/>
                        <a:pt x="48430" y="96283"/>
                      </a:cubicBezTo>
                      <a:cubicBezTo>
                        <a:pt x="46090" y="96283"/>
                        <a:pt x="43749" y="95383"/>
                        <a:pt x="41949" y="93582"/>
                      </a:cubicBezTo>
                      <a:lnTo>
                        <a:pt x="3277" y="54911"/>
                      </a:lnTo>
                      <a:cubicBezTo>
                        <a:pt x="1477" y="53111"/>
                        <a:pt x="577" y="50770"/>
                        <a:pt x="577" y="48430"/>
                      </a:cubicBezTo>
                      <a:cubicBezTo>
                        <a:pt x="577" y="46090"/>
                        <a:pt x="1477" y="43749"/>
                        <a:pt x="3277" y="41985"/>
                      </a:cubicBezTo>
                      <a:lnTo>
                        <a:pt x="41949" y="3278"/>
                      </a:lnTo>
                      <a:cubicBezTo>
                        <a:pt x="43749" y="1477"/>
                        <a:pt x="46090" y="613"/>
                        <a:pt x="48430" y="613"/>
                      </a:cubicBezTo>
                      <a:close/>
                      <a:moveTo>
                        <a:pt x="48430" y="1"/>
                      </a:moveTo>
                      <a:cubicBezTo>
                        <a:pt x="45945" y="1"/>
                        <a:pt x="43425" y="937"/>
                        <a:pt x="41553" y="2845"/>
                      </a:cubicBezTo>
                      <a:lnTo>
                        <a:pt x="2845" y="41553"/>
                      </a:lnTo>
                      <a:cubicBezTo>
                        <a:pt x="937" y="43461"/>
                        <a:pt x="1" y="45946"/>
                        <a:pt x="1" y="48430"/>
                      </a:cubicBezTo>
                      <a:cubicBezTo>
                        <a:pt x="1" y="50914"/>
                        <a:pt x="937" y="53435"/>
                        <a:pt x="2845" y="55307"/>
                      </a:cubicBezTo>
                      <a:lnTo>
                        <a:pt x="41553" y="94015"/>
                      </a:lnTo>
                      <a:cubicBezTo>
                        <a:pt x="43425" y="95923"/>
                        <a:pt x="45945" y="96859"/>
                        <a:pt x="48430" y="96859"/>
                      </a:cubicBezTo>
                      <a:cubicBezTo>
                        <a:pt x="50914" y="96859"/>
                        <a:pt x="53399" y="95923"/>
                        <a:pt x="55307" y="94015"/>
                      </a:cubicBezTo>
                      <a:lnTo>
                        <a:pt x="94015" y="55307"/>
                      </a:lnTo>
                      <a:cubicBezTo>
                        <a:pt x="95887" y="53435"/>
                        <a:pt x="96859" y="50914"/>
                        <a:pt x="96859" y="48430"/>
                      </a:cubicBezTo>
                      <a:cubicBezTo>
                        <a:pt x="96859" y="45946"/>
                        <a:pt x="95887" y="43461"/>
                        <a:pt x="94015" y="41553"/>
                      </a:cubicBezTo>
                      <a:lnTo>
                        <a:pt x="55307" y="2845"/>
                      </a:lnTo>
                      <a:cubicBezTo>
                        <a:pt x="53399" y="937"/>
                        <a:pt x="50914" y="1"/>
                        <a:pt x="48430" y="1"/>
                      </a:cubicBezTo>
                      <a:close/>
                    </a:path>
                  </a:pathLst>
                </a:custGeom>
                <a:solidFill>
                  <a:srgbClr val="FFFFC3"/>
                </a:solidFill>
                <a:ln w="9525" cap="flat" cmpd="sng">
                  <a:solidFill>
                    <a:srgbClr val="FFFFC3"/>
                  </a:solidFill>
                  <a:prstDash val="solid"/>
                  <a:round/>
                  <a:headEnd type="none" w="sm" len="sm"/>
                  <a:tailEnd type="none" w="sm" len="sm"/>
                </a:ln>
                <a:effectLst>
                  <a:outerShdw blurRad="171450" algn="bl" rotWithShape="0">
                    <a:schemeClr val="accent4">
                      <a:alpha val="9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1858;p75">
                <a:extLst>
                  <a:ext uri="{FF2B5EF4-FFF2-40B4-BE49-F238E27FC236}">
                    <a16:creationId xmlns:a16="http://schemas.microsoft.com/office/drawing/2014/main" id="{5ECB5C4E-1788-3C04-A6FA-4D6322D78085}"/>
                  </a:ext>
                </a:extLst>
              </p:cNvPr>
              <p:cNvGrpSpPr/>
              <p:nvPr/>
            </p:nvGrpSpPr>
            <p:grpSpPr>
              <a:xfrm>
                <a:off x="1599186" y="2645765"/>
                <a:ext cx="337346" cy="361998"/>
                <a:chOff x="-54826975" y="1903275"/>
                <a:chExt cx="297300" cy="319025"/>
              </a:xfrm>
              <a:solidFill>
                <a:schemeClr val="accent1">
                  <a:lumMod val="75000"/>
                </a:schemeClr>
              </a:solidFill>
            </p:grpSpPr>
            <p:sp>
              <p:nvSpPr>
                <p:cNvPr id="44" name="Google Shape;11859;p75">
                  <a:extLst>
                    <a:ext uri="{FF2B5EF4-FFF2-40B4-BE49-F238E27FC236}">
                      <a16:creationId xmlns:a16="http://schemas.microsoft.com/office/drawing/2014/main" id="{7E4E00C1-F6BA-5E24-5125-1C801279E3E4}"/>
                    </a:ext>
                  </a:extLst>
                </p:cNvPr>
                <p:cNvSpPr/>
                <p:nvPr/>
              </p:nvSpPr>
              <p:spPr>
                <a:xfrm>
                  <a:off x="-54712850" y="2135825"/>
                  <a:ext cx="73275" cy="28975"/>
                </a:xfrm>
                <a:custGeom>
                  <a:avLst/>
                  <a:gdLst/>
                  <a:ahLst/>
                  <a:cxnLst/>
                  <a:rect l="l" t="t" r="r" b="b"/>
                  <a:pathLst>
                    <a:path w="2931" h="1159" extrusionOk="0">
                      <a:moveTo>
                        <a:pt x="414" y="1"/>
                      </a:moveTo>
                      <a:cubicBezTo>
                        <a:pt x="316" y="1"/>
                        <a:pt x="222" y="40"/>
                        <a:pt x="159" y="119"/>
                      </a:cubicBezTo>
                      <a:cubicBezTo>
                        <a:pt x="1" y="276"/>
                        <a:pt x="1" y="497"/>
                        <a:pt x="159" y="623"/>
                      </a:cubicBezTo>
                      <a:cubicBezTo>
                        <a:pt x="537" y="970"/>
                        <a:pt x="1009" y="1159"/>
                        <a:pt x="1482" y="1159"/>
                      </a:cubicBezTo>
                      <a:cubicBezTo>
                        <a:pt x="1986" y="1159"/>
                        <a:pt x="2458" y="970"/>
                        <a:pt x="2773" y="623"/>
                      </a:cubicBezTo>
                      <a:cubicBezTo>
                        <a:pt x="2931" y="465"/>
                        <a:pt x="2931" y="213"/>
                        <a:pt x="2773" y="119"/>
                      </a:cubicBezTo>
                      <a:cubicBezTo>
                        <a:pt x="2695" y="40"/>
                        <a:pt x="2592" y="1"/>
                        <a:pt x="2498" y="1"/>
                      </a:cubicBezTo>
                      <a:cubicBezTo>
                        <a:pt x="2403" y="1"/>
                        <a:pt x="2317" y="40"/>
                        <a:pt x="2269" y="119"/>
                      </a:cubicBezTo>
                      <a:cubicBezTo>
                        <a:pt x="2049" y="308"/>
                        <a:pt x="1734" y="434"/>
                        <a:pt x="1482" y="434"/>
                      </a:cubicBezTo>
                      <a:cubicBezTo>
                        <a:pt x="1167" y="434"/>
                        <a:pt x="883" y="308"/>
                        <a:pt x="694" y="119"/>
                      </a:cubicBezTo>
                      <a:cubicBezTo>
                        <a:pt x="615" y="40"/>
                        <a:pt x="513" y="1"/>
                        <a:pt x="414" y="1"/>
                      </a:cubicBezTo>
                      <a:close/>
                    </a:path>
                  </a:pathLst>
                </a:custGeom>
                <a:grp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860;p75">
                  <a:extLst>
                    <a:ext uri="{FF2B5EF4-FFF2-40B4-BE49-F238E27FC236}">
                      <a16:creationId xmlns:a16="http://schemas.microsoft.com/office/drawing/2014/main" id="{A34FBC4F-63A0-E65E-59CD-C8FFB41A6F68}"/>
                    </a:ext>
                  </a:extLst>
                </p:cNvPr>
                <p:cNvSpPr/>
                <p:nvPr/>
              </p:nvSpPr>
              <p:spPr>
                <a:xfrm>
                  <a:off x="-54826975" y="1903275"/>
                  <a:ext cx="297300" cy="319025"/>
                </a:xfrm>
                <a:custGeom>
                  <a:avLst/>
                  <a:gdLst/>
                  <a:ahLst/>
                  <a:cxnLst/>
                  <a:rect l="l" t="t" r="r" b="b"/>
                  <a:pathLst>
                    <a:path w="11892" h="12761" extrusionOk="0">
                      <a:moveTo>
                        <a:pt x="3400" y="694"/>
                      </a:moveTo>
                      <a:cubicBezTo>
                        <a:pt x="3715" y="694"/>
                        <a:pt x="3999" y="915"/>
                        <a:pt x="4093" y="1167"/>
                      </a:cubicBezTo>
                      <a:cubicBezTo>
                        <a:pt x="2928" y="1797"/>
                        <a:pt x="2046" y="3025"/>
                        <a:pt x="1951" y="4443"/>
                      </a:cubicBezTo>
                      <a:cubicBezTo>
                        <a:pt x="1932" y="4444"/>
                        <a:pt x="1914" y="4445"/>
                        <a:pt x="1895" y="4445"/>
                      </a:cubicBezTo>
                      <a:cubicBezTo>
                        <a:pt x="1481" y="4445"/>
                        <a:pt x="1163" y="4112"/>
                        <a:pt x="1163" y="3750"/>
                      </a:cubicBezTo>
                      <a:cubicBezTo>
                        <a:pt x="1163" y="3498"/>
                        <a:pt x="1258" y="3340"/>
                        <a:pt x="1352" y="3214"/>
                      </a:cubicBezTo>
                      <a:cubicBezTo>
                        <a:pt x="1478" y="3057"/>
                        <a:pt x="1478" y="2868"/>
                        <a:pt x="1352" y="2710"/>
                      </a:cubicBezTo>
                      <a:cubicBezTo>
                        <a:pt x="1258" y="2584"/>
                        <a:pt x="1163" y="2427"/>
                        <a:pt x="1163" y="2206"/>
                      </a:cubicBezTo>
                      <a:cubicBezTo>
                        <a:pt x="1163" y="1797"/>
                        <a:pt x="1478" y="1450"/>
                        <a:pt x="1888" y="1450"/>
                      </a:cubicBezTo>
                      <a:cubicBezTo>
                        <a:pt x="1983" y="1450"/>
                        <a:pt x="2109" y="1450"/>
                        <a:pt x="2172" y="1482"/>
                      </a:cubicBezTo>
                      <a:cubicBezTo>
                        <a:pt x="2216" y="1504"/>
                        <a:pt x="2263" y="1514"/>
                        <a:pt x="2311" y="1514"/>
                      </a:cubicBezTo>
                      <a:cubicBezTo>
                        <a:pt x="2468" y="1514"/>
                        <a:pt x="2627" y="1406"/>
                        <a:pt x="2676" y="1261"/>
                      </a:cubicBezTo>
                      <a:cubicBezTo>
                        <a:pt x="2770" y="946"/>
                        <a:pt x="3085" y="694"/>
                        <a:pt x="3400" y="694"/>
                      </a:cubicBezTo>
                      <a:close/>
                      <a:moveTo>
                        <a:pt x="8504" y="757"/>
                      </a:moveTo>
                      <a:cubicBezTo>
                        <a:pt x="8819" y="757"/>
                        <a:pt x="9166" y="978"/>
                        <a:pt x="9229" y="1293"/>
                      </a:cubicBezTo>
                      <a:cubicBezTo>
                        <a:pt x="9255" y="1448"/>
                        <a:pt x="9430" y="1561"/>
                        <a:pt x="9614" y="1561"/>
                      </a:cubicBezTo>
                      <a:cubicBezTo>
                        <a:pt x="9654" y="1561"/>
                        <a:pt x="9694" y="1556"/>
                        <a:pt x="9733" y="1545"/>
                      </a:cubicBezTo>
                      <a:cubicBezTo>
                        <a:pt x="9827" y="1482"/>
                        <a:pt x="9953" y="1482"/>
                        <a:pt x="10016" y="1482"/>
                      </a:cubicBezTo>
                      <a:cubicBezTo>
                        <a:pt x="10394" y="1482"/>
                        <a:pt x="10772" y="1797"/>
                        <a:pt x="10772" y="2238"/>
                      </a:cubicBezTo>
                      <a:cubicBezTo>
                        <a:pt x="10772" y="2490"/>
                        <a:pt x="10646" y="2647"/>
                        <a:pt x="10552" y="2742"/>
                      </a:cubicBezTo>
                      <a:cubicBezTo>
                        <a:pt x="10457" y="2899"/>
                        <a:pt x="10457" y="3120"/>
                        <a:pt x="10552" y="3277"/>
                      </a:cubicBezTo>
                      <a:cubicBezTo>
                        <a:pt x="10646" y="3372"/>
                        <a:pt x="10772" y="3529"/>
                        <a:pt x="10772" y="3782"/>
                      </a:cubicBezTo>
                      <a:cubicBezTo>
                        <a:pt x="10772" y="4160"/>
                        <a:pt x="10489" y="4475"/>
                        <a:pt x="10079" y="4538"/>
                      </a:cubicBezTo>
                      <a:cubicBezTo>
                        <a:pt x="9985" y="3057"/>
                        <a:pt x="9071" y="1860"/>
                        <a:pt x="7842" y="1230"/>
                      </a:cubicBezTo>
                      <a:cubicBezTo>
                        <a:pt x="7969" y="915"/>
                        <a:pt x="8252" y="757"/>
                        <a:pt x="8504" y="757"/>
                      </a:cubicBezTo>
                      <a:close/>
                      <a:moveTo>
                        <a:pt x="6078" y="1482"/>
                      </a:moveTo>
                      <a:cubicBezTo>
                        <a:pt x="7874" y="1482"/>
                        <a:pt x="9386" y="2994"/>
                        <a:pt x="9386" y="4853"/>
                      </a:cubicBezTo>
                      <a:lnTo>
                        <a:pt x="9386" y="5640"/>
                      </a:lnTo>
                      <a:cubicBezTo>
                        <a:pt x="9071" y="5388"/>
                        <a:pt x="8662" y="5262"/>
                        <a:pt x="8284" y="5262"/>
                      </a:cubicBezTo>
                      <a:cubicBezTo>
                        <a:pt x="7370" y="5262"/>
                        <a:pt x="6614" y="5892"/>
                        <a:pt x="6456" y="6774"/>
                      </a:cubicBezTo>
                      <a:lnTo>
                        <a:pt x="5637" y="6774"/>
                      </a:lnTo>
                      <a:cubicBezTo>
                        <a:pt x="5480" y="5892"/>
                        <a:pt x="4692" y="5262"/>
                        <a:pt x="3841" y="5262"/>
                      </a:cubicBezTo>
                      <a:cubicBezTo>
                        <a:pt x="3400" y="5262"/>
                        <a:pt x="3054" y="5420"/>
                        <a:pt x="2739" y="5640"/>
                      </a:cubicBezTo>
                      <a:lnTo>
                        <a:pt x="2739" y="4853"/>
                      </a:lnTo>
                      <a:cubicBezTo>
                        <a:pt x="2739" y="2994"/>
                        <a:pt x="4219" y="1482"/>
                        <a:pt x="6078" y="1482"/>
                      </a:cubicBezTo>
                      <a:close/>
                      <a:moveTo>
                        <a:pt x="1888" y="6743"/>
                      </a:moveTo>
                      <a:lnTo>
                        <a:pt x="1888" y="7058"/>
                      </a:lnTo>
                      <a:lnTo>
                        <a:pt x="1857" y="7216"/>
                      </a:lnTo>
                      <a:cubicBezTo>
                        <a:pt x="1794" y="7531"/>
                        <a:pt x="1731" y="7877"/>
                        <a:pt x="1699" y="8192"/>
                      </a:cubicBezTo>
                      <a:cubicBezTo>
                        <a:pt x="1384" y="8098"/>
                        <a:pt x="1163" y="7783"/>
                        <a:pt x="1163" y="7468"/>
                      </a:cubicBezTo>
                      <a:cubicBezTo>
                        <a:pt x="1163" y="7090"/>
                        <a:pt x="1478" y="6743"/>
                        <a:pt x="1888" y="6743"/>
                      </a:cubicBezTo>
                      <a:close/>
                      <a:moveTo>
                        <a:pt x="3778" y="5987"/>
                      </a:moveTo>
                      <a:cubicBezTo>
                        <a:pt x="4440" y="5987"/>
                        <a:pt x="4881" y="6491"/>
                        <a:pt x="4881" y="7090"/>
                      </a:cubicBezTo>
                      <a:cubicBezTo>
                        <a:pt x="4881" y="7688"/>
                        <a:pt x="4377" y="8192"/>
                        <a:pt x="3778" y="8192"/>
                      </a:cubicBezTo>
                      <a:cubicBezTo>
                        <a:pt x="3211" y="8192"/>
                        <a:pt x="2676" y="7688"/>
                        <a:pt x="2676" y="7090"/>
                      </a:cubicBezTo>
                      <a:cubicBezTo>
                        <a:pt x="2676" y="6491"/>
                        <a:pt x="3148" y="5987"/>
                        <a:pt x="3778" y="5987"/>
                      </a:cubicBezTo>
                      <a:close/>
                      <a:moveTo>
                        <a:pt x="10142" y="6743"/>
                      </a:moveTo>
                      <a:cubicBezTo>
                        <a:pt x="10520" y="6743"/>
                        <a:pt x="10867" y="7058"/>
                        <a:pt x="10867" y="7468"/>
                      </a:cubicBezTo>
                      <a:cubicBezTo>
                        <a:pt x="10867" y="7846"/>
                        <a:pt x="10646" y="8098"/>
                        <a:pt x="10331" y="8192"/>
                      </a:cubicBezTo>
                      <a:cubicBezTo>
                        <a:pt x="10331" y="7877"/>
                        <a:pt x="10237" y="7531"/>
                        <a:pt x="10174" y="7216"/>
                      </a:cubicBezTo>
                      <a:lnTo>
                        <a:pt x="10142" y="7058"/>
                      </a:lnTo>
                      <a:lnTo>
                        <a:pt x="10142" y="6743"/>
                      </a:lnTo>
                      <a:close/>
                      <a:moveTo>
                        <a:pt x="8337" y="6017"/>
                      </a:moveTo>
                      <a:cubicBezTo>
                        <a:pt x="8912" y="6017"/>
                        <a:pt x="9386" y="6510"/>
                        <a:pt x="9386" y="7121"/>
                      </a:cubicBezTo>
                      <a:cubicBezTo>
                        <a:pt x="9386" y="7751"/>
                        <a:pt x="8882" y="8224"/>
                        <a:pt x="8284" y="8224"/>
                      </a:cubicBezTo>
                      <a:cubicBezTo>
                        <a:pt x="7653" y="8224"/>
                        <a:pt x="7181" y="7720"/>
                        <a:pt x="7181" y="7121"/>
                      </a:cubicBezTo>
                      <a:cubicBezTo>
                        <a:pt x="7181" y="6522"/>
                        <a:pt x="7685" y="6018"/>
                        <a:pt x="8284" y="6018"/>
                      </a:cubicBezTo>
                      <a:cubicBezTo>
                        <a:pt x="8301" y="6017"/>
                        <a:pt x="8319" y="6017"/>
                        <a:pt x="8337" y="6017"/>
                      </a:cubicBezTo>
                      <a:close/>
                      <a:moveTo>
                        <a:pt x="6456" y="7436"/>
                      </a:moveTo>
                      <a:cubicBezTo>
                        <a:pt x="6614" y="8318"/>
                        <a:pt x="7401" y="8948"/>
                        <a:pt x="8284" y="8948"/>
                      </a:cubicBezTo>
                      <a:cubicBezTo>
                        <a:pt x="8788" y="8948"/>
                        <a:pt x="9260" y="8728"/>
                        <a:pt x="9607" y="8381"/>
                      </a:cubicBezTo>
                      <a:lnTo>
                        <a:pt x="9607" y="8381"/>
                      </a:lnTo>
                      <a:cubicBezTo>
                        <a:pt x="9575" y="8476"/>
                        <a:pt x="9575" y="8507"/>
                        <a:pt x="9575" y="8539"/>
                      </a:cubicBezTo>
                      <a:lnTo>
                        <a:pt x="9575" y="8570"/>
                      </a:lnTo>
                      <a:cubicBezTo>
                        <a:pt x="9449" y="10398"/>
                        <a:pt x="7969" y="11973"/>
                        <a:pt x="6047" y="11973"/>
                      </a:cubicBezTo>
                      <a:cubicBezTo>
                        <a:pt x="4062" y="11973"/>
                        <a:pt x="2581" y="10398"/>
                        <a:pt x="2487" y="8570"/>
                      </a:cubicBezTo>
                      <a:lnTo>
                        <a:pt x="2487" y="8539"/>
                      </a:lnTo>
                      <a:lnTo>
                        <a:pt x="2487" y="8381"/>
                      </a:lnTo>
                      <a:cubicBezTo>
                        <a:pt x="2833" y="8728"/>
                        <a:pt x="3306" y="8948"/>
                        <a:pt x="3841" y="8948"/>
                      </a:cubicBezTo>
                      <a:cubicBezTo>
                        <a:pt x="4724" y="8948"/>
                        <a:pt x="5480" y="8318"/>
                        <a:pt x="5637" y="7436"/>
                      </a:cubicBezTo>
                      <a:close/>
                      <a:moveTo>
                        <a:pt x="3400" y="1"/>
                      </a:moveTo>
                      <a:cubicBezTo>
                        <a:pt x="2833" y="1"/>
                        <a:pt x="2361" y="316"/>
                        <a:pt x="2109" y="726"/>
                      </a:cubicBezTo>
                      <a:cubicBezTo>
                        <a:pt x="2041" y="717"/>
                        <a:pt x="1974" y="713"/>
                        <a:pt x="1909" y="713"/>
                      </a:cubicBezTo>
                      <a:cubicBezTo>
                        <a:pt x="784" y="713"/>
                        <a:pt x="1" y="1948"/>
                        <a:pt x="596" y="2931"/>
                      </a:cubicBezTo>
                      <a:cubicBezTo>
                        <a:pt x="470" y="3183"/>
                        <a:pt x="407" y="3403"/>
                        <a:pt x="407" y="3687"/>
                      </a:cubicBezTo>
                      <a:cubicBezTo>
                        <a:pt x="407" y="4506"/>
                        <a:pt x="1069" y="5199"/>
                        <a:pt x="1888" y="5199"/>
                      </a:cubicBezTo>
                      <a:lnTo>
                        <a:pt x="1888" y="5987"/>
                      </a:lnTo>
                      <a:cubicBezTo>
                        <a:pt x="1069" y="5987"/>
                        <a:pt x="407" y="6648"/>
                        <a:pt x="407" y="7468"/>
                      </a:cubicBezTo>
                      <a:cubicBezTo>
                        <a:pt x="407" y="8224"/>
                        <a:pt x="1006" y="8854"/>
                        <a:pt x="1699" y="8980"/>
                      </a:cubicBezTo>
                      <a:cubicBezTo>
                        <a:pt x="1983" y="11028"/>
                        <a:pt x="3715" y="12760"/>
                        <a:pt x="5984" y="12760"/>
                      </a:cubicBezTo>
                      <a:cubicBezTo>
                        <a:pt x="8252" y="12760"/>
                        <a:pt x="10016" y="11028"/>
                        <a:pt x="10300" y="8980"/>
                      </a:cubicBezTo>
                      <a:cubicBezTo>
                        <a:pt x="11024" y="8885"/>
                        <a:pt x="11592" y="8255"/>
                        <a:pt x="11592" y="7468"/>
                      </a:cubicBezTo>
                      <a:cubicBezTo>
                        <a:pt x="11623" y="6648"/>
                        <a:pt x="10961" y="5987"/>
                        <a:pt x="10142" y="5987"/>
                      </a:cubicBezTo>
                      <a:lnTo>
                        <a:pt x="10142" y="5199"/>
                      </a:lnTo>
                      <a:cubicBezTo>
                        <a:pt x="10930" y="5168"/>
                        <a:pt x="11497" y="4475"/>
                        <a:pt x="11497" y="3687"/>
                      </a:cubicBezTo>
                      <a:cubicBezTo>
                        <a:pt x="11497" y="3435"/>
                        <a:pt x="11434" y="3183"/>
                        <a:pt x="11308" y="2962"/>
                      </a:cubicBezTo>
                      <a:cubicBezTo>
                        <a:pt x="11892" y="1970"/>
                        <a:pt x="11150" y="733"/>
                        <a:pt x="10085" y="733"/>
                      </a:cubicBezTo>
                      <a:cubicBezTo>
                        <a:pt x="10001" y="733"/>
                        <a:pt x="9915" y="741"/>
                        <a:pt x="9827" y="757"/>
                      </a:cubicBezTo>
                      <a:cubicBezTo>
                        <a:pt x="9544" y="284"/>
                        <a:pt x="9071" y="1"/>
                        <a:pt x="8504" y="1"/>
                      </a:cubicBezTo>
                      <a:cubicBezTo>
                        <a:pt x="8126" y="1"/>
                        <a:pt x="7779" y="158"/>
                        <a:pt x="7496" y="379"/>
                      </a:cubicBezTo>
                      <a:cubicBezTo>
                        <a:pt x="7338" y="537"/>
                        <a:pt x="7212" y="694"/>
                        <a:pt x="7149" y="915"/>
                      </a:cubicBezTo>
                      <a:cubicBezTo>
                        <a:pt x="6771" y="789"/>
                        <a:pt x="6393" y="726"/>
                        <a:pt x="5984" y="726"/>
                      </a:cubicBezTo>
                      <a:cubicBezTo>
                        <a:pt x="5574" y="726"/>
                        <a:pt x="5165" y="820"/>
                        <a:pt x="4787" y="946"/>
                      </a:cubicBezTo>
                      <a:cubicBezTo>
                        <a:pt x="4534" y="379"/>
                        <a:pt x="4030" y="1"/>
                        <a:pt x="3400" y="1"/>
                      </a:cubicBezTo>
                      <a:close/>
                    </a:path>
                  </a:pathLst>
                </a:custGeom>
                <a:grp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861;p75">
                  <a:extLst>
                    <a:ext uri="{FF2B5EF4-FFF2-40B4-BE49-F238E27FC236}">
                      <a16:creationId xmlns:a16="http://schemas.microsoft.com/office/drawing/2014/main" id="{E917D825-64A8-DF29-5663-BEF9F4B9A3A1}"/>
                    </a:ext>
                  </a:extLst>
                </p:cNvPr>
                <p:cNvSpPr/>
                <p:nvPr/>
              </p:nvSpPr>
              <p:spPr>
                <a:xfrm>
                  <a:off x="-54722300" y="1997800"/>
                  <a:ext cx="92175" cy="17350"/>
                </a:xfrm>
                <a:custGeom>
                  <a:avLst/>
                  <a:gdLst/>
                  <a:ahLst/>
                  <a:cxnLst/>
                  <a:rect l="l" t="t" r="r" b="b"/>
                  <a:pathLst>
                    <a:path w="3687" h="694" extrusionOk="0">
                      <a:moveTo>
                        <a:pt x="347" y="1"/>
                      </a:moveTo>
                      <a:cubicBezTo>
                        <a:pt x="158" y="1"/>
                        <a:pt x="1" y="158"/>
                        <a:pt x="1" y="347"/>
                      </a:cubicBezTo>
                      <a:cubicBezTo>
                        <a:pt x="1" y="536"/>
                        <a:pt x="158" y="694"/>
                        <a:pt x="347" y="694"/>
                      </a:cubicBezTo>
                      <a:lnTo>
                        <a:pt x="3340" y="694"/>
                      </a:lnTo>
                      <a:cubicBezTo>
                        <a:pt x="3529" y="694"/>
                        <a:pt x="3687" y="536"/>
                        <a:pt x="3687" y="347"/>
                      </a:cubicBezTo>
                      <a:cubicBezTo>
                        <a:pt x="3687" y="158"/>
                        <a:pt x="3529" y="1"/>
                        <a:pt x="3340" y="1"/>
                      </a:cubicBezTo>
                      <a:close/>
                    </a:path>
                  </a:pathLst>
                </a:custGeom>
                <a:grp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 name="Group 5">
            <a:extLst>
              <a:ext uri="{FF2B5EF4-FFF2-40B4-BE49-F238E27FC236}">
                <a16:creationId xmlns:a16="http://schemas.microsoft.com/office/drawing/2014/main" id="{11F04170-4C33-CF8B-A8CA-7A53F67CD426}"/>
              </a:ext>
            </a:extLst>
          </p:cNvPr>
          <p:cNvGrpSpPr/>
          <p:nvPr/>
        </p:nvGrpSpPr>
        <p:grpSpPr>
          <a:xfrm>
            <a:off x="1290881" y="994998"/>
            <a:ext cx="3728227" cy="1063773"/>
            <a:chOff x="1290881" y="994998"/>
            <a:chExt cx="3728227" cy="1063773"/>
          </a:xfrm>
        </p:grpSpPr>
        <p:sp>
          <p:nvSpPr>
            <p:cNvPr id="40" name="Google Shape;1185;p31">
              <a:extLst>
                <a:ext uri="{FF2B5EF4-FFF2-40B4-BE49-F238E27FC236}">
                  <a16:creationId xmlns:a16="http://schemas.microsoft.com/office/drawing/2014/main" id="{BB30BF6C-DBAA-DF77-9E57-7524AECDFF40}"/>
                </a:ext>
              </a:extLst>
            </p:cNvPr>
            <p:cNvSpPr/>
            <p:nvPr/>
          </p:nvSpPr>
          <p:spPr>
            <a:xfrm rot="16200000">
              <a:off x="3323794" y="363457"/>
              <a:ext cx="130396" cy="3260232"/>
            </a:xfrm>
            <a:custGeom>
              <a:avLst/>
              <a:gdLst/>
              <a:ahLst/>
              <a:cxnLst/>
              <a:rect l="l" t="t" r="r" b="b"/>
              <a:pathLst>
                <a:path w="62471" h="103026" extrusionOk="0">
                  <a:moveTo>
                    <a:pt x="1" y="0"/>
                  </a:moveTo>
                  <a:lnTo>
                    <a:pt x="1" y="103025"/>
                  </a:lnTo>
                  <a:lnTo>
                    <a:pt x="18518" y="103025"/>
                  </a:lnTo>
                  <a:lnTo>
                    <a:pt x="18518" y="102604"/>
                  </a:lnTo>
                  <a:lnTo>
                    <a:pt x="422" y="102604"/>
                  </a:lnTo>
                  <a:lnTo>
                    <a:pt x="422" y="422"/>
                  </a:lnTo>
                  <a:lnTo>
                    <a:pt x="62470" y="422"/>
                  </a:lnTo>
                  <a:lnTo>
                    <a:pt x="62470" y="0"/>
                  </a:lnTo>
                  <a:close/>
                </a:path>
              </a:pathLst>
            </a:custGeom>
            <a:solidFill>
              <a:srgbClr val="C1E9A7"/>
            </a:solidFill>
            <a:ln w="9525" cap="flat" cmpd="sng">
              <a:solidFill>
                <a:srgbClr val="C1E9A7"/>
              </a:solidFill>
              <a:prstDash val="solid"/>
              <a:round/>
              <a:headEnd type="none" w="sm" len="sm"/>
              <a:tailEnd type="none" w="sm" len="sm"/>
            </a:ln>
            <a:effectLst>
              <a:outerShdw blurRad="114300" algn="bl" rotWithShape="0">
                <a:srgbClr val="FFFFFF">
                  <a:alpha val="9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062E5EFA-6028-7042-0310-D2EB018E09FD}"/>
                </a:ext>
              </a:extLst>
            </p:cNvPr>
            <p:cNvGrpSpPr/>
            <p:nvPr/>
          </p:nvGrpSpPr>
          <p:grpSpPr>
            <a:xfrm>
              <a:off x="1290881" y="994998"/>
              <a:ext cx="930825" cy="930839"/>
              <a:chOff x="1290881" y="994998"/>
              <a:chExt cx="930825" cy="930839"/>
            </a:xfrm>
          </p:grpSpPr>
          <p:grpSp>
            <p:nvGrpSpPr>
              <p:cNvPr id="25" name="Google Shape;1336;p38">
                <a:extLst>
                  <a:ext uri="{FF2B5EF4-FFF2-40B4-BE49-F238E27FC236}">
                    <a16:creationId xmlns:a16="http://schemas.microsoft.com/office/drawing/2014/main" id="{416A8099-44D9-52EA-8F24-A563C1564B5C}"/>
                  </a:ext>
                </a:extLst>
              </p:cNvPr>
              <p:cNvGrpSpPr/>
              <p:nvPr/>
            </p:nvGrpSpPr>
            <p:grpSpPr>
              <a:xfrm>
                <a:off x="1290881" y="994998"/>
                <a:ext cx="930825" cy="930839"/>
                <a:chOff x="3439650" y="3191122"/>
                <a:chExt cx="930825" cy="930839"/>
              </a:xfrm>
            </p:grpSpPr>
            <p:sp>
              <p:nvSpPr>
                <p:cNvPr id="26" name="Google Shape;1337;p38">
                  <a:extLst>
                    <a:ext uri="{FF2B5EF4-FFF2-40B4-BE49-F238E27FC236}">
                      <a16:creationId xmlns:a16="http://schemas.microsoft.com/office/drawing/2014/main" id="{89C3E625-E7AF-87E3-3348-FCBE1B3129EB}"/>
                    </a:ext>
                  </a:extLst>
                </p:cNvPr>
                <p:cNvSpPr/>
                <p:nvPr/>
              </p:nvSpPr>
              <p:spPr>
                <a:xfrm>
                  <a:off x="3439650" y="3191122"/>
                  <a:ext cx="930825" cy="930825"/>
                </a:xfrm>
                <a:custGeom>
                  <a:avLst/>
                  <a:gdLst/>
                  <a:ahLst/>
                  <a:cxnLst/>
                  <a:rect l="l" t="t" r="r" b="b"/>
                  <a:pathLst>
                    <a:path w="96860" h="96860" extrusionOk="0">
                      <a:moveTo>
                        <a:pt x="48430" y="613"/>
                      </a:moveTo>
                      <a:cubicBezTo>
                        <a:pt x="50770" y="613"/>
                        <a:pt x="53111" y="1477"/>
                        <a:pt x="54875" y="3278"/>
                      </a:cubicBezTo>
                      <a:lnTo>
                        <a:pt x="93582" y="41985"/>
                      </a:lnTo>
                      <a:cubicBezTo>
                        <a:pt x="95347" y="43749"/>
                        <a:pt x="96247" y="46090"/>
                        <a:pt x="96247" y="48430"/>
                      </a:cubicBezTo>
                      <a:cubicBezTo>
                        <a:pt x="96247" y="50770"/>
                        <a:pt x="95347" y="53111"/>
                        <a:pt x="93582" y="54911"/>
                      </a:cubicBezTo>
                      <a:lnTo>
                        <a:pt x="54875" y="93582"/>
                      </a:lnTo>
                      <a:cubicBezTo>
                        <a:pt x="53111" y="95383"/>
                        <a:pt x="50770" y="96283"/>
                        <a:pt x="48430" y="96283"/>
                      </a:cubicBezTo>
                      <a:cubicBezTo>
                        <a:pt x="46090" y="96283"/>
                        <a:pt x="43749" y="95383"/>
                        <a:pt x="41949" y="93582"/>
                      </a:cubicBezTo>
                      <a:lnTo>
                        <a:pt x="3277" y="54911"/>
                      </a:lnTo>
                      <a:cubicBezTo>
                        <a:pt x="1477" y="53111"/>
                        <a:pt x="577" y="50770"/>
                        <a:pt x="577" y="48430"/>
                      </a:cubicBezTo>
                      <a:cubicBezTo>
                        <a:pt x="577" y="46090"/>
                        <a:pt x="1477" y="43749"/>
                        <a:pt x="3277" y="41985"/>
                      </a:cubicBezTo>
                      <a:lnTo>
                        <a:pt x="41949" y="3278"/>
                      </a:lnTo>
                      <a:cubicBezTo>
                        <a:pt x="43749" y="1477"/>
                        <a:pt x="46090" y="613"/>
                        <a:pt x="48430" y="613"/>
                      </a:cubicBezTo>
                      <a:close/>
                      <a:moveTo>
                        <a:pt x="48430" y="1"/>
                      </a:moveTo>
                      <a:cubicBezTo>
                        <a:pt x="45945" y="1"/>
                        <a:pt x="43425" y="937"/>
                        <a:pt x="41553" y="2845"/>
                      </a:cubicBezTo>
                      <a:lnTo>
                        <a:pt x="2845" y="41553"/>
                      </a:lnTo>
                      <a:cubicBezTo>
                        <a:pt x="937" y="43461"/>
                        <a:pt x="1" y="45946"/>
                        <a:pt x="1" y="48430"/>
                      </a:cubicBezTo>
                      <a:cubicBezTo>
                        <a:pt x="1" y="50914"/>
                        <a:pt x="937" y="53435"/>
                        <a:pt x="2845" y="55307"/>
                      </a:cubicBezTo>
                      <a:lnTo>
                        <a:pt x="41553" y="94015"/>
                      </a:lnTo>
                      <a:cubicBezTo>
                        <a:pt x="43425" y="95923"/>
                        <a:pt x="45945" y="96859"/>
                        <a:pt x="48430" y="96859"/>
                      </a:cubicBezTo>
                      <a:cubicBezTo>
                        <a:pt x="50914" y="96859"/>
                        <a:pt x="53399" y="95923"/>
                        <a:pt x="55307" y="94015"/>
                      </a:cubicBezTo>
                      <a:lnTo>
                        <a:pt x="94015" y="55307"/>
                      </a:lnTo>
                      <a:cubicBezTo>
                        <a:pt x="95887" y="53435"/>
                        <a:pt x="96859" y="50914"/>
                        <a:pt x="96859" y="48430"/>
                      </a:cubicBezTo>
                      <a:cubicBezTo>
                        <a:pt x="96859" y="45946"/>
                        <a:pt x="95887" y="43461"/>
                        <a:pt x="94015" y="41553"/>
                      </a:cubicBezTo>
                      <a:lnTo>
                        <a:pt x="55307" y="2845"/>
                      </a:lnTo>
                      <a:cubicBezTo>
                        <a:pt x="53399" y="937"/>
                        <a:pt x="50914" y="1"/>
                        <a:pt x="48430" y="1"/>
                      </a:cubicBezTo>
                      <a:close/>
                    </a:path>
                  </a:pathLst>
                </a:custGeom>
                <a:solidFill>
                  <a:schemeClr val="accent1"/>
                </a:solidFill>
                <a:ln w="19050" cap="flat" cmpd="sng">
                  <a:solidFill>
                    <a:schemeClr val="accent1"/>
                  </a:solidFill>
                  <a:prstDash val="solid"/>
                  <a:round/>
                  <a:headEnd type="none" w="sm" len="sm"/>
                  <a:tailEnd type="none" w="sm" len="sm"/>
                </a:ln>
                <a:effectLst>
                  <a:outerShdw blurRad="128588"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8;p38">
                  <a:extLst>
                    <a:ext uri="{FF2B5EF4-FFF2-40B4-BE49-F238E27FC236}">
                      <a16:creationId xmlns:a16="http://schemas.microsoft.com/office/drawing/2014/main" id="{60FF8EED-90EB-0935-4DD4-D2156E578127}"/>
                    </a:ext>
                  </a:extLst>
                </p:cNvPr>
                <p:cNvSpPr/>
                <p:nvPr/>
              </p:nvSpPr>
              <p:spPr>
                <a:xfrm>
                  <a:off x="3439650" y="3191122"/>
                  <a:ext cx="930825" cy="930825"/>
                </a:xfrm>
                <a:custGeom>
                  <a:avLst/>
                  <a:gdLst/>
                  <a:ahLst/>
                  <a:cxnLst/>
                  <a:rect l="l" t="t" r="r" b="b"/>
                  <a:pathLst>
                    <a:path w="96860" h="96860" extrusionOk="0">
                      <a:moveTo>
                        <a:pt x="48430" y="613"/>
                      </a:moveTo>
                      <a:cubicBezTo>
                        <a:pt x="50770" y="613"/>
                        <a:pt x="53111" y="1477"/>
                        <a:pt x="54875" y="3278"/>
                      </a:cubicBezTo>
                      <a:lnTo>
                        <a:pt x="93582" y="41985"/>
                      </a:lnTo>
                      <a:cubicBezTo>
                        <a:pt x="95347" y="43749"/>
                        <a:pt x="96247" y="46090"/>
                        <a:pt x="96247" y="48430"/>
                      </a:cubicBezTo>
                      <a:cubicBezTo>
                        <a:pt x="96247" y="50770"/>
                        <a:pt x="95347" y="53111"/>
                        <a:pt x="93582" y="54911"/>
                      </a:cubicBezTo>
                      <a:lnTo>
                        <a:pt x="54875" y="93582"/>
                      </a:lnTo>
                      <a:cubicBezTo>
                        <a:pt x="53111" y="95383"/>
                        <a:pt x="50770" y="96283"/>
                        <a:pt x="48430" y="96283"/>
                      </a:cubicBezTo>
                      <a:cubicBezTo>
                        <a:pt x="46090" y="96283"/>
                        <a:pt x="43749" y="95383"/>
                        <a:pt x="41949" y="93582"/>
                      </a:cubicBezTo>
                      <a:lnTo>
                        <a:pt x="3277" y="54911"/>
                      </a:lnTo>
                      <a:cubicBezTo>
                        <a:pt x="1477" y="53111"/>
                        <a:pt x="577" y="50770"/>
                        <a:pt x="577" y="48430"/>
                      </a:cubicBezTo>
                      <a:cubicBezTo>
                        <a:pt x="577" y="46090"/>
                        <a:pt x="1477" y="43749"/>
                        <a:pt x="3277" y="41985"/>
                      </a:cubicBezTo>
                      <a:lnTo>
                        <a:pt x="41949" y="3278"/>
                      </a:lnTo>
                      <a:cubicBezTo>
                        <a:pt x="43749" y="1477"/>
                        <a:pt x="46090" y="613"/>
                        <a:pt x="48430" y="613"/>
                      </a:cubicBezTo>
                      <a:close/>
                      <a:moveTo>
                        <a:pt x="48430" y="1"/>
                      </a:moveTo>
                      <a:cubicBezTo>
                        <a:pt x="45945" y="1"/>
                        <a:pt x="43425" y="937"/>
                        <a:pt x="41553" y="2845"/>
                      </a:cubicBezTo>
                      <a:lnTo>
                        <a:pt x="2845" y="41553"/>
                      </a:lnTo>
                      <a:cubicBezTo>
                        <a:pt x="937" y="43461"/>
                        <a:pt x="1" y="45946"/>
                        <a:pt x="1" y="48430"/>
                      </a:cubicBezTo>
                      <a:cubicBezTo>
                        <a:pt x="1" y="50914"/>
                        <a:pt x="937" y="53435"/>
                        <a:pt x="2845" y="55307"/>
                      </a:cubicBezTo>
                      <a:lnTo>
                        <a:pt x="41553" y="94015"/>
                      </a:lnTo>
                      <a:cubicBezTo>
                        <a:pt x="43425" y="95923"/>
                        <a:pt x="45945" y="96859"/>
                        <a:pt x="48430" y="96859"/>
                      </a:cubicBezTo>
                      <a:cubicBezTo>
                        <a:pt x="50914" y="96859"/>
                        <a:pt x="53399" y="95923"/>
                        <a:pt x="55307" y="94015"/>
                      </a:cubicBezTo>
                      <a:lnTo>
                        <a:pt x="94015" y="55307"/>
                      </a:lnTo>
                      <a:cubicBezTo>
                        <a:pt x="95887" y="53435"/>
                        <a:pt x="96859" y="50914"/>
                        <a:pt x="96859" y="48430"/>
                      </a:cubicBezTo>
                      <a:cubicBezTo>
                        <a:pt x="96859" y="45946"/>
                        <a:pt x="95887" y="43461"/>
                        <a:pt x="94015" y="41553"/>
                      </a:cubicBezTo>
                      <a:lnTo>
                        <a:pt x="55307" y="2845"/>
                      </a:lnTo>
                      <a:cubicBezTo>
                        <a:pt x="53399" y="937"/>
                        <a:pt x="50914" y="1"/>
                        <a:pt x="48430" y="1"/>
                      </a:cubicBezTo>
                      <a:close/>
                    </a:path>
                  </a:pathLst>
                </a:custGeom>
                <a:solidFill>
                  <a:schemeClr val="accent1"/>
                </a:solidFill>
                <a:ln w="19050" cap="flat" cmpd="sng">
                  <a:solidFill>
                    <a:schemeClr val="accent1"/>
                  </a:solidFill>
                  <a:prstDash val="solid"/>
                  <a:round/>
                  <a:headEnd type="none" w="sm" len="sm"/>
                  <a:tailEnd type="none" w="sm" len="sm"/>
                </a:ln>
                <a:effectLst>
                  <a:outerShdw blurRad="171450" algn="bl" rotWithShape="0">
                    <a:schemeClr val="accent1">
                      <a:alpha val="9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9;p38">
                  <a:extLst>
                    <a:ext uri="{FF2B5EF4-FFF2-40B4-BE49-F238E27FC236}">
                      <a16:creationId xmlns:a16="http://schemas.microsoft.com/office/drawing/2014/main" id="{23D4934A-96A0-8AFC-7B1A-3D6F0A8BD8ED}"/>
                    </a:ext>
                  </a:extLst>
                </p:cNvPr>
                <p:cNvSpPr/>
                <p:nvPr/>
              </p:nvSpPr>
              <p:spPr>
                <a:xfrm>
                  <a:off x="3439650" y="3191137"/>
                  <a:ext cx="930825" cy="930825"/>
                </a:xfrm>
                <a:custGeom>
                  <a:avLst/>
                  <a:gdLst/>
                  <a:ahLst/>
                  <a:cxnLst/>
                  <a:rect l="l" t="t" r="r" b="b"/>
                  <a:pathLst>
                    <a:path w="96860" h="96860" extrusionOk="0">
                      <a:moveTo>
                        <a:pt x="48430" y="613"/>
                      </a:moveTo>
                      <a:cubicBezTo>
                        <a:pt x="50770" y="613"/>
                        <a:pt x="53111" y="1477"/>
                        <a:pt x="54875" y="3278"/>
                      </a:cubicBezTo>
                      <a:lnTo>
                        <a:pt x="93582" y="41985"/>
                      </a:lnTo>
                      <a:cubicBezTo>
                        <a:pt x="95347" y="43749"/>
                        <a:pt x="96247" y="46090"/>
                        <a:pt x="96247" y="48430"/>
                      </a:cubicBezTo>
                      <a:cubicBezTo>
                        <a:pt x="96247" y="50770"/>
                        <a:pt x="95347" y="53111"/>
                        <a:pt x="93582" y="54911"/>
                      </a:cubicBezTo>
                      <a:lnTo>
                        <a:pt x="54875" y="93582"/>
                      </a:lnTo>
                      <a:cubicBezTo>
                        <a:pt x="53111" y="95383"/>
                        <a:pt x="50770" y="96283"/>
                        <a:pt x="48430" y="96283"/>
                      </a:cubicBezTo>
                      <a:cubicBezTo>
                        <a:pt x="46090" y="96283"/>
                        <a:pt x="43749" y="95383"/>
                        <a:pt x="41949" y="93582"/>
                      </a:cubicBezTo>
                      <a:lnTo>
                        <a:pt x="3277" y="54911"/>
                      </a:lnTo>
                      <a:cubicBezTo>
                        <a:pt x="1477" y="53111"/>
                        <a:pt x="577" y="50770"/>
                        <a:pt x="577" y="48430"/>
                      </a:cubicBezTo>
                      <a:cubicBezTo>
                        <a:pt x="577" y="46090"/>
                        <a:pt x="1477" y="43749"/>
                        <a:pt x="3277" y="41985"/>
                      </a:cubicBezTo>
                      <a:lnTo>
                        <a:pt x="41949" y="3278"/>
                      </a:lnTo>
                      <a:cubicBezTo>
                        <a:pt x="43749" y="1477"/>
                        <a:pt x="46090" y="613"/>
                        <a:pt x="48430" y="613"/>
                      </a:cubicBezTo>
                      <a:close/>
                      <a:moveTo>
                        <a:pt x="48430" y="1"/>
                      </a:moveTo>
                      <a:cubicBezTo>
                        <a:pt x="45945" y="1"/>
                        <a:pt x="43425" y="937"/>
                        <a:pt x="41553" y="2845"/>
                      </a:cubicBezTo>
                      <a:lnTo>
                        <a:pt x="2845" y="41553"/>
                      </a:lnTo>
                      <a:cubicBezTo>
                        <a:pt x="937" y="43461"/>
                        <a:pt x="1" y="45946"/>
                        <a:pt x="1" y="48430"/>
                      </a:cubicBezTo>
                      <a:cubicBezTo>
                        <a:pt x="1" y="50914"/>
                        <a:pt x="937" y="53435"/>
                        <a:pt x="2845" y="55307"/>
                      </a:cubicBezTo>
                      <a:lnTo>
                        <a:pt x="41553" y="94015"/>
                      </a:lnTo>
                      <a:cubicBezTo>
                        <a:pt x="43425" y="95923"/>
                        <a:pt x="45945" y="96859"/>
                        <a:pt x="48430" y="96859"/>
                      </a:cubicBezTo>
                      <a:cubicBezTo>
                        <a:pt x="50914" y="96859"/>
                        <a:pt x="53399" y="95923"/>
                        <a:pt x="55307" y="94015"/>
                      </a:cubicBezTo>
                      <a:lnTo>
                        <a:pt x="94015" y="55307"/>
                      </a:lnTo>
                      <a:cubicBezTo>
                        <a:pt x="95887" y="53435"/>
                        <a:pt x="96859" y="50914"/>
                        <a:pt x="96859" y="48430"/>
                      </a:cubicBezTo>
                      <a:cubicBezTo>
                        <a:pt x="96859" y="45946"/>
                        <a:pt x="95887" y="43461"/>
                        <a:pt x="94015" y="41553"/>
                      </a:cubicBezTo>
                      <a:lnTo>
                        <a:pt x="55307" y="2845"/>
                      </a:lnTo>
                      <a:cubicBezTo>
                        <a:pt x="53399" y="937"/>
                        <a:pt x="50914" y="1"/>
                        <a:pt x="48430" y="1"/>
                      </a:cubicBezTo>
                      <a:close/>
                    </a:path>
                  </a:pathLst>
                </a:custGeom>
                <a:solidFill>
                  <a:srgbClr val="C1E9A7"/>
                </a:solidFill>
                <a:ln w="9525" cap="flat" cmpd="sng">
                  <a:solidFill>
                    <a:srgbClr val="C1E9A7"/>
                  </a:solidFill>
                  <a:prstDash val="solid"/>
                  <a:round/>
                  <a:headEnd type="none" w="sm" len="sm"/>
                  <a:tailEnd type="none" w="sm" len="sm"/>
                </a:ln>
                <a:effectLst>
                  <a:outerShdw blurRad="171450" algn="bl" rotWithShape="0">
                    <a:srgbClr val="C1E9A7">
                      <a:alpha val="9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1243;p74">
                <a:extLst>
                  <a:ext uri="{FF2B5EF4-FFF2-40B4-BE49-F238E27FC236}">
                    <a16:creationId xmlns:a16="http://schemas.microsoft.com/office/drawing/2014/main" id="{EFBB5728-05E2-8C1D-1E76-13B4B2AB7EF0}"/>
                  </a:ext>
                </a:extLst>
              </p:cNvPr>
              <p:cNvGrpSpPr/>
              <p:nvPr/>
            </p:nvGrpSpPr>
            <p:grpSpPr>
              <a:xfrm>
                <a:off x="1583365" y="1288994"/>
                <a:ext cx="368987" cy="366992"/>
                <a:chOff x="-64401400" y="1914475"/>
                <a:chExt cx="319000" cy="317275"/>
              </a:xfrm>
              <a:solidFill>
                <a:schemeClr val="accent4"/>
              </a:solidFill>
            </p:grpSpPr>
            <p:sp>
              <p:nvSpPr>
                <p:cNvPr id="48" name="Google Shape;11244;p74">
                  <a:extLst>
                    <a:ext uri="{FF2B5EF4-FFF2-40B4-BE49-F238E27FC236}">
                      <a16:creationId xmlns:a16="http://schemas.microsoft.com/office/drawing/2014/main" id="{3727EFC9-CF94-589B-EDB9-875AEE84ED35}"/>
                    </a:ext>
                  </a:extLst>
                </p:cNvPr>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245;p74">
                  <a:extLst>
                    <a:ext uri="{FF2B5EF4-FFF2-40B4-BE49-F238E27FC236}">
                      <a16:creationId xmlns:a16="http://schemas.microsoft.com/office/drawing/2014/main" id="{640C4371-3A7C-CC77-DDF8-0A42D3D0263A}"/>
                    </a:ext>
                  </a:extLst>
                </p:cNvPr>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46;p74">
                  <a:extLst>
                    <a:ext uri="{FF2B5EF4-FFF2-40B4-BE49-F238E27FC236}">
                      <a16:creationId xmlns:a16="http://schemas.microsoft.com/office/drawing/2014/main" id="{BBF7625E-C939-78AE-5C6A-5AFBB544F9BB}"/>
                    </a:ext>
                  </a:extLst>
                </p:cNvPr>
                <p:cNvSpPr/>
                <p:nvPr/>
              </p:nvSpPr>
              <p:spPr>
                <a:xfrm>
                  <a:off x="-64212375" y="2210450"/>
                  <a:ext cx="5525" cy="25"/>
                </a:xfrm>
                <a:custGeom>
                  <a:avLst/>
                  <a:gdLst/>
                  <a:ahLst/>
                  <a:cxnLst/>
                  <a:rect l="l" t="t" r="r" b="b"/>
                  <a:pathLst>
                    <a:path w="221" h="1" extrusionOk="0">
                      <a:moveTo>
                        <a:pt x="1" y="1"/>
                      </a:moveTo>
                      <a:lnTo>
                        <a:pt x="221" y="1"/>
                      </a:lnTo>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2004">
                                            <p:txEl>
                                              <p:pRg st="0" end="0"/>
                                            </p:txEl>
                                          </p:spTgt>
                                        </p:tgtEl>
                                        <p:attrNameLst>
                                          <p:attrName>style.visibility</p:attrName>
                                        </p:attrNameLst>
                                      </p:cBhvr>
                                      <p:to>
                                        <p:strVal val="visible"/>
                                      </p:to>
                                    </p:set>
                                    <p:animEffect transition="in" filter="barn(inVertical)">
                                      <p:cBhvr>
                                        <p:cTn id="17" dur="500"/>
                                        <p:tgtEl>
                                          <p:spTgt spid="2004">
                                            <p:txEl>
                                              <p:pRg st="0" end="0"/>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005">
                                            <p:txEl>
                                              <p:pRg st="0" end="0"/>
                                            </p:txEl>
                                          </p:spTgt>
                                        </p:tgtEl>
                                        <p:attrNameLst>
                                          <p:attrName>style.visibility</p:attrName>
                                        </p:attrNameLst>
                                      </p:cBhvr>
                                      <p:to>
                                        <p:strVal val="visible"/>
                                      </p:to>
                                    </p:set>
                                    <p:animEffect transition="in" filter="barn(inVertical)">
                                      <p:cBhvr>
                                        <p:cTn id="20" dur="500"/>
                                        <p:tgtEl>
                                          <p:spTgt spid="200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16" presetClass="entr" presetSubtype="21" fill="hold" grpId="0" nodeType="afterEffect">
                                  <p:stCondLst>
                                    <p:cond delay="0"/>
                                  </p:stCondLst>
                                  <p:childTnLst>
                                    <p:set>
                                      <p:cBhvr>
                                        <p:cTn id="29" dur="1" fill="hold">
                                          <p:stCondLst>
                                            <p:cond delay="0"/>
                                          </p:stCondLst>
                                        </p:cTn>
                                        <p:tgtEl>
                                          <p:spTgt spid="2006">
                                            <p:txEl>
                                              <p:pRg st="0" end="0"/>
                                            </p:txEl>
                                          </p:spTgt>
                                        </p:tgtEl>
                                        <p:attrNameLst>
                                          <p:attrName>style.visibility</p:attrName>
                                        </p:attrNameLst>
                                      </p:cBhvr>
                                      <p:to>
                                        <p:strVal val="visible"/>
                                      </p:to>
                                    </p:set>
                                    <p:animEffect transition="in" filter="barn(inVertical)">
                                      <p:cBhvr>
                                        <p:cTn id="30" dur="500"/>
                                        <p:tgtEl>
                                          <p:spTgt spid="2006">
                                            <p:txEl>
                                              <p:pRg st="0" end="0"/>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arn(inVertical)">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0-#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21"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arn(inVertical)">
                                      <p:cBhvr>
                                        <p:cTn id="43" dur="500"/>
                                        <p:tgtEl>
                                          <p:spTgt spid="17"/>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arn(inVertical)">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4" grpId="0" build="p"/>
      <p:bldP spid="2005" grpId="0" build="p"/>
      <p:bldP spid="2006" grpId="0" build="p"/>
      <p:bldP spid="17" grpId="0"/>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grpSp>
        <p:nvGrpSpPr>
          <p:cNvPr id="1246" name="Google Shape;1246;p34"/>
          <p:cNvGrpSpPr/>
          <p:nvPr/>
        </p:nvGrpSpPr>
        <p:grpSpPr>
          <a:xfrm>
            <a:off x="2438734" y="822065"/>
            <a:ext cx="4266531" cy="3645648"/>
            <a:chOff x="2113175" y="1489475"/>
            <a:chExt cx="1511400" cy="1511400"/>
          </a:xfrm>
        </p:grpSpPr>
        <p:sp>
          <p:nvSpPr>
            <p:cNvPr id="1247" name="Google Shape;1247;p34"/>
            <p:cNvSpPr/>
            <p:nvPr/>
          </p:nvSpPr>
          <p:spPr>
            <a:xfrm>
              <a:off x="2113175" y="1489475"/>
              <a:ext cx="1511400" cy="1511400"/>
            </a:xfrm>
            <a:prstGeom prst="roundRect">
              <a:avLst>
                <a:gd name="adj" fmla="val 16667"/>
              </a:avLst>
            </a:prstGeom>
            <a:noFill/>
            <a:ln w="28575" cap="flat" cmpd="sng">
              <a:solidFill>
                <a:schemeClr val="accent1"/>
              </a:solidFill>
              <a:prstDash val="solid"/>
              <a:round/>
              <a:headEnd type="none" w="sm" len="sm"/>
              <a:tailEnd type="none" w="sm" len="sm"/>
            </a:ln>
            <a:effectLst>
              <a:outerShdw blurRad="171450" algn="bl" rotWithShape="0">
                <a:srgbClr val="92D169">
                  <a:alpha val="8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4"/>
            <p:cNvSpPr/>
            <p:nvPr/>
          </p:nvSpPr>
          <p:spPr>
            <a:xfrm>
              <a:off x="2113175" y="1489475"/>
              <a:ext cx="1511400" cy="1511400"/>
            </a:xfrm>
            <a:prstGeom prst="roundRect">
              <a:avLst>
                <a:gd name="adj" fmla="val 16667"/>
              </a:avLst>
            </a:prstGeom>
            <a:noFill/>
            <a:ln w="28575" cap="flat" cmpd="sng">
              <a:solidFill>
                <a:schemeClr val="accent1"/>
              </a:solidFill>
              <a:prstDash val="solid"/>
              <a:round/>
              <a:headEnd type="none" w="sm" len="sm"/>
              <a:tailEnd type="none" w="sm" len="sm"/>
            </a:ln>
            <a:effectLst>
              <a:outerShdw blurRad="85725" algn="bl" rotWithShape="0">
                <a:srgbClr val="92D169">
                  <a:alpha val="9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4"/>
            <p:cNvSpPr/>
            <p:nvPr/>
          </p:nvSpPr>
          <p:spPr>
            <a:xfrm>
              <a:off x="2113175" y="1489475"/>
              <a:ext cx="1511400" cy="1511400"/>
            </a:xfrm>
            <a:prstGeom prst="roundRect">
              <a:avLst>
                <a:gd name="adj" fmla="val 16667"/>
              </a:avLst>
            </a:prstGeom>
            <a:noFill/>
            <a:ln w="9525" cap="flat" cmpd="sng">
              <a:solidFill>
                <a:srgbClr val="C1E9A7"/>
              </a:solidFill>
              <a:prstDash val="solid"/>
              <a:round/>
              <a:headEnd type="none" w="sm" len="sm"/>
              <a:tailEnd type="none" w="sm" len="sm"/>
            </a:ln>
            <a:effectLst>
              <a:outerShdw blurRad="85725" algn="bl" rotWithShape="0">
                <a:srgbClr val="FFFFFF">
                  <a:alpha val="9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 name="Google Shape;1250;p34"/>
          <p:cNvSpPr txBox="1">
            <a:spLocks noGrp="1"/>
          </p:cNvSpPr>
          <p:nvPr>
            <p:ph type="title"/>
          </p:nvPr>
        </p:nvSpPr>
        <p:spPr>
          <a:xfrm>
            <a:off x="2356572" y="2275927"/>
            <a:ext cx="4430854"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DEMO</a:t>
            </a:r>
            <a:endParaRPr sz="4800"/>
          </a:p>
        </p:txBody>
      </p:sp>
      <p:sp>
        <p:nvSpPr>
          <p:cNvPr id="1251" name="Google Shape;1251;p34"/>
          <p:cNvSpPr txBox="1">
            <a:spLocks noGrp="1"/>
          </p:cNvSpPr>
          <p:nvPr>
            <p:ph type="subTitle" idx="1"/>
          </p:nvPr>
        </p:nvSpPr>
        <p:spPr>
          <a:xfrm>
            <a:off x="2809500" y="3198420"/>
            <a:ext cx="35250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a:t>3D GEOMETRY OBJECTS</a:t>
            </a:r>
          </a:p>
        </p:txBody>
      </p:sp>
      <p:sp>
        <p:nvSpPr>
          <p:cNvPr id="1252" name="Google Shape;1252;p34"/>
          <p:cNvSpPr txBox="1">
            <a:spLocks noGrp="1"/>
          </p:cNvSpPr>
          <p:nvPr>
            <p:ph type="title" idx="2"/>
          </p:nvPr>
        </p:nvSpPr>
        <p:spPr>
          <a:xfrm>
            <a:off x="3862950" y="1226975"/>
            <a:ext cx="1418100" cy="11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1253" name="Google Shape;1253;p34"/>
          <p:cNvGrpSpPr/>
          <p:nvPr/>
        </p:nvGrpSpPr>
        <p:grpSpPr>
          <a:xfrm>
            <a:off x="7836882" y="1829737"/>
            <a:ext cx="309086" cy="313875"/>
            <a:chOff x="4453882" y="1840512"/>
            <a:chExt cx="309086" cy="313875"/>
          </a:xfrm>
        </p:grpSpPr>
        <p:sp>
          <p:nvSpPr>
            <p:cNvPr id="1254" name="Google Shape;1254;p34"/>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4"/>
            <p:cNvSpPr/>
            <p:nvPr/>
          </p:nvSpPr>
          <p:spPr>
            <a:xfrm>
              <a:off x="4453882" y="184567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4"/>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8196007"/>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grpSp>
        <p:nvGrpSpPr>
          <p:cNvPr id="1246" name="Google Shape;1246;p34"/>
          <p:cNvGrpSpPr/>
          <p:nvPr/>
        </p:nvGrpSpPr>
        <p:grpSpPr>
          <a:xfrm>
            <a:off x="2438734" y="822065"/>
            <a:ext cx="4266531" cy="3645648"/>
            <a:chOff x="2113175" y="1489475"/>
            <a:chExt cx="1511400" cy="1511400"/>
          </a:xfrm>
        </p:grpSpPr>
        <p:sp>
          <p:nvSpPr>
            <p:cNvPr id="1247" name="Google Shape;1247;p34"/>
            <p:cNvSpPr/>
            <p:nvPr/>
          </p:nvSpPr>
          <p:spPr>
            <a:xfrm>
              <a:off x="2113175" y="1489475"/>
              <a:ext cx="1511400" cy="1511400"/>
            </a:xfrm>
            <a:prstGeom prst="roundRect">
              <a:avLst>
                <a:gd name="adj" fmla="val 16667"/>
              </a:avLst>
            </a:prstGeom>
            <a:noFill/>
            <a:ln w="28575" cap="flat" cmpd="sng">
              <a:solidFill>
                <a:schemeClr val="accent1"/>
              </a:solidFill>
              <a:prstDash val="solid"/>
              <a:round/>
              <a:headEnd type="none" w="sm" len="sm"/>
              <a:tailEnd type="none" w="sm" len="sm"/>
            </a:ln>
            <a:effectLst>
              <a:outerShdw blurRad="171450" algn="bl" rotWithShape="0">
                <a:srgbClr val="92D169">
                  <a:alpha val="8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4"/>
            <p:cNvSpPr/>
            <p:nvPr/>
          </p:nvSpPr>
          <p:spPr>
            <a:xfrm>
              <a:off x="2113175" y="1489475"/>
              <a:ext cx="1511400" cy="1511400"/>
            </a:xfrm>
            <a:prstGeom prst="roundRect">
              <a:avLst>
                <a:gd name="adj" fmla="val 16667"/>
              </a:avLst>
            </a:prstGeom>
            <a:noFill/>
            <a:ln w="28575" cap="flat" cmpd="sng">
              <a:solidFill>
                <a:schemeClr val="accent1"/>
              </a:solidFill>
              <a:prstDash val="solid"/>
              <a:round/>
              <a:headEnd type="none" w="sm" len="sm"/>
              <a:tailEnd type="none" w="sm" len="sm"/>
            </a:ln>
            <a:effectLst>
              <a:outerShdw blurRad="85725" algn="bl" rotWithShape="0">
                <a:srgbClr val="92D169">
                  <a:alpha val="9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4"/>
            <p:cNvSpPr/>
            <p:nvPr/>
          </p:nvSpPr>
          <p:spPr>
            <a:xfrm>
              <a:off x="2113175" y="1489475"/>
              <a:ext cx="1511400" cy="1511400"/>
            </a:xfrm>
            <a:prstGeom prst="roundRect">
              <a:avLst>
                <a:gd name="adj" fmla="val 16667"/>
              </a:avLst>
            </a:prstGeom>
            <a:noFill/>
            <a:ln w="9525" cap="flat" cmpd="sng">
              <a:solidFill>
                <a:srgbClr val="C1E9A7"/>
              </a:solidFill>
              <a:prstDash val="solid"/>
              <a:round/>
              <a:headEnd type="none" w="sm" len="sm"/>
              <a:tailEnd type="none" w="sm" len="sm"/>
            </a:ln>
            <a:effectLst>
              <a:outerShdw blurRad="85725" algn="bl" rotWithShape="0">
                <a:srgbClr val="FFFFFF">
                  <a:alpha val="9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 name="Google Shape;1250;p34"/>
          <p:cNvSpPr txBox="1">
            <a:spLocks noGrp="1"/>
          </p:cNvSpPr>
          <p:nvPr>
            <p:ph type="title"/>
          </p:nvPr>
        </p:nvSpPr>
        <p:spPr>
          <a:xfrm>
            <a:off x="2356572" y="2275927"/>
            <a:ext cx="4430854"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QUIZ</a:t>
            </a:r>
            <a:endParaRPr sz="4800"/>
          </a:p>
        </p:txBody>
      </p:sp>
      <p:sp>
        <p:nvSpPr>
          <p:cNvPr id="1252" name="Google Shape;1252;p34"/>
          <p:cNvSpPr txBox="1">
            <a:spLocks noGrp="1"/>
          </p:cNvSpPr>
          <p:nvPr>
            <p:ph type="title" idx="2"/>
          </p:nvPr>
        </p:nvSpPr>
        <p:spPr>
          <a:xfrm>
            <a:off x="3862950" y="1226975"/>
            <a:ext cx="1418100" cy="11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1253" name="Google Shape;1253;p34"/>
          <p:cNvGrpSpPr/>
          <p:nvPr/>
        </p:nvGrpSpPr>
        <p:grpSpPr>
          <a:xfrm>
            <a:off x="7836882" y="1829737"/>
            <a:ext cx="309086" cy="313875"/>
            <a:chOff x="4453882" y="1840512"/>
            <a:chExt cx="309086" cy="313875"/>
          </a:xfrm>
        </p:grpSpPr>
        <p:sp>
          <p:nvSpPr>
            <p:cNvPr id="1254" name="Google Shape;1254;p34"/>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4"/>
            <p:cNvSpPr/>
            <p:nvPr/>
          </p:nvSpPr>
          <p:spPr>
            <a:xfrm>
              <a:off x="4453882" y="184567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4"/>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Google Shape;2371;p65">
            <a:extLst>
              <a:ext uri="{FF2B5EF4-FFF2-40B4-BE49-F238E27FC236}">
                <a16:creationId xmlns:a16="http://schemas.microsoft.com/office/drawing/2014/main" id="{53C1D803-1890-B316-7917-07B8284C6FE8}"/>
              </a:ext>
            </a:extLst>
          </p:cNvPr>
          <p:cNvPicPr preferRelativeResize="0"/>
          <p:nvPr/>
        </p:nvPicPr>
        <p:blipFill rotWithShape="1">
          <a:blip r:embed="rId3">
            <a:alphaModFix/>
          </a:blip>
          <a:srcRect l="4194" t="11228" r="4213" b="8854"/>
          <a:stretch/>
        </p:blipFill>
        <p:spPr>
          <a:xfrm>
            <a:off x="3862950" y="3117727"/>
            <a:ext cx="1481625" cy="1168687"/>
          </a:xfrm>
          <a:prstGeom prst="rect">
            <a:avLst/>
          </a:prstGeom>
          <a:noFill/>
          <a:ln>
            <a:noFill/>
          </a:ln>
        </p:spPr>
      </p:pic>
    </p:spTree>
    <p:extLst>
      <p:ext uri="{BB962C8B-B14F-4D97-AF65-F5344CB8AC3E}">
        <p14:creationId xmlns:p14="http://schemas.microsoft.com/office/powerpoint/2010/main" val="2614269024"/>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grpSp>
        <p:nvGrpSpPr>
          <p:cNvPr id="2095" name="Google Shape;2095;p60"/>
          <p:cNvGrpSpPr/>
          <p:nvPr/>
        </p:nvGrpSpPr>
        <p:grpSpPr>
          <a:xfrm>
            <a:off x="2417396" y="644936"/>
            <a:ext cx="4309212" cy="2803871"/>
            <a:chOff x="1463298" y="1929595"/>
            <a:chExt cx="6231687" cy="1129500"/>
          </a:xfrm>
        </p:grpSpPr>
        <p:sp>
          <p:nvSpPr>
            <p:cNvPr id="2096" name="Google Shape;2096;p60"/>
            <p:cNvSpPr/>
            <p:nvPr/>
          </p:nvSpPr>
          <p:spPr>
            <a:xfrm>
              <a:off x="1463335" y="1929595"/>
              <a:ext cx="6231600" cy="1129500"/>
            </a:xfrm>
            <a:prstGeom prst="roundRect">
              <a:avLst>
                <a:gd name="adj" fmla="val 16667"/>
              </a:avLst>
            </a:prstGeom>
            <a:noFill/>
            <a:ln w="28575" cap="flat" cmpd="sng">
              <a:solidFill>
                <a:schemeClr val="accent2"/>
              </a:solidFill>
              <a:prstDash val="solid"/>
              <a:round/>
              <a:headEnd type="none" w="sm" len="sm"/>
              <a:tailEnd type="none" w="sm" len="sm"/>
            </a:ln>
            <a:effectLst>
              <a:outerShdw blurRad="171450" algn="bl" rotWithShape="0">
                <a:schemeClr val="accent2">
                  <a:alpha val="8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0"/>
            <p:cNvSpPr/>
            <p:nvPr/>
          </p:nvSpPr>
          <p:spPr>
            <a:xfrm>
              <a:off x="1463298" y="1929595"/>
              <a:ext cx="6231600" cy="1129500"/>
            </a:xfrm>
            <a:prstGeom prst="roundRect">
              <a:avLst>
                <a:gd name="adj" fmla="val 16667"/>
              </a:avLst>
            </a:prstGeom>
            <a:noFill/>
            <a:ln w="28575" cap="flat" cmpd="sng">
              <a:solidFill>
                <a:schemeClr val="accent2"/>
              </a:solidFill>
              <a:prstDash val="solid"/>
              <a:round/>
              <a:headEnd type="none" w="sm" len="sm"/>
              <a:tailEnd type="none" w="sm" len="sm"/>
            </a:ln>
            <a:effectLst>
              <a:outerShdw blurRad="85725" algn="bl" rotWithShape="0">
                <a:schemeClr val="accent2">
                  <a:alpha val="9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0"/>
            <p:cNvSpPr/>
            <p:nvPr/>
          </p:nvSpPr>
          <p:spPr>
            <a:xfrm>
              <a:off x="1463385" y="1929595"/>
              <a:ext cx="6231600" cy="1129500"/>
            </a:xfrm>
            <a:prstGeom prst="roundRect">
              <a:avLst>
                <a:gd name="adj" fmla="val 16667"/>
              </a:avLst>
            </a:prstGeom>
            <a:noFill/>
            <a:ln w="9525" cap="flat" cmpd="sng">
              <a:solidFill>
                <a:srgbClr val="92C7F3"/>
              </a:solidFill>
              <a:prstDash val="solid"/>
              <a:round/>
              <a:headEnd type="none" w="sm" len="sm"/>
              <a:tailEnd type="none" w="sm" len="sm"/>
            </a:ln>
            <a:effectLst>
              <a:outerShdw blurRad="85725" algn="bl" rotWithShape="0">
                <a:srgbClr val="FFFFFF">
                  <a:alpha val="9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9" name="Google Shape;2099;p60"/>
          <p:cNvSpPr txBox="1">
            <a:spLocks noGrp="1"/>
          </p:cNvSpPr>
          <p:nvPr>
            <p:ph type="title"/>
          </p:nvPr>
        </p:nvSpPr>
        <p:spPr>
          <a:xfrm>
            <a:off x="2628277" y="1096195"/>
            <a:ext cx="3962700" cy="104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2100" name="Google Shape;2100;p60"/>
          <p:cNvSpPr txBox="1">
            <a:spLocks noGrp="1"/>
          </p:cNvSpPr>
          <p:nvPr>
            <p:ph type="subTitle" idx="1"/>
          </p:nvPr>
        </p:nvSpPr>
        <p:spPr>
          <a:xfrm>
            <a:off x="2658547" y="2244301"/>
            <a:ext cx="3962700" cy="1097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2"/>
                </a:solidFill>
              </a:rPr>
              <a:t>Do you have any questions?</a:t>
            </a:r>
            <a:br>
              <a:rPr lang="en"/>
            </a:br>
            <a:r>
              <a:rPr lang="en"/>
              <a:t>20521451@uit.edu.vn</a:t>
            </a:r>
            <a:br>
              <a:rPr lang="en"/>
            </a:br>
            <a:endParaRPr/>
          </a:p>
        </p:txBody>
      </p:sp>
      <p:sp>
        <p:nvSpPr>
          <p:cNvPr id="2102" name="Google Shape;2102;p60"/>
          <p:cNvSpPr/>
          <p:nvPr/>
        </p:nvSpPr>
        <p:spPr>
          <a:xfrm>
            <a:off x="4001664" y="2951337"/>
            <a:ext cx="258267" cy="258267"/>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nvGrpSpPr>
          <p:cNvPr id="2103" name="Google Shape;2103;p60"/>
          <p:cNvGrpSpPr/>
          <p:nvPr/>
        </p:nvGrpSpPr>
        <p:grpSpPr>
          <a:xfrm>
            <a:off x="4442657" y="2951342"/>
            <a:ext cx="258289" cy="258263"/>
            <a:chOff x="812101" y="2571761"/>
            <a:chExt cx="417066" cy="417024"/>
          </a:xfrm>
        </p:grpSpPr>
        <p:sp>
          <p:nvSpPr>
            <p:cNvPr id="2104" name="Google Shape;2104;p60"/>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05" name="Google Shape;2105;p60"/>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06" name="Google Shape;2106;p60"/>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07" name="Google Shape;2107;p60"/>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2108" name="Google Shape;2108;p60"/>
          <p:cNvGrpSpPr/>
          <p:nvPr/>
        </p:nvGrpSpPr>
        <p:grpSpPr>
          <a:xfrm>
            <a:off x="4883672" y="2951326"/>
            <a:ext cx="258664" cy="258276"/>
            <a:chOff x="2344476" y="2571761"/>
            <a:chExt cx="417671" cy="417045"/>
          </a:xfrm>
        </p:grpSpPr>
        <p:sp>
          <p:nvSpPr>
            <p:cNvPr id="2109" name="Google Shape;2109;p60"/>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10" name="Google Shape;2110;p60"/>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pic>
        <p:nvPicPr>
          <p:cNvPr id="3" name="Picture 2">
            <a:extLst>
              <a:ext uri="{FF2B5EF4-FFF2-40B4-BE49-F238E27FC236}">
                <a16:creationId xmlns:a16="http://schemas.microsoft.com/office/drawing/2014/main" id="{C06D016C-20F1-CE21-07BE-104C80465163}"/>
              </a:ext>
            </a:extLst>
          </p:cNvPr>
          <p:cNvPicPr>
            <a:picLocks noChangeAspect="1"/>
          </p:cNvPicPr>
          <p:nvPr/>
        </p:nvPicPr>
        <p:blipFill>
          <a:blip r:embed="rId3"/>
          <a:stretch>
            <a:fillRect/>
          </a:stretch>
        </p:blipFill>
        <p:spPr>
          <a:xfrm>
            <a:off x="2208990" y="3627532"/>
            <a:ext cx="4983912" cy="12040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33"/>
          <p:cNvSpPr txBox="1">
            <a:spLocks noGrp="1"/>
          </p:cNvSpPr>
          <p:nvPr>
            <p:ph type="title"/>
          </p:nvPr>
        </p:nvSpPr>
        <p:spPr>
          <a:xfrm>
            <a:off x="311700" y="36516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TỔNG QUAN</a:t>
            </a:r>
            <a:endParaRPr/>
          </a:p>
        </p:txBody>
      </p:sp>
      <p:grpSp>
        <p:nvGrpSpPr>
          <p:cNvPr id="1200" name="Google Shape;1200;p33"/>
          <p:cNvGrpSpPr/>
          <p:nvPr/>
        </p:nvGrpSpPr>
        <p:grpSpPr>
          <a:xfrm>
            <a:off x="920498" y="1127325"/>
            <a:ext cx="514500" cy="514500"/>
            <a:chOff x="920448" y="1127317"/>
            <a:chExt cx="514500" cy="514500"/>
          </a:xfrm>
        </p:grpSpPr>
        <p:sp>
          <p:nvSpPr>
            <p:cNvPr id="1201" name="Google Shape;1201;p33"/>
            <p:cNvSpPr/>
            <p:nvPr/>
          </p:nvSpPr>
          <p:spPr>
            <a:xfrm>
              <a:off x="920448" y="1127317"/>
              <a:ext cx="514500" cy="514500"/>
            </a:xfrm>
            <a:prstGeom prst="ellipse">
              <a:avLst/>
            </a:prstGeom>
            <a:noFill/>
            <a:ln w="28575" cap="flat" cmpd="sng">
              <a:solidFill>
                <a:schemeClr val="accent2"/>
              </a:solidFill>
              <a:prstDash val="solid"/>
              <a:round/>
              <a:headEnd type="none" w="sm" len="sm"/>
              <a:tailEnd type="none" w="sm" len="sm"/>
            </a:ln>
            <a:effectLst>
              <a:outerShdw blurRad="142875" dist="9525" dir="186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02" name="Google Shape;1202;p33"/>
            <p:cNvSpPr/>
            <p:nvPr/>
          </p:nvSpPr>
          <p:spPr>
            <a:xfrm>
              <a:off x="920448" y="1127317"/>
              <a:ext cx="514500" cy="514500"/>
            </a:xfrm>
            <a:prstGeom prst="ellipse">
              <a:avLst/>
            </a:prstGeom>
            <a:noFill/>
            <a:ln w="28575" cap="flat" cmpd="sng">
              <a:solidFill>
                <a:schemeClr val="accent2"/>
              </a:solidFill>
              <a:prstDash val="solid"/>
              <a:round/>
              <a:headEnd type="none" w="sm" len="sm"/>
              <a:tailEnd type="none" w="sm" len="sm"/>
            </a:ln>
            <a:effectLst>
              <a:outerShdw blurRad="42863" dist="9525" dir="1860000" algn="bl" rotWithShape="0">
                <a:schemeClr val="accent2">
                  <a:alpha val="8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3"/>
            <p:cNvSpPr/>
            <p:nvPr/>
          </p:nvSpPr>
          <p:spPr>
            <a:xfrm>
              <a:off x="920448" y="1127317"/>
              <a:ext cx="514500" cy="514500"/>
            </a:xfrm>
            <a:prstGeom prst="ellipse">
              <a:avLst/>
            </a:prstGeom>
            <a:noFill/>
            <a:ln w="9525" cap="flat" cmpd="sng">
              <a:solidFill>
                <a:srgbClr val="92C7F3"/>
              </a:solidFill>
              <a:prstDash val="solid"/>
              <a:round/>
              <a:headEnd type="none" w="sm" len="sm"/>
              <a:tailEnd type="none" w="sm" len="sm"/>
            </a:ln>
            <a:effectLst>
              <a:outerShdw blurRad="57150" dist="9525" dir="360000" algn="bl" rotWithShape="0">
                <a:schemeClr val="dk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9" name="Google Shape;1229;p33"/>
          <p:cNvSpPr txBox="1">
            <a:spLocks noGrp="1"/>
          </p:cNvSpPr>
          <p:nvPr>
            <p:ph type="subTitle" idx="1"/>
          </p:nvPr>
        </p:nvSpPr>
        <p:spPr>
          <a:xfrm>
            <a:off x="1542300" y="1186127"/>
            <a:ext cx="2251200" cy="39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accent2"/>
                </a:solidFill>
              </a:rPr>
              <a:t>Ứng Dụng </a:t>
            </a:r>
            <a:endParaRPr>
              <a:solidFill>
                <a:schemeClr val="accent2"/>
              </a:solidFill>
            </a:endParaRPr>
          </a:p>
        </p:txBody>
      </p:sp>
      <p:sp>
        <p:nvSpPr>
          <p:cNvPr id="1230" name="Google Shape;1230;p33"/>
          <p:cNvSpPr txBox="1">
            <a:spLocks noGrp="1"/>
          </p:cNvSpPr>
          <p:nvPr>
            <p:ph type="subTitle" idx="2"/>
          </p:nvPr>
        </p:nvSpPr>
        <p:spPr>
          <a:xfrm>
            <a:off x="1542300" y="1460780"/>
            <a:ext cx="2561349" cy="46446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Đối tượng 3D trong đời sống</a:t>
            </a:r>
          </a:p>
        </p:txBody>
      </p:sp>
      <p:sp>
        <p:nvSpPr>
          <p:cNvPr id="1235" name="Google Shape;1235;p33"/>
          <p:cNvSpPr txBox="1">
            <a:spLocks noGrp="1"/>
          </p:cNvSpPr>
          <p:nvPr>
            <p:ph type="title" idx="3"/>
          </p:nvPr>
        </p:nvSpPr>
        <p:spPr>
          <a:xfrm>
            <a:off x="916403" y="1173374"/>
            <a:ext cx="632700" cy="4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76" name="Google Shape;1208;p33">
            <a:extLst>
              <a:ext uri="{FF2B5EF4-FFF2-40B4-BE49-F238E27FC236}">
                <a16:creationId xmlns:a16="http://schemas.microsoft.com/office/drawing/2014/main" id="{D656F498-0235-987F-49D1-078C391A9BD0}"/>
              </a:ext>
            </a:extLst>
          </p:cNvPr>
          <p:cNvGrpSpPr/>
          <p:nvPr/>
        </p:nvGrpSpPr>
        <p:grpSpPr>
          <a:xfrm>
            <a:off x="5247771" y="1167594"/>
            <a:ext cx="514601" cy="514616"/>
            <a:chOff x="3761128" y="1195692"/>
            <a:chExt cx="1629000" cy="1629046"/>
          </a:xfrm>
        </p:grpSpPr>
        <p:sp>
          <p:nvSpPr>
            <p:cNvPr id="77" name="Google Shape;1209;p33">
              <a:extLst>
                <a:ext uri="{FF2B5EF4-FFF2-40B4-BE49-F238E27FC236}">
                  <a16:creationId xmlns:a16="http://schemas.microsoft.com/office/drawing/2014/main" id="{7DD5A94C-F8EA-63EA-B309-FFA1ABC8843E}"/>
                </a:ext>
              </a:extLst>
            </p:cNvPr>
            <p:cNvSpPr/>
            <p:nvPr/>
          </p:nvSpPr>
          <p:spPr>
            <a:xfrm>
              <a:off x="3761128" y="1195738"/>
              <a:ext cx="1629000" cy="1629000"/>
            </a:xfrm>
            <a:prstGeom prst="ellipse">
              <a:avLst/>
            </a:prstGeom>
            <a:noFill/>
            <a:ln w="28575" cap="flat" cmpd="sng">
              <a:solidFill>
                <a:schemeClr val="accent1"/>
              </a:solidFill>
              <a:prstDash val="solid"/>
              <a:round/>
              <a:headEnd type="none" w="sm" len="sm"/>
              <a:tailEnd type="none" w="sm" len="sm"/>
            </a:ln>
            <a:effectLst>
              <a:outerShdw blurRad="142875" dist="9525" dir="186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10;p33">
              <a:extLst>
                <a:ext uri="{FF2B5EF4-FFF2-40B4-BE49-F238E27FC236}">
                  <a16:creationId xmlns:a16="http://schemas.microsoft.com/office/drawing/2014/main" id="{4B494C60-B797-EBAF-31D6-A211B5597AE3}"/>
                </a:ext>
              </a:extLst>
            </p:cNvPr>
            <p:cNvSpPr/>
            <p:nvPr/>
          </p:nvSpPr>
          <p:spPr>
            <a:xfrm>
              <a:off x="3761128" y="1195692"/>
              <a:ext cx="1629000" cy="1629000"/>
            </a:xfrm>
            <a:prstGeom prst="ellipse">
              <a:avLst/>
            </a:prstGeom>
            <a:noFill/>
            <a:ln w="28575" cap="flat" cmpd="sng">
              <a:solidFill>
                <a:schemeClr val="accent1"/>
              </a:solidFill>
              <a:prstDash val="solid"/>
              <a:round/>
              <a:headEnd type="none" w="sm" len="sm"/>
              <a:tailEnd type="none" w="sm" len="sm"/>
            </a:ln>
            <a:effectLst>
              <a:outerShdw blurRad="42863" dist="9525" dir="1860000" algn="bl" rotWithShape="0">
                <a:schemeClr val="accent1">
                  <a:alpha val="8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11;p33">
              <a:extLst>
                <a:ext uri="{FF2B5EF4-FFF2-40B4-BE49-F238E27FC236}">
                  <a16:creationId xmlns:a16="http://schemas.microsoft.com/office/drawing/2014/main" id="{DBF5A88D-B9FC-B117-3304-F2734B8B8A72}"/>
                </a:ext>
              </a:extLst>
            </p:cNvPr>
            <p:cNvSpPr/>
            <p:nvPr/>
          </p:nvSpPr>
          <p:spPr>
            <a:xfrm>
              <a:off x="3761128" y="1195692"/>
              <a:ext cx="1629000" cy="1629000"/>
            </a:xfrm>
            <a:prstGeom prst="ellipse">
              <a:avLst/>
            </a:prstGeom>
            <a:noFill/>
            <a:ln w="9525" cap="flat" cmpd="sng">
              <a:solidFill>
                <a:srgbClr val="C1E9A7"/>
              </a:solidFill>
              <a:prstDash val="solid"/>
              <a:round/>
              <a:headEnd type="none" w="sm" len="sm"/>
              <a:tailEnd type="none" w="sm" len="sm"/>
            </a:ln>
            <a:effectLst>
              <a:outerShdw blurRad="57150" dist="9525" dir="360000" algn="bl" rotWithShape="0">
                <a:schemeClr val="dk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1231;p33">
            <a:extLst>
              <a:ext uri="{FF2B5EF4-FFF2-40B4-BE49-F238E27FC236}">
                <a16:creationId xmlns:a16="http://schemas.microsoft.com/office/drawing/2014/main" id="{79FAB254-3003-70C5-32ED-96B09101B255}"/>
              </a:ext>
            </a:extLst>
          </p:cNvPr>
          <p:cNvSpPr txBox="1">
            <a:spLocks/>
          </p:cNvSpPr>
          <p:nvPr/>
        </p:nvSpPr>
        <p:spPr>
          <a:xfrm>
            <a:off x="5865329" y="1213707"/>
            <a:ext cx="3115209" cy="39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ntarell"/>
              <a:buNone/>
              <a:defRPr sz="1600" b="1" i="0" u="none" strike="noStrike" cap="none">
                <a:solidFill>
                  <a:schemeClr val="accent1"/>
                </a:solidFill>
                <a:latin typeface="Cantarell"/>
                <a:ea typeface="Cantarell"/>
                <a:cs typeface="Cantarell"/>
                <a:sym typeface="Cantarell"/>
              </a:defRPr>
            </a:lvl1pPr>
            <a:lvl2pPr marL="914400" marR="0" lvl="1"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1"/>
                </a:solidFill>
                <a:latin typeface="Cantarell"/>
                <a:ea typeface="Cantarell"/>
                <a:cs typeface="Cantarell"/>
                <a:sym typeface="Cantarell"/>
              </a:defRPr>
            </a:lvl2pPr>
            <a:lvl3pPr marL="1371600" marR="0" lvl="2"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1"/>
                </a:solidFill>
                <a:latin typeface="Cantarell"/>
                <a:ea typeface="Cantarell"/>
                <a:cs typeface="Cantarell"/>
                <a:sym typeface="Cantarell"/>
              </a:defRPr>
            </a:lvl3pPr>
            <a:lvl4pPr marL="1828800" marR="0" lvl="3"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1"/>
                </a:solidFill>
                <a:latin typeface="Cantarell"/>
                <a:ea typeface="Cantarell"/>
                <a:cs typeface="Cantarell"/>
                <a:sym typeface="Cantarell"/>
              </a:defRPr>
            </a:lvl4pPr>
            <a:lvl5pPr marL="2286000" marR="0" lvl="4"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1"/>
                </a:solidFill>
                <a:latin typeface="Cantarell"/>
                <a:ea typeface="Cantarell"/>
                <a:cs typeface="Cantarell"/>
                <a:sym typeface="Cantarell"/>
              </a:defRPr>
            </a:lvl5pPr>
            <a:lvl6pPr marL="2743200" marR="0" lvl="5"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1"/>
                </a:solidFill>
                <a:latin typeface="Cantarell"/>
                <a:ea typeface="Cantarell"/>
                <a:cs typeface="Cantarell"/>
                <a:sym typeface="Cantarell"/>
              </a:defRPr>
            </a:lvl6pPr>
            <a:lvl7pPr marL="3200400" marR="0" lvl="6"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1"/>
                </a:solidFill>
                <a:latin typeface="Cantarell"/>
                <a:ea typeface="Cantarell"/>
                <a:cs typeface="Cantarell"/>
                <a:sym typeface="Cantarell"/>
              </a:defRPr>
            </a:lvl7pPr>
            <a:lvl8pPr marL="3657600" marR="0" lvl="7"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1"/>
                </a:solidFill>
                <a:latin typeface="Cantarell"/>
                <a:ea typeface="Cantarell"/>
                <a:cs typeface="Cantarell"/>
                <a:sym typeface="Cantarell"/>
              </a:defRPr>
            </a:lvl8pPr>
            <a:lvl9pPr marL="4114800" marR="0" lvl="8" indent="-317500" algn="l" rtl="0">
              <a:lnSpc>
                <a:spcPct val="100000"/>
              </a:lnSpc>
              <a:spcBef>
                <a:spcPts val="1600"/>
              </a:spcBef>
              <a:spcAft>
                <a:spcPts val="1600"/>
              </a:spcAft>
              <a:buClr>
                <a:schemeClr val="dk1"/>
              </a:buClr>
              <a:buSzPts val="1400"/>
              <a:buFont typeface="Cantarell"/>
              <a:buNone/>
              <a:defRPr sz="1400" b="0" i="0" u="none" strike="noStrike" cap="none">
                <a:solidFill>
                  <a:schemeClr val="accent1"/>
                </a:solidFill>
                <a:latin typeface="Cantarell"/>
                <a:ea typeface="Cantarell"/>
                <a:cs typeface="Cantarell"/>
                <a:sym typeface="Cantarell"/>
              </a:defRPr>
            </a:lvl9pPr>
          </a:lstStyle>
          <a:p>
            <a:pPr marL="0" indent="0">
              <a:spcAft>
                <a:spcPts val="1600"/>
              </a:spcAft>
            </a:pPr>
            <a:r>
              <a:rPr lang="en-US"/>
              <a:t>Các phép biến đổi hình học </a:t>
            </a:r>
          </a:p>
        </p:txBody>
      </p:sp>
      <p:sp>
        <p:nvSpPr>
          <p:cNvPr id="81" name="Google Shape;1232;p33">
            <a:extLst>
              <a:ext uri="{FF2B5EF4-FFF2-40B4-BE49-F238E27FC236}">
                <a16:creationId xmlns:a16="http://schemas.microsoft.com/office/drawing/2014/main" id="{B0D073A4-0B6D-DF74-DC6B-BA748E379FF8}"/>
              </a:ext>
            </a:extLst>
          </p:cNvPr>
          <p:cNvSpPr txBox="1">
            <a:spLocks/>
          </p:cNvSpPr>
          <p:nvPr/>
        </p:nvSpPr>
        <p:spPr>
          <a:xfrm>
            <a:off x="5868111" y="1501696"/>
            <a:ext cx="28986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l" rtl="0">
              <a:lnSpc>
                <a:spcPct val="100000"/>
              </a:lnSpc>
              <a:spcBef>
                <a:spcPts val="1600"/>
              </a:spcBef>
              <a:spcAft>
                <a:spcPts val="160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indent="0">
              <a:spcAft>
                <a:spcPts val="1600"/>
              </a:spcAft>
            </a:pPr>
            <a:r>
              <a:rPr lang="en-US"/>
              <a:t>Phép tịnh tiến, Phép quay, Phép tỉ lệ, Phép đối xứng, Phép biến dạng </a:t>
            </a:r>
          </a:p>
        </p:txBody>
      </p:sp>
      <p:sp>
        <p:nvSpPr>
          <p:cNvPr id="82" name="Google Shape;1237;p33">
            <a:extLst>
              <a:ext uri="{FF2B5EF4-FFF2-40B4-BE49-F238E27FC236}">
                <a16:creationId xmlns:a16="http://schemas.microsoft.com/office/drawing/2014/main" id="{2849F6C4-40EA-7E3C-EE52-9A0F74828C92}"/>
              </a:ext>
            </a:extLst>
          </p:cNvPr>
          <p:cNvSpPr txBox="1">
            <a:spLocks/>
          </p:cNvSpPr>
          <p:nvPr/>
        </p:nvSpPr>
        <p:spPr>
          <a:xfrm>
            <a:off x="5240864" y="1213707"/>
            <a:ext cx="630900" cy="42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Quantico"/>
              <a:buNone/>
              <a:defRPr sz="2100" b="1"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9pPr>
          </a:lstStyle>
          <a:p>
            <a:r>
              <a:rPr lang="en"/>
              <a:t>03</a:t>
            </a:r>
          </a:p>
        </p:txBody>
      </p:sp>
      <p:grpSp>
        <p:nvGrpSpPr>
          <p:cNvPr id="89" name="Google Shape;1204;p33">
            <a:extLst>
              <a:ext uri="{FF2B5EF4-FFF2-40B4-BE49-F238E27FC236}">
                <a16:creationId xmlns:a16="http://schemas.microsoft.com/office/drawing/2014/main" id="{134B3A0E-12A4-0366-05D7-4EBEC5544BA2}"/>
              </a:ext>
            </a:extLst>
          </p:cNvPr>
          <p:cNvGrpSpPr/>
          <p:nvPr/>
        </p:nvGrpSpPr>
        <p:grpSpPr>
          <a:xfrm>
            <a:off x="914038" y="2990851"/>
            <a:ext cx="514551" cy="514500"/>
            <a:chOff x="920448" y="2232867"/>
            <a:chExt cx="514551" cy="514500"/>
          </a:xfrm>
        </p:grpSpPr>
        <p:sp>
          <p:nvSpPr>
            <p:cNvPr id="90" name="Google Shape;1205;p33">
              <a:extLst>
                <a:ext uri="{FF2B5EF4-FFF2-40B4-BE49-F238E27FC236}">
                  <a16:creationId xmlns:a16="http://schemas.microsoft.com/office/drawing/2014/main" id="{ECCBDEE1-4F43-6BE8-B648-BBED4AF8E345}"/>
                </a:ext>
              </a:extLst>
            </p:cNvPr>
            <p:cNvSpPr/>
            <p:nvPr/>
          </p:nvSpPr>
          <p:spPr>
            <a:xfrm>
              <a:off x="920448" y="2232867"/>
              <a:ext cx="514500" cy="514500"/>
            </a:xfrm>
            <a:prstGeom prst="ellipse">
              <a:avLst/>
            </a:prstGeom>
            <a:noFill/>
            <a:ln w="28575" cap="flat" cmpd="sng">
              <a:solidFill>
                <a:schemeClr val="accent3"/>
              </a:solidFill>
              <a:prstDash val="solid"/>
              <a:round/>
              <a:headEnd type="none" w="sm" len="sm"/>
              <a:tailEnd type="none" w="sm" len="sm"/>
            </a:ln>
            <a:effectLst>
              <a:outerShdw blurRad="142875" dist="9525" dir="18600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6;p33">
              <a:extLst>
                <a:ext uri="{FF2B5EF4-FFF2-40B4-BE49-F238E27FC236}">
                  <a16:creationId xmlns:a16="http://schemas.microsoft.com/office/drawing/2014/main" id="{9AB2122A-FD93-1CAE-7E51-7A23C9CF78D3}"/>
                </a:ext>
              </a:extLst>
            </p:cNvPr>
            <p:cNvSpPr/>
            <p:nvPr/>
          </p:nvSpPr>
          <p:spPr>
            <a:xfrm>
              <a:off x="920498" y="2232867"/>
              <a:ext cx="514500" cy="514500"/>
            </a:xfrm>
            <a:prstGeom prst="ellipse">
              <a:avLst/>
            </a:prstGeom>
            <a:noFill/>
            <a:ln w="28575" cap="flat" cmpd="sng">
              <a:solidFill>
                <a:schemeClr val="accent3"/>
              </a:solidFill>
              <a:prstDash val="solid"/>
              <a:round/>
              <a:headEnd type="none" w="sm" len="sm"/>
              <a:tailEnd type="none" w="sm" len="sm"/>
            </a:ln>
            <a:effectLst>
              <a:outerShdw blurRad="42863" dist="9525" dir="1860000" algn="bl" rotWithShape="0">
                <a:schemeClr val="accent3">
                  <a:alpha val="8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7;p33">
              <a:extLst>
                <a:ext uri="{FF2B5EF4-FFF2-40B4-BE49-F238E27FC236}">
                  <a16:creationId xmlns:a16="http://schemas.microsoft.com/office/drawing/2014/main" id="{CF89FE6A-5453-35AC-7A43-9B3289DA9143}"/>
                </a:ext>
              </a:extLst>
            </p:cNvPr>
            <p:cNvSpPr/>
            <p:nvPr/>
          </p:nvSpPr>
          <p:spPr>
            <a:xfrm>
              <a:off x="920498" y="2232867"/>
              <a:ext cx="514500" cy="514500"/>
            </a:xfrm>
            <a:prstGeom prst="ellipse">
              <a:avLst/>
            </a:prstGeom>
            <a:noFill/>
            <a:ln w="9525" cap="flat" cmpd="sng">
              <a:solidFill>
                <a:srgbClr val="A7FAEE"/>
              </a:solidFill>
              <a:prstDash val="solid"/>
              <a:round/>
              <a:headEnd type="none" w="sm" len="sm"/>
              <a:tailEnd type="none" w="sm" len="sm"/>
            </a:ln>
            <a:effectLst>
              <a:outerShdw blurRad="57150" dist="9525" dir="360000" algn="bl" rotWithShape="0">
                <a:schemeClr val="dk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1227;p33">
            <a:extLst>
              <a:ext uri="{FF2B5EF4-FFF2-40B4-BE49-F238E27FC236}">
                <a16:creationId xmlns:a16="http://schemas.microsoft.com/office/drawing/2014/main" id="{5EC267AD-148F-0627-0395-5C9EEAB4286C}"/>
              </a:ext>
            </a:extLst>
          </p:cNvPr>
          <p:cNvSpPr txBox="1">
            <a:spLocks/>
          </p:cNvSpPr>
          <p:nvPr/>
        </p:nvSpPr>
        <p:spPr>
          <a:xfrm>
            <a:off x="1538912" y="3051818"/>
            <a:ext cx="3695517" cy="39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ntarell"/>
              <a:buNone/>
              <a:defRPr sz="1600" b="1" i="0" u="none" strike="noStrike" cap="none">
                <a:solidFill>
                  <a:schemeClr val="accent3"/>
                </a:solidFill>
                <a:latin typeface="Cantarell"/>
                <a:ea typeface="Cantarell"/>
                <a:cs typeface="Cantarell"/>
                <a:sym typeface="Cantarell"/>
              </a:defRPr>
            </a:lvl1pPr>
            <a:lvl2pPr marL="914400" marR="0" lvl="1"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2"/>
                </a:solidFill>
                <a:latin typeface="Cantarell"/>
                <a:ea typeface="Cantarell"/>
                <a:cs typeface="Cantarell"/>
                <a:sym typeface="Cantarell"/>
              </a:defRPr>
            </a:lvl2pPr>
            <a:lvl3pPr marL="1371600" marR="0" lvl="2"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2"/>
                </a:solidFill>
                <a:latin typeface="Cantarell"/>
                <a:ea typeface="Cantarell"/>
                <a:cs typeface="Cantarell"/>
                <a:sym typeface="Cantarell"/>
              </a:defRPr>
            </a:lvl3pPr>
            <a:lvl4pPr marL="1828800" marR="0" lvl="3"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2"/>
                </a:solidFill>
                <a:latin typeface="Cantarell"/>
                <a:ea typeface="Cantarell"/>
                <a:cs typeface="Cantarell"/>
                <a:sym typeface="Cantarell"/>
              </a:defRPr>
            </a:lvl4pPr>
            <a:lvl5pPr marL="2286000" marR="0" lvl="4"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2"/>
                </a:solidFill>
                <a:latin typeface="Cantarell"/>
                <a:ea typeface="Cantarell"/>
                <a:cs typeface="Cantarell"/>
                <a:sym typeface="Cantarell"/>
              </a:defRPr>
            </a:lvl5pPr>
            <a:lvl6pPr marL="2743200" marR="0" lvl="5"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2"/>
                </a:solidFill>
                <a:latin typeface="Cantarell"/>
                <a:ea typeface="Cantarell"/>
                <a:cs typeface="Cantarell"/>
                <a:sym typeface="Cantarell"/>
              </a:defRPr>
            </a:lvl6pPr>
            <a:lvl7pPr marL="3200400" marR="0" lvl="6"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2"/>
                </a:solidFill>
                <a:latin typeface="Cantarell"/>
                <a:ea typeface="Cantarell"/>
                <a:cs typeface="Cantarell"/>
                <a:sym typeface="Cantarell"/>
              </a:defRPr>
            </a:lvl7pPr>
            <a:lvl8pPr marL="3657600" marR="0" lvl="7"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2"/>
                </a:solidFill>
                <a:latin typeface="Cantarell"/>
                <a:ea typeface="Cantarell"/>
                <a:cs typeface="Cantarell"/>
                <a:sym typeface="Cantarell"/>
              </a:defRPr>
            </a:lvl8pPr>
            <a:lvl9pPr marL="4114800" marR="0" lvl="8" indent="-317500" algn="l" rtl="0">
              <a:lnSpc>
                <a:spcPct val="100000"/>
              </a:lnSpc>
              <a:spcBef>
                <a:spcPts val="1600"/>
              </a:spcBef>
              <a:spcAft>
                <a:spcPts val="1600"/>
              </a:spcAft>
              <a:buClr>
                <a:schemeClr val="dk1"/>
              </a:buClr>
              <a:buSzPts val="1400"/>
              <a:buFont typeface="Cantarell"/>
              <a:buNone/>
              <a:defRPr sz="1400" b="0" i="0" u="none" strike="noStrike" cap="none">
                <a:solidFill>
                  <a:schemeClr val="accent2"/>
                </a:solidFill>
                <a:latin typeface="Cantarell"/>
                <a:ea typeface="Cantarell"/>
                <a:cs typeface="Cantarell"/>
                <a:sym typeface="Cantarell"/>
              </a:defRPr>
            </a:lvl9pPr>
          </a:lstStyle>
          <a:p>
            <a:pPr marL="0" indent="0">
              <a:spcAft>
                <a:spcPts val="1600"/>
              </a:spcAft>
            </a:pPr>
            <a:r>
              <a:rPr lang="en-US"/>
              <a:t>Lý </a:t>
            </a:r>
            <a:r>
              <a:rPr lang="vi-VN"/>
              <a:t>thuyết hình học không gian</a:t>
            </a:r>
          </a:p>
        </p:txBody>
      </p:sp>
      <p:sp>
        <p:nvSpPr>
          <p:cNvPr id="94" name="Google Shape;1236;p33">
            <a:extLst>
              <a:ext uri="{FF2B5EF4-FFF2-40B4-BE49-F238E27FC236}">
                <a16:creationId xmlns:a16="http://schemas.microsoft.com/office/drawing/2014/main" id="{2458BFBE-552F-364C-EED3-C8FCEF5543A0}"/>
              </a:ext>
            </a:extLst>
          </p:cNvPr>
          <p:cNvSpPr txBox="1">
            <a:spLocks/>
          </p:cNvSpPr>
          <p:nvPr/>
        </p:nvSpPr>
        <p:spPr>
          <a:xfrm>
            <a:off x="907106" y="3038168"/>
            <a:ext cx="630900" cy="42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Quantico"/>
              <a:buNone/>
              <a:defRPr sz="2100" b="1"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9pPr>
          </a:lstStyle>
          <a:p>
            <a:r>
              <a:rPr lang="en"/>
              <a:t>02</a:t>
            </a:r>
          </a:p>
        </p:txBody>
      </p:sp>
      <p:grpSp>
        <p:nvGrpSpPr>
          <p:cNvPr id="99" name="Google Shape;1212;p33">
            <a:extLst>
              <a:ext uri="{FF2B5EF4-FFF2-40B4-BE49-F238E27FC236}">
                <a16:creationId xmlns:a16="http://schemas.microsoft.com/office/drawing/2014/main" id="{A068DC8E-465C-67EB-36B6-B53021E7A088}"/>
              </a:ext>
            </a:extLst>
          </p:cNvPr>
          <p:cNvGrpSpPr/>
          <p:nvPr/>
        </p:nvGrpSpPr>
        <p:grpSpPr>
          <a:xfrm>
            <a:off x="5237672" y="2995588"/>
            <a:ext cx="514601" cy="514616"/>
            <a:chOff x="4895373" y="1127267"/>
            <a:chExt cx="514601" cy="514616"/>
          </a:xfrm>
        </p:grpSpPr>
        <p:sp>
          <p:nvSpPr>
            <p:cNvPr id="100" name="Google Shape;1213;p33">
              <a:extLst>
                <a:ext uri="{FF2B5EF4-FFF2-40B4-BE49-F238E27FC236}">
                  <a16:creationId xmlns:a16="http://schemas.microsoft.com/office/drawing/2014/main" id="{92E23183-12E2-BF24-52B6-5DBF1115724A}"/>
                </a:ext>
              </a:extLst>
            </p:cNvPr>
            <p:cNvSpPr/>
            <p:nvPr/>
          </p:nvSpPr>
          <p:spPr>
            <a:xfrm>
              <a:off x="4895373" y="1127282"/>
              <a:ext cx="514601" cy="514601"/>
            </a:xfrm>
            <a:prstGeom prst="ellipse">
              <a:avLst/>
            </a:prstGeom>
            <a:noFill/>
            <a:ln w="28575" cap="flat" cmpd="sng">
              <a:solidFill>
                <a:schemeClr val="accent4"/>
              </a:solidFill>
              <a:prstDash val="solid"/>
              <a:round/>
              <a:headEnd type="none" w="sm" len="sm"/>
              <a:tailEnd type="none" w="sm" len="sm"/>
            </a:ln>
            <a:effectLst>
              <a:outerShdw blurRad="142875" dist="9525" dir="186000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4;p33">
              <a:extLst>
                <a:ext uri="{FF2B5EF4-FFF2-40B4-BE49-F238E27FC236}">
                  <a16:creationId xmlns:a16="http://schemas.microsoft.com/office/drawing/2014/main" id="{ED9A9686-8C7D-ED77-B978-8A06D28C8152}"/>
                </a:ext>
              </a:extLst>
            </p:cNvPr>
            <p:cNvSpPr/>
            <p:nvPr/>
          </p:nvSpPr>
          <p:spPr>
            <a:xfrm>
              <a:off x="4895373" y="1127267"/>
              <a:ext cx="514500" cy="514500"/>
            </a:xfrm>
            <a:prstGeom prst="ellipse">
              <a:avLst/>
            </a:prstGeom>
            <a:noFill/>
            <a:ln w="28575" cap="flat" cmpd="sng">
              <a:solidFill>
                <a:schemeClr val="accent4"/>
              </a:solidFill>
              <a:prstDash val="solid"/>
              <a:round/>
              <a:headEnd type="none" w="sm" len="sm"/>
              <a:tailEnd type="none" w="sm" len="sm"/>
            </a:ln>
            <a:effectLst>
              <a:outerShdw blurRad="42863" dist="9525" dir="1860000" algn="bl" rotWithShape="0">
                <a:schemeClr val="accent4">
                  <a:alpha val="8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15;p33">
              <a:extLst>
                <a:ext uri="{FF2B5EF4-FFF2-40B4-BE49-F238E27FC236}">
                  <a16:creationId xmlns:a16="http://schemas.microsoft.com/office/drawing/2014/main" id="{D56669A5-F282-FAE1-EDD2-5AFE26B50F6F}"/>
                </a:ext>
              </a:extLst>
            </p:cNvPr>
            <p:cNvSpPr/>
            <p:nvPr/>
          </p:nvSpPr>
          <p:spPr>
            <a:xfrm>
              <a:off x="4895423" y="1127267"/>
              <a:ext cx="514500" cy="514500"/>
            </a:xfrm>
            <a:prstGeom prst="ellipse">
              <a:avLst/>
            </a:prstGeom>
            <a:noFill/>
            <a:ln w="9525" cap="flat" cmpd="sng">
              <a:solidFill>
                <a:srgbClr val="FFFFC3"/>
              </a:solidFill>
              <a:prstDash val="solid"/>
              <a:round/>
              <a:headEnd type="none" w="sm" len="sm"/>
              <a:tailEnd type="none" w="sm" len="sm"/>
            </a:ln>
            <a:effectLst>
              <a:outerShdw blurRad="57150" dist="9525" dir="360000" algn="bl" rotWithShape="0">
                <a:schemeClr val="dk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238;p33">
            <a:extLst>
              <a:ext uri="{FF2B5EF4-FFF2-40B4-BE49-F238E27FC236}">
                <a16:creationId xmlns:a16="http://schemas.microsoft.com/office/drawing/2014/main" id="{7A0CFE5D-1435-D34D-179A-F95075FCA864}"/>
              </a:ext>
            </a:extLst>
          </p:cNvPr>
          <p:cNvSpPr txBox="1">
            <a:spLocks/>
          </p:cNvSpPr>
          <p:nvPr/>
        </p:nvSpPr>
        <p:spPr>
          <a:xfrm>
            <a:off x="5234429" y="3041051"/>
            <a:ext cx="630900" cy="42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Quantico"/>
              <a:buNone/>
              <a:defRPr sz="2100" b="1"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9pPr>
          </a:lstStyle>
          <a:p>
            <a:r>
              <a:rPr lang="en"/>
              <a:t>04</a:t>
            </a:r>
          </a:p>
        </p:txBody>
      </p:sp>
      <p:sp>
        <p:nvSpPr>
          <p:cNvPr id="104" name="Google Shape;1233;p33">
            <a:extLst>
              <a:ext uri="{FF2B5EF4-FFF2-40B4-BE49-F238E27FC236}">
                <a16:creationId xmlns:a16="http://schemas.microsoft.com/office/drawing/2014/main" id="{1B7D4DE3-84D2-96D6-F547-BC4C7EBA211B}"/>
              </a:ext>
            </a:extLst>
          </p:cNvPr>
          <p:cNvSpPr txBox="1">
            <a:spLocks/>
          </p:cNvSpPr>
          <p:nvPr/>
        </p:nvSpPr>
        <p:spPr>
          <a:xfrm>
            <a:off x="5865329" y="3034552"/>
            <a:ext cx="2249400" cy="39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ntarell"/>
              <a:buNone/>
              <a:defRPr sz="1600" b="1" i="0" u="none" strike="noStrike" cap="none">
                <a:solidFill>
                  <a:schemeClr val="accent4"/>
                </a:solidFill>
                <a:latin typeface="Cantarell"/>
                <a:ea typeface="Cantarell"/>
                <a:cs typeface="Cantarell"/>
                <a:sym typeface="Cantarell"/>
              </a:defRPr>
            </a:lvl1pPr>
            <a:lvl2pPr marL="914400" marR="0" lvl="1"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4"/>
                </a:solidFill>
                <a:latin typeface="Cantarell"/>
                <a:ea typeface="Cantarell"/>
                <a:cs typeface="Cantarell"/>
                <a:sym typeface="Cantarell"/>
              </a:defRPr>
            </a:lvl2pPr>
            <a:lvl3pPr marL="1371600" marR="0" lvl="2"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4"/>
                </a:solidFill>
                <a:latin typeface="Cantarell"/>
                <a:ea typeface="Cantarell"/>
                <a:cs typeface="Cantarell"/>
                <a:sym typeface="Cantarell"/>
              </a:defRPr>
            </a:lvl3pPr>
            <a:lvl4pPr marL="1828800" marR="0" lvl="3"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4"/>
                </a:solidFill>
                <a:latin typeface="Cantarell"/>
                <a:ea typeface="Cantarell"/>
                <a:cs typeface="Cantarell"/>
                <a:sym typeface="Cantarell"/>
              </a:defRPr>
            </a:lvl4pPr>
            <a:lvl5pPr marL="2286000" marR="0" lvl="4"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4"/>
                </a:solidFill>
                <a:latin typeface="Cantarell"/>
                <a:ea typeface="Cantarell"/>
                <a:cs typeface="Cantarell"/>
                <a:sym typeface="Cantarell"/>
              </a:defRPr>
            </a:lvl5pPr>
            <a:lvl6pPr marL="2743200" marR="0" lvl="5"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4"/>
                </a:solidFill>
                <a:latin typeface="Cantarell"/>
                <a:ea typeface="Cantarell"/>
                <a:cs typeface="Cantarell"/>
                <a:sym typeface="Cantarell"/>
              </a:defRPr>
            </a:lvl6pPr>
            <a:lvl7pPr marL="3200400" marR="0" lvl="6"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4"/>
                </a:solidFill>
                <a:latin typeface="Cantarell"/>
                <a:ea typeface="Cantarell"/>
                <a:cs typeface="Cantarell"/>
                <a:sym typeface="Cantarell"/>
              </a:defRPr>
            </a:lvl7pPr>
            <a:lvl8pPr marL="3657600" marR="0" lvl="7"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4"/>
                </a:solidFill>
                <a:latin typeface="Cantarell"/>
                <a:ea typeface="Cantarell"/>
                <a:cs typeface="Cantarell"/>
                <a:sym typeface="Cantarell"/>
              </a:defRPr>
            </a:lvl8pPr>
            <a:lvl9pPr marL="4114800" marR="0" lvl="8" indent="-317500" algn="l" rtl="0">
              <a:lnSpc>
                <a:spcPct val="100000"/>
              </a:lnSpc>
              <a:spcBef>
                <a:spcPts val="1600"/>
              </a:spcBef>
              <a:spcAft>
                <a:spcPts val="1600"/>
              </a:spcAft>
              <a:buClr>
                <a:schemeClr val="dk1"/>
              </a:buClr>
              <a:buSzPts val="1400"/>
              <a:buFont typeface="Cantarell"/>
              <a:buNone/>
              <a:defRPr sz="1400" b="0" i="0" u="none" strike="noStrike" cap="none">
                <a:solidFill>
                  <a:schemeClr val="accent4"/>
                </a:solidFill>
                <a:latin typeface="Cantarell"/>
                <a:ea typeface="Cantarell"/>
                <a:cs typeface="Cantarell"/>
                <a:sym typeface="Cantarell"/>
              </a:defRPr>
            </a:lvl9pPr>
          </a:lstStyle>
          <a:p>
            <a:pPr marL="0" indent="0">
              <a:spcAft>
                <a:spcPts val="1600"/>
              </a:spcAft>
            </a:pPr>
            <a:r>
              <a:rPr lang="en-US"/>
              <a:t>Demo </a:t>
            </a:r>
          </a:p>
        </p:txBody>
      </p:sp>
      <p:grpSp>
        <p:nvGrpSpPr>
          <p:cNvPr id="34" name="Google Shape;1212;p33">
            <a:extLst>
              <a:ext uri="{FF2B5EF4-FFF2-40B4-BE49-F238E27FC236}">
                <a16:creationId xmlns:a16="http://schemas.microsoft.com/office/drawing/2014/main" id="{24DDDB9A-524F-C054-ADC7-0CB30371F2D3}"/>
              </a:ext>
            </a:extLst>
          </p:cNvPr>
          <p:cNvGrpSpPr/>
          <p:nvPr/>
        </p:nvGrpSpPr>
        <p:grpSpPr>
          <a:xfrm>
            <a:off x="3793500" y="4117731"/>
            <a:ext cx="514601" cy="514616"/>
            <a:chOff x="4895373" y="1127267"/>
            <a:chExt cx="514601" cy="514616"/>
          </a:xfrm>
        </p:grpSpPr>
        <p:sp>
          <p:nvSpPr>
            <p:cNvPr id="35" name="Google Shape;1213;p33">
              <a:extLst>
                <a:ext uri="{FF2B5EF4-FFF2-40B4-BE49-F238E27FC236}">
                  <a16:creationId xmlns:a16="http://schemas.microsoft.com/office/drawing/2014/main" id="{7EA6454B-69E9-CAE9-DE05-F0DAA1D8A901}"/>
                </a:ext>
              </a:extLst>
            </p:cNvPr>
            <p:cNvSpPr/>
            <p:nvPr/>
          </p:nvSpPr>
          <p:spPr>
            <a:xfrm>
              <a:off x="4895373" y="1127282"/>
              <a:ext cx="514601" cy="514601"/>
            </a:xfrm>
            <a:prstGeom prst="ellipse">
              <a:avLst/>
            </a:prstGeom>
            <a:noFill/>
            <a:ln w="28575" cap="flat" cmpd="sng">
              <a:solidFill>
                <a:srgbClr val="FF3399"/>
              </a:solidFill>
              <a:prstDash val="solid"/>
              <a:round/>
              <a:headEnd type="none" w="sm" len="sm"/>
              <a:tailEnd type="none" w="sm" len="sm"/>
            </a:ln>
            <a:effectLst>
              <a:outerShdw blurRad="142875" dist="9525" dir="186000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4;p33">
              <a:extLst>
                <a:ext uri="{FF2B5EF4-FFF2-40B4-BE49-F238E27FC236}">
                  <a16:creationId xmlns:a16="http://schemas.microsoft.com/office/drawing/2014/main" id="{734496EC-C6C8-7A25-5FB3-5A7C576D1A3D}"/>
                </a:ext>
              </a:extLst>
            </p:cNvPr>
            <p:cNvSpPr/>
            <p:nvPr/>
          </p:nvSpPr>
          <p:spPr>
            <a:xfrm>
              <a:off x="4895373" y="1127267"/>
              <a:ext cx="514500" cy="514500"/>
            </a:xfrm>
            <a:prstGeom prst="ellipse">
              <a:avLst/>
            </a:prstGeom>
            <a:noFill/>
            <a:ln w="28575" cap="flat" cmpd="sng">
              <a:solidFill>
                <a:srgbClr val="FF3399"/>
              </a:solidFill>
              <a:prstDash val="solid"/>
              <a:round/>
              <a:headEnd type="none" w="sm" len="sm"/>
              <a:tailEnd type="none" w="sm" len="sm"/>
            </a:ln>
            <a:effectLst>
              <a:outerShdw blurRad="42863" dist="9525" dir="1860000" algn="bl" rotWithShape="0">
                <a:schemeClr val="accent4">
                  <a:alpha val="8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5;p33">
              <a:extLst>
                <a:ext uri="{FF2B5EF4-FFF2-40B4-BE49-F238E27FC236}">
                  <a16:creationId xmlns:a16="http://schemas.microsoft.com/office/drawing/2014/main" id="{F20D9327-E55E-7E09-5D6C-5529BD9080C0}"/>
                </a:ext>
              </a:extLst>
            </p:cNvPr>
            <p:cNvSpPr/>
            <p:nvPr/>
          </p:nvSpPr>
          <p:spPr>
            <a:xfrm>
              <a:off x="4895423" y="1127267"/>
              <a:ext cx="514500" cy="514500"/>
            </a:xfrm>
            <a:prstGeom prst="ellipse">
              <a:avLst/>
            </a:prstGeom>
            <a:noFill/>
            <a:ln w="9525" cap="flat" cmpd="sng">
              <a:solidFill>
                <a:srgbClr val="FF3399"/>
              </a:solidFill>
              <a:prstDash val="solid"/>
              <a:round/>
              <a:headEnd type="none" w="sm" len="sm"/>
              <a:tailEnd type="none" w="sm" len="sm"/>
            </a:ln>
            <a:effectLst>
              <a:outerShdw blurRad="57150" dist="9525" dir="360000" algn="bl" rotWithShape="0">
                <a:schemeClr val="dk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1238;p33">
            <a:extLst>
              <a:ext uri="{FF2B5EF4-FFF2-40B4-BE49-F238E27FC236}">
                <a16:creationId xmlns:a16="http://schemas.microsoft.com/office/drawing/2014/main" id="{B5608AD8-D021-A979-DB27-12863D8A83EE}"/>
              </a:ext>
            </a:extLst>
          </p:cNvPr>
          <p:cNvSpPr txBox="1">
            <a:spLocks/>
          </p:cNvSpPr>
          <p:nvPr/>
        </p:nvSpPr>
        <p:spPr>
          <a:xfrm>
            <a:off x="3788199" y="4178389"/>
            <a:ext cx="630900" cy="42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Quantico"/>
              <a:buNone/>
              <a:defRPr sz="2100" b="1"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2400"/>
              <a:buFont typeface="Quantico"/>
              <a:buNone/>
              <a:defRPr sz="2400" b="0" i="0" u="none" strike="noStrike" cap="none">
                <a:solidFill>
                  <a:schemeClr val="dk1"/>
                </a:solidFill>
                <a:latin typeface="Quantico"/>
                <a:ea typeface="Quantico"/>
                <a:cs typeface="Quantico"/>
                <a:sym typeface="Quantico"/>
              </a:defRPr>
            </a:lvl9pPr>
          </a:lstStyle>
          <a:p>
            <a:r>
              <a:rPr lang="en"/>
              <a:t>05</a:t>
            </a:r>
          </a:p>
        </p:txBody>
      </p:sp>
      <p:sp>
        <p:nvSpPr>
          <p:cNvPr id="39" name="Google Shape;1233;p33">
            <a:extLst>
              <a:ext uri="{FF2B5EF4-FFF2-40B4-BE49-F238E27FC236}">
                <a16:creationId xmlns:a16="http://schemas.microsoft.com/office/drawing/2014/main" id="{C8E89133-13A1-1B21-B1C2-6421C8A4C52F}"/>
              </a:ext>
            </a:extLst>
          </p:cNvPr>
          <p:cNvSpPr txBox="1">
            <a:spLocks/>
          </p:cNvSpPr>
          <p:nvPr/>
        </p:nvSpPr>
        <p:spPr>
          <a:xfrm>
            <a:off x="4463992" y="4178389"/>
            <a:ext cx="925764" cy="39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ntarell"/>
              <a:buNone/>
              <a:defRPr sz="1600" b="1" i="0" u="none" strike="noStrike" cap="none">
                <a:solidFill>
                  <a:schemeClr val="accent4"/>
                </a:solidFill>
                <a:latin typeface="Cantarell"/>
                <a:ea typeface="Cantarell"/>
                <a:cs typeface="Cantarell"/>
                <a:sym typeface="Cantarell"/>
              </a:defRPr>
            </a:lvl1pPr>
            <a:lvl2pPr marL="914400" marR="0" lvl="1"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4"/>
                </a:solidFill>
                <a:latin typeface="Cantarell"/>
                <a:ea typeface="Cantarell"/>
                <a:cs typeface="Cantarell"/>
                <a:sym typeface="Cantarell"/>
              </a:defRPr>
            </a:lvl2pPr>
            <a:lvl3pPr marL="1371600" marR="0" lvl="2"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4"/>
                </a:solidFill>
                <a:latin typeface="Cantarell"/>
                <a:ea typeface="Cantarell"/>
                <a:cs typeface="Cantarell"/>
                <a:sym typeface="Cantarell"/>
              </a:defRPr>
            </a:lvl3pPr>
            <a:lvl4pPr marL="1828800" marR="0" lvl="3"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4"/>
                </a:solidFill>
                <a:latin typeface="Cantarell"/>
                <a:ea typeface="Cantarell"/>
                <a:cs typeface="Cantarell"/>
                <a:sym typeface="Cantarell"/>
              </a:defRPr>
            </a:lvl4pPr>
            <a:lvl5pPr marL="2286000" marR="0" lvl="4"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4"/>
                </a:solidFill>
                <a:latin typeface="Cantarell"/>
                <a:ea typeface="Cantarell"/>
                <a:cs typeface="Cantarell"/>
                <a:sym typeface="Cantarell"/>
              </a:defRPr>
            </a:lvl5pPr>
            <a:lvl6pPr marL="2743200" marR="0" lvl="5"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4"/>
                </a:solidFill>
                <a:latin typeface="Cantarell"/>
                <a:ea typeface="Cantarell"/>
                <a:cs typeface="Cantarell"/>
                <a:sym typeface="Cantarell"/>
              </a:defRPr>
            </a:lvl6pPr>
            <a:lvl7pPr marL="3200400" marR="0" lvl="6"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4"/>
                </a:solidFill>
                <a:latin typeface="Cantarell"/>
                <a:ea typeface="Cantarell"/>
                <a:cs typeface="Cantarell"/>
                <a:sym typeface="Cantarell"/>
              </a:defRPr>
            </a:lvl7pPr>
            <a:lvl8pPr marL="3657600" marR="0" lvl="7" indent="-317500" algn="l" rtl="0">
              <a:lnSpc>
                <a:spcPct val="100000"/>
              </a:lnSpc>
              <a:spcBef>
                <a:spcPts val="1600"/>
              </a:spcBef>
              <a:spcAft>
                <a:spcPts val="0"/>
              </a:spcAft>
              <a:buClr>
                <a:schemeClr val="dk1"/>
              </a:buClr>
              <a:buSzPts val="1400"/>
              <a:buFont typeface="Cantarell"/>
              <a:buNone/>
              <a:defRPr sz="1400" b="0" i="0" u="none" strike="noStrike" cap="none">
                <a:solidFill>
                  <a:schemeClr val="accent4"/>
                </a:solidFill>
                <a:latin typeface="Cantarell"/>
                <a:ea typeface="Cantarell"/>
                <a:cs typeface="Cantarell"/>
                <a:sym typeface="Cantarell"/>
              </a:defRPr>
            </a:lvl8pPr>
            <a:lvl9pPr marL="4114800" marR="0" lvl="8" indent="-317500" algn="l" rtl="0">
              <a:lnSpc>
                <a:spcPct val="100000"/>
              </a:lnSpc>
              <a:spcBef>
                <a:spcPts val="1600"/>
              </a:spcBef>
              <a:spcAft>
                <a:spcPts val="1600"/>
              </a:spcAft>
              <a:buClr>
                <a:schemeClr val="dk1"/>
              </a:buClr>
              <a:buSzPts val="1400"/>
              <a:buFont typeface="Cantarell"/>
              <a:buNone/>
              <a:defRPr sz="1400" b="0" i="0" u="none" strike="noStrike" cap="none">
                <a:solidFill>
                  <a:schemeClr val="accent4"/>
                </a:solidFill>
                <a:latin typeface="Cantarell"/>
                <a:ea typeface="Cantarell"/>
                <a:cs typeface="Cantarell"/>
                <a:sym typeface="Cantarell"/>
              </a:defRPr>
            </a:lvl9pPr>
          </a:lstStyle>
          <a:p>
            <a:pPr marL="0" indent="0">
              <a:spcAft>
                <a:spcPts val="1600"/>
              </a:spcAft>
            </a:pPr>
            <a:r>
              <a:rPr lang="en-US">
                <a:solidFill>
                  <a:srgbClr val="FF3399"/>
                </a:solidFill>
              </a:rPr>
              <a:t>QUIZ</a:t>
            </a:r>
            <a:r>
              <a:rPr lang="en-US"/>
              <a:t>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grpSp>
        <p:nvGrpSpPr>
          <p:cNvPr id="1246" name="Google Shape;1246;p34"/>
          <p:cNvGrpSpPr/>
          <p:nvPr/>
        </p:nvGrpSpPr>
        <p:grpSpPr>
          <a:xfrm>
            <a:off x="2438734" y="822065"/>
            <a:ext cx="4266531" cy="3645648"/>
            <a:chOff x="2113175" y="1489475"/>
            <a:chExt cx="1511400" cy="1511400"/>
          </a:xfrm>
        </p:grpSpPr>
        <p:sp>
          <p:nvSpPr>
            <p:cNvPr id="1247" name="Google Shape;1247;p34"/>
            <p:cNvSpPr/>
            <p:nvPr/>
          </p:nvSpPr>
          <p:spPr>
            <a:xfrm>
              <a:off x="2113175" y="1489475"/>
              <a:ext cx="1511400" cy="1511400"/>
            </a:xfrm>
            <a:prstGeom prst="roundRect">
              <a:avLst>
                <a:gd name="adj" fmla="val 16667"/>
              </a:avLst>
            </a:prstGeom>
            <a:noFill/>
            <a:ln w="28575" cap="flat" cmpd="sng">
              <a:solidFill>
                <a:schemeClr val="accent1"/>
              </a:solidFill>
              <a:prstDash val="solid"/>
              <a:round/>
              <a:headEnd type="none" w="sm" len="sm"/>
              <a:tailEnd type="none" w="sm" len="sm"/>
            </a:ln>
            <a:effectLst>
              <a:outerShdw blurRad="171450" algn="bl" rotWithShape="0">
                <a:srgbClr val="92D169">
                  <a:alpha val="8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4"/>
            <p:cNvSpPr/>
            <p:nvPr/>
          </p:nvSpPr>
          <p:spPr>
            <a:xfrm>
              <a:off x="2113175" y="1489475"/>
              <a:ext cx="1511400" cy="1511400"/>
            </a:xfrm>
            <a:prstGeom prst="roundRect">
              <a:avLst>
                <a:gd name="adj" fmla="val 16667"/>
              </a:avLst>
            </a:prstGeom>
            <a:noFill/>
            <a:ln w="28575" cap="flat" cmpd="sng">
              <a:solidFill>
                <a:schemeClr val="accent1"/>
              </a:solidFill>
              <a:prstDash val="solid"/>
              <a:round/>
              <a:headEnd type="none" w="sm" len="sm"/>
              <a:tailEnd type="none" w="sm" len="sm"/>
            </a:ln>
            <a:effectLst>
              <a:outerShdw blurRad="85725" algn="bl" rotWithShape="0">
                <a:srgbClr val="92D169">
                  <a:alpha val="9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4"/>
            <p:cNvSpPr/>
            <p:nvPr/>
          </p:nvSpPr>
          <p:spPr>
            <a:xfrm>
              <a:off x="2113175" y="1489475"/>
              <a:ext cx="1511400" cy="1511400"/>
            </a:xfrm>
            <a:prstGeom prst="roundRect">
              <a:avLst>
                <a:gd name="adj" fmla="val 16667"/>
              </a:avLst>
            </a:prstGeom>
            <a:noFill/>
            <a:ln w="9525" cap="flat" cmpd="sng">
              <a:solidFill>
                <a:srgbClr val="C1E9A7"/>
              </a:solidFill>
              <a:prstDash val="solid"/>
              <a:round/>
              <a:headEnd type="none" w="sm" len="sm"/>
              <a:tailEnd type="none" w="sm" len="sm"/>
            </a:ln>
            <a:effectLst>
              <a:outerShdw blurRad="85725" algn="bl" rotWithShape="0">
                <a:srgbClr val="FFFFFF">
                  <a:alpha val="9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 name="Google Shape;1250;p34"/>
          <p:cNvSpPr txBox="1">
            <a:spLocks noGrp="1"/>
          </p:cNvSpPr>
          <p:nvPr>
            <p:ph type="title"/>
          </p:nvPr>
        </p:nvSpPr>
        <p:spPr>
          <a:xfrm>
            <a:off x="2765400" y="2272750"/>
            <a:ext cx="3613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Ứng dụng</a:t>
            </a:r>
            <a:endParaRPr/>
          </a:p>
        </p:txBody>
      </p:sp>
      <p:sp>
        <p:nvSpPr>
          <p:cNvPr id="1251" name="Google Shape;1251;p34"/>
          <p:cNvSpPr txBox="1">
            <a:spLocks noGrp="1"/>
          </p:cNvSpPr>
          <p:nvPr>
            <p:ph type="subTitle" idx="1"/>
          </p:nvPr>
        </p:nvSpPr>
        <p:spPr>
          <a:xfrm>
            <a:off x="2809500" y="3285120"/>
            <a:ext cx="35250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Đối tượng 3D áp dụng ở đâu trong đời sống ?</a:t>
            </a:r>
            <a:endParaRPr/>
          </a:p>
        </p:txBody>
      </p:sp>
      <p:sp>
        <p:nvSpPr>
          <p:cNvPr id="1252" name="Google Shape;1252;p34"/>
          <p:cNvSpPr txBox="1">
            <a:spLocks noGrp="1"/>
          </p:cNvSpPr>
          <p:nvPr>
            <p:ph type="title" idx="2"/>
          </p:nvPr>
        </p:nvSpPr>
        <p:spPr>
          <a:xfrm>
            <a:off x="3862950" y="1226975"/>
            <a:ext cx="1418100" cy="11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253" name="Google Shape;1253;p34"/>
          <p:cNvGrpSpPr/>
          <p:nvPr/>
        </p:nvGrpSpPr>
        <p:grpSpPr>
          <a:xfrm>
            <a:off x="7836882" y="1829737"/>
            <a:ext cx="309086" cy="313875"/>
            <a:chOff x="4453882" y="1840512"/>
            <a:chExt cx="309086" cy="313875"/>
          </a:xfrm>
        </p:grpSpPr>
        <p:sp>
          <p:nvSpPr>
            <p:cNvPr id="1254" name="Google Shape;1254;p34"/>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4"/>
            <p:cNvSpPr/>
            <p:nvPr/>
          </p:nvSpPr>
          <p:spPr>
            <a:xfrm>
              <a:off x="4453882" y="184567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4"/>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47"/>
          <p:cNvSpPr txBox="1">
            <a:spLocks noGrp="1"/>
          </p:cNvSpPr>
          <p:nvPr>
            <p:ph type="title"/>
          </p:nvPr>
        </p:nvSpPr>
        <p:spPr>
          <a:xfrm>
            <a:off x="1377850" y="230033"/>
            <a:ext cx="184113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Ứng</a:t>
            </a:r>
            <a:r>
              <a:rPr lang="en-US" dirty="0"/>
              <a:t> </a:t>
            </a:r>
            <a:r>
              <a:rPr lang="en-US" dirty="0" err="1"/>
              <a:t>Dụng</a:t>
            </a:r>
            <a:endParaRPr dirty="0"/>
          </a:p>
          <a:p>
            <a:pPr marL="0" lvl="0" indent="0" algn="l" rtl="0">
              <a:spcBef>
                <a:spcPts val="0"/>
              </a:spcBef>
              <a:spcAft>
                <a:spcPts val="0"/>
              </a:spcAft>
              <a:buNone/>
            </a:pPr>
            <a:endParaRPr dirty="0"/>
          </a:p>
        </p:txBody>
      </p:sp>
      <p:sp>
        <p:nvSpPr>
          <p:cNvPr id="1763" name="Google Shape;1763;p47"/>
          <p:cNvSpPr txBox="1">
            <a:spLocks noGrp="1"/>
          </p:cNvSpPr>
          <p:nvPr>
            <p:ph type="subTitle" idx="1"/>
          </p:nvPr>
        </p:nvSpPr>
        <p:spPr>
          <a:xfrm>
            <a:off x="703006" y="924005"/>
            <a:ext cx="3538500" cy="10002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Ứng dụng trong </a:t>
            </a:r>
            <a:r>
              <a:rPr lang="vi-VN"/>
              <a:t>đồ </a:t>
            </a:r>
            <a:r>
              <a:rPr lang="vi-VN" dirty="0"/>
              <a:t>họa máy tính, định vị, tính toán thể tích, diện tích, kiến trúc và xây dựng,…</a:t>
            </a:r>
            <a:endParaRPr dirty="0"/>
          </a:p>
        </p:txBody>
      </p:sp>
      <p:grpSp>
        <p:nvGrpSpPr>
          <p:cNvPr id="1764" name="Google Shape;1764;p47"/>
          <p:cNvGrpSpPr/>
          <p:nvPr/>
        </p:nvGrpSpPr>
        <p:grpSpPr>
          <a:xfrm rot="2700000">
            <a:off x="5297810" y="978587"/>
            <a:ext cx="3186274" cy="3186324"/>
            <a:chOff x="6589263" y="2027638"/>
            <a:chExt cx="1581966" cy="1581991"/>
          </a:xfrm>
        </p:grpSpPr>
        <p:sp>
          <p:nvSpPr>
            <p:cNvPr id="1765" name="Google Shape;1765;p47"/>
            <p:cNvSpPr/>
            <p:nvPr/>
          </p:nvSpPr>
          <p:spPr>
            <a:xfrm>
              <a:off x="6589263" y="2027638"/>
              <a:ext cx="1581966" cy="1581966"/>
            </a:xfrm>
            <a:custGeom>
              <a:avLst/>
              <a:gdLst/>
              <a:ahLst/>
              <a:cxnLst/>
              <a:rect l="l" t="t" r="r" b="b"/>
              <a:pathLst>
                <a:path w="96860" h="96860" extrusionOk="0">
                  <a:moveTo>
                    <a:pt x="48430" y="613"/>
                  </a:moveTo>
                  <a:cubicBezTo>
                    <a:pt x="50770" y="613"/>
                    <a:pt x="53111" y="1477"/>
                    <a:pt x="54875" y="3278"/>
                  </a:cubicBezTo>
                  <a:lnTo>
                    <a:pt x="93582" y="41985"/>
                  </a:lnTo>
                  <a:cubicBezTo>
                    <a:pt x="95347" y="43749"/>
                    <a:pt x="96247" y="46090"/>
                    <a:pt x="96247" y="48430"/>
                  </a:cubicBezTo>
                  <a:cubicBezTo>
                    <a:pt x="96247" y="50770"/>
                    <a:pt x="95347" y="53111"/>
                    <a:pt x="93582" y="54911"/>
                  </a:cubicBezTo>
                  <a:lnTo>
                    <a:pt x="54875" y="93582"/>
                  </a:lnTo>
                  <a:cubicBezTo>
                    <a:pt x="53111" y="95383"/>
                    <a:pt x="50770" y="96283"/>
                    <a:pt x="48430" y="96283"/>
                  </a:cubicBezTo>
                  <a:cubicBezTo>
                    <a:pt x="46090" y="96283"/>
                    <a:pt x="43749" y="95383"/>
                    <a:pt x="41949" y="93582"/>
                  </a:cubicBezTo>
                  <a:lnTo>
                    <a:pt x="3277" y="54911"/>
                  </a:lnTo>
                  <a:cubicBezTo>
                    <a:pt x="1477" y="53111"/>
                    <a:pt x="577" y="50770"/>
                    <a:pt x="577" y="48430"/>
                  </a:cubicBezTo>
                  <a:cubicBezTo>
                    <a:pt x="577" y="46090"/>
                    <a:pt x="1477" y="43749"/>
                    <a:pt x="3277" y="41985"/>
                  </a:cubicBezTo>
                  <a:lnTo>
                    <a:pt x="41949" y="3278"/>
                  </a:lnTo>
                  <a:cubicBezTo>
                    <a:pt x="43749" y="1477"/>
                    <a:pt x="46090" y="613"/>
                    <a:pt x="48430" y="613"/>
                  </a:cubicBezTo>
                  <a:close/>
                  <a:moveTo>
                    <a:pt x="48430" y="1"/>
                  </a:moveTo>
                  <a:cubicBezTo>
                    <a:pt x="45945" y="1"/>
                    <a:pt x="43425" y="937"/>
                    <a:pt x="41553" y="2845"/>
                  </a:cubicBezTo>
                  <a:lnTo>
                    <a:pt x="2845" y="41553"/>
                  </a:lnTo>
                  <a:cubicBezTo>
                    <a:pt x="937" y="43461"/>
                    <a:pt x="1" y="45946"/>
                    <a:pt x="1" y="48430"/>
                  </a:cubicBezTo>
                  <a:cubicBezTo>
                    <a:pt x="1" y="50914"/>
                    <a:pt x="937" y="53435"/>
                    <a:pt x="2845" y="55307"/>
                  </a:cubicBezTo>
                  <a:lnTo>
                    <a:pt x="41553" y="94015"/>
                  </a:lnTo>
                  <a:cubicBezTo>
                    <a:pt x="43425" y="95923"/>
                    <a:pt x="45945" y="96859"/>
                    <a:pt x="48430" y="96859"/>
                  </a:cubicBezTo>
                  <a:cubicBezTo>
                    <a:pt x="50914" y="96859"/>
                    <a:pt x="53399" y="95923"/>
                    <a:pt x="55307" y="94015"/>
                  </a:cubicBezTo>
                  <a:lnTo>
                    <a:pt x="94015" y="55307"/>
                  </a:lnTo>
                  <a:cubicBezTo>
                    <a:pt x="95887" y="53435"/>
                    <a:pt x="96859" y="50914"/>
                    <a:pt x="96859" y="48430"/>
                  </a:cubicBezTo>
                  <a:cubicBezTo>
                    <a:pt x="96859" y="45946"/>
                    <a:pt x="95887" y="43461"/>
                    <a:pt x="94015" y="41553"/>
                  </a:cubicBezTo>
                  <a:lnTo>
                    <a:pt x="55307" y="2845"/>
                  </a:lnTo>
                  <a:cubicBezTo>
                    <a:pt x="53399" y="937"/>
                    <a:pt x="50914" y="1"/>
                    <a:pt x="48430" y="1"/>
                  </a:cubicBezTo>
                  <a:close/>
                </a:path>
              </a:pathLst>
            </a:custGeom>
            <a:solidFill>
              <a:schemeClr val="accent4"/>
            </a:solidFill>
            <a:ln w="19050" cap="flat" cmpd="sng">
              <a:solidFill>
                <a:schemeClr val="accent4"/>
              </a:solidFill>
              <a:prstDash val="solid"/>
              <a:round/>
              <a:headEnd type="none" w="sm" len="sm"/>
              <a:tailEnd type="none" w="sm" len="sm"/>
            </a:ln>
            <a:effectLst>
              <a:outerShdw blurRad="128588"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7"/>
            <p:cNvSpPr/>
            <p:nvPr/>
          </p:nvSpPr>
          <p:spPr>
            <a:xfrm>
              <a:off x="6589263" y="2027638"/>
              <a:ext cx="1581966" cy="1581966"/>
            </a:xfrm>
            <a:custGeom>
              <a:avLst/>
              <a:gdLst/>
              <a:ahLst/>
              <a:cxnLst/>
              <a:rect l="l" t="t" r="r" b="b"/>
              <a:pathLst>
                <a:path w="96860" h="96860" extrusionOk="0">
                  <a:moveTo>
                    <a:pt x="48430" y="613"/>
                  </a:moveTo>
                  <a:cubicBezTo>
                    <a:pt x="50770" y="613"/>
                    <a:pt x="53111" y="1477"/>
                    <a:pt x="54875" y="3278"/>
                  </a:cubicBezTo>
                  <a:lnTo>
                    <a:pt x="93582" y="41985"/>
                  </a:lnTo>
                  <a:cubicBezTo>
                    <a:pt x="95347" y="43749"/>
                    <a:pt x="96247" y="46090"/>
                    <a:pt x="96247" y="48430"/>
                  </a:cubicBezTo>
                  <a:cubicBezTo>
                    <a:pt x="96247" y="50770"/>
                    <a:pt x="95347" y="53111"/>
                    <a:pt x="93582" y="54911"/>
                  </a:cubicBezTo>
                  <a:lnTo>
                    <a:pt x="54875" y="93582"/>
                  </a:lnTo>
                  <a:cubicBezTo>
                    <a:pt x="53111" y="95383"/>
                    <a:pt x="50770" y="96283"/>
                    <a:pt x="48430" y="96283"/>
                  </a:cubicBezTo>
                  <a:cubicBezTo>
                    <a:pt x="46090" y="96283"/>
                    <a:pt x="43749" y="95383"/>
                    <a:pt x="41949" y="93582"/>
                  </a:cubicBezTo>
                  <a:lnTo>
                    <a:pt x="3277" y="54911"/>
                  </a:lnTo>
                  <a:cubicBezTo>
                    <a:pt x="1477" y="53111"/>
                    <a:pt x="577" y="50770"/>
                    <a:pt x="577" y="48430"/>
                  </a:cubicBezTo>
                  <a:cubicBezTo>
                    <a:pt x="577" y="46090"/>
                    <a:pt x="1477" y="43749"/>
                    <a:pt x="3277" y="41985"/>
                  </a:cubicBezTo>
                  <a:lnTo>
                    <a:pt x="41949" y="3278"/>
                  </a:lnTo>
                  <a:cubicBezTo>
                    <a:pt x="43749" y="1477"/>
                    <a:pt x="46090" y="613"/>
                    <a:pt x="48430" y="613"/>
                  </a:cubicBezTo>
                  <a:close/>
                  <a:moveTo>
                    <a:pt x="48430" y="1"/>
                  </a:moveTo>
                  <a:cubicBezTo>
                    <a:pt x="45945" y="1"/>
                    <a:pt x="43425" y="937"/>
                    <a:pt x="41553" y="2845"/>
                  </a:cubicBezTo>
                  <a:lnTo>
                    <a:pt x="2845" y="41553"/>
                  </a:lnTo>
                  <a:cubicBezTo>
                    <a:pt x="937" y="43461"/>
                    <a:pt x="1" y="45946"/>
                    <a:pt x="1" y="48430"/>
                  </a:cubicBezTo>
                  <a:cubicBezTo>
                    <a:pt x="1" y="50914"/>
                    <a:pt x="937" y="53435"/>
                    <a:pt x="2845" y="55307"/>
                  </a:cubicBezTo>
                  <a:lnTo>
                    <a:pt x="41553" y="94015"/>
                  </a:lnTo>
                  <a:cubicBezTo>
                    <a:pt x="43425" y="95923"/>
                    <a:pt x="45945" y="96859"/>
                    <a:pt x="48430" y="96859"/>
                  </a:cubicBezTo>
                  <a:cubicBezTo>
                    <a:pt x="50914" y="96859"/>
                    <a:pt x="53399" y="95923"/>
                    <a:pt x="55307" y="94015"/>
                  </a:cubicBezTo>
                  <a:lnTo>
                    <a:pt x="94015" y="55307"/>
                  </a:lnTo>
                  <a:cubicBezTo>
                    <a:pt x="95887" y="53435"/>
                    <a:pt x="96859" y="50914"/>
                    <a:pt x="96859" y="48430"/>
                  </a:cubicBezTo>
                  <a:cubicBezTo>
                    <a:pt x="96859" y="45946"/>
                    <a:pt x="95887" y="43461"/>
                    <a:pt x="94015" y="41553"/>
                  </a:cubicBezTo>
                  <a:lnTo>
                    <a:pt x="55307" y="2845"/>
                  </a:lnTo>
                  <a:cubicBezTo>
                    <a:pt x="53399" y="937"/>
                    <a:pt x="50914" y="1"/>
                    <a:pt x="48430" y="1"/>
                  </a:cubicBezTo>
                  <a:close/>
                </a:path>
              </a:pathLst>
            </a:custGeom>
            <a:solidFill>
              <a:schemeClr val="accent4"/>
            </a:solidFill>
            <a:ln w="19050" cap="flat" cmpd="sng">
              <a:solidFill>
                <a:schemeClr val="accent4"/>
              </a:solidFill>
              <a:prstDash val="solid"/>
              <a:round/>
              <a:headEnd type="none" w="sm" len="sm"/>
              <a:tailEnd type="none" w="sm" len="sm"/>
            </a:ln>
            <a:effectLst>
              <a:outerShdw blurRad="171450" algn="bl" rotWithShape="0">
                <a:schemeClr val="accent4">
                  <a:alpha val="9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7"/>
            <p:cNvSpPr/>
            <p:nvPr/>
          </p:nvSpPr>
          <p:spPr>
            <a:xfrm>
              <a:off x="6589263" y="2027663"/>
              <a:ext cx="1581966" cy="1581966"/>
            </a:xfrm>
            <a:custGeom>
              <a:avLst/>
              <a:gdLst/>
              <a:ahLst/>
              <a:cxnLst/>
              <a:rect l="l" t="t" r="r" b="b"/>
              <a:pathLst>
                <a:path w="96860" h="96860" extrusionOk="0">
                  <a:moveTo>
                    <a:pt x="48430" y="613"/>
                  </a:moveTo>
                  <a:cubicBezTo>
                    <a:pt x="50770" y="613"/>
                    <a:pt x="53111" y="1477"/>
                    <a:pt x="54875" y="3278"/>
                  </a:cubicBezTo>
                  <a:lnTo>
                    <a:pt x="93582" y="41985"/>
                  </a:lnTo>
                  <a:cubicBezTo>
                    <a:pt x="95347" y="43749"/>
                    <a:pt x="96247" y="46090"/>
                    <a:pt x="96247" y="48430"/>
                  </a:cubicBezTo>
                  <a:cubicBezTo>
                    <a:pt x="96247" y="50770"/>
                    <a:pt x="95347" y="53111"/>
                    <a:pt x="93582" y="54911"/>
                  </a:cubicBezTo>
                  <a:lnTo>
                    <a:pt x="54875" y="93582"/>
                  </a:lnTo>
                  <a:cubicBezTo>
                    <a:pt x="53111" y="95383"/>
                    <a:pt x="50770" y="96283"/>
                    <a:pt x="48430" y="96283"/>
                  </a:cubicBezTo>
                  <a:cubicBezTo>
                    <a:pt x="46090" y="96283"/>
                    <a:pt x="43749" y="95383"/>
                    <a:pt x="41949" y="93582"/>
                  </a:cubicBezTo>
                  <a:lnTo>
                    <a:pt x="3277" y="54911"/>
                  </a:lnTo>
                  <a:cubicBezTo>
                    <a:pt x="1477" y="53111"/>
                    <a:pt x="577" y="50770"/>
                    <a:pt x="577" y="48430"/>
                  </a:cubicBezTo>
                  <a:cubicBezTo>
                    <a:pt x="577" y="46090"/>
                    <a:pt x="1477" y="43749"/>
                    <a:pt x="3277" y="41985"/>
                  </a:cubicBezTo>
                  <a:lnTo>
                    <a:pt x="41949" y="3278"/>
                  </a:lnTo>
                  <a:cubicBezTo>
                    <a:pt x="43749" y="1477"/>
                    <a:pt x="46090" y="613"/>
                    <a:pt x="48430" y="613"/>
                  </a:cubicBezTo>
                  <a:close/>
                  <a:moveTo>
                    <a:pt x="48430" y="1"/>
                  </a:moveTo>
                  <a:cubicBezTo>
                    <a:pt x="45945" y="1"/>
                    <a:pt x="43425" y="937"/>
                    <a:pt x="41553" y="2845"/>
                  </a:cubicBezTo>
                  <a:lnTo>
                    <a:pt x="2845" y="41553"/>
                  </a:lnTo>
                  <a:cubicBezTo>
                    <a:pt x="937" y="43461"/>
                    <a:pt x="1" y="45946"/>
                    <a:pt x="1" y="48430"/>
                  </a:cubicBezTo>
                  <a:cubicBezTo>
                    <a:pt x="1" y="50914"/>
                    <a:pt x="937" y="53435"/>
                    <a:pt x="2845" y="55307"/>
                  </a:cubicBezTo>
                  <a:lnTo>
                    <a:pt x="41553" y="94015"/>
                  </a:lnTo>
                  <a:cubicBezTo>
                    <a:pt x="43425" y="95923"/>
                    <a:pt x="45945" y="96859"/>
                    <a:pt x="48430" y="96859"/>
                  </a:cubicBezTo>
                  <a:cubicBezTo>
                    <a:pt x="50914" y="96859"/>
                    <a:pt x="53399" y="95923"/>
                    <a:pt x="55307" y="94015"/>
                  </a:cubicBezTo>
                  <a:lnTo>
                    <a:pt x="94015" y="55307"/>
                  </a:lnTo>
                  <a:cubicBezTo>
                    <a:pt x="95887" y="53435"/>
                    <a:pt x="96859" y="50914"/>
                    <a:pt x="96859" y="48430"/>
                  </a:cubicBezTo>
                  <a:cubicBezTo>
                    <a:pt x="96859" y="45946"/>
                    <a:pt x="95887" y="43461"/>
                    <a:pt x="94015" y="41553"/>
                  </a:cubicBezTo>
                  <a:lnTo>
                    <a:pt x="55307" y="2845"/>
                  </a:lnTo>
                  <a:cubicBezTo>
                    <a:pt x="53399" y="937"/>
                    <a:pt x="50914" y="1"/>
                    <a:pt x="48430" y="1"/>
                  </a:cubicBezTo>
                  <a:close/>
                </a:path>
              </a:pathLst>
            </a:custGeom>
            <a:solidFill>
              <a:srgbClr val="FFFFC3"/>
            </a:solidFill>
            <a:ln w="9525" cap="flat" cmpd="sng">
              <a:solidFill>
                <a:srgbClr val="FFFFC3"/>
              </a:solidFill>
              <a:prstDash val="solid"/>
              <a:round/>
              <a:headEnd type="none" w="sm" len="sm"/>
              <a:tailEnd type="none" w="sm" len="sm"/>
            </a:ln>
            <a:effectLst>
              <a:outerShdw blurRad="171450" algn="bl" rotWithShape="0">
                <a:schemeClr val="accent4">
                  <a:alpha val="9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763;p47">
            <a:extLst>
              <a:ext uri="{FF2B5EF4-FFF2-40B4-BE49-F238E27FC236}">
                <a16:creationId xmlns:a16="http://schemas.microsoft.com/office/drawing/2014/main" id="{96103A44-6247-AAE0-4426-D215F38432DE}"/>
              </a:ext>
            </a:extLst>
          </p:cNvPr>
          <p:cNvSpPr txBox="1">
            <a:spLocks/>
          </p:cNvSpPr>
          <p:nvPr/>
        </p:nvSpPr>
        <p:spPr>
          <a:xfrm>
            <a:off x="703005" y="1933743"/>
            <a:ext cx="4661475" cy="404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l" rtl="0">
              <a:lnSpc>
                <a:spcPct val="100000"/>
              </a:lnSpc>
              <a:spcBef>
                <a:spcPts val="1600"/>
              </a:spcBef>
              <a:spcAft>
                <a:spcPts val="160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indent="0"/>
            <a:r>
              <a:rPr lang="en-US" sz="2400" dirty="0" err="1"/>
              <a:t>Ứng</a:t>
            </a:r>
            <a:r>
              <a:rPr lang="en-US" sz="2400" dirty="0"/>
              <a:t> </a:t>
            </a:r>
            <a:r>
              <a:rPr lang="en-US" sz="2400" dirty="0" err="1"/>
              <a:t>dụng</a:t>
            </a:r>
            <a:r>
              <a:rPr lang="en-US" sz="2400" dirty="0"/>
              <a:t> </a:t>
            </a:r>
            <a:r>
              <a:rPr lang="en-US" sz="2400" dirty="0" err="1"/>
              <a:t>với</a:t>
            </a:r>
            <a:r>
              <a:rPr lang="en-US" sz="2400" dirty="0"/>
              <a:t> </a:t>
            </a:r>
            <a:r>
              <a:rPr lang="en-US" sz="2400" dirty="0" err="1"/>
              <a:t>công</a:t>
            </a:r>
            <a:r>
              <a:rPr lang="en-US" sz="2400" dirty="0"/>
              <a:t> </a:t>
            </a:r>
            <a:r>
              <a:rPr lang="en-US" sz="2400" dirty="0" err="1"/>
              <a:t>nghệ</a:t>
            </a:r>
            <a:r>
              <a:rPr lang="en-US" sz="2400" dirty="0"/>
              <a:t> in 3D:</a:t>
            </a:r>
            <a:endParaRPr lang="vi-VN" sz="2400" dirty="0"/>
          </a:p>
        </p:txBody>
      </p:sp>
      <p:sp>
        <p:nvSpPr>
          <p:cNvPr id="10" name="Google Shape;1763;p47">
            <a:extLst>
              <a:ext uri="{FF2B5EF4-FFF2-40B4-BE49-F238E27FC236}">
                <a16:creationId xmlns:a16="http://schemas.microsoft.com/office/drawing/2014/main" id="{B062C102-31AB-4BC8-88E5-A81FCA00FA39}"/>
              </a:ext>
            </a:extLst>
          </p:cNvPr>
          <p:cNvSpPr txBox="1">
            <a:spLocks/>
          </p:cNvSpPr>
          <p:nvPr/>
        </p:nvSpPr>
        <p:spPr>
          <a:xfrm>
            <a:off x="703006" y="2417745"/>
            <a:ext cx="3538500" cy="20399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l" rtl="0">
              <a:lnSpc>
                <a:spcPct val="100000"/>
              </a:lnSpc>
              <a:spcBef>
                <a:spcPts val="1600"/>
              </a:spcBef>
              <a:spcAft>
                <a:spcPts val="160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indent="0"/>
            <a:r>
              <a:rPr lang="en-US"/>
              <a:t>C</a:t>
            </a:r>
            <a:r>
              <a:rPr lang="vi-VN" dirty="0"/>
              <a:t>ông nghệ </a:t>
            </a:r>
            <a:r>
              <a:rPr lang="vi-VN"/>
              <a:t>in 3D </a:t>
            </a:r>
            <a:endParaRPr lang="en-US"/>
          </a:p>
          <a:p>
            <a:pPr marL="0" indent="0"/>
            <a:r>
              <a:rPr lang="vi-VN"/>
              <a:t>Các </a:t>
            </a:r>
            <a:r>
              <a:rPr lang="vi-VN" dirty="0"/>
              <a:t>vật mẫu</a:t>
            </a:r>
            <a:r>
              <a:rPr lang="en-US" dirty="0"/>
              <a:t> </a:t>
            </a:r>
            <a:r>
              <a:rPr lang="vi-VN" dirty="0"/>
              <a:t>được in chỉ trong vài giờ, nhiều vật mẫu được tạo ra nhanh chóng với giá thành rẻ với các ý tưởng mới mẻ được truyền tải thông qua một mô hình thực tế </a:t>
            </a:r>
            <a:r>
              <a:rPr lang="en-US" dirty="0" err="1"/>
              <a:t>mọi</a:t>
            </a:r>
            <a:r>
              <a:rPr lang="en-US" dirty="0"/>
              <a:t> </a:t>
            </a:r>
            <a:r>
              <a:rPr lang="en-US" dirty="0" err="1"/>
              <a:t>người</a:t>
            </a:r>
            <a:r>
              <a:rPr lang="vi-VN" dirty="0"/>
              <a:t> có thể nhìn thấy và chạm vào được.</a:t>
            </a:r>
          </a:p>
        </p:txBody>
      </p:sp>
      <p:pic>
        <p:nvPicPr>
          <p:cNvPr id="1028" name="Picture 4" descr="3D Model Player (3D Viewer) - Ứng dụng trên Google Play">
            <a:extLst>
              <a:ext uri="{FF2B5EF4-FFF2-40B4-BE49-F238E27FC236}">
                <a16:creationId xmlns:a16="http://schemas.microsoft.com/office/drawing/2014/main" id="{AB6EDCFA-0BC5-B583-2AB6-6657180FAB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795" y="1531968"/>
            <a:ext cx="2079563" cy="207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72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63">
                                            <p:txEl>
                                              <p:pRg st="0" end="0"/>
                                            </p:txEl>
                                          </p:spTgt>
                                        </p:tgtEl>
                                        <p:attrNameLst>
                                          <p:attrName>style.visibility</p:attrName>
                                        </p:attrNameLst>
                                      </p:cBhvr>
                                      <p:to>
                                        <p:strVal val="visible"/>
                                      </p:to>
                                    </p:set>
                                    <p:animEffect transition="in" filter="fade">
                                      <p:cBhvr>
                                        <p:cTn id="7" dur="1000"/>
                                        <p:tgtEl>
                                          <p:spTgt spid="1763">
                                            <p:txEl>
                                              <p:pRg st="0" end="0"/>
                                            </p:txEl>
                                          </p:spTgt>
                                        </p:tgtEl>
                                      </p:cBhvr>
                                    </p:animEffect>
                                    <p:anim calcmode="lin" valueType="num">
                                      <p:cBhvr>
                                        <p:cTn id="8" dur="1000" fill="hold"/>
                                        <p:tgtEl>
                                          <p:spTgt spid="17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500"/>
                            </p:stCondLst>
                            <p:childTnLst>
                              <p:par>
                                <p:cTn id="16" presetID="16" presetClass="entr" presetSubtype="21"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3" grpId="0" build="p"/>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2" name="Google Shape;1763;p47">
            <a:extLst>
              <a:ext uri="{FF2B5EF4-FFF2-40B4-BE49-F238E27FC236}">
                <a16:creationId xmlns:a16="http://schemas.microsoft.com/office/drawing/2014/main" id="{D06FACAB-0094-98A9-88F3-7A2B5E2BD8DC}"/>
              </a:ext>
            </a:extLst>
          </p:cNvPr>
          <p:cNvSpPr txBox="1">
            <a:spLocks/>
          </p:cNvSpPr>
          <p:nvPr/>
        </p:nvSpPr>
        <p:spPr>
          <a:xfrm>
            <a:off x="1124487" y="347830"/>
            <a:ext cx="4963893" cy="404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l" rtl="0">
              <a:lnSpc>
                <a:spcPct val="100000"/>
              </a:lnSpc>
              <a:spcBef>
                <a:spcPts val="1600"/>
              </a:spcBef>
              <a:spcAft>
                <a:spcPts val="160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indent="0"/>
            <a:r>
              <a:rPr lang="en-US" sz="2400" dirty="0" err="1"/>
              <a:t>Ứng</a:t>
            </a:r>
            <a:r>
              <a:rPr lang="en-US" sz="2400" dirty="0"/>
              <a:t> </a:t>
            </a:r>
            <a:r>
              <a:rPr lang="en-US" sz="2400" dirty="0" err="1"/>
              <a:t>dụng</a:t>
            </a:r>
            <a:r>
              <a:rPr lang="en-US" sz="2400" dirty="0"/>
              <a:t> </a:t>
            </a:r>
            <a:r>
              <a:rPr lang="en-US" sz="2400" dirty="0" err="1"/>
              <a:t>với</a:t>
            </a:r>
            <a:r>
              <a:rPr lang="en-US" sz="2400" dirty="0"/>
              <a:t> </a:t>
            </a:r>
            <a:r>
              <a:rPr lang="en-US" sz="2400" dirty="0" err="1"/>
              <a:t>công</a:t>
            </a:r>
            <a:r>
              <a:rPr lang="en-US" sz="2400" dirty="0"/>
              <a:t> </a:t>
            </a:r>
            <a:r>
              <a:rPr lang="en-US" sz="2400" dirty="0" err="1"/>
              <a:t>nghệ</a:t>
            </a:r>
            <a:r>
              <a:rPr lang="en-US" sz="2400" dirty="0"/>
              <a:t> in 3D:</a:t>
            </a:r>
            <a:endParaRPr lang="vi-VN" sz="2400" dirty="0"/>
          </a:p>
        </p:txBody>
      </p:sp>
      <p:sp>
        <p:nvSpPr>
          <p:cNvPr id="3" name="Google Shape;1763;p47">
            <a:extLst>
              <a:ext uri="{FF2B5EF4-FFF2-40B4-BE49-F238E27FC236}">
                <a16:creationId xmlns:a16="http://schemas.microsoft.com/office/drawing/2014/main" id="{85B5DBDE-690E-3F80-A282-0237FF8FC15C}"/>
              </a:ext>
            </a:extLst>
          </p:cNvPr>
          <p:cNvSpPr txBox="1">
            <a:spLocks/>
          </p:cNvSpPr>
          <p:nvPr/>
        </p:nvSpPr>
        <p:spPr>
          <a:xfrm>
            <a:off x="703005" y="924005"/>
            <a:ext cx="7587555" cy="10002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indent="0">
              <a:buFont typeface="Livvic"/>
              <a:buNone/>
            </a:pPr>
            <a:r>
              <a:rPr lang="en-US" sz="1400" dirty="0" err="1"/>
              <a:t>Có</a:t>
            </a:r>
            <a:r>
              <a:rPr lang="en-US" sz="1400" dirty="0"/>
              <a:t> </a:t>
            </a:r>
            <a:r>
              <a:rPr lang="en-US" sz="1400" dirty="0" err="1"/>
              <a:t>thể</a:t>
            </a:r>
            <a:r>
              <a:rPr lang="en-US" sz="1400" dirty="0"/>
              <a:t> </a:t>
            </a:r>
            <a:r>
              <a:rPr lang="en-US" sz="1400" dirty="0" err="1"/>
              <a:t>ứng</a:t>
            </a:r>
            <a:r>
              <a:rPr lang="en-US" sz="1400" dirty="0"/>
              <a:t> </a:t>
            </a:r>
            <a:r>
              <a:rPr lang="en-US" sz="1400" dirty="0" err="1"/>
              <a:t>dụng</a:t>
            </a:r>
            <a:r>
              <a:rPr lang="en-US" sz="1400" dirty="0"/>
              <a:t> </a:t>
            </a:r>
            <a:r>
              <a:rPr lang="en-US" sz="1400" dirty="0" err="1"/>
              <a:t>trong</a:t>
            </a:r>
            <a:r>
              <a:rPr lang="en-US" sz="1400" dirty="0"/>
              <a:t> </a:t>
            </a:r>
            <a:r>
              <a:rPr lang="en-US" sz="1400" dirty="0" err="1"/>
              <a:t>thiết</a:t>
            </a:r>
            <a:r>
              <a:rPr lang="en-US" sz="1400" dirty="0"/>
              <a:t> </a:t>
            </a:r>
            <a:r>
              <a:rPr lang="en-US" sz="1400" dirty="0" err="1"/>
              <a:t>kế</a:t>
            </a:r>
            <a:r>
              <a:rPr lang="en-US" sz="1400" dirty="0"/>
              <a:t> </a:t>
            </a:r>
            <a:r>
              <a:rPr lang="en-US" sz="1400" dirty="0" err="1"/>
              <a:t>trang</a:t>
            </a:r>
            <a:r>
              <a:rPr lang="en-US" sz="1400" dirty="0"/>
              <a:t> </a:t>
            </a:r>
            <a:r>
              <a:rPr lang="en-US" sz="1400" dirty="0" err="1"/>
              <a:t>sức</a:t>
            </a:r>
            <a:r>
              <a:rPr lang="en-US" sz="1400" dirty="0"/>
              <a:t> </a:t>
            </a:r>
            <a:r>
              <a:rPr lang="en-US" sz="1400" dirty="0" err="1"/>
              <a:t>phụ</a:t>
            </a:r>
            <a:r>
              <a:rPr lang="en-US" sz="1400" dirty="0"/>
              <a:t> </a:t>
            </a:r>
            <a:r>
              <a:rPr lang="en-US" sz="1400" dirty="0" err="1"/>
              <a:t>kiện</a:t>
            </a:r>
            <a:r>
              <a:rPr lang="en-US" sz="1400" dirty="0"/>
              <a:t>, </a:t>
            </a:r>
            <a:r>
              <a:rPr lang="en-US" sz="1400" dirty="0" err="1"/>
              <a:t>ứng</a:t>
            </a:r>
            <a:r>
              <a:rPr lang="en-US" sz="1400" dirty="0"/>
              <a:t> </a:t>
            </a:r>
            <a:r>
              <a:rPr lang="en-US" sz="1400" dirty="0" err="1"/>
              <a:t>dụng</a:t>
            </a:r>
            <a:r>
              <a:rPr lang="en-US" sz="1400" dirty="0"/>
              <a:t> </a:t>
            </a:r>
            <a:r>
              <a:rPr lang="en-US" sz="1400" dirty="0" err="1"/>
              <a:t>trong</a:t>
            </a:r>
            <a:r>
              <a:rPr lang="en-US" sz="1400" dirty="0"/>
              <a:t> y </a:t>
            </a:r>
            <a:r>
              <a:rPr lang="en-US" sz="1400" dirty="0" err="1"/>
              <a:t>học</a:t>
            </a:r>
            <a:r>
              <a:rPr lang="en-US" sz="1400" dirty="0"/>
              <a:t> </a:t>
            </a:r>
            <a:r>
              <a:rPr lang="en-US" sz="1400" dirty="0" err="1"/>
              <a:t>như</a:t>
            </a:r>
            <a:r>
              <a:rPr lang="en-US" sz="1400" dirty="0"/>
              <a:t> </a:t>
            </a:r>
            <a:r>
              <a:rPr lang="en-US" sz="1400" dirty="0" err="1"/>
              <a:t>sản</a:t>
            </a:r>
            <a:r>
              <a:rPr lang="en-US" sz="1400" dirty="0"/>
              <a:t> </a:t>
            </a:r>
            <a:r>
              <a:rPr lang="en-US" sz="1400" dirty="0" err="1"/>
              <a:t>xuất</a:t>
            </a:r>
            <a:r>
              <a:rPr lang="en-US" sz="1400" dirty="0"/>
              <a:t> </a:t>
            </a:r>
            <a:r>
              <a:rPr lang="en-US" sz="1400" dirty="0" err="1"/>
              <a:t>bộ</a:t>
            </a:r>
            <a:r>
              <a:rPr lang="en-US" sz="1400" dirty="0"/>
              <a:t> </a:t>
            </a:r>
            <a:r>
              <a:rPr lang="en-US" sz="1400" dirty="0" err="1"/>
              <a:t>phận</a:t>
            </a:r>
            <a:r>
              <a:rPr lang="en-US" sz="1400" dirty="0"/>
              <a:t> </a:t>
            </a:r>
            <a:r>
              <a:rPr lang="en-US" sz="1400" dirty="0" err="1"/>
              <a:t>cơ</a:t>
            </a:r>
            <a:r>
              <a:rPr lang="en-US" sz="1400" dirty="0"/>
              <a:t> </a:t>
            </a:r>
            <a:r>
              <a:rPr lang="en-US" sz="1400" dirty="0" err="1"/>
              <a:t>thể</a:t>
            </a:r>
            <a:r>
              <a:rPr lang="en-US" sz="1400" dirty="0"/>
              <a:t> </a:t>
            </a:r>
            <a:r>
              <a:rPr lang="en-US" sz="1400" dirty="0" err="1"/>
              <a:t>người</a:t>
            </a:r>
            <a:r>
              <a:rPr lang="en-US" sz="1400" dirty="0"/>
              <a:t>. </a:t>
            </a:r>
            <a:r>
              <a:rPr lang="en-US" sz="1400" dirty="0" err="1"/>
              <a:t>Sản</a:t>
            </a:r>
            <a:r>
              <a:rPr lang="en-US" sz="1400" dirty="0"/>
              <a:t> </a:t>
            </a:r>
            <a:r>
              <a:rPr lang="en-US" sz="1400" dirty="0" err="1"/>
              <a:t>xuất</a:t>
            </a:r>
            <a:r>
              <a:rPr lang="en-US" sz="1400" dirty="0"/>
              <a:t> </a:t>
            </a:r>
            <a:r>
              <a:rPr lang="en-US" sz="1400" dirty="0" err="1"/>
              <a:t>linh</a:t>
            </a:r>
            <a:r>
              <a:rPr lang="en-US" sz="1400" dirty="0"/>
              <a:t> </a:t>
            </a:r>
            <a:r>
              <a:rPr lang="en-US" sz="1400" dirty="0" err="1"/>
              <a:t>kiện</a:t>
            </a:r>
            <a:r>
              <a:rPr lang="en-US" sz="1400" dirty="0"/>
              <a:t>, </a:t>
            </a:r>
            <a:r>
              <a:rPr lang="en-US" sz="1400" dirty="0" err="1"/>
              <a:t>xây</a:t>
            </a:r>
            <a:r>
              <a:rPr lang="en-US" sz="1400" dirty="0"/>
              <a:t> </a:t>
            </a:r>
            <a:r>
              <a:rPr lang="en-US" sz="1400" dirty="0" err="1"/>
              <a:t>dựng</a:t>
            </a:r>
            <a:r>
              <a:rPr lang="en-US" sz="1400" dirty="0"/>
              <a:t> </a:t>
            </a:r>
            <a:r>
              <a:rPr lang="en-US" sz="1400" dirty="0" err="1"/>
              <a:t>nhà</a:t>
            </a:r>
            <a:r>
              <a:rPr lang="en-US" sz="1400" dirty="0"/>
              <a:t>,…</a:t>
            </a:r>
            <a:endParaRPr lang="vi-VN" sz="1400" dirty="0"/>
          </a:p>
        </p:txBody>
      </p:sp>
      <p:pic>
        <p:nvPicPr>
          <p:cNvPr id="5" name="Picture 4">
            <a:extLst>
              <a:ext uri="{FF2B5EF4-FFF2-40B4-BE49-F238E27FC236}">
                <a16:creationId xmlns:a16="http://schemas.microsoft.com/office/drawing/2014/main" id="{7CBF3D61-B614-BDAF-01C4-C40C4E9854F9}"/>
              </a:ext>
            </a:extLst>
          </p:cNvPr>
          <p:cNvPicPr>
            <a:picLocks noChangeAspect="1"/>
          </p:cNvPicPr>
          <p:nvPr/>
        </p:nvPicPr>
        <p:blipFill>
          <a:blip r:embed="rId3"/>
          <a:stretch>
            <a:fillRect/>
          </a:stretch>
        </p:blipFill>
        <p:spPr>
          <a:xfrm>
            <a:off x="943719" y="1687226"/>
            <a:ext cx="4626502" cy="2631537"/>
          </a:xfrm>
          <a:prstGeom prst="rect">
            <a:avLst/>
          </a:prstGeom>
        </p:spPr>
      </p:pic>
      <p:pic>
        <p:nvPicPr>
          <p:cNvPr id="2052" name="Picture 4" descr="Animated Rotating 3D object | Free SVG">
            <a:extLst>
              <a:ext uri="{FF2B5EF4-FFF2-40B4-BE49-F238E27FC236}">
                <a16:creationId xmlns:a16="http://schemas.microsoft.com/office/drawing/2014/main" id="{93E2D313-37B9-508A-257E-2E19B2B72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4521" y="1325601"/>
            <a:ext cx="3202385" cy="3202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6876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052"/>
                                        </p:tgtEl>
                                        <p:attrNameLst>
                                          <p:attrName>style.visibility</p:attrName>
                                        </p:attrNameLst>
                                      </p:cBhvr>
                                      <p:to>
                                        <p:strVal val="visible"/>
                                      </p:to>
                                    </p:set>
                                    <p:anim calcmode="lin" valueType="num">
                                      <p:cBhvr additive="base">
                                        <p:cTn id="15" dur="500" fill="hold"/>
                                        <p:tgtEl>
                                          <p:spTgt spid="2052"/>
                                        </p:tgtEl>
                                        <p:attrNameLst>
                                          <p:attrName>ppt_x</p:attrName>
                                        </p:attrNameLst>
                                      </p:cBhvr>
                                      <p:tavLst>
                                        <p:tav tm="0">
                                          <p:val>
                                            <p:strVal val="#ppt_x"/>
                                          </p:val>
                                        </p:tav>
                                        <p:tav tm="100000">
                                          <p:val>
                                            <p:strVal val="#ppt_x"/>
                                          </p:val>
                                        </p:tav>
                                      </p:tavLst>
                                    </p:anim>
                                    <p:anim calcmode="lin" valueType="num">
                                      <p:cBhvr additive="base">
                                        <p:cTn id="16"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2" name="Google Shape;1763;p47">
            <a:extLst>
              <a:ext uri="{FF2B5EF4-FFF2-40B4-BE49-F238E27FC236}">
                <a16:creationId xmlns:a16="http://schemas.microsoft.com/office/drawing/2014/main" id="{D06FACAB-0094-98A9-88F3-7A2B5E2BD8DC}"/>
              </a:ext>
            </a:extLst>
          </p:cNvPr>
          <p:cNvSpPr txBox="1">
            <a:spLocks/>
          </p:cNvSpPr>
          <p:nvPr/>
        </p:nvSpPr>
        <p:spPr>
          <a:xfrm>
            <a:off x="1071146" y="348696"/>
            <a:ext cx="6525993" cy="404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l" rtl="0">
              <a:lnSpc>
                <a:spcPct val="100000"/>
              </a:lnSpc>
              <a:spcBef>
                <a:spcPts val="1600"/>
              </a:spcBef>
              <a:spcAft>
                <a:spcPts val="160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marR="0" lvl="0" indent="0" algn="l" defTabSz="914400" rtl="0" eaLnBrk="1" fontAlgn="auto" latinLnBrk="0" hangingPunct="1">
              <a:lnSpc>
                <a:spcPct val="100000"/>
              </a:lnSpc>
              <a:spcBef>
                <a:spcPts val="0"/>
              </a:spcBef>
              <a:spcAft>
                <a:spcPts val="0"/>
              </a:spcAft>
              <a:buClr>
                <a:srgbClr val="FFFFFF"/>
              </a:buClr>
              <a:buSzPts val="1400"/>
              <a:buFont typeface="Cantarell"/>
              <a:buNone/>
              <a:tabLst/>
              <a:defRPr/>
            </a:pPr>
            <a:r>
              <a:rPr kumimoji="0" lang="en-US" sz="2400" b="0" i="0" u="none" strike="noStrike" kern="0" cap="none" spc="0" normalizeH="0" baseline="0" noProof="0" dirty="0" err="1">
                <a:ln>
                  <a:noFill/>
                </a:ln>
                <a:solidFill>
                  <a:srgbClr val="FFFFFF"/>
                </a:solidFill>
                <a:effectLst/>
                <a:uLnTx/>
                <a:uFillTx/>
                <a:latin typeface="Cantarell"/>
                <a:sym typeface="Cantarell"/>
              </a:rPr>
              <a:t>Ứng</a:t>
            </a:r>
            <a:r>
              <a:rPr kumimoji="0" lang="en-US" sz="2400" b="0" i="0" u="none" strike="noStrike" kern="0" cap="none" spc="0" normalizeH="0" baseline="0" noProof="0" dirty="0">
                <a:ln>
                  <a:noFill/>
                </a:ln>
                <a:solidFill>
                  <a:srgbClr val="FFFFFF"/>
                </a:solidFill>
                <a:effectLst/>
                <a:uLnTx/>
                <a:uFillTx/>
                <a:latin typeface="Cantarell"/>
                <a:sym typeface="Cantarell"/>
              </a:rPr>
              <a:t> </a:t>
            </a:r>
            <a:r>
              <a:rPr kumimoji="0" lang="en-US" sz="2400" b="0" i="0" u="none" strike="noStrike" kern="0" cap="none" spc="0" normalizeH="0" baseline="0" noProof="0" dirty="0" err="1">
                <a:ln>
                  <a:noFill/>
                </a:ln>
                <a:solidFill>
                  <a:srgbClr val="FFFFFF"/>
                </a:solidFill>
                <a:effectLst/>
                <a:uLnTx/>
                <a:uFillTx/>
                <a:latin typeface="Cantarell"/>
                <a:sym typeface="Cantarell"/>
              </a:rPr>
              <a:t>dụng</a:t>
            </a:r>
            <a:r>
              <a:rPr kumimoji="0" lang="en-US" sz="2400" b="0" i="0" u="none" strike="noStrike" kern="0" cap="none" spc="0" normalizeH="0" baseline="0" noProof="0" dirty="0">
                <a:ln>
                  <a:noFill/>
                </a:ln>
                <a:solidFill>
                  <a:srgbClr val="FFFFFF"/>
                </a:solidFill>
                <a:effectLst/>
                <a:uLnTx/>
                <a:uFillTx/>
                <a:latin typeface="Cantarell"/>
                <a:sym typeface="Cantarell"/>
              </a:rPr>
              <a:t> </a:t>
            </a:r>
            <a:r>
              <a:rPr kumimoji="0" lang="en-US" sz="2400" b="0" i="0" u="none" strike="noStrike" kern="0" cap="none" spc="0" normalizeH="0" baseline="0" noProof="0" dirty="0" err="1">
                <a:ln>
                  <a:noFill/>
                </a:ln>
                <a:solidFill>
                  <a:srgbClr val="FFFFFF"/>
                </a:solidFill>
                <a:effectLst/>
                <a:uLnTx/>
                <a:uFillTx/>
                <a:latin typeface="Cantarell"/>
                <a:sym typeface="Cantarell"/>
              </a:rPr>
              <a:t>trong</a:t>
            </a:r>
            <a:r>
              <a:rPr kumimoji="0" lang="en-US" sz="2400" b="0" i="0" u="none" strike="noStrike" kern="0" cap="none" spc="0" normalizeH="0" baseline="0" noProof="0" dirty="0">
                <a:ln>
                  <a:noFill/>
                </a:ln>
                <a:solidFill>
                  <a:srgbClr val="FFFFFF"/>
                </a:solidFill>
                <a:effectLst/>
                <a:uLnTx/>
                <a:uFillTx/>
                <a:latin typeface="Cantarell"/>
                <a:sym typeface="Cantarell"/>
              </a:rPr>
              <a:t> </a:t>
            </a:r>
            <a:r>
              <a:rPr kumimoji="0" lang="en-US" sz="2400" b="0" i="0" u="none" strike="noStrike" kern="0" cap="none" spc="0" normalizeH="0" baseline="0" noProof="0" dirty="0" err="1">
                <a:ln>
                  <a:noFill/>
                </a:ln>
                <a:solidFill>
                  <a:srgbClr val="FFFFFF"/>
                </a:solidFill>
                <a:effectLst/>
                <a:uLnTx/>
                <a:uFillTx/>
                <a:latin typeface="Cantarell"/>
                <a:sym typeface="Cantarell"/>
              </a:rPr>
              <a:t>các</a:t>
            </a:r>
            <a:r>
              <a:rPr kumimoji="0" lang="en-US" sz="2400" b="0" i="0" u="none" strike="noStrike" kern="0" cap="none" spc="0" normalizeH="0" baseline="0" noProof="0" dirty="0">
                <a:ln>
                  <a:noFill/>
                </a:ln>
                <a:solidFill>
                  <a:srgbClr val="FFFFFF"/>
                </a:solidFill>
                <a:effectLst/>
                <a:uLnTx/>
                <a:uFillTx/>
                <a:latin typeface="Cantarell"/>
                <a:sym typeface="Cantarell"/>
              </a:rPr>
              <a:t> </a:t>
            </a:r>
            <a:r>
              <a:rPr kumimoji="0" lang="en-US" sz="2400" b="0" i="0" u="none" strike="noStrike" kern="0" cap="none" spc="0" normalizeH="0" baseline="0" noProof="0" dirty="0" err="1">
                <a:ln>
                  <a:noFill/>
                </a:ln>
                <a:solidFill>
                  <a:srgbClr val="FFFFFF"/>
                </a:solidFill>
                <a:effectLst/>
                <a:uLnTx/>
                <a:uFillTx/>
                <a:latin typeface="Cantarell"/>
                <a:sym typeface="Cantarell"/>
              </a:rPr>
              <a:t>phần</a:t>
            </a:r>
            <a:r>
              <a:rPr kumimoji="0" lang="en-US" sz="2400" b="0" i="0" u="none" strike="noStrike" kern="0" cap="none" spc="0" normalizeH="0" baseline="0" noProof="0" dirty="0">
                <a:ln>
                  <a:noFill/>
                </a:ln>
                <a:solidFill>
                  <a:srgbClr val="FFFFFF"/>
                </a:solidFill>
                <a:effectLst/>
                <a:uLnTx/>
                <a:uFillTx/>
                <a:latin typeface="Cantarell"/>
                <a:sym typeface="Cantarell"/>
              </a:rPr>
              <a:t> </a:t>
            </a:r>
            <a:r>
              <a:rPr kumimoji="0" lang="en-US" sz="2400" b="0" i="0" u="none" strike="noStrike" kern="0" cap="none" spc="0" normalizeH="0" baseline="0" noProof="0" dirty="0" err="1">
                <a:ln>
                  <a:noFill/>
                </a:ln>
                <a:solidFill>
                  <a:srgbClr val="FFFFFF"/>
                </a:solidFill>
                <a:effectLst/>
                <a:uLnTx/>
                <a:uFillTx/>
                <a:latin typeface="Cantarell"/>
                <a:sym typeface="Cantarell"/>
              </a:rPr>
              <a:t>mềm</a:t>
            </a:r>
            <a:r>
              <a:rPr kumimoji="0" lang="en-US" sz="2400" b="0" i="0" u="none" strike="noStrike" kern="0" cap="none" spc="0" normalizeH="0" baseline="0" noProof="0" dirty="0">
                <a:ln>
                  <a:noFill/>
                </a:ln>
                <a:solidFill>
                  <a:srgbClr val="FFFFFF"/>
                </a:solidFill>
                <a:effectLst/>
                <a:uLnTx/>
                <a:uFillTx/>
                <a:latin typeface="Cantarell"/>
                <a:sym typeface="Cantarell"/>
              </a:rPr>
              <a:t> </a:t>
            </a:r>
            <a:r>
              <a:rPr kumimoji="0" lang="en-US" sz="2400" b="0" i="0" u="none" strike="noStrike" kern="0" cap="none" spc="0" normalizeH="0" baseline="0" noProof="0" dirty="0" err="1">
                <a:ln>
                  <a:noFill/>
                </a:ln>
                <a:solidFill>
                  <a:srgbClr val="FFFFFF"/>
                </a:solidFill>
                <a:effectLst/>
                <a:uLnTx/>
                <a:uFillTx/>
                <a:latin typeface="Cantarell"/>
                <a:sym typeface="Cantarell"/>
              </a:rPr>
              <a:t>vẽ</a:t>
            </a:r>
            <a:r>
              <a:rPr kumimoji="0" lang="en-US" sz="2400" b="0" i="0" u="none" strike="noStrike" kern="0" cap="none" spc="0" normalizeH="0" baseline="0" noProof="0" dirty="0">
                <a:ln>
                  <a:noFill/>
                </a:ln>
                <a:solidFill>
                  <a:srgbClr val="FFFFFF"/>
                </a:solidFill>
                <a:effectLst/>
                <a:uLnTx/>
                <a:uFillTx/>
                <a:latin typeface="Cantarell"/>
                <a:sym typeface="Cantarell"/>
              </a:rPr>
              <a:t> </a:t>
            </a:r>
            <a:r>
              <a:rPr kumimoji="0" lang="en-US" sz="2400" b="0" i="0" u="none" strike="noStrike" kern="0" cap="none" spc="0" normalizeH="0" baseline="0" noProof="0" err="1">
                <a:ln>
                  <a:noFill/>
                </a:ln>
                <a:solidFill>
                  <a:srgbClr val="FFFFFF"/>
                </a:solidFill>
                <a:effectLst/>
                <a:uLnTx/>
                <a:uFillTx/>
                <a:latin typeface="Cantarell"/>
                <a:sym typeface="Cantarell"/>
              </a:rPr>
              <a:t>hình</a:t>
            </a:r>
            <a:r>
              <a:rPr kumimoji="0" lang="en-US" sz="2400" b="0" i="0" u="none" strike="noStrike" kern="0" cap="none" spc="0" normalizeH="0" baseline="0" noProof="0">
                <a:ln>
                  <a:noFill/>
                </a:ln>
                <a:solidFill>
                  <a:srgbClr val="FFFFFF"/>
                </a:solidFill>
                <a:effectLst/>
                <a:uLnTx/>
                <a:uFillTx/>
                <a:latin typeface="Cantarell"/>
                <a:sym typeface="Cantarell"/>
              </a:rPr>
              <a:t> 3D</a:t>
            </a:r>
            <a:endParaRPr kumimoji="0" lang="vi-VN" sz="2400" b="0" i="0" u="none" strike="noStrike" kern="0" cap="none" spc="0" normalizeH="0" baseline="0" noProof="0" dirty="0">
              <a:ln>
                <a:noFill/>
              </a:ln>
              <a:solidFill>
                <a:srgbClr val="FFFFFF"/>
              </a:solidFill>
              <a:effectLst/>
              <a:uLnTx/>
              <a:uFillTx/>
              <a:sym typeface="Cantarell"/>
            </a:endParaRPr>
          </a:p>
        </p:txBody>
      </p:sp>
      <p:sp>
        <p:nvSpPr>
          <p:cNvPr id="3" name="Google Shape;1763;p47">
            <a:extLst>
              <a:ext uri="{FF2B5EF4-FFF2-40B4-BE49-F238E27FC236}">
                <a16:creationId xmlns:a16="http://schemas.microsoft.com/office/drawing/2014/main" id="{85B5DBDE-690E-3F80-A282-0237FF8FC15C}"/>
              </a:ext>
            </a:extLst>
          </p:cNvPr>
          <p:cNvSpPr txBox="1">
            <a:spLocks/>
          </p:cNvSpPr>
          <p:nvPr/>
        </p:nvSpPr>
        <p:spPr>
          <a:xfrm>
            <a:off x="116265" y="1125935"/>
            <a:ext cx="4562415" cy="14458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marR="0" lvl="0" indent="0" algn="l" defTabSz="914400" rtl="0" eaLnBrk="1" fontAlgn="auto" latinLnBrk="0" hangingPunct="1">
              <a:lnSpc>
                <a:spcPct val="100000"/>
              </a:lnSpc>
              <a:spcBef>
                <a:spcPts val="0"/>
              </a:spcBef>
              <a:spcAft>
                <a:spcPts val="0"/>
              </a:spcAft>
              <a:buClr>
                <a:srgbClr val="434343"/>
              </a:buClr>
              <a:buSzPts val="1200"/>
              <a:buFont typeface="Livvic"/>
              <a:buNone/>
              <a:tabLst/>
              <a:defRPr/>
            </a:pPr>
            <a:r>
              <a:rPr kumimoji="0" lang="en-US" sz="1400" b="0" i="0" u="none" strike="noStrike" kern="0" cap="none" spc="0" normalizeH="0" baseline="0" noProof="0">
                <a:ln>
                  <a:noFill/>
                </a:ln>
                <a:solidFill>
                  <a:srgbClr val="FFFFFF"/>
                </a:solidFill>
                <a:effectLst/>
                <a:uLnTx/>
                <a:uFillTx/>
                <a:sym typeface="Cantarell"/>
              </a:rPr>
              <a:t>- Hỗ </a:t>
            </a:r>
            <a:r>
              <a:rPr kumimoji="0" lang="en-US" sz="1400" b="0" i="0" u="none" strike="noStrike" kern="0" cap="none" spc="0" normalizeH="0" baseline="0" noProof="0" dirty="0" err="1">
                <a:ln>
                  <a:noFill/>
                </a:ln>
                <a:solidFill>
                  <a:srgbClr val="FFFFFF"/>
                </a:solidFill>
                <a:effectLst/>
                <a:uLnTx/>
                <a:uFillTx/>
                <a:sym typeface="Cantarell"/>
              </a:rPr>
              <a:t>trợ</a:t>
            </a:r>
            <a:r>
              <a:rPr kumimoji="0" lang="en-US" sz="1400" b="0" i="0" u="none" strike="noStrike" kern="0" cap="none" spc="0" normalizeH="0" baseline="0" noProof="0" dirty="0">
                <a:ln>
                  <a:noFill/>
                </a:ln>
                <a:solidFill>
                  <a:srgbClr val="FFFFFF"/>
                </a:solidFill>
                <a:effectLst/>
                <a:uLnTx/>
                <a:uFillTx/>
                <a:sym typeface="Cantarell"/>
              </a:rPr>
              <a:t> </a:t>
            </a:r>
            <a:r>
              <a:rPr kumimoji="0" lang="en-US" sz="1400" b="0" i="0" u="none" strike="noStrike" kern="0" cap="none" spc="0" normalizeH="0" baseline="0" noProof="0" dirty="0" err="1">
                <a:ln>
                  <a:noFill/>
                </a:ln>
                <a:solidFill>
                  <a:srgbClr val="FFFFFF"/>
                </a:solidFill>
                <a:effectLst/>
                <a:uLnTx/>
                <a:uFillTx/>
                <a:sym typeface="Cantarell"/>
              </a:rPr>
              <a:t>hiệu</a:t>
            </a:r>
            <a:r>
              <a:rPr kumimoji="0" lang="en-US" sz="1400" b="0" i="0" u="none" strike="noStrike" kern="0" cap="none" spc="0" normalizeH="0" baseline="0" noProof="0" dirty="0">
                <a:ln>
                  <a:noFill/>
                </a:ln>
                <a:solidFill>
                  <a:srgbClr val="FFFFFF"/>
                </a:solidFill>
                <a:effectLst/>
                <a:uLnTx/>
                <a:uFillTx/>
                <a:sym typeface="Cantarell"/>
              </a:rPr>
              <a:t> </a:t>
            </a:r>
            <a:r>
              <a:rPr kumimoji="0" lang="en-US" sz="1400" b="0" i="0" u="none" strike="noStrike" kern="0" cap="none" spc="0" normalizeH="0" baseline="0" noProof="0" dirty="0" err="1">
                <a:ln>
                  <a:noFill/>
                </a:ln>
                <a:solidFill>
                  <a:srgbClr val="FFFFFF"/>
                </a:solidFill>
                <a:effectLst/>
                <a:uLnTx/>
                <a:uFillTx/>
                <a:sym typeface="Cantarell"/>
              </a:rPr>
              <a:t>quả</a:t>
            </a:r>
            <a:r>
              <a:rPr kumimoji="0" lang="en-US" sz="1400" b="0" i="0" u="none" strike="noStrike" kern="0" cap="none" spc="0" normalizeH="0" baseline="0" noProof="0" dirty="0">
                <a:ln>
                  <a:noFill/>
                </a:ln>
                <a:solidFill>
                  <a:srgbClr val="FFFFFF"/>
                </a:solidFill>
                <a:effectLst/>
                <a:uLnTx/>
                <a:uFillTx/>
                <a:sym typeface="Cantarell"/>
              </a:rPr>
              <a:t> </a:t>
            </a:r>
            <a:r>
              <a:rPr kumimoji="0" lang="en-US" sz="1400" b="0" i="0" u="none" strike="noStrike" kern="0" cap="none" spc="0" normalizeH="0" baseline="0" noProof="0" dirty="0" err="1">
                <a:ln>
                  <a:noFill/>
                </a:ln>
                <a:solidFill>
                  <a:srgbClr val="FFFFFF"/>
                </a:solidFill>
                <a:effectLst/>
                <a:uLnTx/>
                <a:uFillTx/>
                <a:sym typeface="Cantarell"/>
              </a:rPr>
              <a:t>trong</a:t>
            </a:r>
            <a:r>
              <a:rPr kumimoji="0" lang="en-US" sz="1400" b="0" i="0" u="none" strike="noStrike" kern="0" cap="none" spc="0" normalizeH="0" baseline="0" noProof="0" dirty="0">
                <a:ln>
                  <a:noFill/>
                </a:ln>
                <a:solidFill>
                  <a:srgbClr val="FFFFFF"/>
                </a:solidFill>
                <a:effectLst/>
                <a:uLnTx/>
                <a:uFillTx/>
                <a:sym typeface="Cantarell"/>
              </a:rPr>
              <a:t> </a:t>
            </a:r>
            <a:r>
              <a:rPr kumimoji="0" lang="en-US" sz="1400" b="0" i="0" u="none" strike="noStrike" kern="0" cap="none" spc="0" normalizeH="0" baseline="0" noProof="0" dirty="0" err="1">
                <a:ln>
                  <a:noFill/>
                </a:ln>
                <a:solidFill>
                  <a:srgbClr val="FFFFFF"/>
                </a:solidFill>
                <a:effectLst/>
                <a:uLnTx/>
                <a:uFillTx/>
                <a:sym typeface="Cantarell"/>
              </a:rPr>
              <a:t>việc</a:t>
            </a:r>
            <a:r>
              <a:rPr kumimoji="0" lang="en-US" sz="1400" b="0" i="0" u="none" strike="noStrike" kern="0" cap="none" spc="0" normalizeH="0" baseline="0" noProof="0" dirty="0">
                <a:ln>
                  <a:noFill/>
                </a:ln>
                <a:solidFill>
                  <a:srgbClr val="FFFFFF"/>
                </a:solidFill>
                <a:effectLst/>
                <a:uLnTx/>
                <a:uFillTx/>
                <a:sym typeface="Cantarell"/>
              </a:rPr>
              <a:t> </a:t>
            </a:r>
            <a:r>
              <a:rPr kumimoji="0" lang="en-US" sz="1400" b="0" i="0" u="none" strike="noStrike" kern="0" cap="none" spc="0" normalizeH="0" baseline="0" noProof="0" dirty="0" err="1">
                <a:ln>
                  <a:noFill/>
                </a:ln>
                <a:solidFill>
                  <a:srgbClr val="FFFFFF"/>
                </a:solidFill>
                <a:effectLst/>
                <a:uLnTx/>
                <a:uFillTx/>
                <a:sym typeface="Cantarell"/>
              </a:rPr>
              <a:t>học</a:t>
            </a:r>
            <a:r>
              <a:rPr kumimoji="0" lang="en-US" sz="1400" b="0" i="0" u="none" strike="noStrike" kern="0" cap="none" spc="0" normalizeH="0" baseline="0" noProof="0" dirty="0">
                <a:ln>
                  <a:noFill/>
                </a:ln>
                <a:solidFill>
                  <a:srgbClr val="FFFFFF"/>
                </a:solidFill>
                <a:effectLst/>
                <a:uLnTx/>
                <a:uFillTx/>
                <a:sym typeface="Cantarell"/>
              </a:rPr>
              <a:t> </a:t>
            </a:r>
            <a:r>
              <a:rPr kumimoji="0" lang="en-US" sz="1400" b="0" i="0" u="none" strike="noStrike" kern="0" cap="none" spc="0" normalizeH="0" baseline="0" noProof="0" dirty="0" err="1">
                <a:ln>
                  <a:noFill/>
                </a:ln>
                <a:solidFill>
                  <a:srgbClr val="FFFFFF"/>
                </a:solidFill>
                <a:effectLst/>
                <a:uLnTx/>
                <a:uFillTx/>
                <a:sym typeface="Cantarell"/>
              </a:rPr>
              <a:t>tập</a:t>
            </a:r>
            <a:r>
              <a:rPr kumimoji="0" lang="en-US" sz="1400" b="0" i="0" u="none" strike="noStrike" kern="0" cap="none" spc="0" normalizeH="0" baseline="0" noProof="0" dirty="0">
                <a:ln>
                  <a:noFill/>
                </a:ln>
                <a:solidFill>
                  <a:srgbClr val="FFFFFF"/>
                </a:solidFill>
                <a:effectLst/>
                <a:uLnTx/>
                <a:uFillTx/>
                <a:sym typeface="Cantarell"/>
              </a:rPr>
              <a:t> </a:t>
            </a:r>
            <a:r>
              <a:rPr kumimoji="0" lang="en-US" sz="1400" b="0" i="0" u="none" strike="noStrike" kern="0" cap="none" spc="0" normalizeH="0" baseline="0" noProof="0" dirty="0" err="1">
                <a:ln>
                  <a:noFill/>
                </a:ln>
                <a:solidFill>
                  <a:srgbClr val="FFFFFF"/>
                </a:solidFill>
                <a:effectLst/>
                <a:uLnTx/>
                <a:uFillTx/>
                <a:sym typeface="Cantarell"/>
              </a:rPr>
              <a:t>và</a:t>
            </a:r>
            <a:r>
              <a:rPr kumimoji="0" lang="en-US" sz="1400" b="0" i="0" u="none" strike="noStrike" kern="0" cap="none" spc="0" normalizeH="0" baseline="0" noProof="0" dirty="0">
                <a:ln>
                  <a:noFill/>
                </a:ln>
                <a:solidFill>
                  <a:srgbClr val="FFFFFF"/>
                </a:solidFill>
                <a:effectLst/>
                <a:uLnTx/>
                <a:uFillTx/>
                <a:sym typeface="Cantarell"/>
              </a:rPr>
              <a:t> </a:t>
            </a:r>
            <a:r>
              <a:rPr kumimoji="0" lang="en-US" sz="1400" b="0" i="0" u="none" strike="noStrike" kern="0" cap="none" spc="0" normalizeH="0" baseline="0" noProof="0" dirty="0" err="1">
                <a:ln>
                  <a:noFill/>
                </a:ln>
                <a:solidFill>
                  <a:srgbClr val="FFFFFF"/>
                </a:solidFill>
                <a:effectLst/>
                <a:uLnTx/>
                <a:uFillTx/>
                <a:sym typeface="Cantarell"/>
              </a:rPr>
              <a:t>giảng</a:t>
            </a:r>
            <a:r>
              <a:rPr kumimoji="0" lang="en-US" sz="1400" b="0" i="0" u="none" strike="noStrike" kern="0" cap="none" spc="0" normalizeH="0" baseline="0" noProof="0" dirty="0">
                <a:ln>
                  <a:noFill/>
                </a:ln>
                <a:solidFill>
                  <a:srgbClr val="FFFFFF"/>
                </a:solidFill>
                <a:effectLst/>
                <a:uLnTx/>
                <a:uFillTx/>
                <a:sym typeface="Cantarell"/>
              </a:rPr>
              <a:t> </a:t>
            </a:r>
            <a:r>
              <a:rPr kumimoji="0" lang="en-US" sz="1400" b="0" i="0" u="none" strike="noStrike" kern="0" cap="none" spc="0" normalizeH="0" baseline="0" noProof="0" err="1">
                <a:ln>
                  <a:noFill/>
                </a:ln>
                <a:solidFill>
                  <a:srgbClr val="FFFFFF"/>
                </a:solidFill>
                <a:effectLst/>
                <a:uLnTx/>
                <a:uFillTx/>
                <a:sym typeface="Cantarell"/>
              </a:rPr>
              <a:t>dạy</a:t>
            </a:r>
            <a:r>
              <a:rPr kumimoji="0" lang="en-US" sz="1400" b="0" i="0" u="none" strike="noStrike" kern="0" cap="none" spc="0" normalizeH="0" baseline="0" noProof="0">
                <a:ln>
                  <a:noFill/>
                </a:ln>
                <a:solidFill>
                  <a:srgbClr val="FFFFFF"/>
                </a:solidFill>
                <a:effectLst/>
                <a:uLnTx/>
                <a:uFillTx/>
                <a:sym typeface="Cantarell"/>
              </a:rPr>
              <a:t>.</a:t>
            </a:r>
          </a:p>
          <a:p>
            <a:pPr marL="0" marR="0" lvl="0" indent="0" algn="l" defTabSz="914400" rtl="0" eaLnBrk="1" fontAlgn="auto" latinLnBrk="0" hangingPunct="1">
              <a:lnSpc>
                <a:spcPct val="100000"/>
              </a:lnSpc>
              <a:spcBef>
                <a:spcPts val="0"/>
              </a:spcBef>
              <a:spcAft>
                <a:spcPts val="0"/>
              </a:spcAft>
              <a:buClr>
                <a:srgbClr val="434343"/>
              </a:buClr>
              <a:buSzPts val="1200"/>
              <a:buFont typeface="Livvic"/>
              <a:buNone/>
              <a:tabLst/>
              <a:defRPr/>
            </a:pPr>
            <a:endParaRPr lang="en-US" sz="1400" dirty="0">
              <a:solidFill>
                <a:srgbClr val="FFFFFF"/>
              </a:solidFill>
            </a:endParaRPr>
          </a:p>
          <a:p>
            <a:pPr marL="0" marR="0" lvl="0" indent="0" algn="l" defTabSz="914400" rtl="0" eaLnBrk="1" fontAlgn="auto" latinLnBrk="0" hangingPunct="1">
              <a:lnSpc>
                <a:spcPct val="100000"/>
              </a:lnSpc>
              <a:spcBef>
                <a:spcPts val="0"/>
              </a:spcBef>
              <a:spcAft>
                <a:spcPts val="0"/>
              </a:spcAft>
              <a:buClr>
                <a:srgbClr val="434343"/>
              </a:buClr>
              <a:buSzPts val="1200"/>
              <a:buFont typeface="Livvic"/>
              <a:buNone/>
              <a:tabLst/>
              <a:defRPr/>
            </a:pPr>
            <a:r>
              <a:rPr lang="en-US" sz="1400">
                <a:solidFill>
                  <a:srgbClr val="FFFFFF"/>
                </a:solidFill>
              </a:rPr>
              <a:t>- Giúp </a:t>
            </a:r>
            <a:r>
              <a:rPr lang="en-US" sz="1400" dirty="0" err="1">
                <a:solidFill>
                  <a:srgbClr val="FFFFFF"/>
                </a:solidFill>
              </a:rPr>
              <a:t>người</a:t>
            </a:r>
            <a:r>
              <a:rPr lang="en-US" sz="1400" dirty="0">
                <a:solidFill>
                  <a:srgbClr val="FFFFFF"/>
                </a:solidFill>
              </a:rPr>
              <a:t> </a:t>
            </a:r>
            <a:r>
              <a:rPr lang="en-US" sz="1400" dirty="0" err="1">
                <a:solidFill>
                  <a:srgbClr val="FFFFFF"/>
                </a:solidFill>
              </a:rPr>
              <a:t>dùng</a:t>
            </a:r>
            <a:r>
              <a:rPr lang="en-US" sz="1400" dirty="0">
                <a:solidFill>
                  <a:srgbClr val="FFFFFF"/>
                </a:solidFill>
              </a:rPr>
              <a:t> </a:t>
            </a:r>
            <a:r>
              <a:rPr lang="en-US" sz="1400" dirty="0" err="1">
                <a:solidFill>
                  <a:srgbClr val="FFFFFF"/>
                </a:solidFill>
              </a:rPr>
              <a:t>giải</a:t>
            </a:r>
            <a:r>
              <a:rPr lang="en-US" sz="1400" dirty="0">
                <a:solidFill>
                  <a:srgbClr val="FFFFFF"/>
                </a:solidFill>
              </a:rPr>
              <a:t> </a:t>
            </a:r>
            <a:r>
              <a:rPr lang="en-US" sz="1400" dirty="0" err="1">
                <a:solidFill>
                  <a:srgbClr val="FFFFFF"/>
                </a:solidFill>
              </a:rPr>
              <a:t>quyết</a:t>
            </a:r>
            <a:r>
              <a:rPr lang="en-US" sz="1400" dirty="0">
                <a:solidFill>
                  <a:srgbClr val="FFFFFF"/>
                </a:solidFill>
              </a:rPr>
              <a:t> </a:t>
            </a:r>
            <a:r>
              <a:rPr lang="en-US" sz="1400" dirty="0" err="1">
                <a:solidFill>
                  <a:srgbClr val="FFFFFF"/>
                </a:solidFill>
              </a:rPr>
              <a:t>các</a:t>
            </a:r>
            <a:r>
              <a:rPr lang="en-US" sz="1400" dirty="0">
                <a:solidFill>
                  <a:srgbClr val="FFFFFF"/>
                </a:solidFill>
              </a:rPr>
              <a:t> </a:t>
            </a:r>
            <a:r>
              <a:rPr lang="en-US" sz="1400" dirty="0" err="1">
                <a:solidFill>
                  <a:srgbClr val="FFFFFF"/>
                </a:solidFill>
              </a:rPr>
              <a:t>dự</a:t>
            </a:r>
            <a:r>
              <a:rPr lang="en-US" sz="1400" dirty="0">
                <a:solidFill>
                  <a:srgbClr val="FFFFFF"/>
                </a:solidFill>
              </a:rPr>
              <a:t> </a:t>
            </a:r>
            <a:r>
              <a:rPr lang="en-US" sz="1400" dirty="0" err="1">
                <a:solidFill>
                  <a:srgbClr val="FFFFFF"/>
                </a:solidFill>
              </a:rPr>
              <a:t>án</a:t>
            </a:r>
            <a:r>
              <a:rPr lang="en-US" sz="1400" dirty="0">
                <a:solidFill>
                  <a:srgbClr val="FFFFFF"/>
                </a:solidFill>
              </a:rPr>
              <a:t> </a:t>
            </a:r>
            <a:r>
              <a:rPr lang="en-US" sz="1400" dirty="0" err="1">
                <a:solidFill>
                  <a:srgbClr val="FFFFFF"/>
                </a:solidFill>
              </a:rPr>
              <a:t>xây</a:t>
            </a:r>
            <a:r>
              <a:rPr lang="en-US" sz="1400" dirty="0">
                <a:solidFill>
                  <a:srgbClr val="FFFFFF"/>
                </a:solidFill>
              </a:rPr>
              <a:t> </a:t>
            </a:r>
            <a:r>
              <a:rPr lang="en-US" sz="1400" dirty="0" err="1">
                <a:solidFill>
                  <a:srgbClr val="FFFFFF"/>
                </a:solidFill>
              </a:rPr>
              <a:t>dựng</a:t>
            </a:r>
            <a:r>
              <a:rPr lang="en-US" sz="1400" dirty="0">
                <a:solidFill>
                  <a:srgbClr val="FFFFFF"/>
                </a:solidFill>
              </a:rPr>
              <a:t>, y </a:t>
            </a:r>
            <a:r>
              <a:rPr lang="en-US" sz="1400" dirty="0" err="1">
                <a:solidFill>
                  <a:srgbClr val="FFFFFF"/>
                </a:solidFill>
              </a:rPr>
              <a:t>học</a:t>
            </a:r>
            <a:r>
              <a:rPr lang="en-US" sz="1400" dirty="0">
                <a:solidFill>
                  <a:srgbClr val="FFFFFF"/>
                </a:solidFill>
              </a:rPr>
              <a:t>, </a:t>
            </a:r>
            <a:r>
              <a:rPr lang="en-US" sz="1400" dirty="0" err="1">
                <a:solidFill>
                  <a:srgbClr val="FFFFFF"/>
                </a:solidFill>
              </a:rPr>
              <a:t>thiết</a:t>
            </a:r>
            <a:r>
              <a:rPr lang="en-US" sz="1400" dirty="0">
                <a:solidFill>
                  <a:srgbClr val="FFFFFF"/>
                </a:solidFill>
              </a:rPr>
              <a:t> </a:t>
            </a:r>
            <a:r>
              <a:rPr lang="en-US" sz="1400" dirty="0" err="1">
                <a:solidFill>
                  <a:srgbClr val="FFFFFF"/>
                </a:solidFill>
              </a:rPr>
              <a:t>kế</a:t>
            </a:r>
            <a:r>
              <a:rPr lang="en-US" sz="1400" dirty="0">
                <a:solidFill>
                  <a:srgbClr val="FFFFFF"/>
                </a:solidFill>
              </a:rPr>
              <a:t> </a:t>
            </a:r>
            <a:r>
              <a:rPr lang="en-US" sz="1400" dirty="0" err="1">
                <a:solidFill>
                  <a:srgbClr val="FFFFFF"/>
                </a:solidFill>
              </a:rPr>
              <a:t>kiến</a:t>
            </a:r>
            <a:r>
              <a:rPr lang="en-US" sz="1400" dirty="0">
                <a:solidFill>
                  <a:srgbClr val="FFFFFF"/>
                </a:solidFill>
              </a:rPr>
              <a:t> </a:t>
            </a:r>
            <a:r>
              <a:rPr lang="en-US" sz="1400" err="1">
                <a:solidFill>
                  <a:srgbClr val="FFFFFF"/>
                </a:solidFill>
              </a:rPr>
              <a:t>trúc</a:t>
            </a:r>
            <a:r>
              <a:rPr lang="en-US" sz="1400">
                <a:solidFill>
                  <a:srgbClr val="FFFFFF"/>
                </a:solidFill>
              </a:rPr>
              <a:t>,..</a:t>
            </a:r>
          </a:p>
          <a:p>
            <a:pPr marL="0" marR="0" lvl="0" indent="0" algn="l" defTabSz="914400" rtl="0" eaLnBrk="1" fontAlgn="auto" latinLnBrk="0" hangingPunct="1">
              <a:lnSpc>
                <a:spcPct val="100000"/>
              </a:lnSpc>
              <a:spcBef>
                <a:spcPts val="0"/>
              </a:spcBef>
              <a:spcAft>
                <a:spcPts val="0"/>
              </a:spcAft>
              <a:buClr>
                <a:srgbClr val="434343"/>
              </a:buClr>
              <a:buSzPts val="1200"/>
              <a:buFont typeface="Livvic"/>
              <a:buNone/>
              <a:tabLst/>
              <a:defRPr/>
            </a:pPr>
            <a:endParaRPr lang="en-US" sz="1400" dirty="0">
              <a:solidFill>
                <a:srgbClr val="FFFFFF"/>
              </a:solidFill>
            </a:endParaRPr>
          </a:p>
          <a:p>
            <a:pPr marL="0" marR="0" lvl="0" indent="0" algn="l" defTabSz="914400" rtl="0" eaLnBrk="1" fontAlgn="auto" latinLnBrk="0" hangingPunct="1">
              <a:lnSpc>
                <a:spcPct val="100000"/>
              </a:lnSpc>
              <a:spcBef>
                <a:spcPts val="0"/>
              </a:spcBef>
              <a:spcAft>
                <a:spcPts val="0"/>
              </a:spcAft>
              <a:buClr>
                <a:srgbClr val="434343"/>
              </a:buClr>
              <a:buSzPts val="1200"/>
              <a:buFont typeface="Livvic"/>
              <a:buNone/>
              <a:tabLst/>
              <a:defRPr/>
            </a:pPr>
            <a:r>
              <a:rPr lang="en-US" sz="1400">
                <a:solidFill>
                  <a:srgbClr val="FFFFFF"/>
                </a:solidFill>
              </a:rPr>
              <a:t>- Các </a:t>
            </a:r>
            <a:r>
              <a:rPr lang="en-US" sz="1400" dirty="0" err="1">
                <a:solidFill>
                  <a:srgbClr val="FFFFFF"/>
                </a:solidFill>
              </a:rPr>
              <a:t>phần</a:t>
            </a:r>
            <a:r>
              <a:rPr lang="en-US" sz="1400" dirty="0">
                <a:solidFill>
                  <a:srgbClr val="FFFFFF"/>
                </a:solidFill>
              </a:rPr>
              <a:t> </a:t>
            </a:r>
            <a:r>
              <a:rPr lang="en-US" sz="1400" dirty="0" err="1">
                <a:solidFill>
                  <a:srgbClr val="FFFFFF"/>
                </a:solidFill>
              </a:rPr>
              <a:t>mềm</a:t>
            </a:r>
            <a:r>
              <a:rPr lang="en-US" sz="1400" dirty="0">
                <a:solidFill>
                  <a:srgbClr val="FFFFFF"/>
                </a:solidFill>
              </a:rPr>
              <a:t> </a:t>
            </a:r>
            <a:r>
              <a:rPr lang="en-US" sz="1400" dirty="0" err="1">
                <a:solidFill>
                  <a:srgbClr val="FFFFFF"/>
                </a:solidFill>
              </a:rPr>
              <a:t>vẽ</a:t>
            </a:r>
            <a:r>
              <a:rPr lang="en-US" sz="1400" dirty="0">
                <a:solidFill>
                  <a:srgbClr val="FFFFFF"/>
                </a:solidFill>
              </a:rPr>
              <a:t> 3D </a:t>
            </a:r>
            <a:r>
              <a:rPr lang="en-US" sz="1400" dirty="0" err="1">
                <a:solidFill>
                  <a:srgbClr val="FFFFFF"/>
                </a:solidFill>
              </a:rPr>
              <a:t>phổ</a:t>
            </a:r>
            <a:r>
              <a:rPr lang="en-US" sz="1400" dirty="0">
                <a:solidFill>
                  <a:srgbClr val="FFFFFF"/>
                </a:solidFill>
              </a:rPr>
              <a:t> </a:t>
            </a:r>
            <a:r>
              <a:rPr lang="en-US" sz="1400" dirty="0" err="1">
                <a:solidFill>
                  <a:srgbClr val="FFFFFF"/>
                </a:solidFill>
              </a:rPr>
              <a:t>biến</a:t>
            </a:r>
            <a:r>
              <a:rPr lang="en-US" sz="1400" dirty="0">
                <a:solidFill>
                  <a:srgbClr val="FFFFFF"/>
                </a:solidFill>
              </a:rPr>
              <a:t> </a:t>
            </a:r>
            <a:r>
              <a:rPr lang="en-US" sz="1400" dirty="0" err="1">
                <a:solidFill>
                  <a:srgbClr val="FFFFFF"/>
                </a:solidFill>
              </a:rPr>
              <a:t>như</a:t>
            </a:r>
            <a:r>
              <a:rPr lang="en-US" sz="1400" dirty="0">
                <a:solidFill>
                  <a:srgbClr val="FFFFFF"/>
                </a:solidFill>
              </a:rPr>
              <a:t>: </a:t>
            </a:r>
            <a:r>
              <a:rPr lang="en-US" sz="1400" dirty="0" err="1">
                <a:solidFill>
                  <a:srgbClr val="FFFFFF"/>
                </a:solidFill>
              </a:rPr>
              <a:t>Geogebra</a:t>
            </a:r>
            <a:r>
              <a:rPr lang="en-US" sz="1400" dirty="0">
                <a:solidFill>
                  <a:srgbClr val="FFFFFF"/>
                </a:solidFill>
              </a:rPr>
              <a:t>, </a:t>
            </a:r>
            <a:r>
              <a:rPr lang="en-US" sz="1400" dirty="0" err="1">
                <a:solidFill>
                  <a:srgbClr val="FFFFFF"/>
                </a:solidFill>
              </a:rPr>
              <a:t>Cabri</a:t>
            </a:r>
            <a:r>
              <a:rPr lang="en-US" sz="1400" dirty="0">
                <a:solidFill>
                  <a:srgbClr val="FFFFFF"/>
                </a:solidFill>
              </a:rPr>
              <a:t> II Plus, </a:t>
            </a:r>
            <a:r>
              <a:rPr lang="en-US" sz="1400" dirty="0" err="1">
                <a:solidFill>
                  <a:srgbClr val="FFFFFF"/>
                </a:solidFill>
              </a:rPr>
              <a:t>Cabri</a:t>
            </a:r>
            <a:r>
              <a:rPr lang="en-US" sz="1400" dirty="0">
                <a:solidFill>
                  <a:srgbClr val="FFFFFF"/>
                </a:solidFill>
              </a:rPr>
              <a:t> 3D, Geometer's Sketchpad,…</a:t>
            </a:r>
          </a:p>
          <a:p>
            <a:pPr marL="0" marR="0" lvl="0" indent="0" algn="l" defTabSz="914400" rtl="0" eaLnBrk="1" fontAlgn="auto" latinLnBrk="0" hangingPunct="1">
              <a:lnSpc>
                <a:spcPct val="100000"/>
              </a:lnSpc>
              <a:spcBef>
                <a:spcPts val="0"/>
              </a:spcBef>
              <a:spcAft>
                <a:spcPts val="0"/>
              </a:spcAft>
              <a:buClr>
                <a:srgbClr val="434343"/>
              </a:buClr>
              <a:buSzPts val="1200"/>
              <a:buFont typeface="Livvic"/>
              <a:buNone/>
              <a:tabLst/>
              <a:defRPr/>
            </a:pPr>
            <a:endParaRPr kumimoji="0" lang="en-US" sz="1400" b="0" i="0" u="none" strike="noStrike" kern="0" cap="none" spc="0" normalizeH="0" baseline="0" noProof="0" dirty="0">
              <a:ln>
                <a:noFill/>
              </a:ln>
              <a:solidFill>
                <a:srgbClr val="FFFFFF"/>
              </a:solidFill>
              <a:effectLst/>
              <a:uLnTx/>
              <a:uFillTx/>
              <a:sym typeface="Cantarell"/>
            </a:endParaRPr>
          </a:p>
        </p:txBody>
      </p:sp>
      <p:pic>
        <p:nvPicPr>
          <p:cNvPr id="6" name="Picture 5">
            <a:extLst>
              <a:ext uri="{FF2B5EF4-FFF2-40B4-BE49-F238E27FC236}">
                <a16:creationId xmlns:a16="http://schemas.microsoft.com/office/drawing/2014/main" id="{DB8A8576-7F0A-9DF8-2938-5A6EB4B5E1DC}"/>
              </a:ext>
            </a:extLst>
          </p:cNvPr>
          <p:cNvPicPr>
            <a:picLocks noChangeAspect="1"/>
          </p:cNvPicPr>
          <p:nvPr/>
        </p:nvPicPr>
        <p:blipFill>
          <a:blip r:embed="rId3"/>
          <a:stretch>
            <a:fillRect/>
          </a:stretch>
        </p:blipFill>
        <p:spPr>
          <a:xfrm>
            <a:off x="4442460" y="962826"/>
            <a:ext cx="4454792" cy="3217847"/>
          </a:xfrm>
          <a:prstGeom prst="rect">
            <a:avLst/>
          </a:prstGeom>
        </p:spPr>
      </p:pic>
      <p:pic>
        <p:nvPicPr>
          <p:cNvPr id="1026" name="Picture 2" descr="TOP 5 phần mềm vẽ hình không gian, vẽ hình học tốt nhất trên máy tính">
            <a:extLst>
              <a:ext uri="{FF2B5EF4-FFF2-40B4-BE49-F238E27FC236}">
                <a16:creationId xmlns:a16="http://schemas.microsoft.com/office/drawing/2014/main" id="{0275733B-1F3D-6C1E-78D3-A3DBB8D59D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2460" y="962826"/>
            <a:ext cx="4454792" cy="321784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 Display 3D models on the web in 1 minute - DEV Community">
            <a:extLst>
              <a:ext uri="{FF2B5EF4-FFF2-40B4-BE49-F238E27FC236}">
                <a16:creationId xmlns:a16="http://schemas.microsoft.com/office/drawing/2014/main" id="{7F080D8B-9345-57C1-A899-B26DE3EC9B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265" y="2624054"/>
            <a:ext cx="3957881" cy="2226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7534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par>
                                <p:cTn id="15" presetID="16" presetClass="entr" presetSubtype="21"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par>
                          <p:cTn id="23" fill="hold">
                            <p:stCondLst>
                              <p:cond delay="500"/>
                            </p:stCondLst>
                            <p:childTnLst>
                              <p:par>
                                <p:cTn id="24" presetID="16" presetClass="entr" presetSubtype="21" fill="hold" nodeType="after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barn(inVertical)">
                                      <p:cBhvr>
                                        <p:cTn id="2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grpSp>
        <p:nvGrpSpPr>
          <p:cNvPr id="1246" name="Google Shape;1246;p34"/>
          <p:cNvGrpSpPr/>
          <p:nvPr/>
        </p:nvGrpSpPr>
        <p:grpSpPr>
          <a:xfrm>
            <a:off x="2438734" y="822065"/>
            <a:ext cx="4266531" cy="3645648"/>
            <a:chOff x="2113175" y="1489475"/>
            <a:chExt cx="1511400" cy="1511400"/>
          </a:xfrm>
        </p:grpSpPr>
        <p:sp>
          <p:nvSpPr>
            <p:cNvPr id="1247" name="Google Shape;1247;p34"/>
            <p:cNvSpPr/>
            <p:nvPr/>
          </p:nvSpPr>
          <p:spPr>
            <a:xfrm>
              <a:off x="2113175" y="1489475"/>
              <a:ext cx="1511400" cy="1511400"/>
            </a:xfrm>
            <a:prstGeom prst="roundRect">
              <a:avLst>
                <a:gd name="adj" fmla="val 16667"/>
              </a:avLst>
            </a:prstGeom>
            <a:noFill/>
            <a:ln w="28575" cap="flat" cmpd="sng">
              <a:solidFill>
                <a:schemeClr val="accent1"/>
              </a:solidFill>
              <a:prstDash val="solid"/>
              <a:round/>
              <a:headEnd type="none" w="sm" len="sm"/>
              <a:tailEnd type="none" w="sm" len="sm"/>
            </a:ln>
            <a:effectLst>
              <a:outerShdw blurRad="171450" algn="bl" rotWithShape="0">
                <a:srgbClr val="92D169">
                  <a:alpha val="8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4"/>
            <p:cNvSpPr/>
            <p:nvPr/>
          </p:nvSpPr>
          <p:spPr>
            <a:xfrm>
              <a:off x="2113175" y="1489475"/>
              <a:ext cx="1511400" cy="1511400"/>
            </a:xfrm>
            <a:prstGeom prst="roundRect">
              <a:avLst>
                <a:gd name="adj" fmla="val 16667"/>
              </a:avLst>
            </a:prstGeom>
            <a:noFill/>
            <a:ln w="28575" cap="flat" cmpd="sng">
              <a:solidFill>
                <a:schemeClr val="accent1"/>
              </a:solidFill>
              <a:prstDash val="solid"/>
              <a:round/>
              <a:headEnd type="none" w="sm" len="sm"/>
              <a:tailEnd type="none" w="sm" len="sm"/>
            </a:ln>
            <a:effectLst>
              <a:outerShdw blurRad="85725" algn="bl" rotWithShape="0">
                <a:srgbClr val="92D169">
                  <a:alpha val="9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4"/>
            <p:cNvSpPr/>
            <p:nvPr/>
          </p:nvSpPr>
          <p:spPr>
            <a:xfrm>
              <a:off x="2113175" y="1489475"/>
              <a:ext cx="1511400" cy="1511400"/>
            </a:xfrm>
            <a:prstGeom prst="roundRect">
              <a:avLst>
                <a:gd name="adj" fmla="val 16667"/>
              </a:avLst>
            </a:prstGeom>
            <a:noFill/>
            <a:ln w="9525" cap="flat" cmpd="sng">
              <a:solidFill>
                <a:srgbClr val="C1E9A7"/>
              </a:solidFill>
              <a:prstDash val="solid"/>
              <a:round/>
              <a:headEnd type="none" w="sm" len="sm"/>
              <a:tailEnd type="none" w="sm" len="sm"/>
            </a:ln>
            <a:effectLst>
              <a:outerShdw blurRad="85725" algn="bl" rotWithShape="0">
                <a:srgbClr val="FFFFFF">
                  <a:alpha val="9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 name="Google Shape;1250;p34"/>
          <p:cNvSpPr txBox="1">
            <a:spLocks noGrp="1"/>
          </p:cNvSpPr>
          <p:nvPr>
            <p:ph type="title"/>
          </p:nvPr>
        </p:nvSpPr>
        <p:spPr>
          <a:xfrm>
            <a:off x="2356572" y="2275927"/>
            <a:ext cx="4430854"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Cơ sở lý thuyết</a:t>
            </a:r>
            <a:endParaRPr sz="4400"/>
          </a:p>
        </p:txBody>
      </p:sp>
      <p:sp>
        <p:nvSpPr>
          <p:cNvPr id="1251" name="Google Shape;1251;p34"/>
          <p:cNvSpPr txBox="1">
            <a:spLocks noGrp="1"/>
          </p:cNvSpPr>
          <p:nvPr>
            <p:ph type="subTitle" idx="1"/>
          </p:nvPr>
        </p:nvSpPr>
        <p:spPr>
          <a:xfrm>
            <a:off x="2809500" y="3285120"/>
            <a:ext cx="35250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Khái niệm về hình học 3D</a:t>
            </a:r>
            <a:endParaRPr dirty="0"/>
          </a:p>
        </p:txBody>
      </p:sp>
      <p:sp>
        <p:nvSpPr>
          <p:cNvPr id="1252" name="Google Shape;1252;p34"/>
          <p:cNvSpPr txBox="1">
            <a:spLocks noGrp="1"/>
          </p:cNvSpPr>
          <p:nvPr>
            <p:ph type="title" idx="2"/>
          </p:nvPr>
        </p:nvSpPr>
        <p:spPr>
          <a:xfrm>
            <a:off x="3862950" y="1226975"/>
            <a:ext cx="1418100" cy="11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253" name="Google Shape;1253;p34"/>
          <p:cNvGrpSpPr/>
          <p:nvPr/>
        </p:nvGrpSpPr>
        <p:grpSpPr>
          <a:xfrm>
            <a:off x="7836882" y="1829737"/>
            <a:ext cx="309086" cy="313875"/>
            <a:chOff x="4453882" y="1840512"/>
            <a:chExt cx="309086" cy="313875"/>
          </a:xfrm>
        </p:grpSpPr>
        <p:sp>
          <p:nvSpPr>
            <p:cNvPr id="1254" name="Google Shape;1254;p34"/>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214313" algn="bl" rotWithShape="0">
                <a:schemeClr val="accent3">
                  <a:alpha val="52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4"/>
            <p:cNvSpPr/>
            <p:nvPr/>
          </p:nvSpPr>
          <p:spPr>
            <a:xfrm>
              <a:off x="4453882" y="1845674"/>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chemeClr val="accent3"/>
            </a:solidFill>
            <a:ln w="28575" cap="flat" cmpd="sng">
              <a:solidFill>
                <a:schemeClr val="accent3"/>
              </a:solidFill>
              <a:prstDash val="solid"/>
              <a:round/>
              <a:headEnd type="none" w="sm" len="sm"/>
              <a:tailEnd type="none" w="sm" len="sm"/>
            </a:ln>
            <a:effectLst>
              <a:outerShdw blurRad="57150" algn="bl" rotWithShape="0">
                <a:schemeClr val="accent3">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4"/>
            <p:cNvSpPr/>
            <p:nvPr/>
          </p:nvSpPr>
          <p:spPr>
            <a:xfrm>
              <a:off x="4453882" y="1840512"/>
              <a:ext cx="309086" cy="308712"/>
            </a:xfrm>
            <a:custGeom>
              <a:avLst/>
              <a:gdLst/>
              <a:ahLst/>
              <a:cxnLst/>
              <a:rect l="l" t="t" r="r" b="b"/>
              <a:pathLst>
                <a:path w="20685" h="20660" extrusionOk="0">
                  <a:moveTo>
                    <a:pt x="10342" y="104"/>
                  </a:moveTo>
                  <a:cubicBezTo>
                    <a:pt x="13154" y="104"/>
                    <a:pt x="15733" y="1239"/>
                    <a:pt x="17564" y="3096"/>
                  </a:cubicBezTo>
                  <a:cubicBezTo>
                    <a:pt x="19421" y="4953"/>
                    <a:pt x="20581" y="7506"/>
                    <a:pt x="20581" y="10343"/>
                  </a:cubicBezTo>
                  <a:cubicBezTo>
                    <a:pt x="20581" y="13154"/>
                    <a:pt x="19421" y="15707"/>
                    <a:pt x="17564" y="17564"/>
                  </a:cubicBezTo>
                  <a:cubicBezTo>
                    <a:pt x="15733" y="19421"/>
                    <a:pt x="13154" y="20556"/>
                    <a:pt x="10342" y="20556"/>
                  </a:cubicBezTo>
                  <a:cubicBezTo>
                    <a:pt x="7505" y="20556"/>
                    <a:pt x="4952" y="19421"/>
                    <a:pt x="3095" y="17564"/>
                  </a:cubicBezTo>
                  <a:cubicBezTo>
                    <a:pt x="1264" y="15707"/>
                    <a:pt x="103" y="13154"/>
                    <a:pt x="103" y="10343"/>
                  </a:cubicBezTo>
                  <a:cubicBezTo>
                    <a:pt x="103" y="7506"/>
                    <a:pt x="1264" y="4953"/>
                    <a:pt x="3095" y="3096"/>
                  </a:cubicBezTo>
                  <a:cubicBezTo>
                    <a:pt x="4952" y="1239"/>
                    <a:pt x="7505" y="104"/>
                    <a:pt x="10342" y="104"/>
                  </a:cubicBezTo>
                  <a:close/>
                  <a:moveTo>
                    <a:pt x="10342" y="1"/>
                  </a:moveTo>
                  <a:cubicBezTo>
                    <a:pt x="4617" y="1"/>
                    <a:pt x="0" y="4617"/>
                    <a:pt x="0" y="10343"/>
                  </a:cubicBezTo>
                  <a:cubicBezTo>
                    <a:pt x="0" y="16043"/>
                    <a:pt x="4617" y="20659"/>
                    <a:pt x="10342" y="20659"/>
                  </a:cubicBezTo>
                  <a:cubicBezTo>
                    <a:pt x="16042" y="20659"/>
                    <a:pt x="20684" y="16043"/>
                    <a:pt x="20684" y="10343"/>
                  </a:cubicBezTo>
                  <a:cubicBezTo>
                    <a:pt x="20684" y="4617"/>
                    <a:pt x="16042" y="1"/>
                    <a:pt x="10342" y="1"/>
                  </a:cubicBezTo>
                  <a:close/>
                </a:path>
              </a:pathLst>
            </a:custGeom>
            <a:solidFill>
              <a:srgbClr val="A7FAEE"/>
            </a:solidFill>
            <a:ln w="9525" cap="flat" cmpd="sng">
              <a:solidFill>
                <a:srgbClr val="A7FAEE"/>
              </a:solidFill>
              <a:prstDash val="solid"/>
              <a:round/>
              <a:headEnd type="none" w="sm" len="sm"/>
              <a:tailEnd type="none" w="sm" len="sm"/>
            </a:ln>
            <a:effectLst>
              <a:outerShdw blurRad="57150" algn="bl" rotWithShape="0">
                <a:srgbClr val="FFFFFF">
                  <a:alpha val="9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8834784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2" name="Google Shape;1763;p47">
            <a:extLst>
              <a:ext uri="{FF2B5EF4-FFF2-40B4-BE49-F238E27FC236}">
                <a16:creationId xmlns:a16="http://schemas.microsoft.com/office/drawing/2014/main" id="{4E6B7B92-5433-F609-B1C5-891B350A979B}"/>
              </a:ext>
            </a:extLst>
          </p:cNvPr>
          <p:cNvSpPr txBox="1">
            <a:spLocks/>
          </p:cNvSpPr>
          <p:nvPr/>
        </p:nvSpPr>
        <p:spPr>
          <a:xfrm>
            <a:off x="777360" y="1331714"/>
            <a:ext cx="3358872" cy="7476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marR="0" lvl="0" indent="0" algn="l" defTabSz="914400" rtl="0" eaLnBrk="1" fontAlgn="auto" latinLnBrk="0" hangingPunct="1">
              <a:lnSpc>
                <a:spcPct val="100000"/>
              </a:lnSpc>
              <a:spcBef>
                <a:spcPts val="0"/>
              </a:spcBef>
              <a:spcAft>
                <a:spcPts val="0"/>
              </a:spcAft>
              <a:buClr>
                <a:srgbClr val="434343"/>
              </a:buClr>
              <a:buSzPts val="1200"/>
              <a:buFont typeface="Livvic"/>
              <a:buNone/>
              <a:tabLst/>
              <a:defRPr/>
            </a:pPr>
            <a:r>
              <a:rPr kumimoji="0" lang="vi-VN" sz="1400" b="0" i="0" u="none" strike="noStrike" kern="0" cap="none" spc="0" normalizeH="0" baseline="0" noProof="0" dirty="0">
                <a:ln>
                  <a:noFill/>
                </a:ln>
                <a:solidFill>
                  <a:srgbClr val="FFFFFF"/>
                </a:solidFill>
                <a:effectLst/>
                <a:uLnTx/>
                <a:uFillTx/>
                <a:latin typeface="Cantarell"/>
                <a:sym typeface="Cantarell"/>
              </a:rPr>
              <a:t>Trong toán học và hình học, hình học không gian là một nhánh của hình học nghiên cứu các đối tượng trong không gian 3 chiều Euclid.</a:t>
            </a:r>
            <a:endParaRPr kumimoji="0" lang="en-US" sz="1400" b="0" i="0" u="none" strike="noStrike" kern="0" cap="none" spc="0" normalizeH="0" baseline="0" noProof="0" dirty="0">
              <a:ln>
                <a:noFill/>
              </a:ln>
              <a:solidFill>
                <a:srgbClr val="FFFFFF"/>
              </a:solidFill>
              <a:effectLst/>
              <a:uLnTx/>
              <a:uFillTx/>
              <a:latin typeface="Cantarell"/>
              <a:sym typeface="Cantarell"/>
            </a:endParaRPr>
          </a:p>
        </p:txBody>
      </p:sp>
      <p:sp>
        <p:nvSpPr>
          <p:cNvPr id="3" name="Google Shape;1763;p47">
            <a:extLst>
              <a:ext uri="{FF2B5EF4-FFF2-40B4-BE49-F238E27FC236}">
                <a16:creationId xmlns:a16="http://schemas.microsoft.com/office/drawing/2014/main" id="{5D38F2E6-524F-4539-EBF7-FE9B809CE476}"/>
              </a:ext>
            </a:extLst>
          </p:cNvPr>
          <p:cNvSpPr txBox="1">
            <a:spLocks/>
          </p:cNvSpPr>
          <p:nvPr/>
        </p:nvSpPr>
        <p:spPr>
          <a:xfrm>
            <a:off x="1103056" y="254961"/>
            <a:ext cx="3934851" cy="404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l" rtl="0">
              <a:lnSpc>
                <a:spcPct val="100000"/>
              </a:lnSpc>
              <a:spcBef>
                <a:spcPts val="1600"/>
              </a:spcBef>
              <a:spcAft>
                <a:spcPts val="160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indent="0"/>
            <a:r>
              <a:rPr lang="en-US" sz="2800" dirty="0" err="1"/>
              <a:t>Cơ</a:t>
            </a:r>
            <a:r>
              <a:rPr lang="en-US" sz="2800" dirty="0"/>
              <a:t> </a:t>
            </a:r>
            <a:r>
              <a:rPr lang="en-US" sz="2800" dirty="0" err="1"/>
              <a:t>sở</a:t>
            </a:r>
            <a:r>
              <a:rPr lang="en-US" sz="2800" dirty="0"/>
              <a:t> </a:t>
            </a:r>
            <a:r>
              <a:rPr lang="en-US" sz="2800" dirty="0" err="1"/>
              <a:t>lý</a:t>
            </a:r>
            <a:r>
              <a:rPr lang="en-US" sz="2800" dirty="0"/>
              <a:t> </a:t>
            </a:r>
            <a:r>
              <a:rPr lang="en-US" sz="2800" dirty="0" err="1"/>
              <a:t>thuyết</a:t>
            </a:r>
            <a:endParaRPr lang="vi-VN" sz="2800" dirty="0"/>
          </a:p>
        </p:txBody>
      </p:sp>
      <p:sp>
        <p:nvSpPr>
          <p:cNvPr id="4" name="Google Shape;1763;p47">
            <a:extLst>
              <a:ext uri="{FF2B5EF4-FFF2-40B4-BE49-F238E27FC236}">
                <a16:creationId xmlns:a16="http://schemas.microsoft.com/office/drawing/2014/main" id="{8D3263A7-2A6B-CFA8-5178-EA940BFA8CA9}"/>
              </a:ext>
            </a:extLst>
          </p:cNvPr>
          <p:cNvSpPr txBox="1">
            <a:spLocks/>
          </p:cNvSpPr>
          <p:nvPr/>
        </p:nvSpPr>
        <p:spPr>
          <a:xfrm>
            <a:off x="790456" y="2507456"/>
            <a:ext cx="3180279" cy="900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marR="0" lvl="0" indent="0" algn="l" defTabSz="914400" rtl="0" eaLnBrk="1" fontAlgn="auto" latinLnBrk="0" hangingPunct="1">
              <a:lnSpc>
                <a:spcPct val="100000"/>
              </a:lnSpc>
              <a:spcBef>
                <a:spcPts val="0"/>
              </a:spcBef>
              <a:spcAft>
                <a:spcPts val="0"/>
              </a:spcAft>
              <a:buClr>
                <a:srgbClr val="434343"/>
              </a:buClr>
              <a:buSzPts val="1200"/>
              <a:buFont typeface="Livvic"/>
              <a:buNone/>
              <a:tabLst/>
              <a:defRPr/>
            </a:pPr>
            <a:r>
              <a:rPr kumimoji="0" lang="vi-VN" sz="1400" b="0" i="0" u="none" strike="noStrike" kern="0" cap="none" spc="0" normalizeH="0" baseline="0" noProof="0" dirty="0">
                <a:ln>
                  <a:noFill/>
                </a:ln>
                <a:solidFill>
                  <a:srgbClr val="FFFFFF"/>
                </a:solidFill>
                <a:effectLst/>
                <a:uLnTx/>
                <a:uFillTx/>
                <a:latin typeface="Cantarell"/>
                <a:sym typeface="Cantarell"/>
              </a:rPr>
              <a:t>Không gian ba chiều là một mô hình hình học có ba</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vi-VN" sz="1400" b="0" i="0" u="none" strike="noStrike" kern="0" cap="none" spc="0" normalizeH="0" baseline="0" noProof="0" dirty="0">
                <a:ln>
                  <a:noFill/>
                </a:ln>
                <a:solidFill>
                  <a:srgbClr val="FFFFFF"/>
                </a:solidFill>
                <a:effectLst/>
                <a:uLnTx/>
                <a:uFillTx/>
                <a:latin typeface="Cantarell"/>
                <a:sym typeface="Cantarell"/>
              </a:rPr>
              <a:t>thông số</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vi-VN" sz="1400" b="0" i="0" u="none" strike="noStrike" kern="0" cap="none" spc="0" normalizeH="0" baseline="0" noProof="0" dirty="0">
                <a:ln>
                  <a:noFill/>
                </a:ln>
                <a:solidFill>
                  <a:srgbClr val="FFFFFF"/>
                </a:solidFill>
                <a:effectLst/>
                <a:uLnTx/>
                <a:uFillTx/>
                <a:latin typeface="Cantarell"/>
                <a:sym typeface="Cantarell"/>
              </a:rPr>
              <a:t>Ba chiều được nhắc đến ở đây thường là chiều dài, chiều rộng, chiều cao (hoặc chiều sâu).</a:t>
            </a:r>
            <a:endParaRPr kumimoji="0" lang="en-US" sz="1400" b="0" i="0" u="none" strike="noStrike" kern="0" cap="none" spc="0" normalizeH="0" baseline="0" noProof="0" dirty="0">
              <a:ln>
                <a:noFill/>
              </a:ln>
              <a:solidFill>
                <a:srgbClr val="FFFFFF"/>
              </a:solidFill>
              <a:effectLst/>
              <a:uLnTx/>
              <a:uFillTx/>
              <a:latin typeface="Cantarell"/>
              <a:sym typeface="Cantarell"/>
            </a:endParaRPr>
          </a:p>
        </p:txBody>
      </p:sp>
      <p:sp>
        <p:nvSpPr>
          <p:cNvPr id="5" name="Google Shape;1763;p47">
            <a:extLst>
              <a:ext uri="{FF2B5EF4-FFF2-40B4-BE49-F238E27FC236}">
                <a16:creationId xmlns:a16="http://schemas.microsoft.com/office/drawing/2014/main" id="{736D24AF-DA0C-A31C-E11A-20F67A05F1D5}"/>
              </a:ext>
            </a:extLst>
          </p:cNvPr>
          <p:cNvSpPr txBox="1">
            <a:spLocks/>
          </p:cNvSpPr>
          <p:nvPr/>
        </p:nvSpPr>
        <p:spPr>
          <a:xfrm>
            <a:off x="4301730" y="893008"/>
            <a:ext cx="4776251" cy="404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l" rtl="0">
              <a:lnSpc>
                <a:spcPct val="100000"/>
              </a:lnSpc>
              <a:spcBef>
                <a:spcPts val="1600"/>
              </a:spcBef>
              <a:spcAft>
                <a:spcPts val="160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marR="0" lvl="0" indent="0" algn="l" defTabSz="914400" rtl="0" eaLnBrk="1" fontAlgn="auto" latinLnBrk="0" hangingPunct="1">
              <a:lnSpc>
                <a:spcPct val="100000"/>
              </a:lnSpc>
              <a:spcBef>
                <a:spcPts val="0"/>
              </a:spcBef>
              <a:spcAft>
                <a:spcPts val="0"/>
              </a:spcAft>
              <a:buClr>
                <a:srgbClr val="FFFFFF"/>
              </a:buClr>
              <a:buSzPts val="1400"/>
              <a:buFont typeface="Cantarell"/>
              <a:buNone/>
              <a:tabLst/>
              <a:defRPr/>
            </a:pPr>
            <a:r>
              <a:rPr kumimoji="0" lang="en-US" sz="2000" b="0" i="1" u="none" strike="noStrike" kern="0" cap="none" spc="0" normalizeH="0" baseline="0" noProof="0" dirty="0" err="1">
                <a:ln>
                  <a:noFill/>
                </a:ln>
                <a:solidFill>
                  <a:srgbClr val="FFFFFF"/>
                </a:solidFill>
                <a:effectLst/>
                <a:uLnTx/>
                <a:uFillTx/>
                <a:latin typeface="Cantarell"/>
                <a:sym typeface="Cantarell"/>
              </a:rPr>
              <a:t>Các</a:t>
            </a:r>
            <a:r>
              <a:rPr kumimoji="0" lang="en-US" sz="2000" b="0" i="1" u="none" strike="noStrike" kern="0" cap="none" spc="0" normalizeH="0" baseline="0" noProof="0" dirty="0">
                <a:ln>
                  <a:noFill/>
                </a:ln>
                <a:solidFill>
                  <a:srgbClr val="FFFFFF"/>
                </a:solidFill>
                <a:effectLst/>
                <a:uLnTx/>
                <a:uFillTx/>
                <a:latin typeface="Cantarell"/>
                <a:sym typeface="Cantarell"/>
              </a:rPr>
              <a:t> </a:t>
            </a:r>
            <a:r>
              <a:rPr kumimoji="0" lang="en-US" sz="2000" b="0" i="1" u="none" strike="noStrike" kern="0" cap="none" spc="0" normalizeH="0" baseline="0" noProof="0" dirty="0" err="1">
                <a:ln>
                  <a:noFill/>
                </a:ln>
                <a:solidFill>
                  <a:srgbClr val="FFFFFF"/>
                </a:solidFill>
                <a:effectLst/>
                <a:uLnTx/>
                <a:uFillTx/>
                <a:latin typeface="Cantarell"/>
                <a:sym typeface="Cantarell"/>
              </a:rPr>
              <a:t>hệ</a:t>
            </a:r>
            <a:r>
              <a:rPr kumimoji="0" lang="en-US" sz="2000" b="0" i="1" u="none" strike="noStrike" kern="0" cap="none" spc="0" normalizeH="0" baseline="0" noProof="0" dirty="0">
                <a:ln>
                  <a:noFill/>
                </a:ln>
                <a:solidFill>
                  <a:srgbClr val="FFFFFF"/>
                </a:solidFill>
                <a:effectLst/>
                <a:uLnTx/>
                <a:uFillTx/>
                <a:latin typeface="Cantarell"/>
                <a:sym typeface="Cantarell"/>
              </a:rPr>
              <a:t> </a:t>
            </a:r>
            <a:r>
              <a:rPr kumimoji="0" lang="en-US" sz="2000" b="0" i="1" u="none" strike="noStrike" kern="0" cap="none" spc="0" normalizeH="0" baseline="0" noProof="0" dirty="0" err="1">
                <a:ln>
                  <a:noFill/>
                </a:ln>
                <a:solidFill>
                  <a:srgbClr val="FFFFFF"/>
                </a:solidFill>
                <a:effectLst/>
                <a:uLnTx/>
                <a:uFillTx/>
                <a:latin typeface="Cantarell"/>
                <a:sym typeface="Cantarell"/>
              </a:rPr>
              <a:t>tọa</a:t>
            </a:r>
            <a:r>
              <a:rPr kumimoji="0" lang="en-US" sz="2000" b="0" i="1" u="none" strike="noStrike" kern="0" cap="none" spc="0" normalizeH="0" baseline="0" noProof="0" dirty="0">
                <a:ln>
                  <a:noFill/>
                </a:ln>
                <a:solidFill>
                  <a:srgbClr val="FFFFFF"/>
                </a:solidFill>
                <a:effectLst/>
                <a:uLnTx/>
                <a:uFillTx/>
                <a:latin typeface="Cantarell"/>
                <a:sym typeface="Cantarell"/>
              </a:rPr>
              <a:t> </a:t>
            </a:r>
            <a:r>
              <a:rPr kumimoji="0" lang="en-US" sz="2000" b="0" i="1" u="none" strike="noStrike" kern="0" cap="none" spc="0" normalizeH="0" baseline="0" noProof="0" dirty="0" err="1">
                <a:ln>
                  <a:noFill/>
                </a:ln>
                <a:solidFill>
                  <a:srgbClr val="FFFFFF"/>
                </a:solidFill>
                <a:effectLst/>
                <a:uLnTx/>
                <a:uFillTx/>
                <a:latin typeface="Cantarell"/>
                <a:sym typeface="Cantarell"/>
              </a:rPr>
              <a:t>độ</a:t>
            </a:r>
            <a:r>
              <a:rPr kumimoji="0" lang="en-US" sz="2000" b="0" i="1" u="none" strike="noStrike" kern="0" cap="none" spc="0" normalizeH="0" baseline="0" noProof="0" dirty="0">
                <a:ln>
                  <a:noFill/>
                </a:ln>
                <a:solidFill>
                  <a:srgbClr val="FFFFFF"/>
                </a:solidFill>
                <a:effectLst/>
                <a:uLnTx/>
                <a:uFillTx/>
                <a:latin typeface="Cantarell"/>
                <a:sym typeface="Cantarell"/>
              </a:rPr>
              <a:t> </a:t>
            </a:r>
            <a:r>
              <a:rPr kumimoji="0" lang="en-US" sz="2000" b="0" i="1" u="none" strike="noStrike" kern="0" cap="none" spc="0" normalizeH="0" baseline="0" noProof="0" dirty="0" err="1">
                <a:ln>
                  <a:noFill/>
                </a:ln>
                <a:solidFill>
                  <a:srgbClr val="FFFFFF"/>
                </a:solidFill>
                <a:effectLst/>
                <a:uLnTx/>
                <a:uFillTx/>
                <a:latin typeface="Cantarell"/>
                <a:sym typeface="Cantarell"/>
              </a:rPr>
              <a:t>trong</a:t>
            </a:r>
            <a:r>
              <a:rPr kumimoji="0" lang="en-US" sz="2000" b="0" i="1" u="none" strike="noStrike" kern="0" cap="none" spc="0" normalizeH="0" baseline="0" noProof="0" dirty="0">
                <a:ln>
                  <a:noFill/>
                </a:ln>
                <a:solidFill>
                  <a:srgbClr val="FFFFFF"/>
                </a:solidFill>
                <a:effectLst/>
                <a:uLnTx/>
                <a:uFillTx/>
                <a:latin typeface="Cantarell"/>
                <a:sym typeface="Cantarell"/>
              </a:rPr>
              <a:t> </a:t>
            </a:r>
            <a:r>
              <a:rPr kumimoji="0" lang="en-US" sz="2000" b="0" i="1" u="none" strike="noStrike" kern="0" cap="none" spc="0" normalizeH="0" baseline="0" noProof="0" dirty="0" err="1">
                <a:ln>
                  <a:noFill/>
                </a:ln>
                <a:solidFill>
                  <a:srgbClr val="FFFFFF"/>
                </a:solidFill>
                <a:effectLst/>
                <a:uLnTx/>
                <a:uFillTx/>
                <a:latin typeface="Cantarell"/>
                <a:sym typeface="Cantarell"/>
              </a:rPr>
              <a:t>không</a:t>
            </a:r>
            <a:r>
              <a:rPr kumimoji="0" lang="en-US" sz="2000" b="0" i="1" u="none" strike="noStrike" kern="0" cap="none" spc="0" normalizeH="0" baseline="0" noProof="0" dirty="0">
                <a:ln>
                  <a:noFill/>
                </a:ln>
                <a:solidFill>
                  <a:srgbClr val="FFFFFF"/>
                </a:solidFill>
                <a:effectLst/>
                <a:uLnTx/>
                <a:uFillTx/>
                <a:latin typeface="Cantarell"/>
                <a:sym typeface="Cantarell"/>
              </a:rPr>
              <a:t> </a:t>
            </a:r>
            <a:r>
              <a:rPr kumimoji="0" lang="en-US" sz="2000" b="0" i="1" u="none" strike="noStrike" kern="0" cap="none" spc="0" normalizeH="0" baseline="0" noProof="0" dirty="0" err="1">
                <a:ln>
                  <a:noFill/>
                </a:ln>
                <a:solidFill>
                  <a:srgbClr val="FFFFFF"/>
                </a:solidFill>
                <a:effectLst/>
                <a:uLnTx/>
                <a:uFillTx/>
                <a:latin typeface="Cantarell"/>
                <a:sym typeface="Cantarell"/>
              </a:rPr>
              <a:t>gian</a:t>
            </a:r>
            <a:r>
              <a:rPr kumimoji="0" lang="en-US" sz="2000" b="0" i="1" u="none" strike="noStrike" kern="0" cap="none" spc="0" normalizeH="0" baseline="0" noProof="0" dirty="0">
                <a:ln>
                  <a:noFill/>
                </a:ln>
                <a:solidFill>
                  <a:srgbClr val="FFFFFF"/>
                </a:solidFill>
                <a:effectLst/>
                <a:uLnTx/>
                <a:uFillTx/>
                <a:latin typeface="Cantarell"/>
                <a:sym typeface="Cantarell"/>
              </a:rPr>
              <a:t> 3 </a:t>
            </a:r>
            <a:r>
              <a:rPr kumimoji="0" lang="en-US" sz="2000" b="0" i="1" u="none" strike="noStrike" kern="0" cap="none" spc="0" normalizeH="0" baseline="0" noProof="0" dirty="0" err="1">
                <a:ln>
                  <a:noFill/>
                </a:ln>
                <a:solidFill>
                  <a:srgbClr val="FFFFFF"/>
                </a:solidFill>
                <a:effectLst/>
                <a:uLnTx/>
                <a:uFillTx/>
                <a:latin typeface="Cantarell"/>
                <a:sym typeface="Cantarell"/>
              </a:rPr>
              <a:t>chiều</a:t>
            </a:r>
            <a:r>
              <a:rPr kumimoji="0" lang="en-US" sz="2000" b="0" i="1" u="none" strike="noStrike" kern="0" cap="none" spc="0" normalizeH="0" baseline="0" noProof="0" dirty="0">
                <a:ln>
                  <a:noFill/>
                </a:ln>
                <a:solidFill>
                  <a:srgbClr val="FFFFFF"/>
                </a:solidFill>
                <a:effectLst/>
                <a:uLnTx/>
                <a:uFillTx/>
                <a:latin typeface="Cantarell"/>
                <a:sym typeface="Cantarell"/>
              </a:rPr>
              <a:t>:</a:t>
            </a:r>
            <a:endParaRPr kumimoji="0" lang="vi-VN" sz="2000" b="0" i="1" u="none" strike="noStrike" kern="0" cap="none" spc="0" normalizeH="0" baseline="0" noProof="0" dirty="0">
              <a:ln>
                <a:noFill/>
              </a:ln>
              <a:solidFill>
                <a:srgbClr val="FFFFFF"/>
              </a:solidFill>
              <a:effectLst/>
              <a:uLnTx/>
              <a:uFillTx/>
              <a:sym typeface="Cantarell"/>
            </a:endParaRPr>
          </a:p>
        </p:txBody>
      </p:sp>
      <p:sp>
        <p:nvSpPr>
          <p:cNvPr id="6" name="Google Shape;1763;p47">
            <a:extLst>
              <a:ext uri="{FF2B5EF4-FFF2-40B4-BE49-F238E27FC236}">
                <a16:creationId xmlns:a16="http://schemas.microsoft.com/office/drawing/2014/main" id="{7EE591AD-4EA0-F462-28D4-BDDDFBB64293}"/>
              </a:ext>
            </a:extLst>
          </p:cNvPr>
          <p:cNvSpPr txBox="1">
            <a:spLocks/>
          </p:cNvSpPr>
          <p:nvPr/>
        </p:nvSpPr>
        <p:spPr>
          <a:xfrm>
            <a:off x="777359" y="893008"/>
            <a:ext cx="1661041" cy="404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l" rtl="0">
              <a:lnSpc>
                <a:spcPct val="100000"/>
              </a:lnSpc>
              <a:spcBef>
                <a:spcPts val="160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l" rtl="0">
              <a:lnSpc>
                <a:spcPct val="100000"/>
              </a:lnSpc>
              <a:spcBef>
                <a:spcPts val="1600"/>
              </a:spcBef>
              <a:spcAft>
                <a:spcPts val="160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marR="0" lvl="0" indent="0" algn="l" defTabSz="914400" rtl="0" eaLnBrk="1" fontAlgn="auto" latinLnBrk="0" hangingPunct="1">
              <a:lnSpc>
                <a:spcPct val="100000"/>
              </a:lnSpc>
              <a:spcBef>
                <a:spcPts val="0"/>
              </a:spcBef>
              <a:spcAft>
                <a:spcPts val="0"/>
              </a:spcAft>
              <a:buClr>
                <a:srgbClr val="FFFFFF"/>
              </a:buClr>
              <a:buSzPts val="1400"/>
              <a:buFont typeface="Cantarell"/>
              <a:buNone/>
              <a:tabLst/>
              <a:defRPr/>
            </a:pPr>
            <a:r>
              <a:rPr kumimoji="0" lang="en-US" sz="2000" b="0" i="1" u="none" strike="noStrike" kern="0" cap="none" spc="0" normalizeH="0" baseline="0" noProof="0" dirty="0" err="1">
                <a:ln>
                  <a:noFill/>
                </a:ln>
                <a:solidFill>
                  <a:srgbClr val="FFFFFF"/>
                </a:solidFill>
                <a:effectLst/>
                <a:uLnTx/>
                <a:uFillTx/>
                <a:latin typeface="Cantarell"/>
                <a:sym typeface="Cantarell"/>
              </a:rPr>
              <a:t>Khái</a:t>
            </a:r>
            <a:r>
              <a:rPr kumimoji="0" lang="en-US" sz="2000" b="0" i="1" u="none" strike="noStrike" kern="0" cap="none" spc="0" normalizeH="0" baseline="0" noProof="0" dirty="0">
                <a:ln>
                  <a:noFill/>
                </a:ln>
                <a:solidFill>
                  <a:srgbClr val="FFFFFF"/>
                </a:solidFill>
                <a:effectLst/>
                <a:uLnTx/>
                <a:uFillTx/>
                <a:latin typeface="Cantarell"/>
                <a:sym typeface="Cantarell"/>
              </a:rPr>
              <a:t> </a:t>
            </a:r>
            <a:r>
              <a:rPr kumimoji="0" lang="en-US" sz="2000" b="0" i="1" u="none" strike="noStrike" kern="0" cap="none" spc="0" normalizeH="0" baseline="0" noProof="0" dirty="0" err="1">
                <a:ln>
                  <a:noFill/>
                </a:ln>
                <a:solidFill>
                  <a:srgbClr val="FFFFFF"/>
                </a:solidFill>
                <a:effectLst/>
                <a:uLnTx/>
                <a:uFillTx/>
                <a:latin typeface="Cantarell"/>
                <a:sym typeface="Cantarell"/>
              </a:rPr>
              <a:t>niệm</a:t>
            </a:r>
            <a:r>
              <a:rPr kumimoji="0" lang="en-US" sz="2000" b="0" i="1" u="none" strike="noStrike" kern="0" cap="none" spc="0" normalizeH="0" baseline="0" noProof="0" dirty="0">
                <a:ln>
                  <a:noFill/>
                </a:ln>
                <a:solidFill>
                  <a:srgbClr val="FFFFFF"/>
                </a:solidFill>
                <a:effectLst/>
                <a:uLnTx/>
                <a:uFillTx/>
                <a:latin typeface="Cantarell"/>
                <a:sym typeface="Cantarell"/>
              </a:rPr>
              <a:t>:</a:t>
            </a:r>
            <a:endParaRPr kumimoji="0" lang="vi-VN" sz="2000" b="0" i="1" u="none" strike="noStrike" kern="0" cap="none" spc="0" normalizeH="0" baseline="0" noProof="0" dirty="0">
              <a:ln>
                <a:noFill/>
              </a:ln>
              <a:solidFill>
                <a:srgbClr val="FFFFFF"/>
              </a:solidFill>
              <a:effectLst/>
              <a:uLnTx/>
              <a:uFillTx/>
              <a:sym typeface="Cantarell"/>
            </a:endParaRPr>
          </a:p>
        </p:txBody>
      </p:sp>
      <p:sp>
        <p:nvSpPr>
          <p:cNvPr id="7" name="Google Shape;1763;p47">
            <a:extLst>
              <a:ext uri="{FF2B5EF4-FFF2-40B4-BE49-F238E27FC236}">
                <a16:creationId xmlns:a16="http://schemas.microsoft.com/office/drawing/2014/main" id="{C67FCF56-747C-67C3-511E-213CB305D60C}"/>
              </a:ext>
            </a:extLst>
          </p:cNvPr>
          <p:cNvSpPr txBox="1">
            <a:spLocks/>
          </p:cNvSpPr>
          <p:nvPr/>
        </p:nvSpPr>
        <p:spPr>
          <a:xfrm>
            <a:off x="4367272" y="1331714"/>
            <a:ext cx="3358872" cy="7476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marR="0" lvl="0" indent="0" algn="l" defTabSz="914400" rtl="0" eaLnBrk="1" fontAlgn="auto" latinLnBrk="0" hangingPunct="1">
              <a:lnSpc>
                <a:spcPct val="100000"/>
              </a:lnSpc>
              <a:spcBef>
                <a:spcPts val="0"/>
              </a:spcBef>
              <a:spcAft>
                <a:spcPts val="0"/>
              </a:spcAft>
              <a:buClr>
                <a:srgbClr val="434343"/>
              </a:buClr>
              <a:buSzPts val="1200"/>
              <a:buFont typeface="Livvic"/>
              <a:buNone/>
              <a:tabLst/>
              <a:defRPr/>
            </a:pPr>
            <a:r>
              <a:rPr kumimoji="0" lang="vi-VN" sz="1400" b="0" i="0" u="none" strike="noStrike" kern="0" cap="none" spc="0" normalizeH="0" baseline="0" noProof="0" dirty="0">
                <a:ln>
                  <a:noFill/>
                </a:ln>
                <a:solidFill>
                  <a:srgbClr val="FFFFFF"/>
                </a:solidFill>
                <a:effectLst/>
                <a:uLnTx/>
                <a:uFillTx/>
                <a:latin typeface="Cantarell"/>
                <a:sym typeface="Cantarell"/>
              </a:rPr>
              <a:t>Hệ tọa độ là một hệ thống sử dụng một hoặc nhiều số, còn gọi là các tọa độ, để xác định duy nhất vị trí của các điểm hoặc các phần tử hình học khác trên một không gian</a:t>
            </a:r>
            <a:endParaRPr kumimoji="0" lang="en-US" sz="1400" b="0" i="0" u="none" strike="noStrike" kern="0" cap="none" spc="0" normalizeH="0" baseline="0" noProof="0" dirty="0">
              <a:ln>
                <a:noFill/>
              </a:ln>
              <a:solidFill>
                <a:srgbClr val="FFFFFF"/>
              </a:solidFill>
              <a:effectLst/>
              <a:uLnTx/>
              <a:uFillTx/>
              <a:latin typeface="Cantarell"/>
              <a:sym typeface="Cantarell"/>
            </a:endParaRPr>
          </a:p>
        </p:txBody>
      </p:sp>
      <p:cxnSp>
        <p:nvCxnSpPr>
          <p:cNvPr id="9" name="Straight Connector 8">
            <a:extLst>
              <a:ext uri="{FF2B5EF4-FFF2-40B4-BE49-F238E27FC236}">
                <a16:creationId xmlns:a16="http://schemas.microsoft.com/office/drawing/2014/main" id="{EC46001B-2397-8FB8-33CE-FEEA0E21E674}"/>
              </a:ext>
            </a:extLst>
          </p:cNvPr>
          <p:cNvCxnSpPr/>
          <p:nvPr/>
        </p:nvCxnSpPr>
        <p:spPr>
          <a:xfrm>
            <a:off x="4136232" y="1007269"/>
            <a:ext cx="0" cy="3000375"/>
          </a:xfrm>
          <a:prstGeom prst="line">
            <a:avLst/>
          </a:prstGeom>
        </p:spPr>
        <p:style>
          <a:lnRef idx="3">
            <a:schemeClr val="accent4"/>
          </a:lnRef>
          <a:fillRef idx="0">
            <a:schemeClr val="accent4"/>
          </a:fillRef>
          <a:effectRef idx="2">
            <a:schemeClr val="accent4"/>
          </a:effectRef>
          <a:fontRef idx="minor">
            <a:schemeClr val="tx1"/>
          </a:fontRef>
        </p:style>
      </p:cxnSp>
      <p:sp>
        <p:nvSpPr>
          <p:cNvPr id="10" name="Google Shape;1763;p47">
            <a:extLst>
              <a:ext uri="{FF2B5EF4-FFF2-40B4-BE49-F238E27FC236}">
                <a16:creationId xmlns:a16="http://schemas.microsoft.com/office/drawing/2014/main" id="{A07225D4-949F-DA3C-0C92-1C3599BA52FF}"/>
              </a:ext>
            </a:extLst>
          </p:cNvPr>
          <p:cNvSpPr txBox="1">
            <a:spLocks/>
          </p:cNvSpPr>
          <p:nvPr/>
        </p:nvSpPr>
        <p:spPr>
          <a:xfrm>
            <a:off x="4367272" y="2571750"/>
            <a:ext cx="3358872" cy="11572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dk1"/>
                </a:solidFill>
                <a:latin typeface="Cantarell"/>
                <a:ea typeface="Cantarell"/>
                <a:cs typeface="Cantarell"/>
                <a:sym typeface="Cantarell"/>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Cantarell"/>
                <a:ea typeface="Cantarell"/>
                <a:cs typeface="Cantarell"/>
                <a:sym typeface="Cantarell"/>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Cantarell"/>
                <a:ea typeface="Cantarell"/>
                <a:cs typeface="Cantarell"/>
                <a:sym typeface="Cantarell"/>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Cantarell"/>
                <a:ea typeface="Cantarell"/>
                <a:cs typeface="Cantarell"/>
                <a:sym typeface="Cantarell"/>
              </a:defRPr>
            </a:lvl9pPr>
          </a:lstStyle>
          <a:p>
            <a:pPr marL="0" marR="0" lvl="0" indent="0" algn="l" defTabSz="914400" rtl="0" eaLnBrk="1" fontAlgn="auto" latinLnBrk="0" hangingPunct="1">
              <a:lnSpc>
                <a:spcPct val="100000"/>
              </a:lnSpc>
              <a:spcBef>
                <a:spcPts val="0"/>
              </a:spcBef>
              <a:spcAft>
                <a:spcPts val="0"/>
              </a:spcAft>
              <a:buClr>
                <a:srgbClr val="434343"/>
              </a:buClr>
              <a:buSzPts val="1200"/>
              <a:buFont typeface="Livvic"/>
              <a:buNone/>
              <a:tabLst/>
              <a:defRPr/>
            </a:pPr>
            <a:r>
              <a:rPr kumimoji="0" lang="en-US" sz="1400" b="0" i="0" u="none" strike="noStrike" kern="0" cap="none" spc="0" normalizeH="0" baseline="0" noProof="0" dirty="0" err="1">
                <a:ln>
                  <a:noFill/>
                </a:ln>
                <a:solidFill>
                  <a:srgbClr val="FFFFFF"/>
                </a:solidFill>
                <a:effectLst/>
                <a:uLnTx/>
                <a:uFillTx/>
                <a:latin typeface="Cantarell"/>
                <a:sym typeface="Cantarell"/>
              </a:rPr>
              <a:t>Các</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en-US" sz="1400" b="0" i="0" u="none" strike="noStrike" kern="0" cap="none" spc="0" normalizeH="0" baseline="0" noProof="0" dirty="0" err="1">
                <a:ln>
                  <a:noFill/>
                </a:ln>
                <a:solidFill>
                  <a:srgbClr val="FFFFFF"/>
                </a:solidFill>
                <a:effectLst/>
                <a:uLnTx/>
                <a:uFillTx/>
                <a:latin typeface="Cantarell"/>
                <a:sym typeface="Cantarell"/>
              </a:rPr>
              <a:t>hệ</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en-US" sz="1400" b="0" i="0" u="none" strike="noStrike" kern="0" cap="none" spc="0" normalizeH="0" baseline="0" noProof="0" dirty="0" err="1">
                <a:ln>
                  <a:noFill/>
                </a:ln>
                <a:solidFill>
                  <a:srgbClr val="FFFFFF"/>
                </a:solidFill>
                <a:effectLst/>
                <a:uLnTx/>
                <a:uFillTx/>
                <a:latin typeface="Cantarell"/>
                <a:sym typeface="Cantarell"/>
              </a:rPr>
              <a:t>tọa</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en-US" sz="1400" b="0" i="0" u="none" strike="noStrike" kern="0" cap="none" spc="0" normalizeH="0" baseline="0" noProof="0" dirty="0" err="1">
                <a:ln>
                  <a:noFill/>
                </a:ln>
                <a:solidFill>
                  <a:srgbClr val="FFFFFF"/>
                </a:solidFill>
                <a:effectLst/>
                <a:uLnTx/>
                <a:uFillTx/>
                <a:latin typeface="Cantarell"/>
                <a:sym typeface="Cantarell"/>
              </a:rPr>
              <a:t>độ</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en-US" sz="1400" b="0" i="0" u="none" strike="noStrike" kern="0" cap="none" spc="0" normalizeH="0" baseline="0" noProof="0" dirty="0" err="1">
                <a:ln>
                  <a:noFill/>
                </a:ln>
                <a:solidFill>
                  <a:srgbClr val="FFFFFF"/>
                </a:solidFill>
                <a:effectLst/>
                <a:uLnTx/>
                <a:uFillTx/>
                <a:latin typeface="Cantarell"/>
                <a:sym typeface="Cantarell"/>
              </a:rPr>
              <a:t>thông</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en-US" sz="1400" b="0" i="0" u="none" strike="noStrike" kern="0" cap="none" spc="0" normalizeH="0" baseline="0" noProof="0" dirty="0" err="1">
                <a:ln>
                  <a:noFill/>
                </a:ln>
                <a:solidFill>
                  <a:srgbClr val="FFFFFF"/>
                </a:solidFill>
                <a:effectLst/>
                <a:uLnTx/>
                <a:uFillTx/>
                <a:latin typeface="Cantarell"/>
                <a:sym typeface="Cantarell"/>
              </a:rPr>
              <a:t>thường</a:t>
            </a:r>
            <a:r>
              <a:rPr kumimoji="0" lang="en-US" sz="1400" b="0" i="0" u="none" strike="noStrike" kern="0" cap="none" spc="0" normalizeH="0" baseline="0" noProof="0" dirty="0">
                <a:ln>
                  <a:noFill/>
                </a:ln>
                <a:solidFill>
                  <a:srgbClr val="FFFFFF"/>
                </a:solidFill>
                <a:effectLst/>
                <a:uLnTx/>
                <a:uFillTx/>
                <a:latin typeface="Cantarell"/>
                <a:sym typeface="Cantarell"/>
              </a:rPr>
              <a:t>:</a:t>
            </a:r>
          </a:p>
          <a:p>
            <a:pPr marL="0" marR="0" lvl="0" indent="0" algn="l" defTabSz="914400" rtl="0" eaLnBrk="1" fontAlgn="auto" latinLnBrk="0" hangingPunct="1">
              <a:lnSpc>
                <a:spcPct val="100000"/>
              </a:lnSpc>
              <a:spcBef>
                <a:spcPts val="0"/>
              </a:spcBef>
              <a:spcAft>
                <a:spcPts val="0"/>
              </a:spcAft>
              <a:buClr>
                <a:srgbClr val="434343"/>
              </a:buClr>
              <a:buSzPts val="1200"/>
              <a:buFont typeface="Livvic"/>
              <a:buNone/>
              <a:tabLst/>
              <a:defRPr/>
            </a:pPr>
            <a:r>
              <a:rPr kumimoji="0" lang="en-US" sz="1400" b="0" i="0" u="none" strike="noStrike" kern="0" cap="none" spc="0" normalizeH="0" baseline="0" noProof="0" dirty="0" err="1">
                <a:ln>
                  <a:noFill/>
                </a:ln>
                <a:solidFill>
                  <a:srgbClr val="FFFFFF"/>
                </a:solidFill>
                <a:effectLst/>
                <a:uLnTx/>
                <a:uFillTx/>
                <a:latin typeface="Cantarell"/>
                <a:sym typeface="Cantarell"/>
              </a:rPr>
              <a:t>Hệ</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en-US" sz="1400" b="0" i="0" u="none" strike="noStrike" kern="0" cap="none" spc="0" normalizeH="0" baseline="0" noProof="0" dirty="0" err="1">
                <a:ln>
                  <a:noFill/>
                </a:ln>
                <a:solidFill>
                  <a:srgbClr val="FFFFFF"/>
                </a:solidFill>
                <a:effectLst/>
                <a:uLnTx/>
                <a:uFillTx/>
                <a:latin typeface="Cantarell"/>
                <a:sym typeface="Cantarell"/>
              </a:rPr>
              <a:t>tọa</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en-US" sz="1400" b="0" i="0" u="none" strike="noStrike" kern="0" cap="none" spc="0" normalizeH="0" baseline="0" noProof="0" dirty="0" err="1">
                <a:ln>
                  <a:noFill/>
                </a:ln>
                <a:solidFill>
                  <a:srgbClr val="FFFFFF"/>
                </a:solidFill>
                <a:effectLst/>
                <a:uLnTx/>
                <a:uFillTx/>
                <a:latin typeface="Cantarell"/>
                <a:sym typeface="Cantarell"/>
              </a:rPr>
              <a:t>độ</a:t>
            </a:r>
            <a:r>
              <a:rPr kumimoji="0" lang="en-US" sz="1400" b="0" i="0" u="none" strike="noStrike" kern="0" cap="none" spc="0" normalizeH="0" baseline="0" noProof="0" dirty="0">
                <a:ln>
                  <a:noFill/>
                </a:ln>
                <a:solidFill>
                  <a:srgbClr val="FFFFFF"/>
                </a:solidFill>
                <a:effectLst/>
                <a:uLnTx/>
                <a:uFillTx/>
                <a:latin typeface="Cantarell"/>
                <a:sym typeface="Cantarell"/>
              </a:rPr>
              <a:t> Descartes.</a:t>
            </a:r>
          </a:p>
          <a:p>
            <a:pPr marL="0" marR="0" lvl="0" indent="0" algn="l" defTabSz="914400" rtl="0" eaLnBrk="1" fontAlgn="auto" latinLnBrk="0" hangingPunct="1">
              <a:lnSpc>
                <a:spcPct val="100000"/>
              </a:lnSpc>
              <a:spcBef>
                <a:spcPts val="0"/>
              </a:spcBef>
              <a:spcAft>
                <a:spcPts val="0"/>
              </a:spcAft>
              <a:buClr>
                <a:srgbClr val="434343"/>
              </a:buClr>
              <a:buSzPts val="1200"/>
              <a:buFont typeface="Livvic"/>
              <a:buNone/>
              <a:tabLst/>
              <a:defRPr/>
            </a:pPr>
            <a:r>
              <a:rPr kumimoji="0" lang="en-US" sz="1400" b="0" i="0" u="none" strike="noStrike" kern="0" cap="none" spc="0" normalizeH="0" baseline="0" noProof="0" dirty="0" err="1">
                <a:ln>
                  <a:noFill/>
                </a:ln>
                <a:solidFill>
                  <a:srgbClr val="FFFFFF"/>
                </a:solidFill>
                <a:effectLst/>
                <a:uLnTx/>
                <a:uFillTx/>
                <a:latin typeface="Cantarell"/>
                <a:sym typeface="Cantarell"/>
              </a:rPr>
              <a:t>Hệ</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en-US" sz="1400" b="0" i="0" u="none" strike="noStrike" kern="0" cap="none" spc="0" normalizeH="0" baseline="0" noProof="0" dirty="0" err="1">
                <a:ln>
                  <a:noFill/>
                </a:ln>
                <a:solidFill>
                  <a:srgbClr val="FFFFFF"/>
                </a:solidFill>
                <a:effectLst/>
                <a:uLnTx/>
                <a:uFillTx/>
                <a:latin typeface="Cantarell"/>
                <a:sym typeface="Cantarell"/>
              </a:rPr>
              <a:t>tọa</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en-US" sz="1400" b="0" i="0" u="none" strike="noStrike" kern="0" cap="none" spc="0" normalizeH="0" baseline="0" noProof="0" dirty="0" err="1">
                <a:ln>
                  <a:noFill/>
                </a:ln>
                <a:solidFill>
                  <a:srgbClr val="FFFFFF"/>
                </a:solidFill>
                <a:effectLst/>
                <a:uLnTx/>
                <a:uFillTx/>
                <a:latin typeface="Cantarell"/>
                <a:sym typeface="Cantarell"/>
              </a:rPr>
              <a:t>độ</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en-US" sz="1400" b="0" i="0" u="none" strike="noStrike" kern="0" cap="none" spc="0" normalizeH="0" baseline="0" noProof="0" dirty="0" err="1">
                <a:ln>
                  <a:noFill/>
                </a:ln>
                <a:solidFill>
                  <a:srgbClr val="FFFFFF"/>
                </a:solidFill>
                <a:effectLst/>
                <a:uLnTx/>
                <a:uFillTx/>
                <a:latin typeface="Cantarell"/>
                <a:sym typeface="Cantarell"/>
              </a:rPr>
              <a:t>trụ</a:t>
            </a:r>
            <a:r>
              <a:rPr kumimoji="0" lang="en-US" sz="1400" b="0" i="0" u="none" strike="noStrike" kern="0" cap="none" spc="0" normalizeH="0" baseline="0" noProof="0" dirty="0">
                <a:ln>
                  <a:noFill/>
                </a:ln>
                <a:solidFill>
                  <a:srgbClr val="FFFFFF"/>
                </a:solidFill>
                <a:effectLst/>
                <a:uLnTx/>
                <a:uFillTx/>
                <a:latin typeface="Cantarell"/>
                <a:sym typeface="Cantarell"/>
              </a:rPr>
              <a:t>.</a:t>
            </a:r>
          </a:p>
          <a:p>
            <a:pPr marL="0" marR="0" lvl="0" indent="0" algn="l" defTabSz="914400" rtl="0" eaLnBrk="1" fontAlgn="auto" latinLnBrk="0" hangingPunct="1">
              <a:lnSpc>
                <a:spcPct val="100000"/>
              </a:lnSpc>
              <a:spcBef>
                <a:spcPts val="0"/>
              </a:spcBef>
              <a:spcAft>
                <a:spcPts val="0"/>
              </a:spcAft>
              <a:buClr>
                <a:srgbClr val="434343"/>
              </a:buClr>
              <a:buSzPts val="1200"/>
              <a:buFont typeface="Livvic"/>
              <a:buNone/>
              <a:tabLst/>
              <a:defRPr/>
            </a:pPr>
            <a:r>
              <a:rPr kumimoji="0" lang="en-US" sz="1400" b="0" i="0" u="none" strike="noStrike" kern="0" cap="none" spc="0" normalizeH="0" baseline="0" noProof="0" dirty="0" err="1">
                <a:ln>
                  <a:noFill/>
                </a:ln>
                <a:solidFill>
                  <a:srgbClr val="FFFFFF"/>
                </a:solidFill>
                <a:effectLst/>
                <a:uLnTx/>
                <a:uFillTx/>
                <a:latin typeface="Cantarell"/>
                <a:sym typeface="Cantarell"/>
              </a:rPr>
              <a:t>Hệ</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en-US" sz="1400" b="0" i="0" u="none" strike="noStrike" kern="0" cap="none" spc="0" normalizeH="0" baseline="0" noProof="0" dirty="0" err="1">
                <a:ln>
                  <a:noFill/>
                </a:ln>
                <a:solidFill>
                  <a:srgbClr val="FFFFFF"/>
                </a:solidFill>
                <a:effectLst/>
                <a:uLnTx/>
                <a:uFillTx/>
                <a:latin typeface="Cantarell"/>
                <a:sym typeface="Cantarell"/>
              </a:rPr>
              <a:t>tọa</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en-US" sz="1400" b="0" i="0" u="none" strike="noStrike" kern="0" cap="none" spc="0" normalizeH="0" baseline="0" noProof="0" dirty="0" err="1">
                <a:ln>
                  <a:noFill/>
                </a:ln>
                <a:solidFill>
                  <a:srgbClr val="FFFFFF"/>
                </a:solidFill>
                <a:effectLst/>
                <a:uLnTx/>
                <a:uFillTx/>
                <a:latin typeface="Cantarell"/>
                <a:sym typeface="Cantarell"/>
              </a:rPr>
              <a:t>độ</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en-US" sz="1400" b="0" i="0" u="none" strike="noStrike" kern="0" cap="none" spc="0" normalizeH="0" baseline="0" noProof="0" dirty="0" err="1">
                <a:ln>
                  <a:noFill/>
                </a:ln>
                <a:solidFill>
                  <a:srgbClr val="FFFFFF"/>
                </a:solidFill>
                <a:effectLst/>
                <a:uLnTx/>
                <a:uFillTx/>
                <a:latin typeface="Cantarell"/>
                <a:sym typeface="Cantarell"/>
              </a:rPr>
              <a:t>cầu</a:t>
            </a:r>
            <a:r>
              <a:rPr kumimoji="0" lang="en-US" sz="1400" b="0" i="0" u="none" strike="noStrike" kern="0" cap="none" spc="0" normalizeH="0" baseline="0" noProof="0" dirty="0">
                <a:ln>
                  <a:noFill/>
                </a:ln>
                <a:solidFill>
                  <a:srgbClr val="FFFFFF"/>
                </a:solidFill>
                <a:effectLst/>
                <a:uLnTx/>
                <a:uFillTx/>
                <a:latin typeface="Cantarell"/>
                <a:sym typeface="Cantarell"/>
              </a:rPr>
              <a:t>.</a:t>
            </a:r>
          </a:p>
          <a:p>
            <a:pPr marL="0" marR="0" lvl="0" indent="0" algn="l" defTabSz="914400" rtl="0" eaLnBrk="1" fontAlgn="auto" latinLnBrk="0" hangingPunct="1">
              <a:lnSpc>
                <a:spcPct val="100000"/>
              </a:lnSpc>
              <a:spcBef>
                <a:spcPts val="0"/>
              </a:spcBef>
              <a:spcAft>
                <a:spcPts val="0"/>
              </a:spcAft>
              <a:buClr>
                <a:srgbClr val="434343"/>
              </a:buClr>
              <a:buSzPts val="1200"/>
              <a:buFont typeface="Livvic"/>
              <a:buNone/>
              <a:tabLst/>
              <a:defRPr/>
            </a:pPr>
            <a:r>
              <a:rPr kumimoji="0" lang="en-US" sz="1400" b="0" i="0" u="none" strike="noStrike" kern="0" cap="none" spc="0" normalizeH="0" baseline="0" noProof="0" dirty="0" err="1">
                <a:ln>
                  <a:noFill/>
                </a:ln>
                <a:solidFill>
                  <a:srgbClr val="FFFFFF"/>
                </a:solidFill>
                <a:effectLst/>
                <a:uLnTx/>
                <a:uFillTx/>
                <a:latin typeface="Cantarell"/>
                <a:sym typeface="Cantarell"/>
              </a:rPr>
              <a:t>Hệ</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en-US" sz="1400" b="0" i="0" u="none" strike="noStrike" kern="0" cap="none" spc="0" normalizeH="0" baseline="0" noProof="0" dirty="0" err="1">
                <a:ln>
                  <a:noFill/>
                </a:ln>
                <a:solidFill>
                  <a:srgbClr val="FFFFFF"/>
                </a:solidFill>
                <a:effectLst/>
                <a:uLnTx/>
                <a:uFillTx/>
                <a:latin typeface="Cantarell"/>
                <a:sym typeface="Cantarell"/>
              </a:rPr>
              <a:t>tọa</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en-US" sz="1400" b="0" i="0" u="none" strike="noStrike" kern="0" cap="none" spc="0" normalizeH="0" baseline="0" noProof="0" dirty="0" err="1">
                <a:ln>
                  <a:noFill/>
                </a:ln>
                <a:solidFill>
                  <a:srgbClr val="FFFFFF"/>
                </a:solidFill>
                <a:effectLst/>
                <a:uLnTx/>
                <a:uFillTx/>
                <a:latin typeface="Cantarell"/>
                <a:sym typeface="Cantarell"/>
              </a:rPr>
              <a:t>độ</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en-US" sz="1400" b="0" i="0" u="none" strike="noStrike" kern="0" cap="none" spc="0" normalizeH="0" baseline="0" noProof="0" dirty="0" err="1">
                <a:ln>
                  <a:noFill/>
                </a:ln>
                <a:solidFill>
                  <a:srgbClr val="FFFFFF"/>
                </a:solidFill>
                <a:effectLst/>
                <a:uLnTx/>
                <a:uFillTx/>
                <a:latin typeface="Cantarell"/>
                <a:sym typeface="Cantarell"/>
              </a:rPr>
              <a:t>đồng</a:t>
            </a:r>
            <a:r>
              <a:rPr kumimoji="0" lang="en-US" sz="1400" b="0" i="0" u="none" strike="noStrike" kern="0" cap="none" spc="0" normalizeH="0" baseline="0" noProof="0" dirty="0">
                <a:ln>
                  <a:noFill/>
                </a:ln>
                <a:solidFill>
                  <a:srgbClr val="FFFFFF"/>
                </a:solidFill>
                <a:effectLst/>
                <a:uLnTx/>
                <a:uFillTx/>
                <a:latin typeface="Cantarell"/>
                <a:sym typeface="Cantarell"/>
              </a:rPr>
              <a:t> </a:t>
            </a:r>
            <a:r>
              <a:rPr kumimoji="0" lang="en-US" sz="1400" b="0" i="0" u="none" strike="noStrike" kern="0" cap="none" spc="0" normalizeH="0" baseline="0" noProof="0" dirty="0" err="1">
                <a:ln>
                  <a:noFill/>
                </a:ln>
                <a:solidFill>
                  <a:srgbClr val="FFFFFF"/>
                </a:solidFill>
                <a:effectLst/>
                <a:uLnTx/>
                <a:uFillTx/>
                <a:latin typeface="Cantarell"/>
                <a:sym typeface="Cantarell"/>
              </a:rPr>
              <a:t>nhất</a:t>
            </a:r>
            <a:r>
              <a:rPr kumimoji="0" lang="en-US" sz="1400" b="0" i="0" u="none" strike="noStrike" kern="0" cap="none" spc="0" normalizeH="0" baseline="0" noProof="0" dirty="0">
                <a:ln>
                  <a:noFill/>
                </a:ln>
                <a:solidFill>
                  <a:srgbClr val="FFFFFF"/>
                </a:solidFill>
                <a:effectLst/>
                <a:uLnTx/>
                <a:uFillTx/>
                <a:latin typeface="Cantarell"/>
                <a:sym typeface="Cantarell"/>
              </a:rPr>
              <a:t>.</a:t>
            </a:r>
          </a:p>
          <a:p>
            <a:pPr marL="0" marR="0" lvl="0" indent="0" algn="l" defTabSz="914400" rtl="0" eaLnBrk="1" fontAlgn="auto" latinLnBrk="0" hangingPunct="1">
              <a:lnSpc>
                <a:spcPct val="100000"/>
              </a:lnSpc>
              <a:spcBef>
                <a:spcPts val="0"/>
              </a:spcBef>
              <a:spcAft>
                <a:spcPts val="0"/>
              </a:spcAft>
              <a:buClr>
                <a:srgbClr val="434343"/>
              </a:buClr>
              <a:buSzPts val="1200"/>
              <a:buFont typeface="Livvic"/>
              <a:buNone/>
              <a:tabLst/>
              <a:defRPr/>
            </a:pPr>
            <a:endParaRPr kumimoji="0" lang="en-US" sz="1400" b="0" i="0" u="none" strike="noStrike" kern="0" cap="none" spc="0" normalizeH="0" baseline="0" noProof="0" dirty="0">
              <a:ln>
                <a:noFill/>
              </a:ln>
              <a:solidFill>
                <a:srgbClr val="FFFFFF"/>
              </a:solidFill>
              <a:effectLst/>
              <a:uLnTx/>
              <a:uFillTx/>
              <a:latin typeface="Cantarell"/>
              <a:sym typeface="Cantarell"/>
            </a:endParaRPr>
          </a:p>
        </p:txBody>
      </p:sp>
    </p:spTree>
    <p:extLst>
      <p:ext uri="{BB962C8B-B14F-4D97-AF65-F5344CB8AC3E}">
        <p14:creationId xmlns:p14="http://schemas.microsoft.com/office/powerpoint/2010/main" val="2049072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10" grpId="0"/>
    </p:bldLst>
  </p:timing>
</p:sld>
</file>

<file path=ppt/theme/theme1.xml><?xml version="1.0" encoding="utf-8"?>
<a:theme xmlns:a="http://schemas.openxmlformats.org/drawingml/2006/main" name="Neon Marketing Plan by Slidesgo">
  <a:themeElements>
    <a:clrScheme name="Simple Light">
      <a:dk1>
        <a:srgbClr val="FFFFFF"/>
      </a:dk1>
      <a:lt1>
        <a:srgbClr val="FFFFFF"/>
      </a:lt1>
      <a:dk2>
        <a:srgbClr val="595959"/>
      </a:dk2>
      <a:lt2>
        <a:srgbClr val="EEEEEE"/>
      </a:lt2>
      <a:accent1>
        <a:srgbClr val="92D169"/>
      </a:accent1>
      <a:accent2>
        <a:srgbClr val="4FA3E8"/>
      </a:accent2>
      <a:accent3>
        <a:srgbClr val="43C9B5"/>
      </a:accent3>
      <a:accent4>
        <a:srgbClr val="F4F447"/>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TotalTime>
  <Words>1294</Words>
  <Application>Microsoft Office PowerPoint</Application>
  <PresentationFormat>On-screen Show (16:9)</PresentationFormat>
  <Paragraphs>138</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Cantarell</vt:lpstr>
      <vt:lpstr>Roboto Condensed Light</vt:lpstr>
      <vt:lpstr>Livvic</vt:lpstr>
      <vt:lpstr>Quantico</vt:lpstr>
      <vt:lpstr>Cambria Math</vt:lpstr>
      <vt:lpstr>Neon Marketing Plan by Slidesgo</vt:lpstr>
      <vt:lpstr>HÌNH HOC KHÔNG GIAN 3D</vt:lpstr>
      <vt:lpstr>Thành viên</vt:lpstr>
      <vt:lpstr>TỔNG QUAN</vt:lpstr>
      <vt:lpstr>Ứng dụng</vt:lpstr>
      <vt:lpstr>Ứng Dụng </vt:lpstr>
      <vt:lpstr>PowerPoint Presentation</vt:lpstr>
      <vt:lpstr>PowerPoint Presentation</vt:lpstr>
      <vt:lpstr>Cơ sở lý thuyết</vt:lpstr>
      <vt:lpstr>PowerPoint Presentation</vt:lpstr>
      <vt:lpstr>PowerPoint Presentation</vt:lpstr>
      <vt:lpstr>PowerPoint Presentation</vt:lpstr>
      <vt:lpstr>Phép biến đổi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QUIZ</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HÌNH HOC KHÔNG GIAN 3D</dc:title>
  <cp:lastModifiedBy>Lê Văn Khoa</cp:lastModifiedBy>
  <cp:revision>15</cp:revision>
  <dcterms:modified xsi:type="dcterms:W3CDTF">2022-06-06T16:25:49Z</dcterms:modified>
</cp:coreProperties>
</file>