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6" r:id="rId12"/>
    <p:sldId id="270" r:id="rId13"/>
    <p:sldId id="272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C2FCF-8471-4885-9668-9754062448D6}" type="datetimeFigureOut">
              <a:rPr lang="en-PH" smtClean="0"/>
              <a:t>04/12/2023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16AA-8914-4FB2-885C-06F5431C6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907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316AA-8914-4FB2-885C-06F5431C6EF1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604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0450" y="1915795"/>
            <a:ext cx="7762875" cy="533400"/>
          </a:xfrm>
        </p:spPr>
        <p:txBody>
          <a:bodyPr/>
          <a:lstStyle/>
          <a:p>
            <a:r>
              <a:rPr lang="en-GB" altLang="en-US" b="1">
                <a:solidFill>
                  <a:schemeClr val="bg1"/>
                </a:solidFill>
              </a:rPr>
              <a:t>How could Numpy help you to process these 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038475"/>
            <a:ext cx="3846195" cy="2868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0835" y="240030"/>
            <a:ext cx="215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solidFill>
                  <a:schemeClr val="bg1"/>
                </a:solidFill>
              </a:rPr>
              <a:t>Portfolio 03</a:t>
            </a:r>
            <a:r>
              <a:rPr lang="en-GB" alt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 descr="robot_pan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95" y="3038475"/>
            <a:ext cx="3695065" cy="28689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542290"/>
            <a:ext cx="10658475" cy="2276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" y="3103880"/>
            <a:ext cx="106584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4060190" y="3009265"/>
            <a:ext cx="4071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</a:rPr>
              <a:t>Bonus: How to Graph or 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476885" y="445770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solidFill>
                  <a:schemeClr val="bg1"/>
                </a:solidFill>
              </a:rPr>
              <a:t>Use matplotlib.pyplot then follow the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814070"/>
            <a:ext cx="9779000" cy="588581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800735" y="1003300"/>
            <a:ext cx="6088380" cy="2054225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764155" y="3014345"/>
            <a:ext cx="6664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b="1" dirty="0">
                <a:solidFill>
                  <a:schemeClr val="bg1"/>
                </a:solidFill>
              </a:rPr>
              <a:t>How to display image and get its </a:t>
            </a:r>
            <a:r>
              <a:rPr lang="en-GB" altLang="en-US" sz="2400" b="1" dirty="0" err="1">
                <a:solidFill>
                  <a:schemeClr val="bg1"/>
                </a:solidFill>
              </a:rPr>
              <a:t>Numpy</a:t>
            </a:r>
            <a:r>
              <a:rPr lang="en-GB" altLang="en-US" sz="2400" b="1" dirty="0">
                <a:solidFill>
                  <a:schemeClr val="bg1"/>
                </a:solidFill>
              </a:rPr>
              <a:t> matrix for TensorFlow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27710" y="231140"/>
            <a:ext cx="10341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The ‘</a:t>
            </a:r>
            <a:r>
              <a:rPr lang="en-GB" altLang="en-US">
                <a:solidFill>
                  <a:schemeClr val="bg1"/>
                </a:solidFill>
                <a:sym typeface="+mn-ea"/>
              </a:rPr>
              <a:t>blue box </a:t>
            </a:r>
            <a:r>
              <a:rPr lang="en-GB" altLang="en-US">
                <a:solidFill>
                  <a:schemeClr val="bg1"/>
                </a:solidFill>
              </a:rPr>
              <a:t>’ setup and display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chemeClr val="bg1"/>
                </a:solidFill>
              </a:rPr>
              <a:t>The ‘green box ’ set the image to numpy array / matrix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" y="876300"/>
            <a:ext cx="10864215" cy="515556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723515" y="1250950"/>
            <a:ext cx="7559675" cy="5238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723515" y="4866005"/>
            <a:ext cx="7559675" cy="523875"/>
          </a:xfrm>
          <a:prstGeom prst="rect">
            <a:avLst/>
          </a:prstGeom>
          <a:noFill/>
          <a:ln w="762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27710" y="6125210"/>
            <a:ext cx="94742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en-US" sz="1400">
                <a:solidFill>
                  <a:schemeClr val="bg1"/>
                </a:solidFill>
              </a:rPr>
              <a:t>Resources: Excel data https://www.contextures.com/</a:t>
            </a:r>
          </a:p>
          <a:p>
            <a:pPr algn="l"/>
            <a:r>
              <a:rPr lang="en-GB" altLang="en-US" sz="1400">
                <a:solidFill>
                  <a:schemeClr val="bg1"/>
                </a:solidFill>
              </a:rPr>
              <a:t>                    Panda Image: https://stock.adobe.com/bg/images/warrior-panda-created-using-ai-generative-technology/570799873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354070" y="3013710"/>
            <a:ext cx="5483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400" b="1" i="1">
                <a:solidFill>
                  <a:schemeClr val="bg1"/>
                </a:solidFill>
              </a:rPr>
              <a:t>That All Folks </a:t>
            </a:r>
          </a:p>
          <a:p>
            <a:pPr algn="ctr"/>
            <a:r>
              <a:rPr lang="en-GB" altLang="en-US" sz="2400" b="1" i="1">
                <a:solidFill>
                  <a:schemeClr val="bg1"/>
                </a:solidFill>
              </a:rPr>
              <a:t>Thanks for viewing!!!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3254375"/>
            <a:ext cx="7762875" cy="533400"/>
          </a:xfrm>
        </p:spPr>
        <p:txBody>
          <a:bodyPr/>
          <a:lstStyle/>
          <a:p>
            <a:r>
              <a:rPr lang="en-GB" altLang="en-US" b="1">
                <a:solidFill>
                  <a:schemeClr val="bg1"/>
                </a:solidFill>
              </a:rPr>
              <a:t>First what is Numpy 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430" y="721360"/>
            <a:ext cx="11116310" cy="533400"/>
          </a:xfrm>
        </p:spPr>
        <p:txBody>
          <a:bodyPr>
            <a:noAutofit/>
          </a:bodyPr>
          <a:lstStyle/>
          <a:p>
            <a:pPr algn="l"/>
            <a:r>
              <a:rPr lang="en-GB" altLang="en-US" sz="1900" b="1">
                <a:solidFill>
                  <a:schemeClr val="bg1"/>
                </a:solidFill>
              </a:rPr>
              <a:t> It is a Python library that provides a multidimensional array object, various derived objects (such as masked arrays and matrices), and an assortment of routines for fast operations on arrays, including mathematical, logical, shape manipulation, sorting, selecting, I/O, discrete Fourier transforms, basic linear algebra, basic statistical operations, random simulation and much more. </a:t>
            </a:r>
          </a:p>
          <a:p>
            <a:pPr algn="l"/>
            <a:r>
              <a:rPr lang="en-GB" altLang="en-US" sz="1900" b="1">
                <a:solidFill>
                  <a:schemeClr val="bg1"/>
                </a:solidFill>
              </a:rPr>
              <a:t>Reference: Numpy.org</a:t>
            </a: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  <a:p>
            <a:pPr algn="l"/>
            <a:r>
              <a:rPr lang="en-GB" altLang="en-US" sz="1900" b="1">
                <a:solidFill>
                  <a:schemeClr val="bg1"/>
                </a:solidFill>
              </a:rPr>
              <a:t>What's is special with numpy? If we had already have a List!!!</a:t>
            </a: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  <a:p>
            <a:pPr algn="l"/>
            <a:endParaRPr lang="en-GB" altLang="en-US" sz="19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3086100"/>
            <a:ext cx="1111694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88620" y="243205"/>
            <a:ext cx="71100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 b="1">
                <a:solidFill>
                  <a:schemeClr val="bg1"/>
                </a:solidFill>
                <a:sym typeface="+mn-ea"/>
              </a:rPr>
              <a:t>Numpy better because:</a:t>
            </a:r>
          </a:p>
          <a:p>
            <a:endParaRPr lang="en-GB" altLang="en-US" sz="1600" b="1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a. It use binary (1 &amp; 0) in tranformation and computing.</a:t>
            </a: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b. Well used in large scale of data.</a:t>
            </a: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c.  Behind the scenes optimization written in C language.</a:t>
            </a: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d. Vectorization via broadcasting (avoiding loops)</a:t>
            </a:r>
          </a:p>
          <a:p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How fast is the process time of Numpy.</a:t>
            </a:r>
          </a:p>
          <a:p>
            <a:endParaRPr lang="en-GB" altLang="en-US" sz="1600">
              <a:solidFill>
                <a:schemeClr val="bg1"/>
              </a:solidFill>
              <a:sym typeface="+mn-ea"/>
            </a:endParaRPr>
          </a:p>
          <a:p>
            <a:r>
              <a:rPr lang="en-GB" altLang="en-US" sz="1600">
                <a:solidFill>
                  <a:schemeClr val="bg1"/>
                </a:solidFill>
                <a:sym typeface="+mn-ea"/>
              </a:rPr>
              <a:t>Lets compute the speed by multiplying it with another matrix</a:t>
            </a:r>
            <a:r>
              <a:rPr lang="en-GB" altLang="en-US" sz="1600" b="1">
                <a:solidFill>
                  <a:schemeClr val="bg1"/>
                </a:solidFill>
                <a:sym typeface="+mn-ea"/>
              </a:rPr>
              <a:t> </a:t>
            </a:r>
          </a:p>
          <a:p>
            <a:r>
              <a:rPr lang="en-GB" altLang="en-US" sz="1600">
                <a:solidFill>
                  <a:schemeClr val="bg1"/>
                </a:solidFill>
              </a:rPr>
              <a:t>Note:  Let’s use dot product source info(http://matrixmultiplication.xyz/)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2512695"/>
            <a:ext cx="254635" cy="226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" y="3042920"/>
            <a:ext cx="6529705" cy="27158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8620" y="5853430"/>
            <a:ext cx="3289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>
                <a:solidFill>
                  <a:schemeClr val="bg1"/>
                </a:solidFill>
              </a:rPr>
              <a:t>Imagine applying this to excel!!!!!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611120" y="1604010"/>
            <a:ext cx="6903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</a:rPr>
              <a:t>Applying excel to Pandas and Numpy computation</a:t>
            </a:r>
          </a:p>
          <a:p>
            <a:r>
              <a:rPr lang="en-GB" altLang="en-US" sz="2400" b="1">
                <a:solidFill>
                  <a:schemeClr val="bg1"/>
                </a:solidFill>
              </a:rPr>
              <a:t>and change the amount currency to euro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5" y="2592705"/>
            <a:ext cx="8610600" cy="2868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47065" y="542290"/>
            <a:ext cx="704786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en-US">
                <a:solidFill>
                  <a:schemeClr val="bg1"/>
                </a:solidFill>
              </a:rPr>
              <a:t>First what is Pandas??</a:t>
            </a:r>
          </a:p>
          <a:p>
            <a:pPr algn="l"/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Not this panda </a:t>
            </a:r>
          </a:p>
          <a:p>
            <a:pPr algn="l"/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It is a Python library used for working with data sets. </a:t>
            </a: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It has functions for analyzing, cleaning, exploring, and manipulating data.  </a:t>
            </a: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Pandas is actually built on top of Numpy.</a:t>
            </a:r>
          </a:p>
          <a:p>
            <a:pPr algn="l"/>
            <a:endParaRPr lang="en-GB" altLang="en-US">
              <a:solidFill>
                <a:schemeClr val="bg1"/>
              </a:solidFill>
            </a:endParaRPr>
          </a:p>
          <a:p>
            <a:pPr algn="l"/>
            <a:r>
              <a:rPr lang="en-GB" altLang="en-US">
                <a:solidFill>
                  <a:schemeClr val="bg1"/>
                </a:solidFill>
              </a:rPr>
              <a:t>Lets upload the data from excel spreadsheet to our system :p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45" y="1174750"/>
            <a:ext cx="279400" cy="220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3126740"/>
            <a:ext cx="836485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17245"/>
            <a:ext cx="11067415" cy="55740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33400" y="357505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</a:rPr>
              <a:t>Apply it for Numpy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533400" y="357505"/>
            <a:ext cx="380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</a:rPr>
              <a:t>Apply it for Pandas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" y="796290"/>
            <a:ext cx="11069320" cy="5674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004185" y="2994660"/>
            <a:ext cx="6824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</a:rPr>
              <a:t>Saving Pandas dataframe into a new workbook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Kim Pambid - DSV</cp:lastModifiedBy>
  <cp:revision>14</cp:revision>
  <dcterms:created xsi:type="dcterms:W3CDTF">2023-12-03T05:46:00Z</dcterms:created>
  <dcterms:modified xsi:type="dcterms:W3CDTF">2023-12-04T02:10:14Z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366B11A929E74DBF8A8C03871C5B8078</vt:lpwstr>
  </property>
  <property fmtid="{D5CDD505-2E9C-101B-9397-08002B2CF9AE}" pid="3" name="KSOProductBuildVer">
    <vt:lpwstr>1033-11.2.0.11225</vt:lpwstr>
  </property>
</Properties>
</file>