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6" r:id="rId13"/>
    <p:sldId id="270" r:id="rId14"/>
    <p:sldId id="272" r:id="rId15"/>
    <p:sldId id="27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0450" y="1915795"/>
            <a:ext cx="7762875" cy="533400"/>
          </a:xfrm>
        </p:spPr>
        <p:txBody>
          <a:bodyPr/>
          <a:lstStyle/>
          <a:p>
            <a:r>
              <a:rPr lang="en-GB" altLang="en-US" b="1">
                <a:solidFill>
                  <a:schemeClr val="bg1"/>
                </a:solidFill>
              </a:rPr>
              <a:t>How could Numpy help you to process these ???</a:t>
            </a:r>
            <a:endParaRPr lang="en-GB" altLang="en-US" b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3038475"/>
            <a:ext cx="3846195" cy="2868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0835" y="240030"/>
            <a:ext cx="215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>
                <a:solidFill>
                  <a:schemeClr val="bg1"/>
                </a:solidFill>
              </a:rPr>
              <a:t>Portfolio 03</a:t>
            </a:r>
            <a:r>
              <a:rPr lang="en-GB" altLang="en-US">
                <a:solidFill>
                  <a:schemeClr val="bg1"/>
                </a:solidFill>
              </a:rPr>
              <a:t> 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6" name="Picture 5" descr="robot_pand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95" y="3038475"/>
            <a:ext cx="3695065" cy="28689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542290"/>
            <a:ext cx="10658475" cy="2276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3103880"/>
            <a:ext cx="1065847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4060190" y="3009265"/>
            <a:ext cx="4071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 b="1">
                <a:solidFill>
                  <a:schemeClr val="bg1"/>
                </a:solidFill>
              </a:rPr>
              <a:t>Bonus: How to Graph or Chart</a:t>
            </a:r>
            <a:endParaRPr lang="en-GB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476885" y="445770"/>
            <a:ext cx="516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>
                <a:solidFill>
                  <a:schemeClr val="bg1"/>
                </a:solidFill>
              </a:rPr>
              <a:t>Use matplotlib.pyplot then follow the box</a:t>
            </a:r>
            <a:endParaRPr lang="en-GB" altLang="en-US" b="1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" y="814070"/>
            <a:ext cx="9779000" cy="588581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800735" y="1003300"/>
            <a:ext cx="6088380" cy="2054225"/>
          </a:xfrm>
          <a:prstGeom prst="rect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2764155" y="3014345"/>
            <a:ext cx="6664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 b="1">
                <a:solidFill>
                  <a:schemeClr val="bg1"/>
                </a:solidFill>
              </a:rPr>
              <a:t>How to displaying image and get its numpy matrix for TensorFlow</a:t>
            </a:r>
            <a:endParaRPr lang="en-GB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27710" y="231140"/>
            <a:ext cx="10341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The ‘</a:t>
            </a:r>
            <a:r>
              <a:rPr lang="en-GB" altLang="en-US">
                <a:solidFill>
                  <a:schemeClr val="bg1"/>
                </a:solidFill>
                <a:sym typeface="+mn-ea"/>
              </a:rPr>
              <a:t>blue box </a:t>
            </a:r>
            <a:r>
              <a:rPr lang="en-GB" altLang="en-US">
                <a:solidFill>
                  <a:schemeClr val="bg1"/>
                </a:solidFill>
              </a:rPr>
              <a:t>’ setup and display the image.</a:t>
            </a:r>
            <a:endParaRPr lang="en-GB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The ‘green box ’ set the image to numpy array / matrix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876300"/>
            <a:ext cx="10864215" cy="515556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723515" y="1250950"/>
            <a:ext cx="7559675" cy="52387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723515" y="4866005"/>
            <a:ext cx="7559675" cy="523875"/>
          </a:xfrm>
          <a:prstGeom prst="rect">
            <a:avLst/>
          </a:prstGeom>
          <a:noFill/>
          <a:ln w="762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27710" y="6125210"/>
            <a:ext cx="94742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en-US" sz="1400">
                <a:solidFill>
                  <a:schemeClr val="bg1"/>
                </a:solidFill>
              </a:rPr>
              <a:t>Resources: Excel data https://www.contextures.com/</a:t>
            </a:r>
            <a:endParaRPr lang="en-GB" altLang="en-US" sz="1400">
              <a:solidFill>
                <a:schemeClr val="bg1"/>
              </a:solidFill>
            </a:endParaRPr>
          </a:p>
          <a:p>
            <a:pPr algn="l"/>
            <a:r>
              <a:rPr lang="en-GB" altLang="en-US" sz="1400">
                <a:solidFill>
                  <a:schemeClr val="bg1"/>
                </a:solidFill>
              </a:rPr>
              <a:t>                    Panda Image: https://stock.adobe.com/bg/images/warrior-panda-created-using-ai-generative-technology/570799873</a:t>
            </a:r>
            <a:endParaRPr lang="en-GB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354070" y="3013710"/>
            <a:ext cx="54838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 b="1" i="1">
                <a:solidFill>
                  <a:schemeClr val="bg1"/>
                </a:solidFill>
              </a:rPr>
              <a:t>That All Folks </a:t>
            </a:r>
            <a:endParaRPr lang="en-GB" altLang="en-US" sz="2400" b="1" i="1">
              <a:solidFill>
                <a:schemeClr val="bg1"/>
              </a:solidFill>
            </a:endParaRPr>
          </a:p>
          <a:p>
            <a:pPr algn="ctr"/>
            <a:r>
              <a:rPr lang="en-GB" altLang="en-US" sz="2400" b="1" i="1">
                <a:solidFill>
                  <a:schemeClr val="bg1"/>
                </a:solidFill>
              </a:rPr>
              <a:t>Thanks for viewing!!!</a:t>
            </a:r>
            <a:endParaRPr lang="en-GB" altLang="en-US" sz="24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550" y="3254375"/>
            <a:ext cx="7762875" cy="533400"/>
          </a:xfrm>
        </p:spPr>
        <p:txBody>
          <a:bodyPr/>
          <a:lstStyle/>
          <a:p>
            <a:r>
              <a:rPr lang="en-GB" altLang="en-US" b="1">
                <a:solidFill>
                  <a:schemeClr val="bg1"/>
                </a:solidFill>
              </a:rPr>
              <a:t>First what is Numpy ???</a:t>
            </a:r>
            <a:endParaRPr lang="en-GB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430" y="721360"/>
            <a:ext cx="11116310" cy="533400"/>
          </a:xfrm>
        </p:spPr>
        <p:txBody>
          <a:bodyPr>
            <a:noAutofit/>
          </a:bodyPr>
          <a:lstStyle/>
          <a:p>
            <a:pPr algn="l"/>
            <a:r>
              <a:rPr lang="en-GB" altLang="en-US" sz="1900" b="1">
                <a:solidFill>
                  <a:schemeClr val="bg1"/>
                </a:solidFill>
              </a:rPr>
              <a:t> It is a Python library that provides a multidimensional array object, various derived objects (such as masked arrays and matrices), and an assortment of routines for fast operations on arrays, including mathematical, logical, shape manipulation, sorting, selecting, I/O, discrete Fourier transforms, basic linear algebra, basic statistical operations, random simulation and much more. </a:t>
            </a:r>
            <a:endParaRPr lang="en-GB" altLang="en-US" sz="1900" b="1">
              <a:solidFill>
                <a:schemeClr val="bg1"/>
              </a:solidFill>
            </a:endParaRPr>
          </a:p>
          <a:p>
            <a:pPr algn="l"/>
            <a:r>
              <a:rPr lang="en-GB" altLang="en-US" sz="1900" b="1">
                <a:solidFill>
                  <a:schemeClr val="bg1"/>
                </a:solidFill>
              </a:rPr>
              <a:t>Reference: Numpy.org</a:t>
            </a:r>
            <a:endParaRPr lang="en-GB" altLang="en-US" sz="1900" b="1">
              <a:solidFill>
                <a:schemeClr val="bg1"/>
              </a:solidFill>
            </a:endParaRPr>
          </a:p>
          <a:p>
            <a:pPr algn="l"/>
            <a:endParaRPr lang="en-GB" altLang="en-US" sz="1900" b="1">
              <a:solidFill>
                <a:schemeClr val="bg1"/>
              </a:solidFill>
            </a:endParaRPr>
          </a:p>
          <a:p>
            <a:pPr algn="l"/>
            <a:r>
              <a:rPr lang="en-GB" altLang="en-US" sz="1900" b="1">
                <a:solidFill>
                  <a:schemeClr val="bg1"/>
                </a:solidFill>
              </a:rPr>
              <a:t>What's is special with numpy? If we had already have a List!!!</a:t>
            </a:r>
            <a:endParaRPr lang="en-GB" altLang="en-US" sz="1900" b="1">
              <a:solidFill>
                <a:schemeClr val="bg1"/>
              </a:solidFill>
            </a:endParaRPr>
          </a:p>
          <a:p>
            <a:pPr algn="l"/>
            <a:endParaRPr lang="en-GB" altLang="en-US" sz="1900" b="1">
              <a:solidFill>
                <a:schemeClr val="bg1"/>
              </a:solidFill>
            </a:endParaRPr>
          </a:p>
          <a:p>
            <a:pPr algn="l"/>
            <a:endParaRPr lang="en-GB" altLang="en-US" sz="1900" b="1">
              <a:solidFill>
                <a:schemeClr val="bg1"/>
              </a:solidFill>
            </a:endParaRPr>
          </a:p>
          <a:p>
            <a:pPr algn="l"/>
            <a:endParaRPr lang="en-GB" altLang="en-US" sz="1900" b="1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" y="3086100"/>
            <a:ext cx="1111694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88620" y="243205"/>
            <a:ext cx="711009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 b="1">
                <a:solidFill>
                  <a:schemeClr val="bg1"/>
                </a:solidFill>
                <a:sym typeface="+mn-ea"/>
              </a:rPr>
              <a:t>Numpy better because:</a:t>
            </a:r>
            <a:endParaRPr lang="en-GB" altLang="en-US" sz="1600" b="1">
              <a:solidFill>
                <a:schemeClr val="bg1"/>
              </a:solidFill>
              <a:sym typeface="+mn-ea"/>
            </a:endParaRPr>
          </a:p>
          <a:p>
            <a:endParaRPr lang="en-GB" altLang="en-US" sz="1600" b="1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a. It use binary (1 &amp; 0) in tranformation and computing.</a:t>
            </a:r>
            <a:endParaRPr lang="en-GB" altLang="en-US" sz="1600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b. Well used in large scale of data.</a:t>
            </a:r>
            <a:endParaRPr lang="en-GB" altLang="en-US" sz="1600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c.  Behind the scenes optimization written in C language.</a:t>
            </a:r>
            <a:endParaRPr lang="en-GB" altLang="en-US" sz="1600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d. Vectorization via broadcasting (avoiding loops)</a:t>
            </a:r>
            <a:endParaRPr lang="en-GB" altLang="en-US" sz="1600">
              <a:solidFill>
                <a:schemeClr val="bg1"/>
              </a:solidFill>
              <a:sym typeface="+mn-ea"/>
            </a:endParaRPr>
          </a:p>
          <a:p>
            <a:endParaRPr lang="en-GB" altLang="en-US" sz="1600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How fast is the process time of Numpy.</a:t>
            </a:r>
            <a:endParaRPr lang="en-GB" altLang="en-US" sz="1600">
              <a:solidFill>
                <a:schemeClr val="bg1"/>
              </a:solidFill>
              <a:sym typeface="+mn-ea"/>
            </a:endParaRPr>
          </a:p>
          <a:p>
            <a:endParaRPr lang="en-GB" altLang="en-US" sz="1600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Lets compute the speed by multiplying it with another matrix</a:t>
            </a:r>
            <a:r>
              <a:rPr lang="en-GB" altLang="en-US" sz="1600" b="1">
                <a:solidFill>
                  <a:schemeClr val="bg1"/>
                </a:solidFill>
                <a:sym typeface="+mn-ea"/>
              </a:rPr>
              <a:t> </a:t>
            </a:r>
            <a:endParaRPr lang="en-GB" altLang="en-US" sz="1600" b="1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</a:rPr>
              <a:t>Note:  Let’s use dot product source info(http://matrixmultiplication.xyz/)</a:t>
            </a:r>
            <a:endParaRPr lang="en-GB" altLang="en-US" sz="16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1175" y="2512695"/>
            <a:ext cx="254635" cy="226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" y="3042920"/>
            <a:ext cx="6529705" cy="27158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8620" y="5853430"/>
            <a:ext cx="3289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>
                <a:solidFill>
                  <a:schemeClr val="bg1"/>
                </a:solidFill>
              </a:rPr>
              <a:t>Imagine applying this to excel!!!!!</a:t>
            </a:r>
            <a:endParaRPr lang="en-GB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611120" y="1604010"/>
            <a:ext cx="69030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 b="1">
                <a:solidFill>
                  <a:schemeClr val="bg1"/>
                </a:solidFill>
              </a:rPr>
              <a:t>Applying excel to Pandas and Numpy computation</a:t>
            </a:r>
            <a:endParaRPr lang="en-GB" altLang="en-US" sz="2400" b="1">
              <a:solidFill>
                <a:schemeClr val="bg1"/>
              </a:solidFill>
            </a:endParaRPr>
          </a:p>
          <a:p>
            <a:r>
              <a:rPr lang="en-GB" altLang="en-US" sz="2400" b="1">
                <a:solidFill>
                  <a:schemeClr val="bg1"/>
                </a:solidFill>
              </a:rPr>
              <a:t>and change the amount currency to euro</a:t>
            </a:r>
            <a:endParaRPr lang="en-GB" altLang="en-US" sz="2400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045" y="2592705"/>
            <a:ext cx="8610600" cy="2868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47065" y="542290"/>
            <a:ext cx="704786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en-US">
                <a:solidFill>
                  <a:schemeClr val="bg1"/>
                </a:solidFill>
              </a:rPr>
              <a:t>First what is Pandas??</a:t>
            </a:r>
            <a:endParaRPr lang="en-GB" altLang="en-US">
              <a:solidFill>
                <a:schemeClr val="bg1"/>
              </a:solidFill>
            </a:endParaRPr>
          </a:p>
          <a:p>
            <a:pPr algn="l"/>
            <a:endParaRPr lang="en-GB" altLang="en-US">
              <a:solidFill>
                <a:schemeClr val="bg1"/>
              </a:solidFill>
            </a:endParaRPr>
          </a:p>
          <a:p>
            <a:pPr algn="l"/>
            <a:r>
              <a:rPr lang="en-GB" altLang="en-US">
                <a:solidFill>
                  <a:schemeClr val="bg1"/>
                </a:solidFill>
              </a:rPr>
              <a:t>Not this panda </a:t>
            </a:r>
            <a:endParaRPr lang="en-GB" altLang="en-US">
              <a:solidFill>
                <a:schemeClr val="bg1"/>
              </a:solidFill>
            </a:endParaRPr>
          </a:p>
          <a:p>
            <a:pPr algn="l"/>
            <a:endParaRPr lang="en-GB" altLang="en-US">
              <a:solidFill>
                <a:schemeClr val="bg1"/>
              </a:solidFill>
            </a:endParaRPr>
          </a:p>
          <a:p>
            <a:pPr algn="l"/>
            <a:r>
              <a:rPr lang="en-GB" altLang="en-US">
                <a:solidFill>
                  <a:schemeClr val="bg1"/>
                </a:solidFill>
              </a:rPr>
              <a:t>It is a Python library used for working with data sets. </a:t>
            </a:r>
            <a:endParaRPr lang="en-GB" altLang="en-US">
              <a:solidFill>
                <a:schemeClr val="bg1"/>
              </a:solidFill>
            </a:endParaRPr>
          </a:p>
          <a:p>
            <a:pPr algn="l"/>
            <a:r>
              <a:rPr lang="en-GB" altLang="en-US">
                <a:solidFill>
                  <a:schemeClr val="bg1"/>
                </a:solidFill>
              </a:rPr>
              <a:t>It has functions for analyzing, cleaning, exploring, and manipulating data.  </a:t>
            </a:r>
            <a:endParaRPr lang="en-GB" altLang="en-US">
              <a:solidFill>
                <a:schemeClr val="bg1"/>
              </a:solidFill>
            </a:endParaRPr>
          </a:p>
          <a:p>
            <a:pPr algn="l"/>
            <a:r>
              <a:rPr lang="en-GB" altLang="en-US">
                <a:solidFill>
                  <a:schemeClr val="bg1"/>
                </a:solidFill>
              </a:rPr>
              <a:t>Pandas is actually built on top of Numpy.</a:t>
            </a:r>
            <a:endParaRPr lang="en-GB" altLang="en-US">
              <a:solidFill>
                <a:schemeClr val="bg1"/>
              </a:solidFill>
            </a:endParaRPr>
          </a:p>
          <a:p>
            <a:pPr algn="l"/>
            <a:endParaRPr lang="en-GB" altLang="en-US">
              <a:solidFill>
                <a:schemeClr val="bg1"/>
              </a:solidFill>
            </a:endParaRPr>
          </a:p>
          <a:p>
            <a:pPr algn="l"/>
            <a:r>
              <a:rPr lang="en-GB" altLang="en-US">
                <a:solidFill>
                  <a:schemeClr val="bg1"/>
                </a:solidFill>
              </a:rPr>
              <a:t>Lets upload the data from excel spreadsheet to our system :p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445" y="1174750"/>
            <a:ext cx="279400" cy="220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3126740"/>
            <a:ext cx="8364855" cy="3201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817245"/>
            <a:ext cx="11067415" cy="55740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33400" y="357505"/>
            <a:ext cx="380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 b="1">
                <a:solidFill>
                  <a:schemeClr val="bg1"/>
                </a:solidFill>
              </a:rPr>
              <a:t>Apply it for Numpy</a:t>
            </a:r>
            <a:endParaRPr lang="en-GB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533400" y="357505"/>
            <a:ext cx="380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 b="1">
                <a:solidFill>
                  <a:schemeClr val="bg1"/>
                </a:solidFill>
              </a:rPr>
              <a:t>Apply it for Pandas</a:t>
            </a:r>
            <a:endParaRPr lang="en-GB" altLang="en-US" sz="24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796290"/>
            <a:ext cx="11069320" cy="5674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004185" y="2994660"/>
            <a:ext cx="6824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 b="1">
                <a:solidFill>
                  <a:schemeClr val="bg1"/>
                </a:solidFill>
              </a:rPr>
              <a:t>Saving Pandas dataframe into a new workbook</a:t>
            </a:r>
            <a:endParaRPr lang="en-GB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1857</Words>
  <Application>WPS Presentation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User086</cp:lastModifiedBy>
  <cp:revision>12</cp:revision>
  <dcterms:created xsi:type="dcterms:W3CDTF">2023-12-03T05:46:00Z</dcterms:created>
  <dcterms:modified xsi:type="dcterms:W3CDTF">2023-12-04T00:23:30Z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366B11A929E74DBF8A8C03871C5B8078</vt:lpwstr>
  </property>
  <property fmtid="{D5CDD505-2E9C-101B-9397-08002B2CF9AE}" pid="3" name="KSOProductBuildVer">
    <vt:lpwstr>1033-11.2.0.11225</vt:lpwstr>
  </property>
</Properties>
</file>