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  <p:sldMasterId id="2147483783" r:id="rId6"/>
  </p:sldMasterIdLst>
  <p:notesMasterIdLst>
    <p:notesMasterId r:id="rId28"/>
  </p:notesMasterIdLst>
  <p:handoutMasterIdLst>
    <p:handoutMasterId r:id="rId29"/>
  </p:handoutMasterIdLst>
  <p:sldIdLst>
    <p:sldId id="277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1" r:id="rId17"/>
    <p:sldId id="262" r:id="rId18"/>
    <p:sldId id="278" r:id="rId19"/>
    <p:sldId id="257" r:id="rId20"/>
    <p:sldId id="279" r:id="rId21"/>
    <p:sldId id="258" r:id="rId22"/>
    <p:sldId id="259" r:id="rId23"/>
    <p:sldId id="260" r:id="rId24"/>
    <p:sldId id="263" r:id="rId25"/>
    <p:sldId id="265" r:id="rId26"/>
    <p:sldId id="264" r:id="rId27"/>
  </p:sldIdLst>
  <p:sldSz cx="12192000" cy="6858000"/>
  <p:notesSz cx="68199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637A39-5F6C-4CA2-BD95-353CA2F9A418}" v="14" dt="2024-05-14T23:34:11.198"/>
    <p1510:client id="{8CC37971-1A4A-4947-A54D-9263A93A6786}" v="65" dt="2024-05-14T03:00:56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5380" autoAdjust="0"/>
  </p:normalViewPr>
  <p:slideViewPr>
    <p:cSldViewPr snapToGrid="0" showGuides="1">
      <p:cViewPr varScale="1">
        <p:scale>
          <a:sx n="78" d="100"/>
          <a:sy n="78" d="100"/>
        </p:scale>
        <p:origin x="126" y="2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18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9421044"/>
            <a:ext cx="2955290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sz="7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63032" y="9421044"/>
            <a:ext cx="2955290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z="700" smtClean="0"/>
              <a:t>‹#›</a:t>
            </a:fld>
            <a:endParaRPr lang="en-GB" sz="700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63032" y="0"/>
            <a:ext cx="2955290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z="700" smtClean="0"/>
              <a:t>09/06/2024</a:t>
            </a:fld>
            <a:endParaRPr lang="en-GB" sz="70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700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124" userDrawn="1">
          <p15:clr>
            <a:srgbClr val="F26B43"/>
          </p15:clr>
        </p15:guide>
        <p15:guide id="2" pos="2148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1990" y="4773374"/>
            <a:ext cx="5455920" cy="3905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63032" y="0"/>
            <a:ext cx="2955290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700"/>
            </a:lvl1pPr>
          </a:lstStyle>
          <a:p>
            <a:fld id="{1386E511-D742-4EFE-90B5-C9FC42762E0F}" type="datetimeFigureOut">
              <a:rPr lang="en-GB" smtClean="0"/>
              <a:pPr/>
              <a:t>09/06/2024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63032" y="9421044"/>
            <a:ext cx="2955290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00"/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55290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7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124" userDrawn="1">
          <p15:clr>
            <a:srgbClr val="F26B43"/>
          </p15:clr>
        </p15:guide>
        <p15:guide id="2" pos="2148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. DSV blue.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A32BB7F6-9F0A-A368-C487-990A3FB801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7DF23-1386-F624-BC3A-8FA3598A6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80863"/>
            <a:ext cx="7112000" cy="3991137"/>
          </a:xfrm>
        </p:spPr>
        <p:txBody>
          <a:bodyPr/>
          <a:lstStyle>
            <a:lvl1pPr>
              <a:lnSpc>
                <a:spcPct val="100000"/>
              </a:lnSpc>
              <a:defRPr sz="6000" spc="-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3686554A-1224-B98B-303F-3DEF4C9C95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00" y="6090767"/>
            <a:ext cx="661414" cy="195733"/>
          </a:xfrm>
          <a:prstGeom prst="rect">
            <a:avLst/>
          </a:prstGeom>
        </p:spPr>
      </p:pic>
      <p:sp>
        <p:nvSpPr>
          <p:cNvPr id="10" name="Date_DateCustomA" hidden="1">
            <a:extLst>
              <a:ext uri="{FF2B5EF4-FFF2-40B4-BE49-F238E27FC236}">
                <a16:creationId xmlns:a16="http://schemas.microsoft.com/office/drawing/2014/main" id="{C20D0076-D329-96AA-A04A-54176985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11" name="FLD_PresentationTitle" hidden="1">
            <a:extLst>
              <a:ext uri="{FF2B5EF4-FFF2-40B4-BE49-F238E27FC236}">
                <a16:creationId xmlns:a16="http://schemas.microsoft.com/office/drawing/2014/main" id="{B43EA88E-0BF1-3508-3720-CE65072E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2" name="Slide Number Placeholder 5" hidden="1">
            <a:extLst>
              <a:ext uri="{FF2B5EF4-FFF2-40B4-BE49-F238E27FC236}">
                <a16:creationId xmlns:a16="http://schemas.microsoft.com/office/drawing/2014/main" id="{2E0F7ED9-BD90-84B2-5B4F-85E0B0B7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82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/ Photo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89571D55-61C8-1072-5592-ED5E71F0EC6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000" y="1143000"/>
            <a:ext cx="10160001" cy="5714999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F73BF-CE58-1841-4EF3-51F5AFC57E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0" y="0"/>
            <a:ext cx="7112000" cy="1143001"/>
          </a:xfrm>
        </p:spPr>
        <p:txBody>
          <a:bodyPr anchor="ctr" anchorCtr="0"/>
          <a:lstStyle>
            <a:lvl1pPr algn="r">
              <a:lnSpc>
                <a:spcPct val="100000"/>
              </a:lnSpc>
              <a:defRPr sz="2400" spc="-12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7887DE7B-80B9-0272-865D-89D3DD81B4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1016000" y="473634"/>
            <a:ext cx="661414" cy="195733"/>
          </a:xfrm>
          <a:prstGeom prst="rect">
            <a:avLst/>
          </a:prstGeom>
        </p:spPr>
      </p:pic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615A88E0-4E4A-519D-9700-7D5CA52F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F2468DD4-BE4F-9ACC-7037-B7B58F38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8" name="Slide Number Placeholder 5" hidden="1">
            <a:extLst>
              <a:ext uri="{FF2B5EF4-FFF2-40B4-BE49-F238E27FC236}">
                <a16:creationId xmlns:a16="http://schemas.microsoft.com/office/drawing/2014/main" id="{F0286516-5F7F-CE86-B65D-766BC770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05882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/ Phot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73BF-CE58-1841-4EF3-51F5AFC57E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0" y="5714999"/>
            <a:ext cx="7112000" cy="1143001"/>
          </a:xfrm>
        </p:spPr>
        <p:txBody>
          <a:bodyPr anchor="ctr" anchorCtr="0"/>
          <a:lstStyle>
            <a:lvl1pPr algn="r">
              <a:lnSpc>
                <a:spcPct val="100000"/>
              </a:lnSpc>
              <a:defRPr sz="2400" spc="-12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B94A73F-473D-8EE9-886D-D0230F6DF5A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000" y="0"/>
            <a:ext cx="10160001" cy="5714999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FA933D2A-3926-BE08-658A-38ACA7D8B0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1016000" y="6188633"/>
            <a:ext cx="661414" cy="195733"/>
          </a:xfrm>
          <a:prstGeom prst="rect">
            <a:avLst/>
          </a:prstGeom>
        </p:spPr>
      </p:pic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BC7DA32B-9DA6-837C-A252-B237166A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7" name="FLD_PresentationTitle" hidden="1">
            <a:extLst>
              <a:ext uri="{FF2B5EF4-FFF2-40B4-BE49-F238E27FC236}">
                <a16:creationId xmlns:a16="http://schemas.microsoft.com/office/drawing/2014/main" id="{F157FDFF-ED79-E7B5-E586-44FD83BC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8" name="Slide Number Placeholder 5" hidden="1">
            <a:extLst>
              <a:ext uri="{FF2B5EF4-FFF2-40B4-BE49-F238E27FC236}">
                <a16:creationId xmlns:a16="http://schemas.microsoft.com/office/drawing/2014/main" id="{56B00B80-C8F3-9B75-F1D9-191A496D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69590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/ Video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73BF-CE58-1841-4EF3-51F5AFC57E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0" y="0"/>
            <a:ext cx="7112000" cy="1143001"/>
          </a:xfrm>
        </p:spPr>
        <p:txBody>
          <a:bodyPr anchor="ctr" anchorCtr="0"/>
          <a:lstStyle>
            <a:lvl1pPr algn="r">
              <a:lnSpc>
                <a:spcPct val="100000"/>
              </a:lnSpc>
              <a:defRPr sz="2400" spc="-12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5B7007E8-F47C-6725-920A-9C68241BB2EC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1016000" y="1143001"/>
            <a:ext cx="10160000" cy="5714999"/>
          </a:xfrm>
          <a:solidFill>
            <a:srgbClr val="D7D9DC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7887DE7B-80B9-0272-865D-89D3DD81B4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1016000" y="473634"/>
            <a:ext cx="661414" cy="195733"/>
          </a:xfrm>
          <a:prstGeom prst="rect">
            <a:avLst/>
          </a:prstGeom>
        </p:spPr>
      </p:pic>
      <p:sp>
        <p:nvSpPr>
          <p:cNvPr id="10" name="Date_DateCustomA" hidden="1">
            <a:extLst>
              <a:ext uri="{FF2B5EF4-FFF2-40B4-BE49-F238E27FC236}">
                <a16:creationId xmlns:a16="http://schemas.microsoft.com/office/drawing/2014/main" id="{C93401DF-3442-EF28-EF87-4ADB68B2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11" name="FLD_PresentationTitle" hidden="1">
            <a:extLst>
              <a:ext uri="{FF2B5EF4-FFF2-40B4-BE49-F238E27FC236}">
                <a16:creationId xmlns:a16="http://schemas.microsoft.com/office/drawing/2014/main" id="{A3BB0EBC-BA87-021D-10AB-98DE0933FA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2" name="Slide Number Placeholder 5" hidden="1">
            <a:extLst>
              <a:ext uri="{FF2B5EF4-FFF2-40B4-BE49-F238E27FC236}">
                <a16:creationId xmlns:a16="http://schemas.microsoft.com/office/drawing/2014/main" id="{52278516-4C84-CBAB-C31C-851D3CCD5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47476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/ Vide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73BF-CE58-1841-4EF3-51F5AFC57E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0" y="5714999"/>
            <a:ext cx="7112000" cy="1143001"/>
          </a:xfrm>
        </p:spPr>
        <p:txBody>
          <a:bodyPr anchor="ctr" anchorCtr="0"/>
          <a:lstStyle>
            <a:lvl1pPr algn="r">
              <a:lnSpc>
                <a:spcPct val="100000"/>
              </a:lnSpc>
              <a:defRPr sz="2400" spc="-12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5B7007E8-F47C-6725-920A-9C68241BB2EC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1016000" y="0"/>
            <a:ext cx="10160000" cy="5714999"/>
          </a:xfrm>
          <a:solidFill>
            <a:srgbClr val="D7D9DC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FA933D2A-3926-BE08-658A-38ACA7D8B0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1016000" y="6188633"/>
            <a:ext cx="661414" cy="195733"/>
          </a:xfrm>
          <a:prstGeom prst="rect">
            <a:avLst/>
          </a:prstGeom>
        </p:spPr>
      </p:pic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647149E-3225-6E07-A2C3-29F4AAF3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B9EBF59-CDCB-7A93-2A08-D4DD7E7D68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8" name="Slide Number Placeholder 5" hidden="1">
            <a:extLst>
              <a:ext uri="{FF2B5EF4-FFF2-40B4-BE49-F238E27FC236}">
                <a16:creationId xmlns:a16="http://schemas.microsoft.com/office/drawing/2014/main" id="{6C075FC0-1496-772E-E48D-8E743FC362A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27258"/>
      </p:ext>
    </p:extLst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. Four pictures.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A125EFE3-97FF-4C6E-9A67-2A9531017A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015999" y="571500"/>
            <a:ext cx="4064001" cy="28575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2800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31B76FEC-FA37-5397-4146-517D33B039B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white">
          <a:xfrm>
            <a:off x="1015999" y="4000499"/>
            <a:ext cx="4064001" cy="1714501"/>
          </a:xfrm>
        </p:spPr>
        <p:txBody>
          <a:bodyPr anchor="b" anchorCtr="0"/>
          <a:lstStyle>
            <a:lvl1pPr marL="180000" indent="-180000">
              <a:spcBef>
                <a:spcPts val="1000"/>
              </a:spcBef>
              <a:defRPr sz="1400"/>
            </a:lvl1pPr>
            <a:lvl2pPr marL="360000" indent="-180000">
              <a:defRPr sz="1400"/>
            </a:lvl2pPr>
            <a:lvl3pPr marL="540000" indent="-180000">
              <a:defRPr sz="1400"/>
            </a:lvl3pPr>
            <a:lvl4pPr>
              <a:defRPr sz="1400"/>
            </a:lvl4pPr>
            <a:lvl5pPr>
              <a:defRPr sz="1400"/>
            </a:lvl5pPr>
            <a:lvl9pPr>
              <a:defRPr sz="60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41652E79-A256-6435-22B5-189A7EE09C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9" y="-3"/>
            <a:ext cx="3048002" cy="3429003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160ED267-CE2A-9C6E-2A58-D17EC49FD33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4000" y="-6"/>
            <a:ext cx="3048002" cy="3429003"/>
          </a:xfrm>
          <a:solidFill>
            <a:srgbClr val="AAB0BA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7917D4E6-EBD9-387E-C598-F1E497609D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998" y="3429000"/>
            <a:ext cx="3048002" cy="3429003"/>
          </a:xfrm>
          <a:solidFill>
            <a:srgbClr val="AAB0BA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86AA52A1-0E52-62B5-82F1-71500022762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44000" y="3429000"/>
            <a:ext cx="3048002" cy="3429003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7E9A8FD-18CF-3BCF-7734-E0DE693EE83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white"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06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. A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38DDF0E9-4CE9-B343-4872-62126B84DC2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2"/>
            <a:ext cx="12192000" cy="6858001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08336-28BF-0B78-1382-C16BC3329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571501"/>
            <a:ext cx="5080000" cy="5714999"/>
          </a:xfrm>
          <a:solidFill>
            <a:srgbClr val="EFF0F0"/>
          </a:solidFill>
        </p:spPr>
        <p:txBody>
          <a:bodyPr lIns="1015200" tIns="572400" rIns="1015200" bIns="3960000"/>
          <a:lstStyle>
            <a:lvl1pPr>
              <a:lnSpc>
                <a:spcPct val="100000"/>
              </a:lnSpc>
              <a:defRPr sz="2800" spc="-13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EF2F699A-9A0E-FC32-6C65-D24A5577A7A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112001" y="2286000"/>
            <a:ext cx="3048000" cy="3429000"/>
          </a:xfrm>
        </p:spPr>
        <p:txBody>
          <a:bodyPr anchor="t" anchorCtr="0"/>
          <a:lstStyle>
            <a:lvl1pPr marL="180000" indent="-180000">
              <a:spcBef>
                <a:spcPts val="1000"/>
              </a:spcBef>
              <a:defRPr sz="1400"/>
            </a:lvl1pPr>
            <a:lvl2pPr marL="360000" indent="-180000">
              <a:spcBef>
                <a:spcPts val="1000"/>
              </a:spcBef>
              <a:defRPr sz="1400"/>
            </a:lvl2pPr>
            <a:lvl3pPr marL="540000" indent="-180000">
              <a:defRPr sz="1400"/>
            </a:lvl3pPr>
            <a:lvl4pPr>
              <a:defRPr sz="1400"/>
            </a:lvl4pPr>
            <a:lvl5pPr>
              <a:defRPr sz="1400"/>
            </a:lvl5pPr>
            <a:lvl9pPr>
              <a:defRPr sz="60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_DateCustomA" hidden="1">
            <a:extLst>
              <a:ext uri="{FF2B5EF4-FFF2-40B4-BE49-F238E27FC236}">
                <a16:creationId xmlns:a16="http://schemas.microsoft.com/office/drawing/2014/main" id="{F8F6FA0E-135D-B279-FA33-FE27ACB56FD4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16" name="FLD_PresentationTitle" hidden="1">
            <a:extLst>
              <a:ext uri="{FF2B5EF4-FFF2-40B4-BE49-F238E27FC236}">
                <a16:creationId xmlns:a16="http://schemas.microsoft.com/office/drawing/2014/main" id="{B44FDAFB-C5C0-A39A-436F-064D0BCF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1182686216"/>
      </p:ext>
    </p:extLst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. B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38DDF0E9-4CE9-B343-4872-62126B84DC2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2"/>
            <a:ext cx="12192000" cy="6858001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08336-28BF-0B78-1382-C16BC3329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5080000" cy="5714999"/>
          </a:xfrm>
          <a:solidFill>
            <a:srgbClr val="EFF0F0"/>
          </a:solidFill>
        </p:spPr>
        <p:txBody>
          <a:bodyPr lIns="1015200" tIns="572400" rIns="1015200" bIns="3960000"/>
          <a:lstStyle>
            <a:lvl1pPr>
              <a:lnSpc>
                <a:spcPct val="100000"/>
              </a:lnSpc>
              <a:defRPr sz="2800" spc="-13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EF2F699A-9A0E-FC32-6C65-D24A5577A7A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032000" y="2286000"/>
            <a:ext cx="3048001" cy="3429000"/>
          </a:xfrm>
        </p:spPr>
        <p:txBody>
          <a:bodyPr anchor="t" anchorCtr="0"/>
          <a:lstStyle>
            <a:lvl1pPr marL="180000" indent="-180000">
              <a:spcBef>
                <a:spcPts val="1000"/>
              </a:spcBef>
              <a:defRPr sz="1400"/>
            </a:lvl1pPr>
            <a:lvl2pPr marL="360000" indent="-180000">
              <a:spcBef>
                <a:spcPts val="1000"/>
              </a:spcBef>
              <a:defRPr sz="1400"/>
            </a:lvl2pPr>
            <a:lvl3pPr marL="540000" indent="-180000">
              <a:spcBef>
                <a:spcPts val="1000"/>
              </a:spcBef>
              <a:defRPr sz="1400"/>
            </a:lvl3pPr>
            <a:lvl4pPr>
              <a:defRPr sz="1400"/>
            </a:lvl4pPr>
            <a:lvl5pPr>
              <a:defRPr sz="1400"/>
            </a:lvl5pPr>
            <a:lvl9pPr>
              <a:defRPr sz="60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_DateCustomA" hidden="1">
            <a:extLst>
              <a:ext uri="{FF2B5EF4-FFF2-40B4-BE49-F238E27FC236}">
                <a16:creationId xmlns:a16="http://schemas.microsoft.com/office/drawing/2014/main" id="{3F76FFE6-0EF7-1458-6DBC-A308223D23FD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8" name="FLD_PresentationTitle" hidden="1">
            <a:extLst>
              <a:ext uri="{FF2B5EF4-FFF2-40B4-BE49-F238E27FC236}">
                <a16:creationId xmlns:a16="http://schemas.microsoft.com/office/drawing/2014/main" id="{ADBC57DC-1F97-14E1-7119-084B290A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4155727931"/>
      </p:ext>
    </p:extLst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CE736B98-1340-62EF-59F8-D7D6451499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71500"/>
            <a:ext cx="7112000" cy="571500"/>
          </a:xfrm>
        </p:spPr>
        <p:txBody>
          <a:bodyPr/>
          <a:lstStyle>
            <a:lvl1pPr>
              <a:defRPr sz="2800" spc="-15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1016000" y="1143000"/>
            <a:ext cx="7112000" cy="4572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white"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_DateCustomA" hidden="1">
            <a:extLst>
              <a:ext uri="{FF2B5EF4-FFF2-40B4-BE49-F238E27FC236}">
                <a16:creationId xmlns:a16="http://schemas.microsoft.com/office/drawing/2014/main" id="{9B76FB2B-7B27-25A8-D5DA-A1D0299217C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12" name="FLD_PresentationTitle" hidden="1">
            <a:extLst>
              <a:ext uri="{FF2B5EF4-FFF2-40B4-BE49-F238E27FC236}">
                <a16:creationId xmlns:a16="http://schemas.microsoft.com/office/drawing/2014/main" id="{7122A9DB-AE31-0883-5DF7-D7EC3B6283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1154529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0"/>
            <a:ext cx="7112000" cy="571500"/>
          </a:xfrm>
        </p:spPr>
        <p:txBody>
          <a:bodyPr/>
          <a:lstStyle>
            <a:lvl1pPr>
              <a:defRPr sz="2800" spc="-15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6000" y="1143000"/>
            <a:ext cx="7112000" cy="4572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F2AB8-50D1-E796-8A43-7D155B9B0E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5CF89A6E-A60B-2C8B-57F5-0EFF32F35FB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7" name="FLD_PresentationTitle" hidden="1">
            <a:extLst>
              <a:ext uri="{FF2B5EF4-FFF2-40B4-BE49-F238E27FC236}">
                <a16:creationId xmlns:a16="http://schemas.microsoft.com/office/drawing/2014/main" id="{F072395F-8149-8E1A-0376-145F44D720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3885506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">
    <p:bg>
      <p:bgPr>
        <a:solidFill>
          <a:srgbClr val="2F31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0D628073-55BA-B140-2CA5-8C8B182FC7A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91378"/>
            <a:ext cx="7112000" cy="551622"/>
          </a:xfrm>
        </p:spPr>
        <p:txBody>
          <a:bodyPr/>
          <a:lstStyle>
            <a:lvl1pPr>
              <a:defRPr sz="2800" spc="-15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1016000" y="1143000"/>
            <a:ext cx="7112000" cy="4572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F2AB8-50D1-E796-8A43-7D155B9B0E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white"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E928560C-DC49-6629-0665-93FBC7B9744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7" name="FLD_PresentationTitle" hidden="1">
            <a:extLst>
              <a:ext uri="{FF2B5EF4-FFF2-40B4-BE49-F238E27FC236}">
                <a16:creationId xmlns:a16="http://schemas.microsoft.com/office/drawing/2014/main" id="{0F42B128-E614-B433-B4F5-E8A753D6125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4195726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. White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DF23-1386-F624-BC3A-8FA3598A6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6000" y="580863"/>
            <a:ext cx="7112000" cy="3991137"/>
          </a:xfrm>
        </p:spPr>
        <p:txBody>
          <a:bodyPr/>
          <a:lstStyle>
            <a:lvl1pPr>
              <a:lnSpc>
                <a:spcPct val="100000"/>
              </a:lnSpc>
              <a:defRPr sz="6000" spc="-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B9019654-4813-5F8A-EA65-5AE9FE42F7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1016000" y="6090767"/>
            <a:ext cx="661414" cy="195733"/>
          </a:xfrm>
          <a:prstGeom prst="rect">
            <a:avLst/>
          </a:prstGeom>
        </p:spPr>
      </p:pic>
      <p:sp>
        <p:nvSpPr>
          <p:cNvPr id="8" name="Date_DateCustomA" hidden="1">
            <a:extLst>
              <a:ext uri="{FF2B5EF4-FFF2-40B4-BE49-F238E27FC236}">
                <a16:creationId xmlns:a16="http://schemas.microsoft.com/office/drawing/2014/main" id="{D925183B-C5E9-CA72-F99B-A8B64B88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9" name="FLD_PresentationTitle" hidden="1">
            <a:extLst>
              <a:ext uri="{FF2B5EF4-FFF2-40B4-BE49-F238E27FC236}">
                <a16:creationId xmlns:a16="http://schemas.microsoft.com/office/drawing/2014/main" id="{5BC658D0-3D0D-6FBA-4900-55595E10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0" name="Slide Number Placeholder 5" hidden="1">
            <a:extLst>
              <a:ext uri="{FF2B5EF4-FFF2-40B4-BE49-F238E27FC236}">
                <a16:creationId xmlns:a16="http://schemas.microsoft.com/office/drawing/2014/main" id="{A83469B6-0EA8-B63F-D617-0C1C27E6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72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CE736B98-1340-62EF-59F8-D7D6451499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71501"/>
            <a:ext cx="7112000" cy="1142999"/>
          </a:xfrm>
        </p:spPr>
        <p:txBody>
          <a:bodyPr/>
          <a:lstStyle>
            <a:lvl1pPr>
              <a:defRPr sz="2800" spc="-15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1016000" y="1714500"/>
            <a:ext cx="10160000" cy="4000500"/>
          </a:xfrm>
        </p:spPr>
        <p:txBody>
          <a:bodyPr numCol="3" spcCol="10152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white"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_DateCustomA" hidden="1">
            <a:extLst>
              <a:ext uri="{FF2B5EF4-FFF2-40B4-BE49-F238E27FC236}">
                <a16:creationId xmlns:a16="http://schemas.microsoft.com/office/drawing/2014/main" id="{BE6232D6-50CD-B698-14DF-4F5A2739577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9" name="FLD_PresentationTitle" hidden="1">
            <a:extLst>
              <a:ext uri="{FF2B5EF4-FFF2-40B4-BE49-F238E27FC236}">
                <a16:creationId xmlns:a16="http://schemas.microsoft.com/office/drawing/2014/main" id="{BDF4765D-9202-4F81-D4C8-B11E46E8B40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390644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81440"/>
            <a:ext cx="7112000" cy="1142999"/>
          </a:xfrm>
        </p:spPr>
        <p:txBody>
          <a:bodyPr/>
          <a:lstStyle>
            <a:lvl1pPr>
              <a:defRPr sz="2800" spc="-18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6000" y="1724439"/>
            <a:ext cx="10160000" cy="3990561"/>
          </a:xfrm>
        </p:spPr>
        <p:txBody>
          <a:bodyPr numCol="3" spcCol="10152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192C0DFA-1CB1-427A-8E9E-750569DCB65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6" name="FLD_PresentationTitle" hidden="1">
            <a:extLst>
              <a:ext uri="{FF2B5EF4-FFF2-40B4-BE49-F238E27FC236}">
                <a16:creationId xmlns:a16="http://schemas.microsoft.com/office/drawing/2014/main" id="{43C32F2A-B66D-B6D5-BC1E-EBF8300221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3189954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CE736B98-1340-62EF-59F8-D7D645149970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71501"/>
            <a:ext cx="4064000" cy="5143500"/>
          </a:xfrm>
        </p:spPr>
        <p:txBody>
          <a:bodyPr/>
          <a:lstStyle>
            <a:lvl1pPr>
              <a:defRPr sz="2800" spc="-18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12000" y="1143001"/>
            <a:ext cx="4064000" cy="4571999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3DCF2622-D659-48E0-7315-C7387BD4C49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6" name="FLD_PresentationTitle" hidden="1">
            <a:extLst>
              <a:ext uri="{FF2B5EF4-FFF2-40B4-BE49-F238E27FC236}">
                <a16:creationId xmlns:a16="http://schemas.microsoft.com/office/drawing/2014/main" id="{2258D535-C25E-08A6-2C26-FBE0A94A38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355047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96845445-64FE-646E-98FA-6757F8E5FE6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BCD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4" name="Background">
            <a:extLst>
              <a:ext uri="{FF2B5EF4-FFF2-40B4-BE49-F238E27FC236}">
                <a16:creationId xmlns:a16="http://schemas.microsoft.com/office/drawing/2014/main" id="{CE736B98-1340-62EF-59F8-D7D645149970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71501"/>
            <a:ext cx="4064000" cy="5143500"/>
          </a:xfrm>
        </p:spPr>
        <p:txBody>
          <a:bodyPr/>
          <a:lstStyle>
            <a:lvl1pPr>
              <a:defRPr sz="2800" spc="-18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12000" y="1143001"/>
            <a:ext cx="4064000" cy="4571999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4B00D8CC-C5D8-4502-052E-A77492C533C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8" name="FLD_PresentationTitle" hidden="1">
            <a:extLst>
              <a:ext uri="{FF2B5EF4-FFF2-40B4-BE49-F238E27FC236}">
                <a16:creationId xmlns:a16="http://schemas.microsoft.com/office/drawing/2014/main" id="{AEDE9E90-437C-62DF-5155-E6923CF6DD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560089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96845445-64FE-646E-98FA-6757F8E5FE6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EF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4064000" cy="5143500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12000" y="1143001"/>
            <a:ext cx="4064000" cy="4571999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A5A34D3A-887D-D1FA-6E48-9D6579F604F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8" name="FLD_PresentationTitle" hidden="1">
            <a:extLst>
              <a:ext uri="{FF2B5EF4-FFF2-40B4-BE49-F238E27FC236}">
                <a16:creationId xmlns:a16="http://schemas.microsoft.com/office/drawing/2014/main" id="{27F490B2-DC8E-2315-231D-0E2CB869A8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2585419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12000" y="583791"/>
            <a:ext cx="4064000" cy="559209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12000" y="1714500"/>
            <a:ext cx="4064000" cy="4572000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6AA9DA8B-CBA2-1A7A-7B50-DDA2EEA025D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8" name="FLD_PresentationTitle" hidden="1">
            <a:extLst>
              <a:ext uri="{FF2B5EF4-FFF2-40B4-BE49-F238E27FC236}">
                <a16:creationId xmlns:a16="http://schemas.microsoft.com/office/drawing/2014/main" id="{38CE46C6-A82E-9E68-3EA1-4DD1A524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3670372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9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4064000" cy="571500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6000" y="1714500"/>
            <a:ext cx="4064000" cy="4572000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65D7F899-F1AD-FDE9-96BB-9CFC92DAFE1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6" name="FLD_PresentationTitle" hidden="1">
            <a:extLst>
              <a:ext uri="{FF2B5EF4-FFF2-40B4-BE49-F238E27FC236}">
                <a16:creationId xmlns:a16="http://schemas.microsoft.com/office/drawing/2014/main" id="{BFB7D583-2F21-0EB2-FA04-5FD05A27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2869362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F">
    <p:bg>
      <p:bgPr>
        <a:solidFill>
          <a:srgbClr val="0026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9769E97D-0F98-CA2D-94CB-04249AB1525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9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4064000" cy="571500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1016000" y="1714500"/>
            <a:ext cx="4064000" cy="4572000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5AE5164C-C20B-8076-6BB7-2C2A39507D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8" name="FLD_PresentationTitle" hidden="1">
            <a:extLst>
              <a:ext uri="{FF2B5EF4-FFF2-40B4-BE49-F238E27FC236}">
                <a16:creationId xmlns:a16="http://schemas.microsoft.com/office/drawing/2014/main" id="{6C2CA471-A2FD-03B2-DE2D-2C5CF5B5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2576688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G">
    <p:bg>
      <p:bgPr>
        <a:solidFill>
          <a:srgbClr val="2F31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9769E97D-0F98-CA2D-94CB-04249AB1525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9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4064000" cy="571499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1016000" y="1714500"/>
            <a:ext cx="4064000" cy="4572000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663ED12B-D4FE-23D3-22A8-EE584DBE806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8" name="FLD_PresentationTitle" hidden="1">
            <a:extLst>
              <a:ext uri="{FF2B5EF4-FFF2-40B4-BE49-F238E27FC236}">
                <a16:creationId xmlns:a16="http://schemas.microsoft.com/office/drawing/2014/main" id="{84F7E3A9-7C1E-AB7B-38AC-73429901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713624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. Two columns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9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1" y="571500"/>
            <a:ext cx="4064000" cy="876298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6000" y="1714501"/>
            <a:ext cx="1879600" cy="4000499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1CB7469-3391-9372-6F59-350B413CD38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200401" y="1714501"/>
            <a:ext cx="1879600" cy="4000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_DateCustomA" hidden="1">
            <a:extLst>
              <a:ext uri="{FF2B5EF4-FFF2-40B4-BE49-F238E27FC236}">
                <a16:creationId xmlns:a16="http://schemas.microsoft.com/office/drawing/2014/main" id="{063BE6C7-9EA1-6AB0-95F6-C3B6001BD10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10" name="FLD_PresentationTitle" hidden="1">
            <a:extLst>
              <a:ext uri="{FF2B5EF4-FFF2-40B4-BE49-F238E27FC236}">
                <a16:creationId xmlns:a16="http://schemas.microsoft.com/office/drawing/2014/main" id="{3D120C54-5141-63EA-06B0-3A3EEE83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170484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. Dark picture.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03339083-32F6-B6AC-9B07-EBC1CF9E345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2"/>
            <a:ext cx="12192000" cy="6858001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7DF23-1386-F624-BC3A-8FA3598A6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6000" y="571500"/>
            <a:ext cx="7112000" cy="4000500"/>
          </a:xfrm>
        </p:spPr>
        <p:txBody>
          <a:bodyPr/>
          <a:lstStyle>
            <a:lvl1pPr>
              <a:lnSpc>
                <a:spcPct val="100000"/>
              </a:lnSpc>
              <a:defRPr sz="6000" spc="-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88DEE54-AD7D-6357-541F-77DFAFE2F7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6000" y="5143500"/>
            <a:ext cx="7112000" cy="5715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8" name="Text Placeholder logo">
            <a:extLst>
              <a:ext uri="{FF2B5EF4-FFF2-40B4-BE49-F238E27FC236}">
                <a16:creationId xmlns:a16="http://schemas.microsoft.com/office/drawing/2014/main" id="{99992B8E-2755-D334-48EB-880B817594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16000" y="6090767"/>
            <a:ext cx="661414" cy="19573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39" r="-39"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3" name="Date_DateCustomA" hidden="1">
            <a:extLst>
              <a:ext uri="{FF2B5EF4-FFF2-40B4-BE49-F238E27FC236}">
                <a16:creationId xmlns:a16="http://schemas.microsoft.com/office/drawing/2014/main" id="{BDE2133D-F949-2B78-1FB8-2497C0F9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14" name="FLD_PresentationTitle" hidden="1">
            <a:extLst>
              <a:ext uri="{FF2B5EF4-FFF2-40B4-BE49-F238E27FC236}">
                <a16:creationId xmlns:a16="http://schemas.microsoft.com/office/drawing/2014/main" id="{B0AEC2B2-1751-BF9A-070E-37CF02B0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5" name="Slide Number Placeholder 5" hidden="1">
            <a:extLst>
              <a:ext uri="{FF2B5EF4-FFF2-40B4-BE49-F238E27FC236}">
                <a16:creationId xmlns:a16="http://schemas.microsoft.com/office/drawing/2014/main" id="{017562DB-CBFA-21AA-7D2C-9943DAF4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05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4 spl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-3"/>
            <a:ext cx="8128002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9144000" y="571500"/>
            <a:ext cx="2032000" cy="1142999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0" y="1714500"/>
            <a:ext cx="2032000" cy="4000500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ABBB9E5C-2A23-1E64-A74E-B72955851CD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6" name="FLD_PresentationTitle" hidden="1">
            <a:extLst>
              <a:ext uri="{FF2B5EF4-FFF2-40B4-BE49-F238E27FC236}">
                <a16:creationId xmlns:a16="http://schemas.microsoft.com/office/drawing/2014/main" id="{F95729FB-88F6-08B1-C189-5A2EFA3A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3961917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8 spl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63998" y="-3"/>
            <a:ext cx="8128002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83791"/>
            <a:ext cx="2031998" cy="1142999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5998" y="1714500"/>
            <a:ext cx="2032000" cy="4572000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D561AFBC-E08F-3499-6AE8-256B4350074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6" name="FLD_PresentationTitle" hidden="1">
            <a:extLst>
              <a:ext uri="{FF2B5EF4-FFF2-40B4-BE49-F238E27FC236}">
                <a16:creationId xmlns:a16="http://schemas.microsoft.com/office/drawing/2014/main" id="{D5BB4934-9905-0D7D-50F4-2251ADE4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2844225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101600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62B57-F7D0-7C36-6044-62FDC45761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124913289"/>
      </p:ext>
    </p:extLst>
  </p:cSld>
  <p:clrMapOvr>
    <a:masterClrMapping/>
  </p:clrMapOvr>
  <p:transition spd="slow">
    <p:push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10160000" cy="5715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62B57-F7D0-7C36-6044-62FDC45761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3A0DC2B-B593-D15B-E451-6EF7B951A7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6000" y="1143000"/>
            <a:ext cx="10160000" cy="5715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16503082"/>
      </p:ext>
    </p:extLst>
  </p:cSld>
  <p:clrMapOvr>
    <a:masterClrMapping/>
  </p:clrMapOvr>
  <p:transition spd="slow">
    <p:push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s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10160000" cy="571499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8EF3CCE-E246-1024-5380-36F7E318A97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000" y="1714500"/>
            <a:ext cx="3048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EAF5E4D0-5B87-4292-E9D6-4DD6ABB8BC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1714500"/>
            <a:ext cx="3048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E80C29B-9A41-74AF-4700-B0C9AA5C16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8000" y="1714500"/>
            <a:ext cx="3048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</p:spTree>
    <p:extLst>
      <p:ext uri="{BB962C8B-B14F-4D97-AF65-F5344CB8AC3E}">
        <p14:creationId xmlns:p14="http://schemas.microsoft.com/office/powerpoint/2010/main" val="2247150249"/>
      </p:ext>
    </p:extLst>
  </p:cSld>
  <p:clrMapOvr>
    <a:masterClrMapping/>
  </p:clrMapOvr>
  <p:transition spd="slow">
    <p:push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s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10160000" cy="571499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8EF3CCE-E246-1024-5380-36F7E318A97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000" y="1714499"/>
            <a:ext cx="25273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F8D826DE-3B17-23A6-5013-5265E26499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60231" y="1714499"/>
            <a:ext cx="2527301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6FF5E29D-0257-9799-DC85-BE2722718FF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04466" y="1714499"/>
            <a:ext cx="2544234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66B91207-BE73-9981-2C64-26855D823AC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648700" y="1714499"/>
            <a:ext cx="25273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</p:spTree>
    <p:extLst>
      <p:ext uri="{BB962C8B-B14F-4D97-AF65-F5344CB8AC3E}">
        <p14:creationId xmlns:p14="http://schemas.microsoft.com/office/powerpoint/2010/main" val="2129886216"/>
      </p:ext>
    </p:extLst>
  </p:cSld>
  <p:clrMapOvr>
    <a:masterClrMapping/>
  </p:clrMapOvr>
  <p:transition spd="slow">
    <p:push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10160000" cy="571499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E29AD41-C8C2-90DE-E65A-EFBC9857F2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000" y="1714500"/>
            <a:ext cx="2032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B16CB37F-37AA-410D-204B-AD1EBCDF08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46413" y="1714500"/>
            <a:ext cx="2032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8AA3438-1E4F-A17B-4BA6-84604FFDA3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76825" y="1714500"/>
            <a:ext cx="2032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DF3C2F97-EEF8-DFB6-BEE7-9C6CB8E2158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105650" y="1714500"/>
            <a:ext cx="2032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938A246F-FC1C-528B-BF2A-063647BFB58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44635" y="1714500"/>
            <a:ext cx="2032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</p:spTree>
    <p:extLst>
      <p:ext uri="{BB962C8B-B14F-4D97-AF65-F5344CB8AC3E}">
        <p14:creationId xmlns:p14="http://schemas.microsoft.com/office/powerpoint/2010/main" val="2769990759"/>
      </p:ext>
    </p:extLst>
  </p:cSld>
  <p:clrMapOvr>
    <a:masterClrMapping/>
  </p:clrMapOvr>
  <p:transition spd="slow">
    <p:push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62B57-F7D0-7C36-6044-62FDC45761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2316812702"/>
      </p:ext>
    </p:extLst>
  </p:cSld>
  <p:clrMapOvr>
    <a:masterClrMapping/>
  </p:clrMapOvr>
  <p:transition spd="slow">
    <p:push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B228394F-BE7A-2262-4AF9-4B90EED71C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5" name="Slide Number Placeholder 2" hidden="1">
            <a:extLst>
              <a:ext uri="{FF2B5EF4-FFF2-40B4-BE49-F238E27FC236}">
                <a16:creationId xmlns:a16="http://schemas.microsoft.com/office/drawing/2014/main" id="{5681F9E3-16E7-1875-E3BC-602B9846CA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_DateCustomA" hidden="1">
            <a:extLst>
              <a:ext uri="{FF2B5EF4-FFF2-40B4-BE49-F238E27FC236}">
                <a16:creationId xmlns:a16="http://schemas.microsoft.com/office/drawing/2014/main" id="{E805FD9B-473D-902D-E033-2D4D9995A95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11" name="FLD_PresentationTitle" hidden="1">
            <a:extLst>
              <a:ext uri="{FF2B5EF4-FFF2-40B4-BE49-F238E27FC236}">
                <a16:creationId xmlns:a16="http://schemas.microsoft.com/office/drawing/2014/main" id="{71BDDE09-C5FF-5BF0-2014-6703726DDB6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AC4336A-44A7-B57B-C11B-6FE9938BFD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3787" y="2190750"/>
            <a:ext cx="49244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61800"/>
      </p:ext>
    </p:extLst>
  </p:cSld>
  <p:clrMapOvr>
    <a:masterClrMapping/>
  </p:clrMapOvr>
  <p:transition spd="slow">
    <p:push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6544B24D-C639-700F-B730-B477473093D3}"/>
              </a:ext>
            </a:extLst>
          </p:cNvPr>
          <p:cNvSpPr txBox="1"/>
          <p:nvPr userDrawn="1"/>
        </p:nvSpPr>
        <p:spPr>
          <a:xfrm>
            <a:off x="4467579" y="1608016"/>
            <a:ext cx="2642834" cy="421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200"/>
              </a:spcBef>
              <a:defRPr sz="3200"/>
            </a:pPr>
            <a:r>
              <a:rPr lang="en-US" sz="1600" dirty="0"/>
              <a:t>PICTURES</a:t>
            </a:r>
            <a:br>
              <a:rPr lang="en-US" sz="1600" dirty="0"/>
            </a:br>
            <a:r>
              <a:rPr lang="en-US" sz="900" b="1" dirty="0"/>
              <a:t>Insert corporate picture from Templafy</a:t>
            </a:r>
            <a:endParaRPr lang="en-US" sz="900" dirty="0"/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1.</a:t>
            </a:r>
            <a:r>
              <a:rPr lang="en-US" sz="900" b="0" dirty="0"/>
              <a:t> Click the blue </a:t>
            </a:r>
            <a:r>
              <a:rPr lang="en-US" sz="900" dirty="0"/>
              <a:t>Templafy </a:t>
            </a:r>
            <a:r>
              <a:rPr lang="en-US" sz="900" b="0" dirty="0"/>
              <a:t>button</a:t>
            </a:r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2. </a:t>
            </a:r>
            <a:r>
              <a:rPr lang="en-US" sz="900" b="0" dirty="0"/>
              <a:t>In the dropdown, click the </a:t>
            </a:r>
            <a:r>
              <a:rPr lang="en-US" sz="900" dirty="0"/>
              <a:t>Photos </a:t>
            </a:r>
            <a:r>
              <a:rPr lang="en-US" sz="900" b="0" dirty="0"/>
              <a:t>button in the Templafy pane on the right side of the screen</a:t>
            </a:r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3. </a:t>
            </a:r>
            <a:r>
              <a:rPr lang="en-US" sz="900" b="0" dirty="0"/>
              <a:t>Find your image and click in once to insert</a:t>
            </a:r>
          </a:p>
          <a:p>
            <a:pPr>
              <a:spcBef>
                <a:spcPts val="600"/>
              </a:spcBef>
              <a:defRPr sz="1800"/>
            </a:pPr>
            <a:endParaRPr lang="en-US" sz="900" b="0" dirty="0"/>
          </a:p>
          <a:p>
            <a:pPr>
              <a:spcBef>
                <a:spcPts val="600"/>
              </a:spcBef>
              <a:defRPr sz="1800"/>
            </a:pPr>
            <a:endParaRPr lang="en-US" sz="900" b="0" dirty="0"/>
          </a:p>
          <a:p>
            <a:pPr>
              <a:spcBef>
                <a:spcPts val="600"/>
              </a:spcBef>
              <a:defRPr sz="1800"/>
            </a:pPr>
            <a:endParaRPr lang="en-US" sz="900" b="0" dirty="0"/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Hint: </a:t>
            </a:r>
            <a:r>
              <a:rPr lang="en-US" sz="900" b="0" dirty="0"/>
              <a:t>You can search for images in the search field.</a:t>
            </a:r>
          </a:p>
          <a:p>
            <a:pPr>
              <a:spcBef>
                <a:spcPts val="600"/>
              </a:spcBef>
              <a:defRPr sz="1800"/>
            </a:pPr>
            <a:endParaRPr lang="en-US" sz="900" b="0" dirty="0"/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Crop picture</a:t>
            </a:r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1. </a:t>
            </a:r>
            <a:r>
              <a:rPr lang="en-US" sz="900" b="0" dirty="0"/>
              <a:t>Click </a:t>
            </a:r>
            <a:r>
              <a:rPr lang="en-US" sz="900" dirty="0"/>
              <a:t>Crop</a:t>
            </a:r>
            <a:r>
              <a:rPr lang="en-US" sz="900" b="0" dirty="0"/>
              <a:t> to change size or </a:t>
            </a:r>
            <a:br>
              <a:rPr lang="en-US" sz="900" b="0" dirty="0"/>
            </a:br>
            <a:r>
              <a:rPr lang="en-US" sz="900" b="0" dirty="0"/>
              <a:t>focus of the picture</a:t>
            </a:r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2. </a:t>
            </a:r>
            <a:r>
              <a:rPr lang="en-US" sz="900" b="0" dirty="0"/>
              <a:t>If you want to scale the picture, </a:t>
            </a:r>
            <a:br>
              <a:rPr lang="en-US" sz="900" b="0" dirty="0"/>
            </a:br>
            <a:r>
              <a:rPr lang="en-US" sz="900" b="0" dirty="0"/>
              <a:t>hold </a:t>
            </a:r>
            <a:r>
              <a:rPr lang="en-US" sz="900" dirty="0"/>
              <a:t>SHIFT</a:t>
            </a:r>
            <a:r>
              <a:rPr lang="en-US" sz="900" b="0" dirty="0"/>
              <a:t>-key down while </a:t>
            </a:r>
            <a:br>
              <a:rPr lang="en-US" sz="900" b="0" dirty="0"/>
            </a:br>
            <a:r>
              <a:rPr lang="en-US" sz="900" b="0" dirty="0"/>
              <a:t>dragging the corners of the picture</a:t>
            </a:r>
            <a:br>
              <a:rPr lang="en-US" sz="900" b="0" dirty="0"/>
            </a:br>
            <a:endParaRPr lang="en-US" sz="900" b="0" dirty="0"/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HINT: </a:t>
            </a:r>
            <a:r>
              <a:rPr lang="en-US" sz="900" b="0" dirty="0"/>
              <a:t>If you delete the picture and </a:t>
            </a:r>
            <a:br>
              <a:rPr lang="en-US" sz="900" b="0" dirty="0"/>
            </a:br>
            <a:r>
              <a:rPr lang="en-US" sz="900" b="0" dirty="0"/>
              <a:t>insert a new one, the picture may </a:t>
            </a:r>
            <a:br>
              <a:rPr lang="en-US" sz="900" b="0" dirty="0"/>
            </a:br>
            <a:r>
              <a:rPr lang="en-US" sz="900" b="0" dirty="0"/>
              <a:t>lie in front of the text or graphic.</a:t>
            </a:r>
            <a:br>
              <a:rPr lang="en-US" sz="900" b="0" dirty="0"/>
            </a:br>
            <a:r>
              <a:rPr lang="en-US" sz="900" b="0" dirty="0"/>
              <a:t>If this happens, select the picture, </a:t>
            </a:r>
            <a:br>
              <a:rPr lang="en-US" sz="900" b="0" dirty="0"/>
            </a:br>
            <a:r>
              <a:rPr lang="en-US" sz="900" b="0" dirty="0"/>
              <a:t>right-click and choose </a:t>
            </a:r>
            <a:r>
              <a:rPr lang="en-US" sz="900" dirty="0"/>
              <a:t>Send to Back</a:t>
            </a:r>
          </a:p>
        </p:txBody>
      </p:sp>
      <p:grpSp>
        <p:nvGrpSpPr>
          <p:cNvPr id="4" name="Gruppe 25">
            <a:extLst>
              <a:ext uri="{FF2B5EF4-FFF2-40B4-BE49-F238E27FC236}">
                <a16:creationId xmlns:a16="http://schemas.microsoft.com/office/drawing/2014/main" id="{8A1E5916-BEF1-B39E-88A3-27A3CE33FBE2}"/>
              </a:ext>
            </a:extLst>
          </p:cNvPr>
          <p:cNvGrpSpPr/>
          <p:nvPr userDrawn="1"/>
        </p:nvGrpSpPr>
        <p:grpSpPr>
          <a:xfrm>
            <a:off x="7145756" y="1876097"/>
            <a:ext cx="676670" cy="997705"/>
            <a:chOff x="0" y="0"/>
            <a:chExt cx="1353338" cy="1995408"/>
          </a:xfrm>
        </p:grpSpPr>
        <p:pic>
          <p:nvPicPr>
            <p:cNvPr id="5" name="Billede 26" descr="Billede 26">
              <a:extLst>
                <a:ext uri="{FF2B5EF4-FFF2-40B4-BE49-F238E27FC236}">
                  <a16:creationId xmlns:a16="http://schemas.microsoft.com/office/drawing/2014/main" id="{CD4E4287-D76C-463D-B65A-CB61F4A70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611573" cy="7317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" name="Billede 37" descr="Billede 37">
              <a:extLst>
                <a:ext uri="{FF2B5EF4-FFF2-40B4-BE49-F238E27FC236}">
                  <a16:creationId xmlns:a16="http://schemas.microsoft.com/office/drawing/2014/main" id="{517F9EF2-51C8-E09B-9E48-D98C4B6EA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632" y="738429"/>
              <a:ext cx="1349707" cy="1256980"/>
            </a:xfrm>
            <a:prstGeom prst="rect">
              <a:avLst/>
            </a:prstGeom>
            <a:ln w="3175" cap="flat">
              <a:solidFill>
                <a:srgbClr val="F2F2F2"/>
              </a:solidFill>
              <a:prstDash val="solid"/>
              <a:round/>
            </a:ln>
            <a:effectLst/>
          </p:spPr>
        </p:pic>
      </p:grpSp>
      <p:sp>
        <p:nvSpPr>
          <p:cNvPr id="7" name="Text Box 2">
            <a:extLst>
              <a:ext uri="{FF2B5EF4-FFF2-40B4-BE49-F238E27FC236}">
                <a16:creationId xmlns:a16="http://schemas.microsoft.com/office/drawing/2014/main" id="{5E6BFE96-B170-E953-A8B2-88A3106B92AB}"/>
              </a:ext>
            </a:extLst>
          </p:cNvPr>
          <p:cNvSpPr txBox="1"/>
          <p:nvPr userDrawn="1"/>
        </p:nvSpPr>
        <p:spPr>
          <a:xfrm>
            <a:off x="1016000" y="1613646"/>
            <a:ext cx="2136361" cy="475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600"/>
              </a:spcBef>
              <a:defRPr sz="3200"/>
            </a:pPr>
            <a:r>
              <a:rPr lang="en-US" sz="1600" dirty="0"/>
              <a:t>TEXT STYLES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Use the </a:t>
            </a:r>
            <a:r>
              <a:rPr lang="en-US" sz="900" b="1" dirty="0"/>
              <a:t>TAB</a:t>
            </a:r>
            <a:r>
              <a:rPr lang="en-US" sz="900" dirty="0"/>
              <a:t>-key to jump through levels. Click </a:t>
            </a:r>
            <a:r>
              <a:rPr lang="en-US" sz="900" b="1" dirty="0"/>
              <a:t>ENTER</a:t>
            </a:r>
            <a:r>
              <a:rPr lang="en-US" sz="900" dirty="0"/>
              <a:t>, then </a:t>
            </a:r>
            <a:r>
              <a:rPr lang="en-US" sz="900" b="1" dirty="0"/>
              <a:t>TAB</a:t>
            </a:r>
            <a:r>
              <a:rPr lang="en-US" sz="900" dirty="0"/>
              <a:t> to switch from one level to the next level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To go back in levels use </a:t>
            </a:r>
            <a:r>
              <a:rPr lang="en-US" sz="900" b="1" dirty="0"/>
              <a:t>SHIFT-TAB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Alternatively, </a:t>
            </a:r>
            <a:r>
              <a:rPr lang="en-US" sz="900" b="1" dirty="0"/>
              <a:t>Increase</a:t>
            </a:r>
            <a:r>
              <a:rPr lang="en-US" sz="900" dirty="0"/>
              <a:t> and </a:t>
            </a:r>
            <a:r>
              <a:rPr lang="en-US" sz="900" b="1" dirty="0"/>
              <a:t>Decrease</a:t>
            </a:r>
            <a:br>
              <a:rPr lang="en-US" sz="900" b="1" dirty="0"/>
            </a:br>
            <a:r>
              <a:rPr lang="en-US" sz="900" dirty="0"/>
              <a:t>list level can be used</a:t>
            </a:r>
          </a:p>
          <a:p>
            <a:pPr>
              <a:spcBef>
                <a:spcPts val="600"/>
              </a:spcBef>
              <a:defRPr sz="1800"/>
            </a:pPr>
            <a:endParaRPr lang="en-US" sz="900" dirty="0"/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HINT: Use bullet button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Delete bullet for regular text.</a:t>
            </a:r>
            <a:br>
              <a:rPr lang="en-US" sz="900" dirty="0"/>
            </a:br>
            <a:r>
              <a:rPr lang="en-US" sz="900" dirty="0"/>
              <a:t>Click on the bullet button to reapply the correct bullet again</a:t>
            </a:r>
          </a:p>
          <a:p>
            <a:pPr>
              <a:spcBef>
                <a:spcPts val="600"/>
              </a:spcBef>
              <a:defRPr sz="1800"/>
            </a:pPr>
            <a:br>
              <a:rPr lang="en-US" sz="900" dirty="0"/>
            </a:br>
            <a:r>
              <a:rPr lang="en-US" sz="1600" dirty="0"/>
              <a:t>SLIDES &amp; LAYOUTS</a:t>
            </a:r>
            <a:br>
              <a:rPr lang="en-US" sz="1600" dirty="0"/>
            </a:br>
            <a:br>
              <a:rPr lang="en-US" sz="1600" dirty="0"/>
            </a:br>
            <a:r>
              <a:rPr lang="en-US" sz="900" dirty="0"/>
              <a:t>Click on the menu </a:t>
            </a:r>
            <a:r>
              <a:rPr lang="en-US" sz="900" b="1" dirty="0"/>
              <a:t>New Slide </a:t>
            </a:r>
            <a:r>
              <a:rPr lang="en-US" sz="900" dirty="0"/>
              <a:t>in the </a:t>
            </a:r>
            <a:r>
              <a:rPr lang="en-US" sz="900" b="1" dirty="0"/>
              <a:t>Home</a:t>
            </a:r>
            <a:r>
              <a:rPr lang="en-US" sz="900" dirty="0"/>
              <a:t> tab to insert a new slide</a:t>
            </a:r>
            <a:br>
              <a:rPr lang="en-US" sz="900" dirty="0"/>
            </a:br>
            <a:br>
              <a:rPr lang="en-US" sz="900" dirty="0"/>
            </a:br>
            <a:r>
              <a:rPr lang="en-US" sz="900" b="1" dirty="0"/>
              <a:t>Change layout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Click on the arrow next to </a:t>
            </a:r>
            <a:r>
              <a:rPr lang="en-US" sz="900" b="1" dirty="0"/>
              <a:t>Layout</a:t>
            </a:r>
            <a:br>
              <a:rPr lang="en-US" sz="900" b="1" dirty="0"/>
            </a:br>
            <a:r>
              <a:rPr lang="en-US" sz="900" dirty="0"/>
              <a:t>to view a dropdown menu of possible slide layouts</a:t>
            </a:r>
            <a:br>
              <a:rPr lang="en-US" sz="900" dirty="0"/>
            </a:br>
            <a:br>
              <a:rPr lang="en-US" sz="900" dirty="0"/>
            </a:br>
            <a:r>
              <a:rPr lang="en-US" sz="900" b="1" dirty="0"/>
              <a:t>Reset slide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Click the </a:t>
            </a:r>
            <a:r>
              <a:rPr lang="en-US" sz="900" b="1" dirty="0"/>
              <a:t>Reset </a:t>
            </a:r>
            <a:r>
              <a:rPr lang="en-US" sz="900" dirty="0"/>
              <a:t>menu to reset position, size and formatting of the </a:t>
            </a:r>
            <a:br>
              <a:rPr lang="en-US" sz="900" dirty="0"/>
            </a:br>
            <a:r>
              <a:rPr lang="en-US" sz="900" dirty="0"/>
              <a:t>slide placeholders to their default settings</a:t>
            </a:r>
          </a:p>
        </p:txBody>
      </p:sp>
      <p:pic>
        <p:nvPicPr>
          <p:cNvPr id="8" name="Picture 2" descr="Picture 2">
            <a:extLst>
              <a:ext uri="{FF2B5EF4-FFF2-40B4-BE49-F238E27FC236}">
                <a16:creationId xmlns:a16="http://schemas.microsoft.com/office/drawing/2014/main" id="{0AE98524-32C4-9EE3-E8FA-29E2F411832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93501" y="3322850"/>
            <a:ext cx="257144" cy="2857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29" descr="Picture 29">
            <a:extLst>
              <a:ext uri="{FF2B5EF4-FFF2-40B4-BE49-F238E27FC236}">
                <a16:creationId xmlns:a16="http://schemas.microsoft.com/office/drawing/2014/main" id="{83F57B94-FFE1-82FB-A44E-9227C7C52FB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94042" y="2599667"/>
            <a:ext cx="457144" cy="257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icture 16" descr="Picture 16">
            <a:extLst>
              <a:ext uri="{FF2B5EF4-FFF2-40B4-BE49-F238E27FC236}">
                <a16:creationId xmlns:a16="http://schemas.microsoft.com/office/drawing/2014/main" id="{C6297347-9B90-9765-2062-96945E9218C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199923" y="4313402"/>
            <a:ext cx="328882" cy="505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20" descr="Picture 20">
            <a:extLst>
              <a:ext uri="{FF2B5EF4-FFF2-40B4-BE49-F238E27FC236}">
                <a16:creationId xmlns:a16="http://schemas.microsoft.com/office/drawing/2014/main" id="{616ABA94-E10A-5E32-669D-EBD7DA9076A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199923" y="5641555"/>
            <a:ext cx="538466" cy="172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19" descr="Picture 19">
            <a:extLst>
              <a:ext uri="{FF2B5EF4-FFF2-40B4-BE49-F238E27FC236}">
                <a16:creationId xmlns:a16="http://schemas.microsoft.com/office/drawing/2014/main" id="{21BBD215-6D0C-3D89-CF7D-E3806B304F3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201777" y="4171639"/>
            <a:ext cx="313789" cy="543901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ext Box 4">
            <a:extLst>
              <a:ext uri="{FF2B5EF4-FFF2-40B4-BE49-F238E27FC236}">
                <a16:creationId xmlns:a16="http://schemas.microsoft.com/office/drawing/2014/main" id="{2D5A08AE-C050-3C3E-D457-4601CD853B9D}"/>
              </a:ext>
            </a:extLst>
          </p:cNvPr>
          <p:cNvSpPr txBox="1"/>
          <p:nvPr userDrawn="1"/>
        </p:nvSpPr>
        <p:spPr>
          <a:xfrm>
            <a:off x="8131102" y="1608016"/>
            <a:ext cx="2214244" cy="344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600"/>
              </a:spcBef>
              <a:defRPr sz="3200"/>
            </a:pPr>
            <a:r>
              <a:rPr lang="en-US" sz="1600" dirty="0"/>
              <a:t>HEADER &amp; FOOTER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Do this at the very end to apply the changes on all slides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Click on </a:t>
            </a:r>
            <a:r>
              <a:rPr lang="en-US" sz="900" b="1" dirty="0"/>
              <a:t>Header and Footer </a:t>
            </a:r>
            <a:r>
              <a:rPr lang="en-US" sz="900" dirty="0"/>
              <a:t>in the </a:t>
            </a:r>
            <a:r>
              <a:rPr lang="en-US" sz="900" b="1" dirty="0"/>
              <a:t>Insert</a:t>
            </a:r>
            <a:r>
              <a:rPr lang="en-US" sz="900" dirty="0"/>
              <a:t> tab (write the desired text)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Click </a:t>
            </a:r>
            <a:r>
              <a:rPr lang="en-US" sz="900" b="1" dirty="0"/>
              <a:t>Apply to All </a:t>
            </a:r>
            <a:r>
              <a:rPr lang="en-US" sz="900" dirty="0"/>
              <a:t>or </a:t>
            </a:r>
            <a:r>
              <a:rPr lang="en-US" sz="900" b="1" dirty="0"/>
              <a:t>Apply</a:t>
            </a:r>
            <a:r>
              <a:rPr lang="en-US" sz="900" dirty="0"/>
              <a:t> if only used on one slide</a:t>
            </a:r>
          </a:p>
          <a:p>
            <a:pPr>
              <a:spcBef>
                <a:spcPts val="1200"/>
              </a:spcBef>
              <a:defRPr sz="3200"/>
            </a:pPr>
            <a:r>
              <a:rPr lang="en-US" sz="1600" dirty="0"/>
              <a:t>GRIDLINES</a:t>
            </a:r>
            <a:endParaRPr lang="en-US" sz="1600" b="1" dirty="0"/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Click the </a:t>
            </a:r>
            <a:r>
              <a:rPr lang="en-US" sz="900" b="1" dirty="0"/>
              <a:t>View</a:t>
            </a:r>
            <a:r>
              <a:rPr lang="en-US" sz="900" dirty="0"/>
              <a:t> tab and set tick mark next to </a:t>
            </a:r>
            <a:r>
              <a:rPr lang="en-US" sz="900" b="1" dirty="0"/>
              <a:t>Guides</a:t>
            </a:r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HINT: Alt + F9 </a:t>
            </a:r>
            <a:r>
              <a:rPr lang="en-US" sz="900" b="0" dirty="0"/>
              <a:t>for quick view of guides</a:t>
            </a:r>
          </a:p>
          <a:p>
            <a:pPr>
              <a:spcBef>
                <a:spcPts val="600"/>
              </a:spcBef>
              <a:defRPr sz="1800"/>
            </a:pPr>
            <a:endParaRPr lang="en-US" sz="900" b="0" dirty="0"/>
          </a:p>
          <a:p>
            <a:pPr>
              <a:spcBef>
                <a:spcPts val="600"/>
              </a:spcBef>
              <a:defRPr sz="3200"/>
            </a:pPr>
            <a:r>
              <a:rPr lang="en-US" sz="1600" dirty="0"/>
              <a:t>SLIDES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Insert predefined slides from the Templafy button. Choose </a:t>
            </a:r>
            <a:r>
              <a:rPr lang="en-US" sz="900" b="1" dirty="0"/>
              <a:t>Slides</a:t>
            </a:r>
            <a:r>
              <a:rPr lang="en-US" sz="900" dirty="0"/>
              <a:t> from the dropdown menu or from the buttons in the Templafy pane on the right side of the screen</a:t>
            </a:r>
          </a:p>
        </p:txBody>
      </p:sp>
      <p:sp>
        <p:nvSpPr>
          <p:cNvPr id="21" name="Fast overskrift">
            <a:extLst>
              <a:ext uri="{FF2B5EF4-FFF2-40B4-BE49-F238E27FC236}">
                <a16:creationId xmlns:a16="http://schemas.microsoft.com/office/drawing/2014/main" id="{E3C053DC-A8AC-4F2C-31E6-AE4ACECFE626}"/>
              </a:ext>
            </a:extLst>
          </p:cNvPr>
          <p:cNvSpPr txBox="1"/>
          <p:nvPr userDrawn="1"/>
        </p:nvSpPr>
        <p:spPr>
          <a:xfrm>
            <a:off x="1016000" y="579810"/>
            <a:ext cx="10633074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6400"/>
            </a:lvl1pPr>
          </a:lstStyle>
          <a:p>
            <a:r>
              <a:rPr lang="en-US" sz="3200" dirty="0"/>
              <a:t>TIPS &amp; TRICKS - YOUR USER GUIDE</a:t>
            </a:r>
          </a:p>
        </p:txBody>
      </p:sp>
      <p:pic>
        <p:nvPicPr>
          <p:cNvPr id="23" name="Picture 2" descr="Picture 2">
            <a:extLst>
              <a:ext uri="{FF2B5EF4-FFF2-40B4-BE49-F238E27FC236}">
                <a16:creationId xmlns:a16="http://schemas.microsoft.com/office/drawing/2014/main" id="{64425764-08A8-067C-6FC3-54C2A125B99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5149" y="4279948"/>
            <a:ext cx="650851" cy="973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Picture 24" descr="Picture 24">
            <a:extLst>
              <a:ext uri="{FF2B5EF4-FFF2-40B4-BE49-F238E27FC236}">
                <a16:creationId xmlns:a16="http://schemas.microsoft.com/office/drawing/2014/main" id="{7781CC46-5157-D188-A075-1AD91E7F3E73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99922" y="5077014"/>
            <a:ext cx="475429" cy="1767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Picture 12" descr="Picture 12">
            <a:extLst>
              <a:ext uri="{FF2B5EF4-FFF2-40B4-BE49-F238E27FC236}">
                <a16:creationId xmlns:a16="http://schemas.microsoft.com/office/drawing/2014/main" id="{6CC967B0-2B41-9B4F-1FC1-4BD02B900102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525149" y="2217244"/>
            <a:ext cx="378294" cy="5433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" name="Group 3">
            <a:extLst>
              <a:ext uri="{FF2B5EF4-FFF2-40B4-BE49-F238E27FC236}">
                <a16:creationId xmlns:a16="http://schemas.microsoft.com/office/drawing/2014/main" id="{B0FC6CB9-1906-BFB6-34F3-5A63E8B42393}"/>
              </a:ext>
            </a:extLst>
          </p:cNvPr>
          <p:cNvGrpSpPr/>
          <p:nvPr userDrawn="1"/>
        </p:nvGrpSpPr>
        <p:grpSpPr>
          <a:xfrm>
            <a:off x="4465763" y="2841432"/>
            <a:ext cx="2243060" cy="594908"/>
            <a:chOff x="0" y="0"/>
            <a:chExt cx="4486118" cy="1189813"/>
          </a:xfrm>
        </p:grpSpPr>
        <p:pic>
          <p:nvPicPr>
            <p:cNvPr id="32" name="Billede 1" descr="Billede 1">
              <a:extLst>
                <a:ext uri="{FF2B5EF4-FFF2-40B4-BE49-F238E27FC236}">
                  <a16:creationId xmlns:a16="http://schemas.microsoft.com/office/drawing/2014/main" id="{E717D799-3C1A-AB85-09A3-F340C4F07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4486119" cy="11143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" name="Rektangel 3">
              <a:extLst>
                <a:ext uri="{FF2B5EF4-FFF2-40B4-BE49-F238E27FC236}">
                  <a16:creationId xmlns:a16="http://schemas.microsoft.com/office/drawing/2014/main" id="{EA928BEC-9004-B2BD-0FF4-9152FD686F14}"/>
                </a:ext>
              </a:extLst>
            </p:cNvPr>
            <p:cNvSpPr/>
            <p:nvPr/>
          </p:nvSpPr>
          <p:spPr>
            <a:xfrm>
              <a:off x="-1" y="739579"/>
              <a:ext cx="4486118" cy="450235"/>
            </a:xfrm>
            <a:prstGeom prst="rect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72000" tIns="72000" rIns="72000" bIns="72000" numCol="1" anchor="ctr">
              <a:noAutofit/>
            </a:bodyPr>
            <a:lstStyle/>
            <a:p>
              <a:pPr algn="ctr">
                <a:defRPr sz="4000">
                  <a:solidFill>
                    <a:srgbClr val="FFFFFF"/>
                  </a:solidFill>
                </a:defRPr>
              </a:pP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74519707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. Light picture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03339083-32F6-B6AC-9B07-EBC1CF9E345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2"/>
            <a:ext cx="12192000" cy="6858001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7DF23-1386-F624-BC3A-8FA3598A6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6000" y="571500"/>
            <a:ext cx="7112000" cy="4000500"/>
          </a:xfrm>
        </p:spPr>
        <p:txBody>
          <a:bodyPr/>
          <a:lstStyle>
            <a:lvl1pPr>
              <a:lnSpc>
                <a:spcPct val="100000"/>
              </a:lnSpc>
              <a:defRPr sz="6000" spc="-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88DEE54-AD7D-6357-541F-77DFAFE2F7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6000" y="5143500"/>
            <a:ext cx="7112000" cy="571499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8" name="Text Placeholder logo">
            <a:extLst>
              <a:ext uri="{FF2B5EF4-FFF2-40B4-BE49-F238E27FC236}">
                <a16:creationId xmlns:a16="http://schemas.microsoft.com/office/drawing/2014/main" id="{99992B8E-2755-D334-48EB-880B817594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16000" y="6090767"/>
            <a:ext cx="661414" cy="19573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39" r="-39"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6156D200-358D-8DB0-B3B5-7FAC7BC8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9" name="FLD_PresentationTitle" hidden="1">
            <a:extLst>
              <a:ext uri="{FF2B5EF4-FFF2-40B4-BE49-F238E27FC236}">
                <a16:creationId xmlns:a16="http://schemas.microsoft.com/office/drawing/2014/main" id="{491E8687-937F-340F-55F7-BA011ADB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0" name="Slide Number Placeholder 5" hidden="1">
            <a:extLst>
              <a:ext uri="{FF2B5EF4-FFF2-40B4-BE49-F238E27FC236}">
                <a16:creationId xmlns:a16="http://schemas.microsoft.com/office/drawing/2014/main" id="{751CD079-A686-3C13-193B-112E3129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2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11253"/>
      </p:ext>
    </p:extLst>
  </p:cSld>
  <p:clrMapOvr>
    <a:masterClrMapping/>
  </p:clrMapOvr>
  <p:hf hd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74437"/>
      </p:ext>
    </p:extLst>
  </p:cSld>
  <p:clrMapOvr>
    <a:masterClrMapping/>
  </p:clrMapOvr>
  <p:hf hd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25509"/>
      </p:ext>
    </p:extLst>
  </p:cSld>
  <p:clrMapOvr>
    <a:masterClrMapping/>
  </p:clrMapOvr>
  <p:hf hd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31644"/>
      </p:ext>
    </p:extLst>
  </p:cSld>
  <p:clrMapOvr>
    <a:masterClrMapping/>
  </p:clrMapOvr>
  <p:hf hd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04377"/>
      </p:ext>
    </p:extLst>
  </p:cSld>
  <p:clrMapOvr>
    <a:masterClrMapping/>
  </p:clrMapOvr>
  <p:hf hd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place via Insert, Header &amp;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67578"/>
      </p:ext>
    </p:extLst>
  </p:cSld>
  <p:clrMapOvr>
    <a:masterClrMapping/>
  </p:clrMapOvr>
  <p:transition spd="slow">
    <p:push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6853"/>
      </p:ext>
    </p:extLst>
  </p:cSld>
  <p:clrMapOvr>
    <a:masterClrMapping/>
  </p:clrMapOvr>
  <p:hf hd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4390"/>
      </p:ext>
    </p:extLst>
  </p:cSld>
  <p:clrMapOvr>
    <a:masterClrMapping/>
  </p:clrMapOvr>
  <p:hf hd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631002"/>
      </p:ext>
    </p:extLst>
  </p:cSld>
  <p:clrMapOvr>
    <a:masterClrMapping/>
  </p:clrMapOvr>
  <p:hf hd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5804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>
            <a:extLst>
              <a:ext uri="{FF2B5EF4-FFF2-40B4-BE49-F238E27FC236}">
                <a16:creationId xmlns:a16="http://schemas.microsoft.com/office/drawing/2014/main" id="{B209EDC0-8626-4C9E-8C9B-D78BAE74C8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3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015999" y="591378"/>
            <a:ext cx="7112001" cy="40005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6000" spc="-30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553E7A06-E9BE-B92A-AF3C-7AB03727E2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00" y="6090767"/>
            <a:ext cx="661414" cy="195733"/>
          </a:xfrm>
          <a:prstGeom prst="rect">
            <a:avLst/>
          </a:prstGeom>
        </p:spPr>
      </p:pic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81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4187936"/>
      </p:ext>
    </p:extLst>
  </p:cSld>
  <p:clrMapOvr>
    <a:masterClrMapping/>
  </p:clrMapOvr>
  <p:hf hd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22366"/>
      </p:ext>
    </p:extLst>
  </p:cSld>
  <p:clrMapOvr>
    <a:masterClrMapping/>
  </p:clrMapOvr>
  <p:hf hdr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5891469"/>
      </p:ext>
    </p:extLst>
  </p:cSld>
  <p:clrMapOvr>
    <a:masterClrMapping/>
  </p:clrMapOvr>
  <p:hf hdr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81984"/>
      </p:ext>
    </p:extLst>
  </p:cSld>
  <p:clrMapOvr>
    <a:masterClrMapping/>
  </p:clrMapOvr>
  <p:hf hd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92346"/>
      </p:ext>
    </p:extLst>
  </p:cSld>
  <p:clrMapOvr>
    <a:masterClrMapping/>
  </p:clrMapOvr>
  <p:hf hdr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087242"/>
      </p:ext>
    </p:extLst>
  </p:cSld>
  <p:clrMapOvr>
    <a:masterClrMapping/>
  </p:clrMapOvr>
  <p:hf hdr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ro. Dark picture.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03339083-32F6-B6AC-9B07-EBC1CF9E345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2"/>
            <a:ext cx="12192000" cy="6858001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7DF23-1386-F624-BC3A-8FA3598A6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6000" y="571500"/>
            <a:ext cx="7112000" cy="4000500"/>
          </a:xfrm>
        </p:spPr>
        <p:txBody>
          <a:bodyPr/>
          <a:lstStyle>
            <a:lvl1pPr>
              <a:lnSpc>
                <a:spcPct val="100000"/>
              </a:lnSpc>
              <a:defRPr sz="6000" spc="-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88DEE54-AD7D-6357-541F-77DFAFE2F7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6000" y="5143500"/>
            <a:ext cx="7112000" cy="5715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8" name="Text Placeholder logo">
            <a:extLst>
              <a:ext uri="{FF2B5EF4-FFF2-40B4-BE49-F238E27FC236}">
                <a16:creationId xmlns:a16="http://schemas.microsoft.com/office/drawing/2014/main" id="{99992B8E-2755-D334-48EB-880B817594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16000" y="6090767"/>
            <a:ext cx="661414" cy="19573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39" r="-39"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3" name="Date_DateCustomA" hidden="1">
            <a:extLst>
              <a:ext uri="{FF2B5EF4-FFF2-40B4-BE49-F238E27FC236}">
                <a16:creationId xmlns:a16="http://schemas.microsoft.com/office/drawing/2014/main" id="{BDE2133D-F949-2B78-1FB8-2497C0F9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14" name="FLD_PresentationTitle" hidden="1">
            <a:extLst>
              <a:ext uri="{FF2B5EF4-FFF2-40B4-BE49-F238E27FC236}">
                <a16:creationId xmlns:a16="http://schemas.microsoft.com/office/drawing/2014/main" id="{B0AEC2B2-1751-BF9A-070E-37CF02B0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5" name="Slide Number Placeholder 5" hidden="1">
            <a:extLst>
              <a:ext uri="{FF2B5EF4-FFF2-40B4-BE49-F238E27FC236}">
                <a16:creationId xmlns:a16="http://schemas.microsoft.com/office/drawing/2014/main" id="{017562DB-CBFA-21AA-7D2C-9943DAF4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88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ro. White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DF23-1386-F624-BC3A-8FA3598A6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6000" y="580863"/>
            <a:ext cx="7112000" cy="3991137"/>
          </a:xfrm>
        </p:spPr>
        <p:txBody>
          <a:bodyPr/>
          <a:lstStyle>
            <a:lvl1pPr>
              <a:lnSpc>
                <a:spcPct val="100000"/>
              </a:lnSpc>
              <a:defRPr sz="6000" spc="-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B9019654-4813-5F8A-EA65-5AE9FE42F7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1016000" y="6090767"/>
            <a:ext cx="661414" cy="195733"/>
          </a:xfrm>
          <a:prstGeom prst="rect">
            <a:avLst/>
          </a:prstGeom>
        </p:spPr>
      </p:pic>
      <p:sp>
        <p:nvSpPr>
          <p:cNvPr id="8" name="Date_DateCustomA" hidden="1">
            <a:extLst>
              <a:ext uri="{FF2B5EF4-FFF2-40B4-BE49-F238E27FC236}">
                <a16:creationId xmlns:a16="http://schemas.microsoft.com/office/drawing/2014/main" id="{D925183B-C5E9-CA72-F99B-A8B64B88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9" name="FLD_PresentationTitle" hidden="1">
            <a:extLst>
              <a:ext uri="{FF2B5EF4-FFF2-40B4-BE49-F238E27FC236}">
                <a16:creationId xmlns:a16="http://schemas.microsoft.com/office/drawing/2014/main" id="{5BC658D0-3D0D-6FBA-4900-55595E10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0" name="Slide Number Placeholder 5" hidden="1">
            <a:extLst>
              <a:ext uri="{FF2B5EF4-FFF2-40B4-BE49-F238E27FC236}">
                <a16:creationId xmlns:a16="http://schemas.microsoft.com/office/drawing/2014/main" id="{A83469B6-0EA8-B63F-D617-0C1C27E6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55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>
            <a:extLst>
              <a:ext uri="{FF2B5EF4-FFF2-40B4-BE49-F238E27FC236}">
                <a16:creationId xmlns:a16="http://schemas.microsoft.com/office/drawing/2014/main" id="{B209EDC0-8626-4C9E-8C9B-D78BAE74C8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B8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16000" y="591378"/>
            <a:ext cx="7112001" cy="40005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6000" spc="-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AC6FF088-8F53-D367-9F6D-5DB2E96BB1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00" y="6090767"/>
            <a:ext cx="661414" cy="195733"/>
          </a:xfrm>
          <a:prstGeom prst="rect">
            <a:avLst/>
          </a:prstGeom>
        </p:spPr>
      </p:pic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8646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A125EFE3-97FF-4C6E-9A67-2A9531017A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CD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16000" y="571500"/>
            <a:ext cx="7112001" cy="40005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6000" spc="-30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210D1E87-E4AD-C58B-DB51-B831BAC9D0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1016000" y="6090767"/>
            <a:ext cx="661414" cy="195733"/>
          </a:xfrm>
          <a:prstGeom prst="rect">
            <a:avLst/>
          </a:prstGeom>
        </p:spPr>
      </p:pic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36116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. Photo right side.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A125EFE3-97FF-4C6E-9A67-2A9531017A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015999" y="571500"/>
            <a:ext cx="4064001" cy="51435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6000" spc="-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41652E79-A256-6435-22B5-189A7EE09C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8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77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. Photo left side.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A125EFE3-97FF-4C6E-9A67-2A9531017A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7112000" y="571500"/>
            <a:ext cx="4064001" cy="51435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6000" spc="-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41652E79-A256-6435-22B5-189A7EE09C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27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571501"/>
            <a:ext cx="10160000" cy="571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714499"/>
            <a:ext cx="10160000" cy="4000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level, </a:t>
            </a:r>
            <a:r>
              <a:rPr lang="en-US" dirty="0"/>
              <a:t>Header Arial Bold 14</a:t>
            </a:r>
            <a:endParaRPr lang="en-US" noProof="0" dirty="0"/>
          </a:p>
          <a:p>
            <a:pPr lvl="4"/>
            <a:r>
              <a:rPr lang="en-US" noProof="0" dirty="0"/>
              <a:t>Fifth level, </a:t>
            </a:r>
            <a:r>
              <a:rPr lang="en-US" dirty="0"/>
              <a:t>Body Arial 14</a:t>
            </a:r>
            <a:endParaRPr lang="en-US" noProof="0" dirty="0"/>
          </a:p>
          <a:p>
            <a:pPr lvl="5"/>
            <a:r>
              <a:rPr lang="en-US" dirty="0"/>
              <a:t>6 Level, Small Bullet Arial 11</a:t>
            </a:r>
            <a:endParaRPr lang="en-US" noProof="0" dirty="0"/>
          </a:p>
          <a:p>
            <a:pPr lvl="6"/>
            <a:r>
              <a:rPr lang="en-US" noProof="0" dirty="0"/>
              <a:t>7 </a:t>
            </a:r>
            <a:r>
              <a:rPr lang="en-US" dirty="0"/>
              <a:t>Level, Small Header Arial 11</a:t>
            </a:r>
            <a:endParaRPr lang="en-US" noProof="0" dirty="0"/>
          </a:p>
          <a:p>
            <a:pPr lvl="7"/>
            <a:r>
              <a:rPr lang="en-US" noProof="0" dirty="0"/>
              <a:t>8 </a:t>
            </a:r>
            <a:r>
              <a:rPr lang="en-US" dirty="0"/>
              <a:t>Level, Small Body Arial 11</a:t>
            </a:r>
            <a:endParaRPr lang="en-US" noProof="0" dirty="0"/>
          </a:p>
          <a:p>
            <a:pPr lvl="8"/>
            <a:r>
              <a:rPr lang="en-US" noProof="0" dirty="0"/>
              <a:t>9 </a:t>
            </a:r>
            <a:r>
              <a:rPr lang="en-US" dirty="0"/>
              <a:t>Level, Header Arial 28</a:t>
            </a:r>
            <a:endParaRPr lang="en-US" noProof="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2666F9E-5705-3CCC-1440-4054E7CD9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00" y="6159233"/>
            <a:ext cx="1016000" cy="12726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ct val="100000"/>
              </a:lnSpc>
              <a:defRPr sz="800">
                <a:solidFill>
                  <a:schemeClr val="tx1"/>
                </a:solidFill>
              </a:defRPr>
            </a:lvl1pPr>
          </a:lstStyle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41" r:id="rId5"/>
    <p:sldLayoutId id="2147483742" r:id="rId6"/>
    <p:sldLayoutId id="2147483740" r:id="rId7"/>
    <p:sldLayoutId id="2147483756" r:id="rId8"/>
    <p:sldLayoutId id="2147483757" r:id="rId9"/>
    <p:sldLayoutId id="2147483776" r:id="rId10"/>
    <p:sldLayoutId id="2147483777" r:id="rId11"/>
    <p:sldLayoutId id="2147483754" r:id="rId12"/>
    <p:sldLayoutId id="2147483755" r:id="rId13"/>
    <p:sldLayoutId id="2147483758" r:id="rId14"/>
    <p:sldLayoutId id="2147483759" r:id="rId15"/>
    <p:sldLayoutId id="2147483760" r:id="rId16"/>
    <p:sldLayoutId id="2147483721" r:id="rId17"/>
    <p:sldLayoutId id="2147483761" r:id="rId18"/>
    <p:sldLayoutId id="2147483762" r:id="rId19"/>
    <p:sldLayoutId id="2147483763" r:id="rId20"/>
    <p:sldLayoutId id="2147483764" r:id="rId21"/>
    <p:sldLayoutId id="2147483765" r:id="rId22"/>
    <p:sldLayoutId id="2147483766" r:id="rId23"/>
    <p:sldLayoutId id="2147483767" r:id="rId24"/>
    <p:sldLayoutId id="2147483768" r:id="rId25"/>
    <p:sldLayoutId id="2147483771" r:id="rId26"/>
    <p:sldLayoutId id="2147483773" r:id="rId27"/>
    <p:sldLayoutId id="2147483774" r:id="rId28"/>
    <p:sldLayoutId id="2147483772" r:id="rId29"/>
    <p:sldLayoutId id="2147483769" r:id="rId30"/>
    <p:sldLayoutId id="2147483770" r:id="rId31"/>
    <p:sldLayoutId id="2147483654" r:id="rId32"/>
    <p:sldLayoutId id="2147483778" r:id="rId33"/>
    <p:sldLayoutId id="2147483780" r:id="rId34"/>
    <p:sldLayoutId id="2147483781" r:id="rId35"/>
    <p:sldLayoutId id="2147483782" r:id="rId36"/>
    <p:sldLayoutId id="2147483779" r:id="rId37"/>
    <p:sldLayoutId id="2147483775" r:id="rId38"/>
    <p:sldLayoutId id="2147483749" r:id="rId39"/>
  </p:sldLayoutIdLst>
  <p:transition spd="slow">
    <p:push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 spc="-18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​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" indent="-108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​"/>
        <a:defRPr sz="1100" b="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​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​"/>
        <a:defRPr sz="2800" b="1" kern="1200" spc="-18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0" userDrawn="1">
          <p15:clr>
            <a:srgbClr val="F26B43"/>
          </p15:clr>
        </p15:guide>
        <p15:guide id="2" pos="1280" userDrawn="1">
          <p15:clr>
            <a:srgbClr val="A4A3A4"/>
          </p15:clr>
        </p15:guide>
        <p15:guide id="3" orient="horz" pos="360" userDrawn="1">
          <p15:clr>
            <a:srgbClr val="F26B43"/>
          </p15:clr>
        </p15:guide>
        <p15:guide id="4" orient="horz" pos="3960" userDrawn="1">
          <p15:clr>
            <a:srgbClr val="F26B43"/>
          </p15:clr>
        </p15:guide>
        <p15:guide id="5" pos="1920" userDrawn="1">
          <p15:clr>
            <a:srgbClr val="A4A3A4"/>
          </p15:clr>
        </p15:guide>
        <p15:guide id="6" orient="horz" pos="720" userDrawn="1">
          <p15:clr>
            <a:srgbClr val="A4A3A4"/>
          </p15:clr>
        </p15:guide>
        <p15:guide id="7" orient="horz" pos="3600" userDrawn="1">
          <p15:clr>
            <a:srgbClr val="A4A3A4"/>
          </p15:clr>
        </p15:guide>
        <p15:guide id="8" pos="2560" userDrawn="1">
          <p15:clr>
            <a:srgbClr val="A4A3A4"/>
          </p15:clr>
        </p15:guide>
        <p15:guide id="9" orient="horz" pos="1080" userDrawn="1">
          <p15:clr>
            <a:srgbClr val="A4A3A4"/>
          </p15:clr>
        </p15:guide>
        <p15:guide id="10" orient="horz" pos="3240" userDrawn="1">
          <p15:clr>
            <a:srgbClr val="A4A3A4"/>
          </p15:clr>
        </p15:guide>
        <p15:guide id="11" pos="3200" userDrawn="1">
          <p15:clr>
            <a:srgbClr val="A4A3A4"/>
          </p15:clr>
        </p15:guide>
        <p15:guide id="12" orient="horz" pos="1440" userDrawn="1">
          <p15:clr>
            <a:srgbClr val="A4A3A4"/>
          </p15:clr>
        </p15:guide>
        <p15:guide id="13" orient="horz" pos="2880" userDrawn="1">
          <p15:clr>
            <a:srgbClr val="A4A3A4"/>
          </p15:clr>
        </p15:guide>
        <p15:guide id="14" pos="3840" userDrawn="1">
          <p15:clr>
            <a:srgbClr val="A4A3A4"/>
          </p15:clr>
        </p15:guide>
        <p15:guide id="15" orient="horz" pos="1800" userDrawn="1">
          <p15:clr>
            <a:srgbClr val="A4A3A4"/>
          </p15:clr>
        </p15:guide>
        <p15:guide id="16" orient="horz" pos="2520" userDrawn="1">
          <p15:clr>
            <a:srgbClr val="A4A3A4"/>
          </p15:clr>
        </p15:guide>
        <p15:guide id="17" pos="4480" userDrawn="1">
          <p15:clr>
            <a:srgbClr val="A4A3A4"/>
          </p15:clr>
        </p15:guide>
        <p15:guide id="18" orient="horz" pos="2160" userDrawn="1">
          <p15:clr>
            <a:srgbClr val="A4A3A4"/>
          </p15:clr>
        </p15:guide>
        <p15:guide id="19" pos="5120" userDrawn="1">
          <p15:clr>
            <a:srgbClr val="A4A3A4"/>
          </p15:clr>
        </p15:guide>
        <p15:guide id="20" pos="5760" userDrawn="1">
          <p15:clr>
            <a:srgbClr val="A4A3A4"/>
          </p15:clr>
        </p15:guide>
        <p15:guide id="21" pos="6400" userDrawn="1">
          <p15:clr>
            <a:srgbClr val="A4A3A4"/>
          </p15:clr>
        </p15:guide>
        <p15:guide id="22" pos="70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2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</p:sldLayoutIdLst>
  <p:transition spd="slow">
    <p:push/>
  </p:transition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0" userDrawn="1">
          <p15:clr>
            <a:srgbClr val="F26B43"/>
          </p15:clr>
        </p15:guide>
        <p15:guide id="2" pos="1280" userDrawn="1">
          <p15:clr>
            <a:srgbClr val="A4A3A4"/>
          </p15:clr>
        </p15:guide>
        <p15:guide id="3" orient="horz" pos="360" userDrawn="1">
          <p15:clr>
            <a:srgbClr val="F26B43"/>
          </p15:clr>
        </p15:guide>
        <p15:guide id="4" orient="horz" pos="3960" userDrawn="1">
          <p15:clr>
            <a:srgbClr val="F26B43"/>
          </p15:clr>
        </p15:guide>
        <p15:guide id="5" pos="1920" userDrawn="1">
          <p15:clr>
            <a:srgbClr val="A4A3A4"/>
          </p15:clr>
        </p15:guide>
        <p15:guide id="6" orient="horz" pos="720" userDrawn="1">
          <p15:clr>
            <a:srgbClr val="A4A3A4"/>
          </p15:clr>
        </p15:guide>
        <p15:guide id="7" orient="horz" pos="3600" userDrawn="1">
          <p15:clr>
            <a:srgbClr val="A4A3A4"/>
          </p15:clr>
        </p15:guide>
        <p15:guide id="8" pos="2560" userDrawn="1">
          <p15:clr>
            <a:srgbClr val="A4A3A4"/>
          </p15:clr>
        </p15:guide>
        <p15:guide id="9" orient="horz" pos="1080" userDrawn="1">
          <p15:clr>
            <a:srgbClr val="A4A3A4"/>
          </p15:clr>
        </p15:guide>
        <p15:guide id="10" orient="horz" pos="3240" userDrawn="1">
          <p15:clr>
            <a:srgbClr val="A4A3A4"/>
          </p15:clr>
        </p15:guide>
        <p15:guide id="11" pos="3200" userDrawn="1">
          <p15:clr>
            <a:srgbClr val="A4A3A4"/>
          </p15:clr>
        </p15:guide>
        <p15:guide id="12" orient="horz" pos="1440" userDrawn="1">
          <p15:clr>
            <a:srgbClr val="A4A3A4"/>
          </p15:clr>
        </p15:guide>
        <p15:guide id="13" orient="horz" pos="2880" userDrawn="1">
          <p15:clr>
            <a:srgbClr val="A4A3A4"/>
          </p15:clr>
        </p15:guide>
        <p15:guide id="14" pos="3840" userDrawn="1">
          <p15:clr>
            <a:srgbClr val="A4A3A4"/>
          </p15:clr>
        </p15:guide>
        <p15:guide id="15" orient="horz" pos="1800" userDrawn="1">
          <p15:clr>
            <a:srgbClr val="A4A3A4"/>
          </p15:clr>
        </p15:guide>
        <p15:guide id="16" orient="horz" pos="2520" userDrawn="1">
          <p15:clr>
            <a:srgbClr val="A4A3A4"/>
          </p15:clr>
        </p15:guide>
        <p15:guide id="17" pos="4480" userDrawn="1">
          <p15:clr>
            <a:srgbClr val="A4A3A4"/>
          </p15:clr>
        </p15:guide>
        <p15:guide id="18" orient="horz" pos="2160" userDrawn="1">
          <p15:clr>
            <a:srgbClr val="A4A3A4"/>
          </p15:clr>
        </p15:guide>
        <p15:guide id="19" pos="5120" userDrawn="1">
          <p15:clr>
            <a:srgbClr val="A4A3A4"/>
          </p15:clr>
        </p15:guide>
        <p15:guide id="20" pos="5760" userDrawn="1">
          <p15:clr>
            <a:srgbClr val="A4A3A4"/>
          </p15:clr>
        </p15:guide>
        <p15:guide id="21" pos="6400" userDrawn="1">
          <p15:clr>
            <a:srgbClr val="A4A3A4"/>
          </p15:clr>
        </p15:guide>
        <p15:guide id="22" pos="7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3.xml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visual-basic/programming-guide/language-features/procedures/sub-procedures" TargetMode="External"/><Relationship Id="rId2" Type="http://schemas.openxmlformats.org/officeDocument/2006/relationships/hyperlink" Target="https://excelchamps.com/vba/visual-basic-editor/" TargetMode="Externa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how.com/Convert-Binary-to-Hexadecimal" TargetMode="External"/><Relationship Id="rId2" Type="http://schemas.openxmlformats.org/officeDocument/2006/relationships/hyperlink" Target="https://www.ime.usp.br/~pf/algorithms/chapters/bytes.html" TargetMode="External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ettersolutions.com/vba/visual-basic-editor/references.htm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bettersolutions.com/vba/controls/additional-controls.htm" TargetMode="Externa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29.png"/><Relationship Id="rId4" Type="http://schemas.openxmlformats.org/officeDocument/2006/relationships/hyperlink" Target="https://bettersolutions.com/vba/visual-basic-editor/options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103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1036" name="Isosceles Triangle 103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103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103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103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1040" name="Isosceles Triangle 103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1041" name="Isosceles Triangle 104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</p:grpSp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105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1055" name="Isosceles Triangle 105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105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1059" name="Isosceles Triangle 105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1061" name="Freeform: Shape 106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D361E2-7C7E-590F-6A15-34E84E078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1" y="1545062"/>
            <a:ext cx="3856774" cy="385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64FD3F-0857-90BA-F84C-F54EF1DA5C4B}"/>
              </a:ext>
            </a:extLst>
          </p:cNvPr>
          <p:cNvSpPr txBox="1"/>
          <p:nvPr/>
        </p:nvSpPr>
        <p:spPr>
          <a:xfrm>
            <a:off x="7208309" y="1545062"/>
            <a:ext cx="4512988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b="1" dirty="0">
                <a:solidFill>
                  <a:srgbClr val="FFFFFF"/>
                </a:solidFill>
                <a:effectLst/>
              </a:rPr>
              <a:t>Visual Basic for Application - Theoretical (Lecture </a:t>
            </a:r>
            <a:r>
              <a:rPr lang="en-US" sz="1300" b="1" dirty="0">
                <a:solidFill>
                  <a:srgbClr val="FFFFFF"/>
                </a:solidFill>
              </a:rPr>
              <a:t>1</a:t>
            </a:r>
            <a:r>
              <a:rPr lang="en-US" sz="1300" b="1" dirty="0">
                <a:solidFill>
                  <a:srgbClr val="FFFFFF"/>
                </a:solidFill>
                <a:effectLst/>
              </a:rPr>
              <a:t>)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b="1" dirty="0">
                <a:solidFill>
                  <a:srgbClr val="FFFFFF"/>
                </a:solidFill>
              </a:rPr>
              <a:t>Written By: Kim M Pambid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300" b="1" dirty="0">
              <a:solidFill>
                <a:srgbClr val="FFFFFF"/>
              </a:solidFill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b="1" dirty="0">
                <a:solidFill>
                  <a:srgbClr val="FFFFFF"/>
                </a:solidFill>
              </a:rPr>
              <a:t>Reference: 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</a:rPr>
              <a:t>https://learn.microsoft.com/en-us/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</a:rPr>
              <a:t>https://www.wallstreetmojo.com/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</a:rPr>
              <a:t>https://www.automateexcel.com/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</a:rPr>
              <a:t>https://stackoverflow.com/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</a:rPr>
              <a:t>https://www.wikipedia.org/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</a:rPr>
              <a:t>https://www.techonthenet.com/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6B3D2F-9FF2-F83A-BECB-70548174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777" y="6365938"/>
            <a:ext cx="56618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4C8C45C-947F-4981-8B3F-4F32E973C901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987906339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6FBF-A75E-D84A-C5CE-E33CC12E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92D90-8663-D1A4-A85B-B7D283BFDE6F}"/>
              </a:ext>
            </a:extLst>
          </p:cNvPr>
          <p:cNvSpPr txBox="1"/>
          <p:nvPr/>
        </p:nvSpPr>
        <p:spPr>
          <a:xfrm>
            <a:off x="771525" y="466725"/>
            <a:ext cx="5288307" cy="8970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b="1" dirty="0" err="1">
                <a:solidFill>
                  <a:srgbClr val="212529"/>
                </a:solidFill>
                <a:effectLst/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VBAProject</a:t>
            </a:r>
            <a:r>
              <a:rPr lang="en-GB" sz="1400" b="1" dirty="0">
                <a:solidFill>
                  <a:srgbClr val="212529"/>
                </a:solidFill>
                <a:effectLst/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 Properties</a:t>
            </a:r>
            <a:r>
              <a:rPr lang="en-GB" sz="1400" dirty="0">
                <a:solidFill>
                  <a:srgbClr val="212529"/>
                </a:solidFill>
                <a:effectLst/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 - Displays the </a:t>
            </a:r>
            <a:r>
              <a:rPr lang="en-GB" sz="1400" dirty="0" err="1">
                <a:solidFill>
                  <a:srgbClr val="212529"/>
                </a:solidFill>
                <a:effectLst/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VBAProject</a:t>
            </a:r>
            <a:r>
              <a:rPr lang="en-GB" sz="1400" dirty="0">
                <a:solidFill>
                  <a:srgbClr val="212529"/>
                </a:solidFill>
                <a:effectLst/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 dialog box.</a:t>
            </a:r>
            <a:endParaRPr lang="en-PH" sz="1400" dirty="0"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PH" sz="1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Prevent other users from reading and altering your script.</a:t>
            </a:r>
            <a:endParaRPr lang="en-PH" sz="1400" dirty="0"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l"/>
            <a:endParaRPr lang="en-PH" sz="1500" dirty="0" err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6449C2-E7B9-D451-748E-EF8469148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59" y="1323022"/>
            <a:ext cx="5444691" cy="21059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0CA7D1-8701-4393-15D9-4815721168C3}"/>
              </a:ext>
            </a:extLst>
          </p:cNvPr>
          <p:cNvSpPr txBox="1"/>
          <p:nvPr/>
        </p:nvSpPr>
        <p:spPr>
          <a:xfrm>
            <a:off x="864499" y="3695700"/>
            <a:ext cx="5124801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Digital Signature</a:t>
            </a:r>
            <a:r>
              <a:rPr lang="en-GB" sz="14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- Displays the Digital Signature dialog box.</a:t>
            </a:r>
            <a:endParaRPr lang="en-PH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l"/>
            <a:endParaRPr lang="en-PH" sz="1500" dirty="0" err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6F598F-28E6-4DB3-626E-EAB831E19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559" y="4111943"/>
            <a:ext cx="5444691" cy="184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90145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E236B-E53C-2651-95D9-090202BE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B5D6F6-8E49-C3FF-01F2-952EA9947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03" y="146149"/>
            <a:ext cx="11104346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j-lt"/>
                <a:cs typeface="Segoe UI" panose="020B0502040204020203" pitchFamily="34" charset="0"/>
              </a:rPr>
              <a:t>E.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rgbClr val="161616"/>
              </a:solidFill>
              <a:latin typeface="+mj-lt"/>
              <a:cs typeface="Segoe UI" panose="020B0502040204020203" pitchFamily="34" charset="0"/>
            </a:endParaRPr>
          </a:p>
          <a:p>
            <a:pPr algn="l"/>
            <a:r>
              <a:rPr lang="en-PH" sz="1400" b="0" i="0" dirty="0">
                <a:solidFill>
                  <a:srgbClr val="3A3A3A"/>
                </a:solidFill>
                <a:effectLst/>
                <a:latin typeface="+mj-lt"/>
              </a:rPr>
              <a:t>VBA module is a “.bcf” / “.bas” extension file that holds the code in the </a:t>
            </a:r>
            <a:r>
              <a:rPr lang="en-PH" sz="1400" b="0" i="0" u="none" strike="noStrike" dirty="0">
                <a:solidFill>
                  <a:srgbClr val="0000EE"/>
                </a:solidFill>
                <a:effectLst/>
                <a:latin typeface="+mj-lt"/>
                <a:hlinkClick r:id="rId2"/>
              </a:rPr>
              <a:t>visual basic editor</a:t>
            </a:r>
            <a:r>
              <a:rPr lang="en-PH" sz="1400" b="0" i="0" dirty="0">
                <a:solidFill>
                  <a:srgbClr val="3A3A3A"/>
                </a:solidFill>
                <a:effectLst/>
                <a:latin typeface="+mj-lt"/>
              </a:rPr>
              <a:t>. Each module has its own code window where you can write. You can insert a new module, delete, backup, and import it. In simple words, it’s like a text file that you open in the notepad.</a:t>
            </a:r>
          </a:p>
          <a:p>
            <a:endParaRPr lang="en-US" altLang="en-US" sz="1400" dirty="0">
              <a:solidFill>
                <a:srgbClr val="161616"/>
              </a:solidFill>
              <a:latin typeface="+mj-lt"/>
              <a:cs typeface="Segoe UI" panose="020B0502040204020203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PH" sz="1400" b="0" i="0" dirty="0">
                <a:solidFill>
                  <a:srgbClr val="040C28"/>
                </a:solidFill>
                <a:effectLst/>
                <a:latin typeface="+mj-lt"/>
              </a:rPr>
              <a:t>A </a:t>
            </a:r>
            <a:r>
              <a:rPr lang="en-PH" sz="1400" b="0" i="0" dirty="0">
                <a:solidFill>
                  <a:srgbClr val="040C28"/>
                </a:solidFill>
                <a:effectLst/>
                <a:highlight>
                  <a:srgbClr val="FFFF00"/>
                </a:highlight>
                <a:latin typeface="+mj-lt"/>
              </a:rPr>
              <a:t>sub</a:t>
            </a:r>
            <a:r>
              <a:rPr lang="en-PH" sz="1400" b="0" i="0" dirty="0">
                <a:solidFill>
                  <a:srgbClr val="040C28"/>
                </a:solidFill>
                <a:effectLst/>
                <a:latin typeface="+mj-lt"/>
              </a:rPr>
              <a:t> performs a task but does not return a value</a:t>
            </a:r>
            <a:r>
              <a:rPr lang="en-PH" sz="1400" b="0" i="0" dirty="0">
                <a:solidFill>
                  <a:srgbClr val="1F1F1F"/>
                </a:solidFill>
                <a:effectLst/>
                <a:latin typeface="+mj-lt"/>
              </a:rPr>
              <a:t>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PH" sz="1400" b="0" i="0" dirty="0">
                <a:solidFill>
                  <a:srgbClr val="1F1F1F"/>
                </a:solidFill>
                <a:effectLst/>
                <a:latin typeface="+mj-lt"/>
              </a:rPr>
              <a:t>A function returns a value of the tasks performed.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PH" sz="1400" b="0" i="0" dirty="0">
                <a:solidFill>
                  <a:srgbClr val="1F1F1F"/>
                </a:solidFill>
                <a:effectLst/>
                <a:latin typeface="+mj-lt"/>
              </a:rPr>
              <a:t>Subs can be recalled from anywhere in the program and in multiple types.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PH" sz="1400" b="0" i="0" dirty="0">
                <a:solidFill>
                  <a:srgbClr val="1F1F1F"/>
                </a:solidFill>
                <a:effectLst/>
                <a:latin typeface="+mj-lt"/>
              </a:rPr>
              <a:t>Functions are called by a variable.</a:t>
            </a:r>
            <a:br>
              <a:rPr lang="en-PH" sz="1400" b="0" i="0" dirty="0">
                <a:solidFill>
                  <a:srgbClr val="1F1F1F"/>
                </a:solidFill>
                <a:effectLst/>
                <a:latin typeface="+mj-lt"/>
              </a:rPr>
            </a:br>
            <a:endParaRPr lang="en-PH" sz="1400" b="0" i="0" dirty="0">
              <a:solidFill>
                <a:srgbClr val="1F1F1F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Reference: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hlinkClick r:id="rId3"/>
              </a:rPr>
              <a:t>https://learn.microsoft.com/en-us/dotnet/visual-basic/programming-guide/language-features/procedures/sub-procedures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E64FAF-4DBB-C128-F173-2018E3709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03" y="2762250"/>
            <a:ext cx="10542056" cy="320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965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E7FB-784F-7362-6614-B669DBA4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292552-D8DE-ACBF-947E-AEC63F15C2CF}"/>
              </a:ext>
            </a:extLst>
          </p:cNvPr>
          <p:cNvSpPr txBox="1"/>
          <p:nvPr/>
        </p:nvSpPr>
        <p:spPr>
          <a:xfrm>
            <a:off x="931178" y="295550"/>
            <a:ext cx="10584372" cy="10464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PH" b="1" dirty="0"/>
              <a:t>F. Class</a:t>
            </a:r>
            <a:br>
              <a:rPr lang="en-PH" sz="1400" b="1" dirty="0"/>
            </a:br>
            <a:endParaRPr lang="en-PH" sz="1400" b="1" dirty="0"/>
          </a:p>
          <a:p>
            <a:pPr algn="l"/>
            <a:r>
              <a:rPr lang="en-PH" sz="1400" b="0" i="0" dirty="0">
                <a:effectLst/>
                <a:latin typeface="Arial" panose="020B0604020202020204" pitchFamily="34" charset="0"/>
              </a:rPr>
              <a:t>In VBA, a </a:t>
            </a:r>
            <a:r>
              <a:rPr lang="en-PH" sz="1400" b="0" i="1" dirty="0">
                <a:effectLst/>
                <a:latin typeface="Arial" panose="020B0604020202020204" pitchFamily="34" charset="0"/>
              </a:rPr>
              <a:t>class</a:t>
            </a:r>
            <a:r>
              <a:rPr lang="en-PH" sz="1400" b="0" i="0" dirty="0">
                <a:effectLst/>
                <a:latin typeface="Arial" panose="020B0604020202020204" pitchFamily="34" charset="0"/>
              </a:rPr>
              <a:t> is defined in </a:t>
            </a:r>
            <a:r>
              <a:rPr lang="en-PH" sz="1400" b="0" i="1" dirty="0">
                <a:effectLst/>
                <a:latin typeface="Arial" panose="020B0604020202020204" pitchFamily="34" charset="0"/>
              </a:rPr>
              <a:t>class module</a:t>
            </a:r>
            <a:r>
              <a:rPr lang="en-PH" sz="1400" b="0" i="0" dirty="0">
                <a:effectLst/>
                <a:latin typeface="Arial" panose="020B0604020202020204" pitchFamily="34" charset="0"/>
              </a:rPr>
              <a:t> and serves as a template for an </a:t>
            </a:r>
            <a:r>
              <a:rPr lang="en-PH" sz="1400" b="0" i="1" dirty="0">
                <a:effectLst/>
                <a:latin typeface="Arial" panose="020B0604020202020204" pitchFamily="34" charset="0"/>
              </a:rPr>
              <a:t>object</a:t>
            </a:r>
            <a:r>
              <a:rPr lang="en-PH" sz="1400" b="0" i="0" dirty="0">
                <a:effectLst/>
                <a:latin typeface="Arial" panose="020B0604020202020204" pitchFamily="34" charset="0"/>
              </a:rPr>
              <a:t>. The term </a:t>
            </a:r>
            <a:r>
              <a:rPr lang="en-PH" sz="1400" b="0" i="1" dirty="0">
                <a:effectLst/>
                <a:latin typeface="Arial" panose="020B0604020202020204" pitchFamily="34" charset="0"/>
              </a:rPr>
              <a:t>object</a:t>
            </a:r>
            <a:r>
              <a:rPr lang="en-PH" sz="1400" b="0" i="0" dirty="0">
                <a:effectLst/>
                <a:latin typeface="Arial" panose="020B0604020202020204" pitchFamily="34" charset="0"/>
              </a:rPr>
              <a:t> is deliberately vague.</a:t>
            </a:r>
          </a:p>
          <a:p>
            <a:pPr algn="l"/>
            <a:r>
              <a:rPr lang="en-PH" sz="1400" b="0" i="0" dirty="0">
                <a:effectLst/>
                <a:latin typeface="Arial" panose="020B0604020202020204" pitchFamily="34" charset="0"/>
              </a:rPr>
              <a:t>An object can be defined to represent whatever you want. Anything that you can describe conceptually can be represented by a class.</a:t>
            </a:r>
            <a:endParaRPr lang="en-PH" sz="1400" dirty="0">
              <a:latin typeface="Arial" panose="020B0604020202020204" pitchFamily="34" charset="0"/>
            </a:endParaRPr>
          </a:p>
          <a:p>
            <a:pPr algn="l"/>
            <a:endParaRPr lang="en-PH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3B06D-D266-3BC9-66AA-DD8F627B65A2}"/>
              </a:ext>
            </a:extLst>
          </p:cNvPr>
          <p:cNvSpPr txBox="1"/>
          <p:nvPr/>
        </p:nvSpPr>
        <p:spPr>
          <a:xfrm>
            <a:off x="931178" y="4715017"/>
            <a:ext cx="10717897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PH" sz="1400" b="1" i="0" dirty="0">
                <a:effectLst/>
                <a:latin typeface="Arial" panose="020B0604020202020204" pitchFamily="34" charset="0"/>
              </a:rPr>
              <a:t>Optional Arguments</a:t>
            </a:r>
          </a:p>
          <a:p>
            <a:endParaRPr lang="en-PH" sz="1400" b="1" dirty="0">
              <a:latin typeface="Arial" panose="020B0604020202020204" pitchFamily="34" charset="0"/>
            </a:endParaRPr>
          </a:p>
          <a:p>
            <a:r>
              <a:rPr lang="en-PH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These are arguments that the user can supply if they want, but if they are omitted, the procedure will assign a default value to them.</a:t>
            </a:r>
            <a:br>
              <a:rPr lang="en-PH" sz="1400" b="1" i="0" dirty="0">
                <a:effectLst/>
                <a:latin typeface="Arial" panose="020B0604020202020204" pitchFamily="34" charset="0"/>
              </a:rPr>
            </a:br>
            <a:endParaRPr lang="en-PH" sz="1400" b="1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0BB057-294F-7287-F602-D23BE48E6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78" y="1341989"/>
            <a:ext cx="6745557" cy="337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22615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11B39-25F4-712D-85DB-ACA15384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788D1-CDE2-5EA5-43CB-8F6F359B52A5}"/>
              </a:ext>
            </a:extLst>
          </p:cNvPr>
          <p:cNvSpPr txBox="1"/>
          <p:nvPr/>
        </p:nvSpPr>
        <p:spPr>
          <a:xfrm>
            <a:off x="819150" y="382907"/>
            <a:ext cx="11146156" cy="57400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PH" sz="1400" b="1" i="0" dirty="0">
                <a:effectLst/>
                <a:latin typeface="Arial" panose="020B0604020202020204" pitchFamily="34" charset="0"/>
              </a:rPr>
              <a:t>G. Passing Arguments By Value and By Reference</a:t>
            </a:r>
          </a:p>
          <a:p>
            <a:pPr algn="l"/>
            <a:endParaRPr lang="en-PH" sz="1400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PH" sz="1400" dirty="0">
                <a:solidFill>
                  <a:srgbClr val="000000"/>
                </a:solidFill>
                <a:latin typeface="Arial" panose="020B0604020202020204" pitchFamily="34" charset="0"/>
              </a:rPr>
              <a:t>               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arguments are passed to VBA procedures, they can be passed in two ways: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sz="1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ByVal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The argument is passed by Value. This means that just the </a:t>
            </a:r>
            <a:r>
              <a:rPr lang="en-PH" sz="14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value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(i.e. a </a:t>
            </a:r>
            <a:r>
              <a:rPr lang="en-PH" sz="14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copy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of the argument) is passed to the procedure and therefore,</a:t>
            </a:r>
          </a:p>
          <a:p>
            <a:pPr algn="l"/>
            <a:r>
              <a:rPr lang="en-PH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any changes that are made to the argument inside the procedure will be </a:t>
            </a:r>
            <a:r>
              <a:rPr lang="en-PH" sz="14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lost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when the procedure is exited.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PH" sz="1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PH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sz="1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ByRef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The argument is passed by Reference. This means that the </a:t>
            </a:r>
            <a:r>
              <a:rPr lang="en-PH" sz="14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address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of the argument is passed to the procedure.</a:t>
            </a:r>
          </a:p>
          <a:p>
            <a:pPr algn="l"/>
            <a:r>
              <a:rPr lang="en-PH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Any changes that are made to the argument inside the procedure will be </a:t>
            </a:r>
            <a:r>
              <a:rPr lang="en-PH" sz="14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remembered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when the procedure is exited.</a:t>
            </a:r>
          </a:p>
          <a:p>
            <a:pPr algn="l"/>
            <a:endParaRPr lang="en-PH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PH" sz="1400" b="1" i="0" dirty="0">
                <a:solidFill>
                  <a:srgbClr val="161616"/>
                </a:solidFill>
                <a:effectLst/>
                <a:latin typeface="+mj-lt"/>
              </a:rPr>
              <a:t>H. Data Type</a:t>
            </a:r>
          </a:p>
          <a:p>
            <a:pPr algn="l"/>
            <a:endParaRPr lang="en-PH" sz="1400" b="0" i="0" dirty="0">
              <a:solidFill>
                <a:srgbClr val="161616"/>
              </a:solidFill>
              <a:effectLst/>
              <a:latin typeface="+mj-lt"/>
            </a:endParaRPr>
          </a:p>
          <a:p>
            <a:pPr algn="l"/>
            <a:r>
              <a:rPr lang="en-PH" sz="1400" dirty="0">
                <a:solidFill>
                  <a:srgbClr val="161616"/>
                </a:solidFill>
                <a:latin typeface="+mj-lt"/>
              </a:rPr>
              <a:t>Facts about bytes(1 &amp; 0) to be transform to numbers and letters</a:t>
            </a:r>
          </a:p>
          <a:p>
            <a:pPr algn="l"/>
            <a:r>
              <a:rPr lang="en-PH" sz="1400" b="0" i="0" dirty="0">
                <a:solidFill>
                  <a:srgbClr val="161616"/>
                </a:solidFill>
                <a:effectLst/>
                <a:latin typeface="+mj-lt"/>
              </a:rPr>
              <a:t>Binaries: </a:t>
            </a:r>
            <a:r>
              <a:rPr lang="en-PH" sz="1400" b="0" i="0" u="sng" dirty="0">
                <a:solidFill>
                  <a:schemeClr val="tx2"/>
                </a:solidFill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https://www.ime.usp.br/~pf/algorithms/chapters/bytes.html</a:t>
            </a:r>
            <a:endParaRPr lang="en-PH" sz="1400" b="0" i="0" u="sng" dirty="0">
              <a:solidFill>
                <a:schemeClr val="tx2"/>
              </a:solidFill>
              <a:effectLst/>
              <a:latin typeface="+mj-lt"/>
            </a:endParaRPr>
          </a:p>
          <a:p>
            <a:pPr algn="l"/>
            <a:r>
              <a:rPr lang="en-PH" sz="1400" b="0" i="0" dirty="0">
                <a:effectLst/>
                <a:latin typeface="+mj-lt"/>
              </a:rPr>
              <a:t>Hexadecimal: </a:t>
            </a:r>
            <a:r>
              <a:rPr lang="en-PH" sz="1400" b="0" i="0" u="sng" dirty="0">
                <a:solidFill>
                  <a:schemeClr val="tx2"/>
                </a:solidFill>
                <a:effectLst/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https://www.wikihow.com/Convert-Binary-to-Hexadecimal</a:t>
            </a:r>
            <a:endParaRPr lang="en-PH" sz="1400" b="0" i="0" u="sng" dirty="0">
              <a:solidFill>
                <a:schemeClr val="tx2"/>
              </a:solidFill>
              <a:effectLst/>
              <a:latin typeface="+mj-lt"/>
            </a:endParaRPr>
          </a:p>
          <a:p>
            <a:pPr algn="l"/>
            <a:r>
              <a:rPr lang="en-PH" sz="1400" dirty="0">
                <a:latin typeface="+mj-lt"/>
              </a:rPr>
              <a:t>Data Type Size and Range: </a:t>
            </a:r>
            <a:r>
              <a:rPr lang="en-PH" sz="1400" u="sng" dirty="0">
                <a:solidFill>
                  <a:schemeClr val="tx2"/>
                </a:solidFill>
                <a:latin typeface="+mj-lt"/>
              </a:rPr>
              <a:t>https://learn.microsoft.com/en-us/office/vba/language/reference/user-interface-help/data-type-summary</a:t>
            </a:r>
            <a:endParaRPr lang="en-PH" sz="1400" b="0" i="0" u="sng" dirty="0">
              <a:solidFill>
                <a:schemeClr val="tx2"/>
              </a:solidFill>
              <a:effectLst/>
              <a:latin typeface="+mj-lt"/>
            </a:endParaRPr>
          </a:p>
          <a:p>
            <a:pPr algn="l"/>
            <a:endParaRPr lang="en-PH" sz="1400" b="0" i="0" dirty="0">
              <a:solidFill>
                <a:srgbClr val="161616"/>
              </a:solidFill>
              <a:effectLst/>
              <a:latin typeface="+mj-lt"/>
            </a:endParaRPr>
          </a:p>
          <a:p>
            <a:pPr algn="l"/>
            <a:r>
              <a:rPr lang="en-PH" sz="1400" b="0" i="0" dirty="0">
                <a:solidFill>
                  <a:srgbClr val="161616"/>
                </a:solidFill>
                <a:effectLst/>
                <a:latin typeface="+mj-lt"/>
              </a:rPr>
              <a:t>A data type is the characteristic of a variable that determines what kind of data it can hold.</a:t>
            </a:r>
          </a:p>
          <a:p>
            <a:pPr algn="l"/>
            <a:r>
              <a:rPr lang="en-PH" sz="1400" b="0" i="0" dirty="0">
                <a:solidFill>
                  <a:srgbClr val="161616"/>
                </a:solidFill>
                <a:effectLst/>
                <a:latin typeface="+mj-lt"/>
              </a:rPr>
              <a:t>Data types include those in the following table as well as user-defined types and specific types of objects.</a:t>
            </a:r>
          </a:p>
          <a:p>
            <a:pPr algn="l"/>
            <a:endParaRPr lang="en-PH" sz="1400" b="0" i="0" dirty="0">
              <a:solidFill>
                <a:srgbClr val="161616"/>
              </a:solidFill>
              <a:effectLst/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161616"/>
                </a:solidFill>
                <a:latin typeface="+mj-lt"/>
              </a:rPr>
              <a:t>String</a:t>
            </a:r>
            <a:r>
              <a:rPr lang="en-PH" sz="1400" dirty="0">
                <a:solidFill>
                  <a:srgbClr val="161616"/>
                </a:solidFill>
                <a:latin typeface="+mj-lt"/>
              </a:rPr>
              <a:t> - </a:t>
            </a:r>
            <a:r>
              <a:rPr lang="en-PH" sz="1400" b="0" i="0" dirty="0">
                <a:solidFill>
                  <a:srgbClr val="040C28"/>
                </a:solidFill>
                <a:effectLst/>
                <a:latin typeface="+mj-lt"/>
              </a:rPr>
              <a:t>A </a:t>
            </a:r>
            <a:r>
              <a:rPr lang="en-PH" sz="1400" b="0" dirty="0">
                <a:effectLst/>
                <a:highlight>
                  <a:srgbClr val="FFFF00"/>
                </a:highlight>
                <a:latin typeface="+mj-lt"/>
              </a:rPr>
              <a:t>sequence of characters, such as letters, numbers, symbols, or a combination</a:t>
            </a:r>
            <a:r>
              <a:rPr lang="en-PH" sz="1400" b="0" i="1" dirty="0"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lang="en-PH" sz="1400" b="0" i="0" dirty="0">
                <a:solidFill>
                  <a:srgbClr val="040C28"/>
                </a:solidFill>
                <a:effectLst/>
                <a:latin typeface="+mj-lt"/>
              </a:rPr>
              <a:t>thereof</a:t>
            </a:r>
            <a:r>
              <a:rPr lang="en-PH" sz="1400" b="0" i="0" dirty="0">
                <a:solidFill>
                  <a:srgbClr val="1F1F1F"/>
                </a:solidFill>
                <a:effectLst/>
                <a:latin typeface="+mj-lt"/>
              </a:rPr>
              <a:t>.</a:t>
            </a:r>
          </a:p>
          <a:p>
            <a:pPr algn="l"/>
            <a:endParaRPr lang="en-PH" sz="1400" dirty="0">
              <a:solidFill>
                <a:srgbClr val="161616"/>
              </a:solidFill>
              <a:latin typeface="+mj-lt"/>
            </a:endParaRPr>
          </a:p>
          <a:p>
            <a:pPr algn="l"/>
            <a:r>
              <a:rPr lang="en-PH" sz="1400" dirty="0">
                <a:solidFill>
                  <a:srgbClr val="161616"/>
                </a:solidFill>
                <a:latin typeface="+mj-lt"/>
              </a:rPr>
              <a:t>	</a:t>
            </a:r>
            <a:r>
              <a:rPr lang="en-PH" sz="1400" b="1" dirty="0">
                <a:solidFill>
                  <a:srgbClr val="161616"/>
                </a:solidFill>
                <a:latin typeface="+mj-lt"/>
              </a:rPr>
              <a:t>SIZE:</a:t>
            </a:r>
            <a:r>
              <a:rPr lang="en-PH" sz="1400" dirty="0">
                <a:solidFill>
                  <a:srgbClr val="161616"/>
                </a:solidFill>
                <a:latin typeface="+mj-lt"/>
              </a:rPr>
              <a:t> 10 bytes + string length	</a:t>
            </a:r>
            <a:r>
              <a:rPr lang="en-PH" sz="1400" b="1" dirty="0">
                <a:solidFill>
                  <a:srgbClr val="161616"/>
                </a:solidFill>
                <a:latin typeface="+mj-lt"/>
              </a:rPr>
              <a:t>RANGE:</a:t>
            </a:r>
            <a:r>
              <a:rPr lang="en-PH" sz="1400" dirty="0">
                <a:solidFill>
                  <a:srgbClr val="161616"/>
                </a:solidFill>
                <a:latin typeface="+mj-lt"/>
              </a:rPr>
              <a:t> 0 to approximately 2 billion</a:t>
            </a:r>
          </a:p>
          <a:p>
            <a:pPr algn="l"/>
            <a:endParaRPr lang="en-PH" sz="1400" dirty="0">
              <a:solidFill>
                <a:srgbClr val="161616"/>
              </a:solidFill>
              <a:latin typeface="+mj-lt"/>
            </a:endParaRPr>
          </a:p>
          <a:p>
            <a:pPr algn="l"/>
            <a:endParaRPr lang="en-PH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PH" sz="800" b="1" i="0" dirty="0">
              <a:effectLst/>
              <a:latin typeface="Arial" panose="020B0604020202020204" pitchFamily="34" charset="0"/>
            </a:endParaRPr>
          </a:p>
          <a:p>
            <a:pPr algn="l"/>
            <a:endParaRPr lang="en-PH" sz="1500" dirty="0" err="1"/>
          </a:p>
        </p:txBody>
      </p:sp>
    </p:spTree>
    <p:extLst>
      <p:ext uri="{BB962C8B-B14F-4D97-AF65-F5344CB8AC3E}">
        <p14:creationId xmlns:p14="http://schemas.microsoft.com/office/powerpoint/2010/main" val="629672516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E104A-2CBD-3656-AEFB-DA464490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0287A-4143-74E8-4CB1-B30FFB0A6629}"/>
              </a:ext>
            </a:extLst>
          </p:cNvPr>
          <p:cNvSpPr txBox="1"/>
          <p:nvPr/>
        </p:nvSpPr>
        <p:spPr>
          <a:xfrm>
            <a:off x="988519" y="603135"/>
            <a:ext cx="10997338" cy="51552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161616"/>
                </a:solidFill>
                <a:latin typeface="+mj-lt"/>
              </a:rPr>
              <a:t>Integer - </a:t>
            </a:r>
            <a:r>
              <a:rPr lang="en-PH" sz="1400" b="0" i="0" dirty="0">
                <a:solidFill>
                  <a:srgbClr val="040C28"/>
                </a:solidFill>
                <a:effectLst/>
                <a:latin typeface="+mj-lt"/>
              </a:rPr>
              <a:t>A data type we assign to the variables</a:t>
            </a:r>
            <a:r>
              <a:rPr lang="en-PH" sz="1400" b="0" i="0" dirty="0">
                <a:solidFill>
                  <a:srgbClr val="1F1F1F"/>
                </a:solidFill>
                <a:effectLst/>
                <a:latin typeface="+mj-lt"/>
              </a:rPr>
              <a:t>. It is a </a:t>
            </a:r>
            <a:r>
              <a:rPr lang="en-PH" sz="1400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+mj-lt"/>
              </a:rPr>
              <a:t>numerical data type that can hold whole numbers without decimal positions</a:t>
            </a:r>
            <a:r>
              <a:rPr lang="en-PH" sz="1400" b="0" i="0" dirty="0">
                <a:solidFill>
                  <a:srgbClr val="1F1F1F"/>
                </a:solidFill>
                <a:effectLst/>
                <a:latin typeface="+mj-lt"/>
              </a:rPr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PH" sz="1400" dirty="0">
              <a:solidFill>
                <a:srgbClr val="1F1F1F"/>
              </a:solidFill>
              <a:latin typeface="+mj-lt"/>
            </a:endParaRPr>
          </a:p>
          <a:p>
            <a:pPr lvl="2"/>
            <a:r>
              <a:rPr lang="en-PH" sz="1400" b="1" dirty="0">
                <a:solidFill>
                  <a:srgbClr val="161616"/>
                </a:solidFill>
                <a:latin typeface="+mj-lt"/>
              </a:rPr>
              <a:t>SIZE:</a:t>
            </a:r>
            <a:r>
              <a:rPr lang="en-PH" sz="1400" dirty="0">
                <a:solidFill>
                  <a:srgbClr val="161616"/>
                </a:solidFill>
                <a:latin typeface="+mj-lt"/>
              </a:rPr>
              <a:t> 2 bytes	</a:t>
            </a:r>
            <a:r>
              <a:rPr lang="en-PH" sz="1400" b="1" dirty="0">
                <a:solidFill>
                  <a:srgbClr val="161616"/>
                </a:solidFill>
                <a:latin typeface="+mj-lt"/>
              </a:rPr>
              <a:t>RANGE:</a:t>
            </a:r>
            <a:r>
              <a:rPr lang="en-PH" sz="1400" dirty="0">
                <a:solidFill>
                  <a:srgbClr val="161616"/>
                </a:solidFill>
                <a:latin typeface="+mj-lt"/>
              </a:rPr>
              <a:t> -32,768 to 32,767</a:t>
            </a:r>
            <a:endParaRPr lang="en-PH" sz="900" b="1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PH" sz="900" b="1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161616"/>
                </a:solidFill>
                <a:latin typeface="+mj-lt"/>
              </a:rPr>
              <a:t>Long – </a:t>
            </a:r>
            <a:r>
              <a:rPr lang="en-PH" sz="1400" dirty="0">
                <a:solidFill>
                  <a:srgbClr val="161616"/>
                </a:solidFill>
                <a:latin typeface="+mj-lt"/>
              </a:rPr>
              <a:t>A data type to contain </a:t>
            </a:r>
            <a:r>
              <a:rPr lang="en-PH" sz="1400" dirty="0">
                <a:solidFill>
                  <a:srgbClr val="161616"/>
                </a:solidFill>
                <a:highlight>
                  <a:srgbClr val="FFFF00"/>
                </a:highlight>
                <a:latin typeface="+mj-lt"/>
              </a:rPr>
              <a:t>integer numbers that are too large to fit in the Integer data type</a:t>
            </a:r>
            <a:r>
              <a:rPr lang="en-PH" sz="1400" dirty="0">
                <a:solidFill>
                  <a:srgbClr val="161616"/>
                </a:solidFill>
                <a:latin typeface="+mj-lt"/>
              </a:rPr>
              <a:t>.</a:t>
            </a:r>
          </a:p>
          <a:p>
            <a:pPr algn="l"/>
            <a:endParaRPr lang="en-PH" sz="1400" dirty="0">
              <a:solidFill>
                <a:srgbClr val="161616"/>
              </a:solidFill>
              <a:latin typeface="+mj-lt"/>
            </a:endParaRPr>
          </a:p>
          <a:p>
            <a:pPr algn="l"/>
            <a:r>
              <a:rPr lang="en-PH" sz="1400" dirty="0">
                <a:solidFill>
                  <a:srgbClr val="161616"/>
                </a:solidFill>
                <a:latin typeface="+mj-lt"/>
              </a:rPr>
              <a:t>	</a:t>
            </a:r>
            <a:r>
              <a:rPr lang="en-PH" sz="1400" b="1" dirty="0">
                <a:solidFill>
                  <a:srgbClr val="161616"/>
                </a:solidFill>
                <a:latin typeface="+mj-lt"/>
              </a:rPr>
              <a:t>SIZE:</a:t>
            </a:r>
            <a:r>
              <a:rPr lang="en-PH" sz="1400" dirty="0">
                <a:solidFill>
                  <a:srgbClr val="161616"/>
                </a:solidFill>
                <a:latin typeface="+mj-lt"/>
              </a:rPr>
              <a:t> 4 bytes	</a:t>
            </a:r>
            <a:r>
              <a:rPr lang="en-PH" sz="1400" b="1" dirty="0">
                <a:solidFill>
                  <a:srgbClr val="161616"/>
                </a:solidFill>
                <a:latin typeface="+mj-lt"/>
              </a:rPr>
              <a:t>RANGE:</a:t>
            </a:r>
            <a:r>
              <a:rPr lang="en-PH" sz="1400" dirty="0">
                <a:solidFill>
                  <a:srgbClr val="161616"/>
                </a:solidFill>
                <a:latin typeface="+mj-lt"/>
              </a:rPr>
              <a:t> -2,147,483,648 to 2,147,483,647 		</a:t>
            </a:r>
          </a:p>
          <a:p>
            <a:pPr algn="l"/>
            <a:endParaRPr lang="en-PH" sz="1400" dirty="0">
              <a:solidFill>
                <a:srgbClr val="161616"/>
              </a:solidFill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161616"/>
                </a:solidFill>
                <a:latin typeface="+mj-lt"/>
              </a:rPr>
              <a:t>Double – </a:t>
            </a:r>
            <a:r>
              <a:rPr lang="en-PH" sz="1400" dirty="0">
                <a:solidFill>
                  <a:srgbClr val="161616"/>
                </a:solidFill>
                <a:latin typeface="+mj-lt"/>
              </a:rPr>
              <a:t>A </a:t>
            </a:r>
            <a:r>
              <a:rPr lang="en-PH" sz="1400" b="0" i="0" dirty="0">
                <a:solidFill>
                  <a:srgbClr val="161616"/>
                </a:solidFill>
                <a:effectLst/>
                <a:latin typeface="+mj-lt"/>
              </a:rPr>
              <a:t>data type provides the </a:t>
            </a:r>
            <a:r>
              <a:rPr lang="en-PH" sz="1400" b="0" i="0" dirty="0">
                <a:solidFill>
                  <a:srgbClr val="161616"/>
                </a:solidFill>
                <a:effectLst/>
                <a:highlight>
                  <a:srgbClr val="FFFF00"/>
                </a:highlight>
                <a:latin typeface="+mj-lt"/>
              </a:rPr>
              <a:t>largest and smallest possible magnitudes for a number</a:t>
            </a:r>
            <a:r>
              <a:rPr lang="en-PH" sz="1400" b="0" i="0" dirty="0">
                <a:solidFill>
                  <a:srgbClr val="161616"/>
                </a:solidFill>
                <a:effectLst/>
                <a:latin typeface="+mj-lt"/>
              </a:rPr>
              <a:t>.</a:t>
            </a:r>
            <a:endParaRPr lang="en-PH" sz="1400" b="1" dirty="0">
              <a:solidFill>
                <a:srgbClr val="161616"/>
              </a:solidFill>
              <a:latin typeface="+mj-lt"/>
            </a:endParaRPr>
          </a:p>
          <a:p>
            <a:pPr algn="l"/>
            <a:endParaRPr lang="en-PH" sz="1400" dirty="0">
              <a:solidFill>
                <a:srgbClr val="161616"/>
              </a:solidFill>
              <a:latin typeface="+mj-lt"/>
            </a:endParaRPr>
          </a:p>
          <a:p>
            <a:pPr algn="l"/>
            <a:r>
              <a:rPr lang="en-PH" sz="1400" dirty="0">
                <a:solidFill>
                  <a:srgbClr val="161616"/>
                </a:solidFill>
                <a:latin typeface="+mj-lt"/>
              </a:rPr>
              <a:t>	</a:t>
            </a:r>
            <a:r>
              <a:rPr lang="en-PH" sz="1400" b="1" dirty="0">
                <a:solidFill>
                  <a:srgbClr val="161616"/>
                </a:solidFill>
                <a:latin typeface="+mj-lt"/>
              </a:rPr>
              <a:t>SIZE:</a:t>
            </a:r>
            <a:r>
              <a:rPr lang="en-PH" sz="1400" dirty="0">
                <a:solidFill>
                  <a:srgbClr val="161616"/>
                </a:solidFill>
                <a:latin typeface="+mj-lt"/>
              </a:rPr>
              <a:t> 8 bytes	</a:t>
            </a:r>
            <a:r>
              <a:rPr lang="en-PH" sz="1400" b="1" dirty="0">
                <a:solidFill>
                  <a:srgbClr val="161616"/>
                </a:solidFill>
                <a:latin typeface="+mj-lt"/>
              </a:rPr>
              <a:t>RANGE:</a:t>
            </a:r>
            <a:r>
              <a:rPr lang="en-PH" sz="1400" dirty="0">
                <a:solidFill>
                  <a:srgbClr val="161616"/>
                </a:solidFill>
                <a:latin typeface="+mj-lt"/>
              </a:rPr>
              <a:t> -1.79769313486231E308 to -4.94065645841247E-324 for negative values</a:t>
            </a:r>
          </a:p>
          <a:p>
            <a:pPr algn="l"/>
            <a:endParaRPr lang="en-PH" sz="1400" dirty="0">
              <a:solidFill>
                <a:srgbClr val="161616"/>
              </a:solidFill>
              <a:latin typeface="+mj-lt"/>
            </a:endParaRPr>
          </a:p>
          <a:p>
            <a:pPr algn="l"/>
            <a:r>
              <a:rPr lang="en-PH" sz="1400" dirty="0">
                <a:solidFill>
                  <a:srgbClr val="161616"/>
                </a:solidFill>
                <a:latin typeface="+mj-lt"/>
              </a:rPr>
              <a:t>		4.94065645841247E-324 to 1.79769313486232E308 for positive values</a:t>
            </a:r>
          </a:p>
          <a:p>
            <a:pPr algn="l"/>
            <a:endParaRPr lang="en-PH" sz="1400" dirty="0">
              <a:solidFill>
                <a:srgbClr val="161616"/>
              </a:solidFill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161616"/>
                </a:solidFill>
                <a:latin typeface="+mj-lt"/>
              </a:rPr>
              <a:t>Objective -  </a:t>
            </a:r>
            <a:r>
              <a:rPr lang="en-PH" sz="1400" dirty="0">
                <a:solidFill>
                  <a:srgbClr val="161616"/>
                </a:solidFill>
                <a:latin typeface="+mj-lt"/>
              </a:rPr>
              <a:t>A data type that can </a:t>
            </a:r>
            <a:r>
              <a:rPr lang="en-PH" sz="1400" dirty="0">
                <a:solidFill>
                  <a:srgbClr val="161616"/>
                </a:solidFill>
                <a:highlight>
                  <a:srgbClr val="FFFF00"/>
                </a:highlight>
                <a:latin typeface="+mj-lt"/>
              </a:rPr>
              <a:t>also refer to data of any value type (numeric, Boolean, Char, Date, structure, or enumeration)</a:t>
            </a:r>
          </a:p>
          <a:p>
            <a:pPr algn="l"/>
            <a:r>
              <a:rPr lang="en-PH" sz="1400" dirty="0">
                <a:solidFill>
                  <a:srgbClr val="161616"/>
                </a:solidFill>
                <a:latin typeface="+mj-lt"/>
              </a:rPr>
              <a:t>	</a:t>
            </a:r>
          </a:p>
          <a:p>
            <a:pPr algn="l"/>
            <a:r>
              <a:rPr lang="en-PH" sz="1400" dirty="0">
                <a:solidFill>
                  <a:srgbClr val="161616"/>
                </a:solidFill>
                <a:latin typeface="+mj-lt"/>
              </a:rPr>
              <a:t>	</a:t>
            </a:r>
            <a:r>
              <a:rPr lang="en-PH" sz="1400" b="1" dirty="0">
                <a:solidFill>
                  <a:srgbClr val="161616"/>
                </a:solidFill>
                <a:latin typeface="+mj-lt"/>
              </a:rPr>
              <a:t>SIZE:</a:t>
            </a:r>
            <a:r>
              <a:rPr lang="en-PH" sz="1400" dirty="0">
                <a:solidFill>
                  <a:srgbClr val="161616"/>
                </a:solidFill>
                <a:latin typeface="+mj-lt"/>
              </a:rPr>
              <a:t> 4 bytes	</a:t>
            </a:r>
            <a:r>
              <a:rPr lang="en-PH" sz="1400" b="1" dirty="0">
                <a:solidFill>
                  <a:srgbClr val="161616"/>
                </a:solidFill>
                <a:latin typeface="+mj-lt"/>
              </a:rPr>
              <a:t> RANGE:</a:t>
            </a:r>
            <a:r>
              <a:rPr lang="en-PH" sz="1400" dirty="0">
                <a:solidFill>
                  <a:srgbClr val="161616"/>
                </a:solidFill>
                <a:latin typeface="+mj-lt"/>
              </a:rPr>
              <a:t> Any Object reference</a:t>
            </a:r>
          </a:p>
          <a:p>
            <a:pPr algn="l"/>
            <a:endParaRPr lang="en-PH" sz="1400" dirty="0">
              <a:solidFill>
                <a:srgbClr val="161616"/>
              </a:solidFill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161616"/>
                </a:solidFill>
                <a:latin typeface="+mj-lt"/>
              </a:rPr>
              <a:t>Variant – </a:t>
            </a:r>
            <a:r>
              <a:rPr lang="en-PH" sz="1400" dirty="0">
                <a:solidFill>
                  <a:srgbClr val="161616"/>
                </a:solidFill>
                <a:latin typeface="+mj-lt"/>
              </a:rPr>
              <a:t>A </a:t>
            </a:r>
            <a:r>
              <a:rPr lang="en-PH" sz="1400" b="0" i="0" dirty="0">
                <a:solidFill>
                  <a:srgbClr val="1F1F1F"/>
                </a:solidFill>
                <a:effectLst/>
                <a:latin typeface="+mj-lt"/>
              </a:rPr>
              <a:t>data type is </a:t>
            </a:r>
            <a:r>
              <a:rPr lang="en-PH" sz="1400" b="0" i="0" dirty="0">
                <a:solidFill>
                  <a:srgbClr val="040C28"/>
                </a:solidFill>
                <a:effectLst/>
                <a:latin typeface="+mj-lt"/>
              </a:rPr>
              <a:t>automatically specified </a:t>
            </a:r>
            <a:r>
              <a:rPr lang="en-PH" sz="1400" b="0" i="0" dirty="0">
                <a:solidFill>
                  <a:srgbClr val="040C28"/>
                </a:solidFill>
                <a:effectLst/>
                <a:highlight>
                  <a:srgbClr val="FFFF00"/>
                </a:highlight>
                <a:latin typeface="+mj-lt"/>
              </a:rPr>
              <a:t>if you don't specify a data type when you declare a constant, variable, or argument</a:t>
            </a:r>
            <a:r>
              <a:rPr lang="en-PH" sz="1400" b="0" i="0" dirty="0">
                <a:solidFill>
                  <a:srgbClr val="1F1F1F"/>
                </a:solidFill>
                <a:effectLst/>
                <a:latin typeface="+mj-lt"/>
              </a:rPr>
              <a:t>.</a:t>
            </a:r>
            <a:endParaRPr lang="en-PH" sz="1400" b="1" dirty="0">
              <a:solidFill>
                <a:srgbClr val="161616"/>
              </a:solidFill>
              <a:latin typeface="+mj-lt"/>
            </a:endParaRPr>
          </a:p>
          <a:p>
            <a:pPr algn="l"/>
            <a:endParaRPr lang="en-PH" sz="1400" dirty="0">
              <a:solidFill>
                <a:srgbClr val="161616"/>
              </a:solidFill>
              <a:latin typeface="+mj-lt"/>
            </a:endParaRPr>
          </a:p>
          <a:p>
            <a:pPr algn="l"/>
            <a:r>
              <a:rPr lang="en-PH" sz="1400" dirty="0">
                <a:solidFill>
                  <a:srgbClr val="161616"/>
                </a:solidFill>
                <a:latin typeface="+mj-lt"/>
              </a:rPr>
              <a:t>	</a:t>
            </a:r>
            <a:r>
              <a:rPr lang="en-PH" sz="1400" b="1" dirty="0">
                <a:solidFill>
                  <a:srgbClr val="161616"/>
                </a:solidFill>
                <a:latin typeface="+mj-lt"/>
              </a:rPr>
              <a:t>SIZE: </a:t>
            </a:r>
            <a:r>
              <a:rPr lang="en-PH" sz="1400" dirty="0">
                <a:solidFill>
                  <a:srgbClr val="161616"/>
                </a:solidFill>
                <a:latin typeface="+mj-lt"/>
              </a:rPr>
              <a:t>16 bytes	</a:t>
            </a:r>
            <a:r>
              <a:rPr lang="en-PH" sz="1400" b="1" dirty="0">
                <a:solidFill>
                  <a:srgbClr val="161616"/>
                </a:solidFill>
                <a:latin typeface="+mj-lt"/>
              </a:rPr>
              <a:t> RANGE:</a:t>
            </a:r>
            <a:r>
              <a:rPr lang="en-PH" sz="1400" dirty="0">
                <a:solidFill>
                  <a:srgbClr val="161616"/>
                </a:solidFill>
                <a:latin typeface="+mj-lt"/>
              </a:rPr>
              <a:t> Any numeric value up to the range of a Double</a:t>
            </a:r>
          </a:p>
          <a:p>
            <a:pPr algn="l"/>
            <a:r>
              <a:rPr lang="en-PH" sz="1400" dirty="0">
                <a:solidFill>
                  <a:srgbClr val="161616"/>
                </a:solidFill>
                <a:latin typeface="+mj-lt"/>
              </a:rPr>
              <a:t>	</a:t>
            </a:r>
            <a:r>
              <a:rPr lang="en-PH" sz="1400" b="1" dirty="0">
                <a:solidFill>
                  <a:srgbClr val="161616"/>
                </a:solidFill>
                <a:latin typeface="+mj-lt"/>
              </a:rPr>
              <a:t>SIZE: </a:t>
            </a:r>
            <a:r>
              <a:rPr lang="en-PH" sz="1400" dirty="0">
                <a:solidFill>
                  <a:srgbClr val="161616"/>
                </a:solidFill>
                <a:latin typeface="+mj-lt"/>
              </a:rPr>
              <a:t>22 bytes + string length (24 bytes on 64-bit systems)	</a:t>
            </a:r>
            <a:r>
              <a:rPr lang="en-PH" sz="1400" b="1" dirty="0">
                <a:solidFill>
                  <a:srgbClr val="161616"/>
                </a:solidFill>
                <a:latin typeface="+mj-lt"/>
              </a:rPr>
              <a:t> RANGE:</a:t>
            </a:r>
            <a:r>
              <a:rPr lang="en-PH" sz="1400" dirty="0">
                <a:solidFill>
                  <a:srgbClr val="161616"/>
                </a:solidFill>
                <a:latin typeface="+mj-lt"/>
              </a:rPr>
              <a:t> Same range as for variable-length String</a:t>
            </a:r>
          </a:p>
          <a:p>
            <a:pPr algn="l"/>
            <a:endParaRPr lang="en-PH" sz="1400" dirty="0">
              <a:solidFill>
                <a:srgbClr val="161616"/>
              </a:solidFill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PH" sz="900" dirty="0"/>
          </a:p>
          <a:p>
            <a:pPr algn="l"/>
            <a:endParaRPr lang="en-PH" sz="900" dirty="0"/>
          </a:p>
        </p:txBody>
      </p:sp>
    </p:spTree>
    <p:extLst>
      <p:ext uri="{BB962C8B-B14F-4D97-AF65-F5344CB8AC3E}">
        <p14:creationId xmlns:p14="http://schemas.microsoft.com/office/powerpoint/2010/main" val="4000909635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12D57-ECEC-60D5-E59A-9FEF89B8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8C2C80-C9D8-A2B1-98DC-43B69A6B68B8}"/>
              </a:ext>
            </a:extLst>
          </p:cNvPr>
          <p:cNvSpPr txBox="1"/>
          <p:nvPr/>
        </p:nvSpPr>
        <p:spPr>
          <a:xfrm>
            <a:off x="828676" y="609600"/>
            <a:ext cx="10325100" cy="3016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161616"/>
                </a:solidFill>
                <a:latin typeface="+mj-lt"/>
              </a:rPr>
              <a:t>Array – </a:t>
            </a:r>
            <a:r>
              <a:rPr lang="en-PH" sz="1400" dirty="0">
                <a:solidFill>
                  <a:srgbClr val="161616"/>
                </a:solidFill>
                <a:latin typeface="+mj-lt"/>
              </a:rPr>
              <a:t>A data type </a:t>
            </a:r>
            <a:r>
              <a:rPr lang="en-PH" sz="1400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+mj-lt"/>
              </a:rPr>
              <a:t>allows you to store multiple values of the same type under a single variable name. </a:t>
            </a:r>
            <a:r>
              <a:rPr lang="en-PH" sz="1400" b="0" i="0" dirty="0">
                <a:solidFill>
                  <a:srgbClr val="0D0D0D"/>
                </a:solidFill>
                <a:effectLst/>
                <a:latin typeface="+mj-lt"/>
              </a:rPr>
              <a:t>These values are stored in contiguous memory locations, and each value is accessed by its index or position within the array.</a:t>
            </a:r>
          </a:p>
          <a:p>
            <a:pPr lvl="2"/>
            <a:r>
              <a:rPr lang="en-PH" sz="1400" b="1" i="0" dirty="0">
                <a:solidFill>
                  <a:srgbClr val="161616"/>
                </a:solidFill>
                <a:effectLst/>
                <a:latin typeface="+mj-lt"/>
              </a:rPr>
              <a:t>SIZE: </a:t>
            </a:r>
            <a:r>
              <a:rPr lang="en-PH" sz="1400" b="0" i="0" dirty="0">
                <a:solidFill>
                  <a:srgbClr val="161616"/>
                </a:solidFill>
                <a:effectLst/>
                <a:latin typeface="+mj-lt"/>
              </a:rPr>
              <a:t>20 bytes of memory plus 4 bytes for each array dimension plus the number of bytes occupied by the data itself.</a:t>
            </a:r>
          </a:p>
          <a:p>
            <a:pPr lvl="2"/>
            <a:r>
              <a:rPr lang="en-PH" sz="1400" b="1" dirty="0">
                <a:solidFill>
                  <a:srgbClr val="161616"/>
                </a:solidFill>
                <a:latin typeface="+mj-lt"/>
              </a:rPr>
              <a:t>RANGE:</a:t>
            </a:r>
            <a:r>
              <a:rPr lang="en-PH" sz="1400" b="0" i="0" dirty="0">
                <a:solidFill>
                  <a:srgbClr val="161616"/>
                </a:solidFill>
                <a:effectLst/>
                <a:latin typeface="+mj-lt"/>
              </a:rPr>
              <a:t> The memory occupied by the data can be calculated by multiplying the number of data elements by the size of each element.</a:t>
            </a:r>
            <a:endParaRPr lang="en-PH" sz="1400" dirty="0">
              <a:solidFill>
                <a:srgbClr val="161616"/>
              </a:solidFill>
              <a:latin typeface="+mj-lt"/>
            </a:endParaRPr>
          </a:p>
          <a:p>
            <a:pPr algn="l"/>
            <a:endParaRPr lang="en-PH" sz="1400" dirty="0"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161616"/>
                </a:solidFill>
                <a:latin typeface="+mj-lt"/>
              </a:rPr>
              <a:t>Boolean  –  </a:t>
            </a:r>
            <a:r>
              <a:rPr lang="en-PH" sz="1400" dirty="0">
                <a:solidFill>
                  <a:srgbClr val="161616"/>
                </a:solidFill>
                <a:highlight>
                  <a:srgbClr val="FFFF00"/>
                </a:highlight>
                <a:latin typeface="+mj-lt"/>
              </a:rPr>
              <a:t>Holds values that can be only True or False</a:t>
            </a:r>
          </a:p>
          <a:p>
            <a:pPr lvl="1"/>
            <a:r>
              <a:rPr lang="en-PH" sz="1400" b="1" i="0" dirty="0">
                <a:solidFill>
                  <a:srgbClr val="161616"/>
                </a:solidFill>
                <a:effectLst/>
                <a:latin typeface="+mj-lt"/>
              </a:rPr>
              <a:t>SIZE: </a:t>
            </a:r>
            <a:r>
              <a:rPr lang="en-PH" sz="1400" b="0" i="0" dirty="0">
                <a:solidFill>
                  <a:srgbClr val="161616"/>
                </a:solidFill>
                <a:effectLst/>
                <a:latin typeface="+mj-lt"/>
              </a:rPr>
              <a:t>20 bytes of memory plus 4 bytes for each array dimension plus the number of bytes occupied by the data itself.</a:t>
            </a:r>
          </a:p>
          <a:p>
            <a:pPr lvl="1"/>
            <a:r>
              <a:rPr lang="en-PH" sz="1400" b="1" dirty="0">
                <a:solidFill>
                  <a:srgbClr val="161616"/>
                </a:solidFill>
                <a:latin typeface="+mj-lt"/>
              </a:rPr>
              <a:t>RANGE:</a:t>
            </a:r>
            <a:r>
              <a:rPr lang="en-PH" sz="1400" b="0" i="0" dirty="0">
                <a:solidFill>
                  <a:srgbClr val="161616"/>
                </a:solidFill>
                <a:effectLst/>
                <a:latin typeface="+mj-lt"/>
              </a:rPr>
              <a:t> The memory occupied by the data can be calculated by multiplying the number of data elements by the size of each element.</a:t>
            </a:r>
          </a:p>
          <a:p>
            <a:pPr lvl="1"/>
            <a:endParaRPr lang="en-PH" sz="1400" dirty="0">
              <a:solidFill>
                <a:srgbClr val="161616"/>
              </a:solidFill>
              <a:latin typeface="+mj-lt"/>
            </a:endParaRPr>
          </a:p>
          <a:p>
            <a:pPr lvl="1"/>
            <a:endParaRPr lang="en-PH" sz="1400" dirty="0">
              <a:solidFill>
                <a:srgbClr val="161616"/>
              </a:solidFill>
              <a:latin typeface="+mj-lt"/>
            </a:endParaRPr>
          </a:p>
          <a:p>
            <a:pPr algn="l"/>
            <a:r>
              <a:rPr lang="en-PH" sz="1400" b="1" dirty="0">
                <a:latin typeface="+mj-lt"/>
              </a:rPr>
              <a:t>I. Option Explicit</a:t>
            </a:r>
          </a:p>
          <a:p>
            <a:pPr algn="l"/>
            <a:r>
              <a:rPr lang="en-PH" sz="1400" b="1" dirty="0">
                <a:solidFill>
                  <a:srgbClr val="1F1F1F"/>
                </a:solidFill>
                <a:latin typeface="+mj-lt"/>
              </a:rPr>
              <a:t>              </a:t>
            </a:r>
            <a:r>
              <a:rPr lang="en-PH" sz="1400" dirty="0">
                <a:solidFill>
                  <a:srgbClr val="1F1F1F"/>
                </a:solidFill>
                <a:latin typeface="+mj-lt"/>
              </a:rPr>
              <a:t>I</a:t>
            </a:r>
            <a:r>
              <a:rPr lang="en-PH" sz="1400" b="0" i="0" dirty="0">
                <a:solidFill>
                  <a:srgbClr val="1F1F1F"/>
                </a:solidFill>
                <a:effectLst/>
                <a:latin typeface="+mj-lt"/>
              </a:rPr>
              <a:t>s </a:t>
            </a:r>
            <a:r>
              <a:rPr lang="en-PH" sz="1400" b="0" i="0" dirty="0">
                <a:solidFill>
                  <a:srgbClr val="040C28"/>
                </a:solidFill>
                <a:effectLst/>
                <a:latin typeface="+mj-lt"/>
              </a:rPr>
              <a:t>a statement that you can use at the beginning of a module to force yourself to declare all the variables</a:t>
            </a:r>
            <a:r>
              <a:rPr lang="en-PH" sz="1400" b="0" i="0" dirty="0">
                <a:solidFill>
                  <a:srgbClr val="1F1F1F"/>
                </a:solidFill>
                <a:effectLst/>
                <a:latin typeface="+mj-lt"/>
              </a:rPr>
              <a:t>.</a:t>
            </a:r>
            <a:endParaRPr lang="en-PH" sz="14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7A4779-D2DF-1B82-3630-A68704E02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6" y="3831585"/>
            <a:ext cx="6505574" cy="191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2728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BEAE3-1967-13AE-424A-7C48E89A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9852E3-0FFD-6C0E-6B06-10D25DDAD5BE}"/>
              </a:ext>
            </a:extLst>
          </p:cNvPr>
          <p:cNvSpPr txBox="1"/>
          <p:nvPr/>
        </p:nvSpPr>
        <p:spPr>
          <a:xfrm>
            <a:off x="771787" y="209725"/>
            <a:ext cx="104442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endParaRPr lang="en-PH" sz="9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PH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A2AEC-A8D3-804D-F411-63FCE5B9B34F}"/>
              </a:ext>
            </a:extLst>
          </p:cNvPr>
          <p:cNvSpPr txBox="1"/>
          <p:nvPr/>
        </p:nvSpPr>
        <p:spPr>
          <a:xfrm>
            <a:off x="958180" y="394391"/>
            <a:ext cx="9823138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PH" sz="1400" b="1" dirty="0">
                <a:latin typeface="+mj-lt"/>
              </a:rPr>
              <a:t>J. Public Variables</a:t>
            </a:r>
            <a:br>
              <a:rPr lang="en-PH" sz="1400" b="1" dirty="0">
                <a:latin typeface="+mj-lt"/>
              </a:rPr>
            </a:br>
            <a:r>
              <a:rPr lang="en-PH" sz="1400" b="1" dirty="0">
                <a:latin typeface="+mj-lt"/>
              </a:rPr>
              <a:t>            </a:t>
            </a:r>
            <a:r>
              <a:rPr lang="en-PH" sz="1400" b="0" i="0" dirty="0">
                <a:solidFill>
                  <a:srgbClr val="212121"/>
                </a:solidFill>
                <a:effectLst/>
                <a:latin typeface="+mj-lt"/>
              </a:rPr>
              <a:t>“Public Variables” in VBA, as the name suggests, are variables that are declared to use publicly for all the macros </a:t>
            </a:r>
          </a:p>
          <a:p>
            <a:pPr algn="l"/>
            <a:r>
              <a:rPr lang="en-PH" sz="1400" b="0" i="0" dirty="0">
                <a:solidFill>
                  <a:srgbClr val="212121"/>
                </a:solidFill>
                <a:effectLst/>
                <a:latin typeface="+mj-lt"/>
              </a:rPr>
              <a:t>we write in the same module and different modules. So, when one declares the variables at the start of any Macro are called</a:t>
            </a:r>
          </a:p>
          <a:p>
            <a:pPr algn="l"/>
            <a:r>
              <a:rPr lang="en-PH" sz="1400" b="0" i="0" dirty="0">
                <a:solidFill>
                  <a:srgbClr val="212121"/>
                </a:solidFill>
                <a:effectLst/>
                <a:latin typeface="+mj-lt"/>
              </a:rPr>
              <a:t> “public variables” or “global variables.”</a:t>
            </a:r>
            <a:endParaRPr lang="en-PH" sz="1400" b="1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1848F2-CD1B-3680-A11C-986712DF4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180" y="1308520"/>
            <a:ext cx="10334626" cy="1988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A32321-4BF2-24EC-1F17-6AFA2B5FDE66}"/>
              </a:ext>
            </a:extLst>
          </p:cNvPr>
          <p:cNvSpPr txBox="1"/>
          <p:nvPr/>
        </p:nvSpPr>
        <p:spPr>
          <a:xfrm>
            <a:off x="921871" y="3331033"/>
            <a:ext cx="4326505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PH" sz="1500" dirty="0"/>
              <a:t>Observe variable is transferable to another module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0B9194-FD02-BF91-D2D6-9A8012AA1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71" y="3632231"/>
            <a:ext cx="5907554" cy="221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67987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F1106-B45E-F901-0CC3-8CC661B3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F269C-907B-2E3B-DF3B-9F4C81EAE9F0}"/>
              </a:ext>
            </a:extLst>
          </p:cNvPr>
          <p:cNvSpPr txBox="1"/>
          <p:nvPr/>
        </p:nvSpPr>
        <p:spPr>
          <a:xfrm>
            <a:off x="962026" y="410935"/>
            <a:ext cx="846622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PH" sz="16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K. Private variables</a:t>
            </a:r>
          </a:p>
          <a:p>
            <a:pPr algn="l"/>
            <a:endParaRPr lang="en-PH" sz="1400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PH" sz="14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Private variables</a:t>
            </a:r>
            <a:r>
              <a:rPr lang="en-PH" sz="1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Can be used only by procedures in the same module. When used at the module level, </a:t>
            </a:r>
          </a:p>
          <a:p>
            <a:pPr algn="l"/>
            <a:r>
              <a:rPr lang="en-PH" sz="1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PH" sz="1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Dim</a:t>
            </a:r>
            <a:r>
              <a:rPr lang="en-PH" sz="1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statement is equivalent to the </a:t>
            </a:r>
            <a:r>
              <a:rPr lang="en-PH" sz="1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Private</a:t>
            </a:r>
            <a:r>
              <a:rPr lang="en-PH" sz="1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statement. You might want to use the </a:t>
            </a:r>
            <a:r>
              <a:rPr lang="en-PH" sz="1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Private</a:t>
            </a:r>
            <a:r>
              <a:rPr lang="en-PH" sz="1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statement to </a:t>
            </a:r>
          </a:p>
          <a:p>
            <a:pPr algn="l"/>
            <a:r>
              <a:rPr lang="en-PH" sz="1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make your code easier to read and interpret.</a:t>
            </a:r>
            <a:endParaRPr lang="en-PH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BD533F-CB87-A4CF-92D7-ADF7667CF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6" y="1771650"/>
            <a:ext cx="9623788" cy="384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71402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BC4EA-2895-F8D2-3230-68D8C7C2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4" name="Picture 13" descr="A close-up of a message">
            <a:extLst>
              <a:ext uri="{FF2B5EF4-FFF2-40B4-BE49-F238E27FC236}">
                <a16:creationId xmlns:a16="http://schemas.microsoft.com/office/drawing/2014/main" id="{07412A7C-29E6-05AF-18F0-A361C5821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47" y="1041262"/>
            <a:ext cx="8250929" cy="2165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DD63BCC-E80F-D1A7-3F7C-AF00339433EE}"/>
              </a:ext>
            </a:extLst>
          </p:cNvPr>
          <p:cNvSpPr txBox="1"/>
          <p:nvPr/>
        </p:nvSpPr>
        <p:spPr>
          <a:xfrm>
            <a:off x="1238247" y="3310175"/>
            <a:ext cx="5005858" cy="28007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PH" sz="1400" dirty="0"/>
              <a:t>This is the true logical symbol   &lt;&gt;, &gt;, &lt;,  = , OR, AND</a:t>
            </a:r>
          </a:p>
          <a:p>
            <a:pPr algn="l"/>
            <a:r>
              <a:rPr lang="en-PH" sz="2800" b="1" dirty="0"/>
              <a:t>Conditional Statements</a:t>
            </a:r>
          </a:p>
          <a:p>
            <a:pPr algn="l"/>
            <a:endParaRPr lang="en-PH" sz="2800" b="1" dirty="0"/>
          </a:p>
          <a:p>
            <a:pPr algn="l"/>
            <a:r>
              <a:rPr lang="en-PH" sz="1400" dirty="0"/>
              <a:t>	A. Logical Operator</a:t>
            </a:r>
          </a:p>
          <a:p>
            <a:pPr algn="l"/>
            <a:r>
              <a:rPr lang="en-PH" sz="1400" dirty="0"/>
              <a:t>	     a.1. &lt; Less Than</a:t>
            </a:r>
          </a:p>
          <a:p>
            <a:pPr algn="l"/>
            <a:r>
              <a:rPr lang="en-PH" sz="1400" dirty="0"/>
              <a:t>		Example:  42  &lt; 32   this  is False</a:t>
            </a:r>
          </a:p>
          <a:p>
            <a:pPr algn="l"/>
            <a:r>
              <a:rPr lang="en-PH" sz="1400" dirty="0"/>
              <a:t>		                  22  &lt;	 69   this is True </a:t>
            </a:r>
          </a:p>
          <a:p>
            <a:pPr algn="l"/>
            <a:r>
              <a:rPr lang="en-PH" sz="1400" dirty="0"/>
              <a:t>	     a.2. &gt; Greater Than</a:t>
            </a:r>
          </a:p>
          <a:p>
            <a:pPr algn="l"/>
            <a:r>
              <a:rPr lang="en-PH" sz="1400" dirty="0"/>
              <a:t>		Example:  11 &gt; 89    this is False</a:t>
            </a:r>
          </a:p>
          <a:p>
            <a:pPr algn="l"/>
            <a:r>
              <a:rPr lang="en-PH" sz="1400" dirty="0"/>
              <a:t>		                  66 &gt; 22    this is True</a:t>
            </a:r>
          </a:p>
          <a:p>
            <a:pPr algn="l"/>
            <a:r>
              <a:rPr lang="en-PH" sz="1400" dirty="0"/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44D247-5934-4411-AD19-0B4D6EB60479}"/>
              </a:ext>
            </a:extLst>
          </p:cNvPr>
          <p:cNvSpPr txBox="1"/>
          <p:nvPr/>
        </p:nvSpPr>
        <p:spPr>
          <a:xfrm>
            <a:off x="1238248" y="333376"/>
            <a:ext cx="8250929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PH" sz="1400" b="1" dirty="0"/>
              <a:t>L. Conditional Statements</a:t>
            </a:r>
          </a:p>
          <a:p>
            <a:pPr algn="l"/>
            <a:r>
              <a:rPr lang="en-PH" sz="1400" b="1" dirty="0"/>
              <a:t>Some how l</a:t>
            </a:r>
            <a:r>
              <a:rPr lang="en-PH" sz="1400" dirty="0"/>
              <a:t>ook’s like this</a:t>
            </a:r>
          </a:p>
          <a:p>
            <a:pPr algn="l"/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1562145047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CEA9D-C3A8-4B28-F5E1-56A25DC5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EE608F-2E0A-EA76-CB3F-7BBB65BC98BE}"/>
              </a:ext>
            </a:extLst>
          </p:cNvPr>
          <p:cNvSpPr txBox="1"/>
          <p:nvPr/>
        </p:nvSpPr>
        <p:spPr>
          <a:xfrm>
            <a:off x="1000124" y="438150"/>
            <a:ext cx="10372726" cy="57554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PH" sz="1600" b="1" dirty="0"/>
              <a:t>	</a:t>
            </a:r>
            <a:r>
              <a:rPr lang="en-PH" sz="1600" dirty="0"/>
              <a:t> a.3. = Equal</a:t>
            </a:r>
          </a:p>
          <a:p>
            <a:pPr algn="l"/>
            <a:r>
              <a:rPr lang="en-PH" sz="1600" dirty="0"/>
              <a:t>		Example:   27 = 37   this is False</a:t>
            </a:r>
          </a:p>
          <a:p>
            <a:pPr algn="l"/>
            <a:r>
              <a:rPr lang="en-PH" sz="1600" dirty="0"/>
              <a:t>		                   ” young” =  “old”  this is False</a:t>
            </a:r>
          </a:p>
          <a:p>
            <a:pPr algn="l"/>
            <a:r>
              <a:rPr lang="en-PH" sz="1600" dirty="0"/>
              <a:t>		                   99 = 99    this  is True	</a:t>
            </a:r>
          </a:p>
          <a:p>
            <a:pPr algn="l"/>
            <a:r>
              <a:rPr lang="en-PH" sz="1600" dirty="0"/>
              <a:t>	a.6 &lt;&gt; Not:</a:t>
            </a:r>
            <a:br>
              <a:rPr lang="en-PH" sz="1600" dirty="0"/>
            </a:br>
            <a:r>
              <a:rPr lang="en-PH" sz="1600" dirty="0"/>
              <a:t>		Example:   37 &lt;&gt; 47 this is True</a:t>
            </a:r>
          </a:p>
          <a:p>
            <a:pPr algn="l"/>
            <a:r>
              <a:rPr lang="en-PH" sz="1600" dirty="0"/>
              <a:t>		                  “Pickle” &lt;&gt; “Rick” this is True    </a:t>
            </a:r>
          </a:p>
          <a:p>
            <a:pPr algn="l"/>
            <a:r>
              <a:rPr lang="en-PH" sz="1600" dirty="0"/>
              <a:t>	a.4. AND: Both statement should be True, if one is false then everything is false.</a:t>
            </a:r>
          </a:p>
          <a:p>
            <a:pPr algn="l"/>
            <a:r>
              <a:rPr lang="en-PH" sz="1600" dirty="0"/>
              <a:t>	                           Example: 42  &lt; 32 AND 66 &gt; 22  this is False</a:t>
            </a:r>
            <a:br>
              <a:rPr lang="en-PH" sz="1600" dirty="0"/>
            </a:br>
            <a:r>
              <a:rPr lang="en-PH" sz="1600" dirty="0"/>
              <a:t>		                  66 &gt; 22 AND 22  &lt; 69 this is True</a:t>
            </a:r>
          </a:p>
          <a:p>
            <a:pPr algn="l"/>
            <a:r>
              <a:rPr lang="en-PH" sz="1600" dirty="0"/>
              <a:t>	a.5. OR:  If one of the two were false, the outcome would be true; but, if both were wrong, the result 	would be false.</a:t>
            </a:r>
            <a:br>
              <a:rPr lang="en-PH" sz="1600" dirty="0"/>
            </a:br>
            <a:r>
              <a:rPr lang="en-PH" sz="1600" dirty="0"/>
              <a:t>	Example: 42  &lt; 32 AND 66 &gt; 22  this is True</a:t>
            </a:r>
            <a:br>
              <a:rPr lang="en-PH" sz="1600" dirty="0"/>
            </a:br>
            <a:r>
              <a:rPr lang="en-PH" sz="1600" dirty="0"/>
              <a:t>	                  66 &lt; 22 AND ” young” =  “old” this is False</a:t>
            </a:r>
          </a:p>
          <a:p>
            <a:pPr algn="l"/>
            <a:r>
              <a:rPr lang="en-PH" sz="1600" b="1" dirty="0"/>
              <a:t>   	</a:t>
            </a:r>
            <a:br>
              <a:rPr lang="en-PH" sz="1600" b="1" dirty="0"/>
            </a:br>
            <a:r>
              <a:rPr lang="en-PH" sz="1600" b="1" dirty="0"/>
              <a:t>	A. </a:t>
            </a:r>
            <a:r>
              <a:rPr lang="en-PH" sz="1200" dirty="0"/>
              <a:t>IF Condition (Macro/VBA)</a:t>
            </a:r>
          </a:p>
          <a:p>
            <a:pPr algn="l"/>
            <a:r>
              <a:rPr lang="en-PH" sz="1000" dirty="0"/>
              <a:t>		a.1. IF</a:t>
            </a:r>
          </a:p>
          <a:p>
            <a:pPr algn="l"/>
            <a:r>
              <a:rPr lang="en-PH" sz="1000" dirty="0"/>
              <a:t>					</a:t>
            </a:r>
          </a:p>
          <a:p>
            <a:pPr algn="l"/>
            <a:r>
              <a:rPr lang="en-PH" sz="1000" dirty="0"/>
              <a:t>	 	a.2. IF and End IF</a:t>
            </a:r>
            <a:br>
              <a:rPr lang="en-PH" sz="1000" dirty="0"/>
            </a:br>
            <a:endParaRPr lang="en-PH" sz="1000" dirty="0"/>
          </a:p>
          <a:p>
            <a:pPr algn="l"/>
            <a:r>
              <a:rPr lang="en-PH" sz="1000" dirty="0"/>
              <a:t>	 	a.3. IF, Else, End IF</a:t>
            </a:r>
            <a:br>
              <a:rPr lang="en-PH" sz="1000" dirty="0"/>
            </a:br>
            <a:endParaRPr lang="en-PH" sz="1000" dirty="0"/>
          </a:p>
          <a:p>
            <a:pPr algn="l"/>
            <a:r>
              <a:rPr lang="en-PH" sz="1000" dirty="0"/>
              <a:t>		a.4.</a:t>
            </a:r>
            <a:r>
              <a:rPr lang="en-PH" sz="1000" dirty="0">
                <a:highlight>
                  <a:srgbClr val="FFFF00"/>
                </a:highlight>
              </a:rPr>
              <a:t> IF, Else If,  Else, End IF</a:t>
            </a:r>
            <a:br>
              <a:rPr lang="en-PH" sz="1000" dirty="0"/>
            </a:br>
            <a:endParaRPr lang="en-PH" sz="1000" dirty="0"/>
          </a:p>
          <a:p>
            <a:pPr algn="l"/>
            <a:r>
              <a:rPr lang="en-PH" sz="1000" dirty="0"/>
              <a:t>	</a:t>
            </a:r>
            <a:r>
              <a:rPr lang="en-PH" sz="1600" b="1" dirty="0"/>
              <a:t>B. </a:t>
            </a:r>
            <a:r>
              <a:rPr lang="en-PH" sz="1200" dirty="0"/>
              <a:t>Select Case (Macro/VBA)</a:t>
            </a:r>
            <a:br>
              <a:rPr lang="en-PH" sz="1200" dirty="0"/>
            </a:br>
            <a:r>
              <a:rPr lang="en-PH" sz="1200" dirty="0"/>
              <a:t>		</a:t>
            </a:r>
            <a:r>
              <a:rPr lang="en-PH" sz="1000" dirty="0"/>
              <a:t>b.1. </a:t>
            </a:r>
            <a:r>
              <a:rPr lang="en-PH" sz="1000" dirty="0">
                <a:highlight>
                  <a:srgbClr val="FFFF00"/>
                </a:highlight>
              </a:rPr>
              <a:t>Select Case and End Select.</a:t>
            </a:r>
            <a:br>
              <a:rPr lang="en-PH" sz="1000" dirty="0"/>
            </a:br>
            <a:r>
              <a:rPr lang="en-PH" sz="10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314383243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2EE01-5FBC-4B06-03D5-3524243B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4CE08-F1A2-473E-E91D-5BDEFE2EE96D}"/>
              </a:ext>
            </a:extLst>
          </p:cNvPr>
          <p:cNvSpPr txBox="1"/>
          <p:nvPr/>
        </p:nvSpPr>
        <p:spPr>
          <a:xfrm>
            <a:off x="868480" y="441683"/>
            <a:ext cx="10867516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PH" sz="2000" b="1" dirty="0">
                <a:solidFill>
                  <a:srgbClr val="040C28"/>
                </a:solidFill>
                <a:latin typeface="Google Sans"/>
              </a:rPr>
              <a:t>Introduction:</a:t>
            </a:r>
          </a:p>
          <a:p>
            <a:r>
              <a:rPr lang="en-PH" sz="1600" b="1" dirty="0">
                <a:solidFill>
                  <a:srgbClr val="040C28"/>
                </a:solidFill>
                <a:latin typeface="Google Sans"/>
              </a:rPr>
              <a:t> 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Microsoft Excel is a spreadsheet application launched by Microsoft Corporation in 1985. Excel is a common spreadsheet system that organizes data into columns and rows that can be changed using formulae, allowing the software to perform mathematical functions on the data. </a:t>
            </a:r>
            <a:endParaRPr lang="en-PH" sz="1400" b="1" dirty="0">
              <a:solidFill>
                <a:srgbClr val="040C28"/>
              </a:solidFill>
              <a:latin typeface="Google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D8C78D-47BF-DFFF-CBC0-FDE4EA986C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89" y="3040648"/>
            <a:ext cx="7767022" cy="1947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DFCF9E-4A6F-FE0F-53E3-1CC7280961E9}"/>
              </a:ext>
            </a:extLst>
          </p:cNvPr>
          <p:cNvSpPr txBox="1"/>
          <p:nvPr/>
        </p:nvSpPr>
        <p:spPr>
          <a:xfrm>
            <a:off x="3120360" y="1963430"/>
            <a:ext cx="6457537" cy="10772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PH" sz="1400" dirty="0"/>
              <a:t>Visual</a:t>
            </a:r>
          </a:p>
          <a:p>
            <a:pPr algn="ctr"/>
            <a:r>
              <a:rPr lang="en-PH" sz="1400" dirty="0"/>
              <a:t>BASIC</a:t>
            </a:r>
          </a:p>
          <a:p>
            <a:pPr algn="l"/>
            <a:r>
              <a:rPr lang="en-PH" sz="1400" dirty="0"/>
              <a:t>B - Beginners , A – All Purpose, S – Symbolic, I – Instruction, C - Code</a:t>
            </a:r>
          </a:p>
          <a:p>
            <a:pPr algn="l"/>
            <a:endParaRPr lang="en-PH" sz="1400" dirty="0"/>
          </a:p>
          <a:p>
            <a:pPr algn="l"/>
            <a:r>
              <a:rPr lang="en-PH" sz="1400" dirty="0"/>
              <a:t>To automate excel task Visual Basic for Application(VBA) was introduced on 1993</a:t>
            </a:r>
          </a:p>
        </p:txBody>
      </p:sp>
    </p:spTree>
    <p:extLst>
      <p:ext uri="{BB962C8B-B14F-4D97-AF65-F5344CB8AC3E}">
        <p14:creationId xmlns:p14="http://schemas.microsoft.com/office/powerpoint/2010/main" val="4154014894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5CA20-1F8F-73C4-6DE1-766BFA54D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99615-65C4-BB9D-544B-07A2A29ACEC2}"/>
              </a:ext>
            </a:extLst>
          </p:cNvPr>
          <p:cNvSpPr txBox="1"/>
          <p:nvPr/>
        </p:nvSpPr>
        <p:spPr>
          <a:xfrm>
            <a:off x="5166638" y="3198168"/>
            <a:ext cx="1368965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PH" sz="1500" b="1" dirty="0">
                <a:solidFill>
                  <a:srgbClr val="002060"/>
                </a:solidFill>
              </a:rPr>
              <a:t>30 mins review</a:t>
            </a:r>
            <a:endParaRPr lang="en-PH" sz="1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877662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9CC71-FAAE-032B-2881-2D1ACBE5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FBA6F3-F310-4EBE-F247-902C8ABF6F3B}"/>
              </a:ext>
            </a:extLst>
          </p:cNvPr>
          <p:cNvSpPr txBox="1"/>
          <p:nvPr/>
        </p:nvSpPr>
        <p:spPr>
          <a:xfrm>
            <a:off x="4827225" y="3198167"/>
            <a:ext cx="2123978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PH" sz="1500" b="1" dirty="0">
                <a:solidFill>
                  <a:srgbClr val="FF0000"/>
                </a:solidFill>
              </a:rPr>
              <a:t>Knowledge Check Quiz</a:t>
            </a:r>
          </a:p>
          <a:p>
            <a:pPr algn="ctr"/>
            <a:r>
              <a:rPr lang="en-PH" sz="1500" b="1" dirty="0">
                <a:solidFill>
                  <a:srgbClr val="FF0000"/>
                </a:solidFill>
              </a:rPr>
              <a:t>5 Questions</a:t>
            </a:r>
            <a:r>
              <a:rPr lang="en-PH" sz="1500" dirty="0"/>
              <a:t> </a:t>
            </a:r>
            <a:r>
              <a:rPr lang="en-PH" sz="1500" dirty="0">
                <a:solidFill>
                  <a:srgbClr val="FF0000"/>
                </a:solidFill>
              </a:rPr>
              <a:t>: )</a:t>
            </a:r>
          </a:p>
        </p:txBody>
      </p:sp>
    </p:spTree>
    <p:extLst>
      <p:ext uri="{BB962C8B-B14F-4D97-AF65-F5344CB8AC3E}">
        <p14:creationId xmlns:p14="http://schemas.microsoft.com/office/powerpoint/2010/main" val="2374556381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ADCBC-A6AE-6FBB-1E6C-E6447F62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9D5EF-9643-5C5D-9346-A348159FFD60}"/>
              </a:ext>
            </a:extLst>
          </p:cNvPr>
          <p:cNvSpPr txBox="1"/>
          <p:nvPr/>
        </p:nvSpPr>
        <p:spPr>
          <a:xfrm>
            <a:off x="924560" y="508000"/>
            <a:ext cx="3813288" cy="6456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b="1" dirty="0" err="1"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Vba</a:t>
            </a:r>
            <a:r>
              <a:rPr lang="en-GB" sz="2000" b="1" dirty="0"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Code Editor</a:t>
            </a:r>
            <a:endParaRPr lang="en-PH" sz="2000" b="1" dirty="0"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Setting the VBA Developer Option on your excel</a:t>
            </a:r>
            <a:endParaRPr lang="en-PH" sz="1400" dirty="0"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0E7D33-03B7-9C57-B080-463CC7698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" y="1475104"/>
            <a:ext cx="10638790" cy="942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1F91E4-FC76-142B-90A2-CB1C5FEA2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60" y="2629534"/>
            <a:ext cx="10881360" cy="326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43431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71986-4562-FD4E-1E35-A4E6DFD59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751CB-E210-6291-A22F-A9BB7518CE4C}"/>
              </a:ext>
            </a:extLst>
          </p:cNvPr>
          <p:cNvSpPr txBox="1"/>
          <p:nvPr/>
        </p:nvSpPr>
        <p:spPr>
          <a:xfrm>
            <a:off x="762000" y="680720"/>
            <a:ext cx="17809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000" b="1" dirty="0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n-GB" sz="2000" b="1" dirty="0"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. Code Editor</a:t>
            </a:r>
            <a:endParaRPr lang="en-PH" sz="2000" b="1" dirty="0"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1EE8BC-BB44-A04A-12A6-92F76CBC0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957720"/>
            <a:ext cx="10810875" cy="50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0636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3811D-EC44-635D-E13A-FA45643A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281EE-7666-CE57-D06E-66D96AE411D7}"/>
              </a:ext>
            </a:extLst>
          </p:cNvPr>
          <p:cNvSpPr txBox="1"/>
          <p:nvPr/>
        </p:nvSpPr>
        <p:spPr>
          <a:xfrm>
            <a:off x="990600" y="714375"/>
            <a:ext cx="8907888" cy="13289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b="1" dirty="0"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B. Project Explorer</a:t>
            </a:r>
            <a:r>
              <a:rPr lang="en-GB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	</a:t>
            </a:r>
            <a:endParaRPr lang="en-PH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Project Sheet Name – Use for naming modules and classes</a:t>
            </a:r>
            <a:endParaRPr lang="en-PH" sz="1400" dirty="0"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Programming Standard in naming a module / class (</a:t>
            </a:r>
            <a:r>
              <a:rPr lang="en-PH" sz="1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 is required to right-click the Microsoft Excel Objects.</a:t>
            </a:r>
            <a:r>
              <a:rPr lang="en-GB" sz="1400" dirty="0"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)</a:t>
            </a:r>
            <a:endParaRPr lang="en-PH" sz="1400" dirty="0"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l"/>
            <a:endParaRPr lang="en-PH" sz="1500" dirty="0" err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3DA0C6-B43C-54FF-D860-9CE65A25D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602" y="2142073"/>
            <a:ext cx="9892348" cy="360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98311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D8116-6B92-713A-4700-5DDD597A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5ADE8-A7C6-A87F-76B9-6A84AF292E9B}"/>
              </a:ext>
            </a:extLst>
          </p:cNvPr>
          <p:cNvSpPr txBox="1"/>
          <p:nvPr/>
        </p:nvSpPr>
        <p:spPr>
          <a:xfrm>
            <a:off x="857250" y="638175"/>
            <a:ext cx="7551683" cy="18963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PH" sz="1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module's name should reflect its method or procedure.</a:t>
            </a:r>
            <a:endParaRPr lang="en-PH" sz="1400" dirty="0"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Example: </a:t>
            </a:r>
            <a:r>
              <a:rPr lang="en-PH" sz="1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 are developing a script that is concerned with modifying and formatting text.</a:t>
            </a:r>
            <a:endParaRPr lang="en-PH" sz="1400" dirty="0"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PH" sz="1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Naming style:</a:t>
            </a:r>
            <a:endParaRPr lang="en-PH" sz="1400" dirty="0"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PH" sz="1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Camel Case: module/script name  &gt;&gt; </a:t>
            </a:r>
            <a:r>
              <a:rPr lang="en-PH" sz="1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TextAlteration</a:t>
            </a:r>
            <a:endParaRPr lang="en-PH" sz="1400" dirty="0"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PH" sz="1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Type your module/script name into the red arrow display below.</a:t>
            </a:r>
            <a:endParaRPr lang="en-PH" sz="1400" dirty="0"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l"/>
            <a:endParaRPr lang="en-PH" sz="1500" dirty="0" err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F0865B-4D13-E90B-482C-10F5A27F1B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14" y="2638107"/>
            <a:ext cx="9957435" cy="324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35700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9FAB1-AFA5-33F4-E57F-5FC1DBA1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7228CF-4781-66AD-46C8-B7B974DECD79}"/>
              </a:ext>
            </a:extLst>
          </p:cNvPr>
          <p:cNvSpPr txBox="1"/>
          <p:nvPr/>
        </p:nvSpPr>
        <p:spPr>
          <a:xfrm>
            <a:off x="923924" y="438150"/>
            <a:ext cx="9171998" cy="6467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H" sz="20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C. View</a:t>
            </a:r>
            <a:endParaRPr lang="en-PH" sz="2000" b="1" dirty="0"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H" sz="1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PH" sz="1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Immediate Window: To show the worth of an occurrence; Type </a:t>
            </a:r>
            <a:r>
              <a:rPr lang="en-PH" sz="1400" dirty="0" err="1">
                <a:solidFill>
                  <a:srgbClr val="0431A6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Debug.Print</a:t>
            </a:r>
            <a:r>
              <a:rPr lang="en-PH" sz="1400" dirty="0">
                <a:solidFill>
                  <a:srgbClr val="0431A6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PH" sz="1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“Your Variable or Message”</a:t>
            </a:r>
            <a:r>
              <a:rPr lang="en-PH" sz="1400" dirty="0">
                <a:solidFill>
                  <a:srgbClr val="0431A6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PH" sz="1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PH" sz="1400" dirty="0"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6ED200-A835-8291-DA97-306C91CD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4" y="1271904"/>
            <a:ext cx="10546463" cy="459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87426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0A19D-05AA-E0BB-C90A-17B2D843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01E78-23BA-1ACC-20FE-00BFE7674800}"/>
              </a:ext>
            </a:extLst>
          </p:cNvPr>
          <p:cNvSpPr txBox="1"/>
          <p:nvPr/>
        </p:nvSpPr>
        <p:spPr>
          <a:xfrm>
            <a:off x="1070909" y="628650"/>
            <a:ext cx="6658939" cy="645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H" sz="20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D. Tools </a:t>
            </a:r>
            <a:endParaRPr lang="en-PH" sz="2000" b="1" dirty="0"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212529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This menu contains commands for accessing additional references and user options.</a:t>
            </a:r>
            <a:endParaRPr lang="en-PH" sz="1400" dirty="0"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DDA9A6-7D56-F893-3B6F-51C600518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09" y="1396721"/>
            <a:ext cx="10725150" cy="11125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C39725-415D-1B72-82C9-8BD989364AF3}"/>
              </a:ext>
            </a:extLst>
          </p:cNvPr>
          <p:cNvSpPr txBox="1"/>
          <p:nvPr/>
        </p:nvSpPr>
        <p:spPr>
          <a:xfrm>
            <a:off x="1070909" y="2736176"/>
            <a:ext cx="10259732" cy="7848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References</a:t>
            </a:r>
            <a:r>
              <a:rPr lang="en-GB" sz="18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- Displays the </a:t>
            </a:r>
            <a:r>
              <a:rPr lang="en-GB" sz="1800" u="sng" dirty="0">
                <a:solidFill>
                  <a:srgbClr val="007B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References</a:t>
            </a:r>
            <a:r>
              <a:rPr lang="en-GB" sz="18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dialog box. Allows you to select another application’s</a:t>
            </a:r>
          </a:p>
          <a:p>
            <a:pPr algn="l"/>
            <a:r>
              <a:rPr lang="en-GB" sz="18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objects that you want available in your code by setting a reference to that application's object library.</a:t>
            </a:r>
            <a:br>
              <a:rPr lang="en-GB" sz="18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PH" sz="1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764F7A-2AEA-6912-5841-40A1D53D2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343" y="3521006"/>
            <a:ext cx="3071495" cy="241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17450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0430C-528A-965B-4813-4FD3717D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21978-9C9A-4CBC-AE7F-E54301334503}"/>
              </a:ext>
            </a:extLst>
          </p:cNvPr>
          <p:cNvSpPr txBox="1"/>
          <p:nvPr/>
        </p:nvSpPr>
        <p:spPr>
          <a:xfrm>
            <a:off x="857250" y="628650"/>
            <a:ext cx="7799956" cy="8816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Additional Controls</a:t>
            </a:r>
            <a:r>
              <a:rPr lang="en-GB" sz="14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- Displays the </a:t>
            </a:r>
            <a:r>
              <a:rPr lang="en-GB" sz="1400" u="sng" dirty="0">
                <a:solidFill>
                  <a:srgbClr val="007B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2"/>
              </a:rPr>
              <a:t>Additional Controls</a:t>
            </a:r>
            <a:r>
              <a:rPr lang="en-GB" sz="14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dialog box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where you can add controls or insertable objects (such as a Microsoft Word Document). </a:t>
            </a:r>
            <a:endParaRPr lang="en-PH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Macros</a:t>
            </a:r>
            <a:r>
              <a:rPr lang="en-GB" sz="14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- Displays the Macros dialog box. Allows you to run, edit, or delete the selected macro.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ABE82B-1E34-5E14-E807-34362DBA4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299" y="1817860"/>
            <a:ext cx="4343401" cy="1734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808B54-787F-156C-6799-57BDF9AB606F}"/>
              </a:ext>
            </a:extLst>
          </p:cNvPr>
          <p:cNvSpPr txBox="1"/>
          <p:nvPr/>
        </p:nvSpPr>
        <p:spPr>
          <a:xfrm>
            <a:off x="857250" y="3667125"/>
            <a:ext cx="368049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Options</a:t>
            </a:r>
            <a:r>
              <a:rPr lang="en-GB" sz="14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- Displays the </a:t>
            </a:r>
            <a:r>
              <a:rPr lang="en-GB" sz="1400" u="sng" dirty="0">
                <a:solidFill>
                  <a:srgbClr val="007B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Options</a:t>
            </a:r>
            <a:r>
              <a:rPr lang="en-GB" sz="14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dialog box.</a:t>
            </a:r>
            <a:endParaRPr lang="en-PH" sz="1400" dirty="0" err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059718-739C-F7A0-A80D-824837A59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2298" y="4058424"/>
            <a:ext cx="4343401" cy="184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8527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DSV Template">
  <a:themeElements>
    <a:clrScheme name="DSV 2023">
      <a:dk1>
        <a:srgbClr val="000000"/>
      </a:dk1>
      <a:lt1>
        <a:srgbClr val="FFFFFF"/>
      </a:lt1>
      <a:dk2>
        <a:srgbClr val="002664"/>
      </a:dk2>
      <a:lt2>
        <a:srgbClr val="DBDCDD"/>
      </a:lt2>
      <a:accent1>
        <a:srgbClr val="0431A6"/>
      </a:accent1>
      <a:accent2>
        <a:srgbClr val="4B87E0"/>
      </a:accent2>
      <a:accent3>
        <a:srgbClr val="FFCA0C"/>
      </a:accent3>
      <a:accent4>
        <a:srgbClr val="00682A"/>
      </a:accent4>
      <a:accent5>
        <a:srgbClr val="B6551E"/>
      </a:accent5>
      <a:accent6>
        <a:srgbClr val="2F3135"/>
      </a:accent6>
      <a:hlink>
        <a:srgbClr val="4B87E0"/>
      </a:hlink>
      <a:folHlink>
        <a:srgbClr val="B6551E"/>
      </a:folHlink>
    </a:clrScheme>
    <a:fontScheme name="DS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500" noProof="0" dirty="0" err="1" smtClean="0">
            <a:solidFill>
              <a:schemeClr val="bg1"/>
            </a:solidFill>
          </a:defRPr>
        </a:defPPr>
      </a:lst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500" dirty="0" err="1" smtClean="0"/>
        </a:defPPr>
      </a:lstStyle>
    </a:txDef>
  </a:objectDefaults>
  <a:extraClrSchemeLst/>
  <a:custClrLst>
    <a:custClr name="214,224,238">
      <a:srgbClr val="D6E0EE"/>
    </a:custClr>
    <a:custClr name="180,207,226">
      <a:srgbClr val="B4CFE2"/>
    </a:custClr>
    <a:custClr name="139,179,211">
      <a:srgbClr val="8BB3D3"/>
    </a:custClr>
    <a:custClr name="124,157,190">
      <a:srgbClr val="7C9DBE"/>
    </a:custClr>
    <a:custClr name="106,135,170">
      <a:srgbClr val="6A87AA"/>
    </a:custClr>
    <a:custClr name="83,110,135">
      <a:srgbClr val="536E87"/>
    </a:custClr>
    <a:custClr name="28,83,110">
      <a:srgbClr val="1C536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17,239,201">
      <a:srgbClr val="D9EFC9"/>
    </a:custClr>
    <a:custClr name="184,222,134">
      <a:srgbClr val="B8DE86"/>
    </a:custClr>
    <a:custClr name="168,197,103">
      <a:srgbClr val="A8C567"/>
    </a:custClr>
    <a:custClr name="144,185,71">
      <a:srgbClr val="90B947"/>
    </a:custClr>
    <a:custClr name="119,151,67">
      <a:srgbClr val="779743"/>
    </a:custClr>
    <a:custClr name="90,124,30">
      <a:srgbClr val="5A7C1E"/>
    </a:custClr>
    <a:custClr name="45,88,12">
      <a:srgbClr val="2D580C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54,250,192">
      <a:srgbClr val="FEFAC0"/>
    </a:custClr>
    <a:custClr name="252,243,130">
      <a:srgbClr val="FCF382"/>
    </a:custClr>
    <a:custClr name="247,225,91">
      <a:srgbClr val="F7E15B"/>
    </a:custClr>
    <a:custClr name="238,211,8">
      <a:srgbClr val="EED308"/>
    </a:custClr>
    <a:custClr name="205,183,17">
      <a:srgbClr val="CDB711"/>
    </a:custClr>
    <a:custClr name="155,139,41">
      <a:srgbClr val="9B8B29"/>
    </a:custClr>
    <a:custClr name="100,88,0">
      <a:srgbClr val="645800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55,219,191">
      <a:srgbClr val="FFDBBF"/>
    </a:custClr>
    <a:custClr name="245,191,147">
      <a:srgbClr val="F5BF93"/>
    </a:custClr>
    <a:custClr name="240,171,102">
      <a:srgbClr val="F0AB66"/>
    </a:custClr>
    <a:custClr name="218,126,46">
      <a:srgbClr val="DA7E2E"/>
    </a:custClr>
    <a:custClr name="194,111,48">
      <a:srgbClr val="C26F30"/>
    </a:custClr>
    <a:custClr name="150,89,0">
      <a:srgbClr val="965900"/>
    </a:custClr>
    <a:custClr name="105,44,17">
      <a:srgbClr val="692C1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15,217,220">
      <a:srgbClr val="D7D9DC"/>
    </a:custClr>
    <a:custClr name="170,176,186">
      <a:srgbClr val="AAB0BA"/>
    </a:custClr>
    <a:custClr name="135,141,150">
      <a:srgbClr val="878D96"/>
    </a:custClr>
    <a:custClr name="94,106,113">
      <a:srgbClr val="5E6A71"/>
    </a:custClr>
    <a:custClr name="77,84,93">
      <a:srgbClr val="4D545D"/>
    </a:custClr>
    <a:custClr name="58,63,70">
      <a:srgbClr val="3A3F46"/>
    </a:custClr>
    <a:custClr name="34,37,42">
      <a:srgbClr val="22252A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34,235,236">
      <a:srgbClr val="EAEBEC"/>
    </a:custClr>
    <a:custClr name="230,230,231">
      <a:srgbClr val="E6E6E7"/>
    </a:custClr>
    <a:custClr name="225,226,227">
      <a:srgbClr val="E1E2E3"/>
    </a:custClr>
    <a:custClr name="219,220,221">
      <a:srgbClr val="DBDCDD"/>
    </a:custClr>
    <a:custClr name="206,207,209">
      <a:srgbClr val="CECFD1"/>
    </a:custClr>
    <a:custClr name="191,193,195">
      <a:srgbClr val="BFC1C3"/>
    </a:custClr>
    <a:custClr name="170,172,174">
      <a:srgbClr val="AAACAE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Blank.potx" id="{28284086-7A12-4262-9044-C9F8E6DD62E6}" vid="{B3E5F076-49CF-497E-A0C4-B5A6051EFD10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-tema">
  <a:themeElements>
    <a:clrScheme name="DSV 2023">
      <a:dk1>
        <a:srgbClr val="000000"/>
      </a:dk1>
      <a:lt1>
        <a:srgbClr val="FFFFFF"/>
      </a:lt1>
      <a:dk2>
        <a:srgbClr val="002664"/>
      </a:dk2>
      <a:lt2>
        <a:srgbClr val="DBDCDD"/>
      </a:lt2>
      <a:accent1>
        <a:srgbClr val="0431A6"/>
      </a:accent1>
      <a:accent2>
        <a:srgbClr val="4B87E0"/>
      </a:accent2>
      <a:accent3>
        <a:srgbClr val="FFCA0C"/>
      </a:accent3>
      <a:accent4>
        <a:srgbClr val="00682A"/>
      </a:accent4>
      <a:accent5>
        <a:srgbClr val="B6551E"/>
      </a:accent5>
      <a:accent6>
        <a:srgbClr val="2F3135"/>
      </a:accent6>
      <a:hlink>
        <a:srgbClr val="4B87E0"/>
      </a:hlink>
      <a:folHlink>
        <a:srgbClr val="B6551E"/>
      </a:folHlink>
    </a:clrScheme>
    <a:fontScheme name="DS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214,224,238">
      <a:srgbClr val="D6E0EE"/>
    </a:custClr>
    <a:custClr name="180,207,226">
      <a:srgbClr val="B4CFE2"/>
    </a:custClr>
    <a:custClr name="139,179,211">
      <a:srgbClr val="8BB3D3"/>
    </a:custClr>
    <a:custClr name="124,157,190">
      <a:srgbClr val="7C9DBE"/>
    </a:custClr>
    <a:custClr name="106,135,170">
      <a:srgbClr val="6A87AA"/>
    </a:custClr>
    <a:custClr name="83,110,135">
      <a:srgbClr val="536E87"/>
    </a:custClr>
    <a:custClr name="28,83,110">
      <a:srgbClr val="1C536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17,239,201">
      <a:srgbClr val="D9EFC9"/>
    </a:custClr>
    <a:custClr name="184,222,134">
      <a:srgbClr val="B8DE86"/>
    </a:custClr>
    <a:custClr name="168,197,103">
      <a:srgbClr val="A8C567"/>
    </a:custClr>
    <a:custClr name="144,185,71">
      <a:srgbClr val="90B947"/>
    </a:custClr>
    <a:custClr name="119,151,67">
      <a:srgbClr val="779743"/>
    </a:custClr>
    <a:custClr name="90,124,30">
      <a:srgbClr val="5A7C1E"/>
    </a:custClr>
    <a:custClr name="45,88,12">
      <a:srgbClr val="2D580C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54,250,192">
      <a:srgbClr val="FEFAC0"/>
    </a:custClr>
    <a:custClr name="252,243,130">
      <a:srgbClr val="FCF382"/>
    </a:custClr>
    <a:custClr name="247,225,91">
      <a:srgbClr val="F7E15B"/>
    </a:custClr>
    <a:custClr name="238,211,8">
      <a:srgbClr val="EED308"/>
    </a:custClr>
    <a:custClr name="205,183,17">
      <a:srgbClr val="CDB711"/>
    </a:custClr>
    <a:custClr name="155,139,41">
      <a:srgbClr val="9B8B29"/>
    </a:custClr>
    <a:custClr name="100,88,0">
      <a:srgbClr val="645800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55,219,191">
      <a:srgbClr val="FFDBBF"/>
    </a:custClr>
    <a:custClr name="245,191,147">
      <a:srgbClr val="F5BF93"/>
    </a:custClr>
    <a:custClr name="240,171,102">
      <a:srgbClr val="F0AB66"/>
    </a:custClr>
    <a:custClr name="218,126,46">
      <a:srgbClr val="DA7E2E"/>
    </a:custClr>
    <a:custClr name="194,111,48">
      <a:srgbClr val="C26F30"/>
    </a:custClr>
    <a:custClr name="150,89,0">
      <a:srgbClr val="965900"/>
    </a:custClr>
    <a:custClr name="105,44,17">
      <a:srgbClr val="692C1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15,217,220">
      <a:srgbClr val="D7D9DC"/>
    </a:custClr>
    <a:custClr name="170,176,186">
      <a:srgbClr val="AAB0BA"/>
    </a:custClr>
    <a:custClr name="135,141,150">
      <a:srgbClr val="878D96"/>
    </a:custClr>
    <a:custClr name="94,106,113">
      <a:srgbClr val="5E6A71"/>
    </a:custClr>
    <a:custClr name="77,84,93">
      <a:srgbClr val="4D545D"/>
    </a:custClr>
    <a:custClr name="58,63,70">
      <a:srgbClr val="3A3F46"/>
    </a:custClr>
    <a:custClr name="34,37,42">
      <a:srgbClr val="22252A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34,235,236">
      <a:srgbClr val="EAEBEC"/>
    </a:custClr>
    <a:custClr name="230,230,231">
      <a:srgbClr val="E6E6E7"/>
    </a:custClr>
    <a:custClr name="225,226,227">
      <a:srgbClr val="E1E2E3"/>
    </a:custClr>
    <a:custClr name="219,220,221">
      <a:srgbClr val="DBDCDD"/>
    </a:custClr>
    <a:custClr name="206,207,209">
      <a:srgbClr val="CECFD1"/>
    </a:custClr>
    <a:custClr name="191,193,195">
      <a:srgbClr val="BFC1C3"/>
    </a:custClr>
    <a:custClr name="170,172,174">
      <a:srgbClr val="AAACAE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DSV 2023">
      <a:dk1>
        <a:srgbClr val="000000"/>
      </a:dk1>
      <a:lt1>
        <a:srgbClr val="FFFFFF"/>
      </a:lt1>
      <a:dk2>
        <a:srgbClr val="002664"/>
      </a:dk2>
      <a:lt2>
        <a:srgbClr val="DBDCDD"/>
      </a:lt2>
      <a:accent1>
        <a:srgbClr val="0431A6"/>
      </a:accent1>
      <a:accent2>
        <a:srgbClr val="4B87E0"/>
      </a:accent2>
      <a:accent3>
        <a:srgbClr val="FFCA0C"/>
      </a:accent3>
      <a:accent4>
        <a:srgbClr val="00682A"/>
      </a:accent4>
      <a:accent5>
        <a:srgbClr val="B6551E"/>
      </a:accent5>
      <a:accent6>
        <a:srgbClr val="2F3135"/>
      </a:accent6>
      <a:hlink>
        <a:srgbClr val="4B87E0"/>
      </a:hlink>
      <a:folHlink>
        <a:srgbClr val="B6551E"/>
      </a:folHlink>
    </a:clrScheme>
    <a:fontScheme name="DS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214,224,238">
      <a:srgbClr val="D6E0EE"/>
    </a:custClr>
    <a:custClr name="180,207,226">
      <a:srgbClr val="B4CFE2"/>
    </a:custClr>
    <a:custClr name="139,179,211">
      <a:srgbClr val="8BB3D3"/>
    </a:custClr>
    <a:custClr name="124,157,190">
      <a:srgbClr val="7C9DBE"/>
    </a:custClr>
    <a:custClr name="106,135,170">
      <a:srgbClr val="6A87AA"/>
    </a:custClr>
    <a:custClr name="83,110,135">
      <a:srgbClr val="536E87"/>
    </a:custClr>
    <a:custClr name="28,83,110">
      <a:srgbClr val="1C536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17,239,201">
      <a:srgbClr val="D9EFC9"/>
    </a:custClr>
    <a:custClr name="184,222,134">
      <a:srgbClr val="B8DE86"/>
    </a:custClr>
    <a:custClr name="168,197,103">
      <a:srgbClr val="A8C567"/>
    </a:custClr>
    <a:custClr name="144,185,71">
      <a:srgbClr val="90B947"/>
    </a:custClr>
    <a:custClr name="119,151,67">
      <a:srgbClr val="779743"/>
    </a:custClr>
    <a:custClr name="90,124,30">
      <a:srgbClr val="5A7C1E"/>
    </a:custClr>
    <a:custClr name="45,88,12">
      <a:srgbClr val="2D580C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54,250,192">
      <a:srgbClr val="FEFAC0"/>
    </a:custClr>
    <a:custClr name="252,243,130">
      <a:srgbClr val="FCF382"/>
    </a:custClr>
    <a:custClr name="247,225,91">
      <a:srgbClr val="F7E15B"/>
    </a:custClr>
    <a:custClr name="238,211,8">
      <a:srgbClr val="EED308"/>
    </a:custClr>
    <a:custClr name="205,183,17">
      <a:srgbClr val="CDB711"/>
    </a:custClr>
    <a:custClr name="155,139,41">
      <a:srgbClr val="9B8B29"/>
    </a:custClr>
    <a:custClr name="100,88,0">
      <a:srgbClr val="645800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55,219,191">
      <a:srgbClr val="FFDBBF"/>
    </a:custClr>
    <a:custClr name="245,191,147">
      <a:srgbClr val="F5BF93"/>
    </a:custClr>
    <a:custClr name="240,171,102">
      <a:srgbClr val="F0AB66"/>
    </a:custClr>
    <a:custClr name="218,126,46">
      <a:srgbClr val="DA7E2E"/>
    </a:custClr>
    <a:custClr name="194,111,48">
      <a:srgbClr val="C26F30"/>
    </a:custClr>
    <a:custClr name="150,89,0">
      <a:srgbClr val="965900"/>
    </a:custClr>
    <a:custClr name="105,44,17">
      <a:srgbClr val="692C1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15,217,220">
      <a:srgbClr val="D7D9DC"/>
    </a:custClr>
    <a:custClr name="170,176,186">
      <a:srgbClr val="AAB0BA"/>
    </a:custClr>
    <a:custClr name="135,141,150">
      <a:srgbClr val="878D96"/>
    </a:custClr>
    <a:custClr name="94,106,113">
      <a:srgbClr val="5E6A71"/>
    </a:custClr>
    <a:custClr name="77,84,93">
      <a:srgbClr val="4D545D"/>
    </a:custClr>
    <a:custClr name="58,63,70">
      <a:srgbClr val="3A3F46"/>
    </a:custClr>
    <a:custClr name="34,37,42">
      <a:srgbClr val="22252A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34,235,236">
      <a:srgbClr val="EAEBEC"/>
    </a:custClr>
    <a:custClr name="230,230,231">
      <a:srgbClr val="E6E6E7"/>
    </a:custClr>
    <a:custClr name="225,226,227">
      <a:srgbClr val="E1E2E3"/>
    </a:custClr>
    <a:custClr name="219,220,221">
      <a:srgbClr val="DBDCDD"/>
    </a:custClr>
    <a:custClr name="206,207,209">
      <a:srgbClr val="CECFD1"/>
    </a:custClr>
    <a:custClr name="191,193,195">
      <a:srgbClr val="BFC1C3"/>
    </a:custClr>
    <a:custClr name="170,172,174">
      <a:srgbClr val="AAACAE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emplafyFormConfiguration><![CDATA[{"formFields":[],"formDataEntries":[]}]]></TemplafyFormConfiguration>
</file>

<file path=customXml/item2.xml><?xml version="1.0" encoding="utf-8"?>
<TemplafySlideTemplateConfiguration><![CDATA[{"slideVersion":1,"isValidatorEnabled":false,"isLocked":false,"elementsMetadata":[],"slideId":"638435045781351667","enableDocumentContentUpdater":false,"version":"2.0"}]]></TemplafySlide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TemplateConfiguration><![CDATA[{"elementsMetadata":[],"transformationConfigurations":[],"templateName":"Template 2024","templateDescription":"","enableDocumentContentUpdater":false,"version":"2.0"}]]></TemplafyTemplateConfiguration>
</file>

<file path=customXml/itemProps1.xml><?xml version="1.0" encoding="utf-8"?>
<ds:datastoreItem xmlns:ds="http://schemas.openxmlformats.org/officeDocument/2006/customXml" ds:itemID="{9A03A13C-D5E3-49F8-B37D-AFA024345652}">
  <ds:schemaRefs/>
</ds:datastoreItem>
</file>

<file path=customXml/itemProps2.xml><?xml version="1.0" encoding="utf-8"?>
<ds:datastoreItem xmlns:ds="http://schemas.openxmlformats.org/officeDocument/2006/customXml" ds:itemID="{2AB3D8A1-B567-4715-A0CB-7E48B9F5C1F6}">
  <ds:schemaRefs/>
</ds:datastoreItem>
</file>

<file path=customXml/itemProps3.xml><?xml version="1.0" encoding="utf-8"?>
<ds:datastoreItem xmlns:ds="http://schemas.openxmlformats.org/officeDocument/2006/customXml" ds:itemID="{503AEC34-1AD7-4CBB-AB6D-C2E6002A94A3}">
  <ds:schemaRefs/>
</ds:datastoreItem>
</file>

<file path=customXml/itemProps4.xml><?xml version="1.0" encoding="utf-8"?>
<ds:datastoreItem xmlns:ds="http://schemas.openxmlformats.org/officeDocument/2006/customXml" ds:itemID="{43877E11-121F-45E2-A0FE-16DFA988BBD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1842</Words>
  <Application>Microsoft Office PowerPoint</Application>
  <PresentationFormat>Widescreen</PresentationFormat>
  <Paragraphs>176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Google Sans</vt:lpstr>
      <vt:lpstr>Segoe UI</vt:lpstr>
      <vt:lpstr>Symbol</vt:lpstr>
      <vt:lpstr>Times New Roman</vt:lpstr>
      <vt:lpstr>Trebuchet MS</vt:lpstr>
      <vt:lpstr>Wingdings 3</vt:lpstr>
      <vt:lpstr>DSV Template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2024-03-17T04:55:42Z</dcterms:created>
  <dcterms:modified xsi:type="dcterms:W3CDTF">2024-06-09T01:11:12Z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2024-02-07T10:44:26</vt:lpwstr>
  </property>
  <property fmtid="{D5CDD505-2E9C-101B-9397-08002B2CF9AE}" pid="3" name="TemplafyTenantId">
    <vt:lpwstr>dsv</vt:lpwstr>
  </property>
  <property fmtid="{D5CDD505-2E9C-101B-9397-08002B2CF9AE}" pid="4" name="TemplafyTemplateId">
    <vt:lpwstr>840468974189936750</vt:lpwstr>
  </property>
  <property fmtid="{D5CDD505-2E9C-101B-9397-08002B2CF9AE}" pid="5" name="TemplafyUserProfileId">
    <vt:lpwstr>637995325324746180</vt:lpwstr>
  </property>
  <property fmtid="{D5CDD505-2E9C-101B-9397-08002B2CF9AE}" pid="6" name="TemplafyLanguageCode">
    <vt:lpwstr>en-US</vt:lpwstr>
  </property>
  <property fmtid="{D5CDD505-2E9C-101B-9397-08002B2CF9AE}" pid="7" name="TemplafyFromBlank">
    <vt:bool>true</vt:bool>
  </property>
</Properties>
</file>