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  <p:sldMasterId id="2147483783" r:id="rId6"/>
  </p:sldMasterIdLst>
  <p:notesMasterIdLst>
    <p:notesMasterId r:id="rId15"/>
  </p:notesMasterIdLst>
  <p:handoutMasterIdLst>
    <p:handoutMasterId r:id="rId16"/>
  </p:handoutMasterIdLst>
  <p:sldIdLst>
    <p:sldId id="277" r:id="rId7"/>
    <p:sldId id="266" r:id="rId8"/>
    <p:sldId id="267" r:id="rId9"/>
    <p:sldId id="268" r:id="rId10"/>
    <p:sldId id="269" r:id="rId11"/>
    <p:sldId id="270" r:id="rId12"/>
    <p:sldId id="265" r:id="rId13"/>
    <p:sldId id="264" r:id="rId14"/>
  </p:sldIdLst>
  <p:sldSz cx="12192000" cy="6858000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C94F8-5771-473E-82F2-113F1FC7453E}" v="5" dt="2024-05-14T05:58:48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6" autoAdjust="0"/>
    <p:restoredTop sz="96139" autoAdjust="0"/>
  </p:normalViewPr>
  <p:slideViewPr>
    <p:cSldViewPr snapToGrid="0" showGuides="1">
      <p:cViewPr varScale="1">
        <p:scale>
          <a:sx n="79" d="100"/>
          <a:sy n="79" d="100"/>
        </p:scale>
        <p:origin x="96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7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700" smtClean="0"/>
              <a:t>‹#›</a:t>
            </a:fld>
            <a:endParaRPr lang="en-GB" sz="70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700" smtClean="0"/>
              <a:t>09/06/2024</a:t>
            </a:fld>
            <a:endParaRPr lang="en-GB" sz="70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70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700"/>
            </a:lvl1pPr>
          </a:lstStyle>
          <a:p>
            <a:fld id="{1386E511-D742-4EFE-90B5-C9FC42762E0F}" type="datetimeFigureOut">
              <a:rPr lang="en-GB" smtClean="0"/>
              <a:pPr/>
              <a:t>09/06/2024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7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4" userDrawn="1">
          <p15:clr>
            <a:srgbClr val="F26B43"/>
          </p15:clr>
        </p15:guide>
        <p15:guide id="2" pos="2148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SV blu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32BB7F6-9F0A-A368-C487-990A3FB801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3686554A-1224-B98B-303F-3DEF4C9C95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20D0076-D329-96AA-A04A-54176985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B43EA88E-0BF1-3508-3720-CE65072E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2E0F7ED9-BD90-84B2-5B4F-85E0B0B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9571D55-61C8-1072-5592-ED5E71F0EC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14300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615A88E0-4E4A-519D-9700-7D5CA52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F2468DD4-BE4F-9ACC-7037-B7B58F38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F0286516-5F7F-CE86-B65D-766BC770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0588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B94A73F-473D-8EE9-886D-D0230F6DF5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0"/>
            <a:ext cx="10160001" cy="5714999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BC7DA32B-9DA6-837C-A252-B237166A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157FDFF-ED79-E7B5-E586-44FD83BC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56B00B80-C8F3-9B75-F1D9-191A496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6959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0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1143001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887DE7B-80B9-0272-865D-89D3DD81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473634"/>
            <a:ext cx="661414" cy="195733"/>
          </a:xfrm>
          <a:prstGeom prst="rect">
            <a:avLst/>
          </a:prstGeom>
        </p:spPr>
      </p:pic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C93401DF-3442-EF28-EF87-4ADB68B2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A3BB0EBC-BA87-021D-10AB-98DE0933F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Slide Number Placeholder 5" hidden="1">
            <a:extLst>
              <a:ext uri="{FF2B5EF4-FFF2-40B4-BE49-F238E27FC236}">
                <a16:creationId xmlns:a16="http://schemas.microsoft.com/office/drawing/2014/main" id="{52278516-4C84-CBAB-C31C-851D3CCD5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7476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/ Vide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3BF-CE58-1841-4EF3-51F5AFC57E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0" y="5714999"/>
            <a:ext cx="7112000" cy="1143001"/>
          </a:xfrm>
        </p:spPr>
        <p:txBody>
          <a:bodyPr anchor="ctr" anchorCtr="0"/>
          <a:lstStyle>
            <a:lvl1pPr algn="r">
              <a:lnSpc>
                <a:spcPct val="100000"/>
              </a:lnSpc>
              <a:defRPr sz="2400" spc="-12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5B7007E8-F47C-6725-920A-9C68241BB2EC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1016000" y="0"/>
            <a:ext cx="10160000" cy="5714999"/>
          </a:xfrm>
          <a:solidFill>
            <a:srgbClr val="D7D9D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FA933D2A-3926-BE08-658A-38ACA7D8B0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188633"/>
            <a:ext cx="661414" cy="195733"/>
          </a:xfrm>
          <a:prstGeom prst="rect">
            <a:avLst/>
          </a:prstGeom>
        </p:spPr>
      </p:pic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647149E-3225-6E07-A2C3-29F4AAF3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B9EBF59-CDCB-7A93-2A08-D4DD7E7D68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6C075FC0-1496-772E-E48D-8E743FC362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27258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Four pictures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2857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8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1B76FEC-FA37-5397-4146-517D33B039B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white">
          <a:xfrm>
            <a:off x="1015999" y="4000499"/>
            <a:ext cx="4064001" cy="1714501"/>
          </a:xfrm>
        </p:spPr>
        <p:txBody>
          <a:bodyPr anchor="b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60ED267-CE2A-9C6E-2A58-D17EC49FD33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4000" y="-6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917D4E6-EBD9-387E-C598-F1E497609D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8" y="3429000"/>
            <a:ext cx="3048002" cy="3429003"/>
          </a:xfrm>
          <a:solidFill>
            <a:srgbClr val="AAB0BA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86AA52A1-0E52-62B5-82F1-715000227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3429000"/>
            <a:ext cx="3048002" cy="3429003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7E9A8FD-18CF-3BCF-7734-E0DE693EE8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A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112001" y="2286000"/>
            <a:ext cx="3048000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_DateCustomA" hidden="1">
            <a:extLst>
              <a:ext uri="{FF2B5EF4-FFF2-40B4-BE49-F238E27FC236}">
                <a16:creationId xmlns:a16="http://schemas.microsoft.com/office/drawing/2014/main" id="{F8F6FA0E-135D-B279-FA33-FE27ACB56FD4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6" name="FLD_PresentationTitle" hidden="1">
            <a:extLst>
              <a:ext uri="{FF2B5EF4-FFF2-40B4-BE49-F238E27FC236}">
                <a16:creationId xmlns:a16="http://schemas.microsoft.com/office/drawing/2014/main" id="{B44FDAFB-C5C0-A39A-436F-064D0BC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82686216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B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38DDF0E9-4CE9-B343-4872-62126B84DC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8336-28BF-0B78-1382-C16BC3329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5080000" cy="5714999"/>
          </a:xfrm>
          <a:solidFill>
            <a:srgbClr val="EFF0F0"/>
          </a:solidFill>
        </p:spPr>
        <p:txBody>
          <a:bodyPr lIns="1015200" tIns="572400" rIns="1015200" bIns="3960000"/>
          <a:lstStyle>
            <a:lvl1pPr>
              <a:lnSpc>
                <a:spcPct val="100000"/>
              </a:lnSpc>
              <a:defRPr sz="2800" spc="-13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EF2F699A-9A0E-FC32-6C65-D24A5577A7A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2000" y="2286000"/>
            <a:ext cx="3048001" cy="3429000"/>
          </a:xfrm>
        </p:spPr>
        <p:txBody>
          <a:bodyPr anchor="t" anchorCtr="0"/>
          <a:lstStyle>
            <a:lvl1pPr marL="180000" indent="-180000">
              <a:spcBef>
                <a:spcPts val="1000"/>
              </a:spcBef>
              <a:defRPr sz="1400"/>
            </a:lvl1pPr>
            <a:lvl2pPr marL="360000" indent="-180000">
              <a:spcBef>
                <a:spcPts val="1000"/>
              </a:spcBef>
              <a:defRPr sz="1400"/>
            </a:lvl2pPr>
            <a:lvl3pPr marL="540000" indent="-180000">
              <a:spcBef>
                <a:spcPts val="1000"/>
              </a:spcBef>
              <a:defRPr sz="1400"/>
            </a:lvl3pPr>
            <a:lvl4pPr>
              <a:defRPr sz="1400"/>
            </a:lvl4pPr>
            <a:lvl5pPr>
              <a:defRPr sz="1400"/>
            </a:lvl5pPr>
            <a:lvl9pPr>
              <a:defRPr sz="60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_DateCustomA" hidden="1">
            <a:extLst>
              <a:ext uri="{FF2B5EF4-FFF2-40B4-BE49-F238E27FC236}">
                <a16:creationId xmlns:a16="http://schemas.microsoft.com/office/drawing/2014/main" id="{3F76FFE6-0EF7-1458-6DBC-A308223D23F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DBC57DC-1F97-14E1-7119-084B290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55727931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_DateCustomA" hidden="1">
            <a:extLst>
              <a:ext uri="{FF2B5EF4-FFF2-40B4-BE49-F238E27FC236}">
                <a16:creationId xmlns:a16="http://schemas.microsoft.com/office/drawing/2014/main" id="{9B76FB2B-7B27-25A8-D5DA-A1D0299217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2" name="FLD_PresentationTitle" hidden="1">
            <a:extLst>
              <a:ext uri="{FF2B5EF4-FFF2-40B4-BE49-F238E27FC236}">
                <a16:creationId xmlns:a16="http://schemas.microsoft.com/office/drawing/2014/main" id="{7122A9DB-AE31-0883-5DF7-D7EC3B628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571500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CF89A6E-A60B-2C8B-57F5-0EFF32F35FB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F072395F-8149-8E1A-0376-145F44D720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88550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0D628073-55BA-B140-2CA5-8C8B182FC7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91378"/>
            <a:ext cx="7112000" cy="551622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143000"/>
            <a:ext cx="7112000" cy="457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2AB8-50D1-E796-8A43-7D155B9B0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E928560C-DC49-6629-0665-93FBC7B9744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7" name="FLD_PresentationTitle" hidden="1">
            <a:extLst>
              <a:ext uri="{FF2B5EF4-FFF2-40B4-BE49-F238E27FC236}">
                <a16:creationId xmlns:a16="http://schemas.microsoft.com/office/drawing/2014/main" id="{0F42B128-E614-B433-B4F5-E8A753D612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419572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Whit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80863"/>
            <a:ext cx="7112000" cy="3991137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B9019654-4813-5F8A-EA65-5AE9FE42F7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D925183B-C5E9-CA72-F99B-A8B64B8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5BC658D0-3D0D-6FBA-4900-55595E1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A83469B6-0EA8-B63F-D617-0C1C27E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2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7112000" cy="1142999"/>
          </a:xfrm>
        </p:spPr>
        <p:txBody>
          <a:bodyPr/>
          <a:lstStyle>
            <a:lvl1pPr>
              <a:defRPr sz="2800" spc="-15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10160000" cy="4000500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white"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_DateCustomA" hidden="1">
            <a:extLst>
              <a:ext uri="{FF2B5EF4-FFF2-40B4-BE49-F238E27FC236}">
                <a16:creationId xmlns:a16="http://schemas.microsoft.com/office/drawing/2014/main" id="{BE6232D6-50CD-B698-14DF-4F5A273957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BDF4765D-9202-4F81-D4C8-B11E46E8B4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0644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81440"/>
            <a:ext cx="7112000" cy="1142999"/>
          </a:xfrm>
        </p:spPr>
        <p:txBody>
          <a:bodyPr/>
          <a:lstStyle>
            <a:lvl1pPr>
              <a:defRPr sz="2800" spc="-180" baseline="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24439"/>
            <a:ext cx="10160000" cy="3990561"/>
          </a:xfrm>
        </p:spPr>
        <p:txBody>
          <a:bodyPr numCol="3" spcCol="10152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192C0DFA-1CB1-427A-8E9E-750569DCB65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43C32F2A-B66D-B6D5-BC1E-EBF8300221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18995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3DCF2622-D659-48E0-7315-C7387BD4C4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2258D535-C25E-08A6-2C26-FBE0A94A38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55047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CE736B98-1340-62EF-59F8-D7D64514997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4B00D8CC-C5D8-4502-052E-A77492C533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AEDE9E90-437C-62DF-5155-E6923CF6DD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56008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6845445-64FE-646E-98FA-6757F8E5FE6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F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143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143001"/>
            <a:ext cx="4064000" cy="45719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A5A34D3A-887D-D1FA-6E48-9D6579F604F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27F490B2-DC8E-2315-231D-0E2CB869A8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854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0" y="583791"/>
            <a:ext cx="4064000" cy="55920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12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AA9DA8B-CBA2-1A7A-7B50-DDA2EEA025D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38CE46C6-A82E-9E68-3EA1-4DD1A52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670372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5D7F899-F1AD-FDE9-96BB-9CFC92DAFE1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BFB7D583-2F21-0EB2-FA04-5FD05A27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6936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F">
    <p:bg>
      <p:bgPr>
        <a:solidFill>
          <a:srgbClr val="002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500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5AE5164C-C20B-8076-6BB7-2C2A39507D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6C2CA471-A2FD-03B2-DE2D-2C5CF5B5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576688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split G">
    <p:bg>
      <p:bgPr>
        <a:solidFill>
          <a:srgbClr val="2F31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9769E97D-0F98-CA2D-94CB-04249AB152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4064000" cy="5714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016000" y="1714500"/>
            <a:ext cx="4064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Date_DateCustomA" hidden="1">
            <a:extLst>
              <a:ext uri="{FF2B5EF4-FFF2-40B4-BE49-F238E27FC236}">
                <a16:creationId xmlns:a16="http://schemas.microsoft.com/office/drawing/2014/main" id="{663ED12B-D4FE-23D3-22A8-EE584DBE806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8" name="FLD_PresentationTitle" hidden="1">
            <a:extLst>
              <a:ext uri="{FF2B5EF4-FFF2-40B4-BE49-F238E27FC236}">
                <a16:creationId xmlns:a16="http://schemas.microsoft.com/office/drawing/2014/main" id="{84F7E3A9-7C1E-AB7B-38AC-73429901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71362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. Two columns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9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1" y="571500"/>
            <a:ext cx="4064000" cy="876298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714501"/>
            <a:ext cx="1879600" cy="4000499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CB7469-3391-9372-6F59-350B413CD3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00401" y="1714501"/>
            <a:ext cx="1879600" cy="4000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_DateCustomA" hidden="1">
            <a:extLst>
              <a:ext uri="{FF2B5EF4-FFF2-40B4-BE49-F238E27FC236}">
                <a16:creationId xmlns:a16="http://schemas.microsoft.com/office/drawing/2014/main" id="{063BE6C7-9EA1-6AB0-95F6-C3B6001BD1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0" name="FLD_PresentationTitle" hidden="1">
            <a:extLst>
              <a:ext uri="{FF2B5EF4-FFF2-40B4-BE49-F238E27FC236}">
                <a16:creationId xmlns:a16="http://schemas.microsoft.com/office/drawing/2014/main" id="{3D120C54-5141-63EA-06B0-3A3EEE83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7048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Dark picture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5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Date_DateCustomA" hidden="1">
            <a:extLst>
              <a:ext uri="{FF2B5EF4-FFF2-40B4-BE49-F238E27FC236}">
                <a16:creationId xmlns:a16="http://schemas.microsoft.com/office/drawing/2014/main" id="{BDE2133D-F949-2B78-1FB8-2497C0F9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4" name="FLD_PresentationTitle" hidden="1">
            <a:extLst>
              <a:ext uri="{FF2B5EF4-FFF2-40B4-BE49-F238E27FC236}">
                <a16:creationId xmlns:a16="http://schemas.microsoft.com/office/drawing/2014/main" id="{B0AEC2B2-1751-BF9A-070E-37CF02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5" name="Slide Number Placeholder 5" hidden="1">
            <a:extLst>
              <a:ext uri="{FF2B5EF4-FFF2-40B4-BE49-F238E27FC236}">
                <a16:creationId xmlns:a16="http://schemas.microsoft.com/office/drawing/2014/main" id="{017562DB-CBFA-21AA-7D2C-9943DAF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4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9144000" y="571500"/>
            <a:ext cx="2032000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0" y="1714500"/>
            <a:ext cx="2032000" cy="40005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912-3843-53FA-60CF-D4C875F3C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ABBB9E5C-2A23-1E64-A74E-B72955851CD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F95729FB-88F6-08B1-C189-5A2EFA3A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396191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8 spl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7F27A814-2675-145A-99D2-25B1A1FDE0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3998" y="-3"/>
            <a:ext cx="8128002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16000" y="583791"/>
            <a:ext cx="2031998" cy="1142999"/>
          </a:xfrm>
        </p:spPr>
        <p:txBody>
          <a:bodyPr/>
          <a:lstStyle>
            <a:lvl1pPr>
              <a:defRPr sz="2800" spc="-18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5998" y="1714500"/>
            <a:ext cx="2032000" cy="4572000"/>
          </a:xfrm>
        </p:spPr>
        <p:txBody>
          <a:bodyPr numCol="1" spcCol="0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D561AFBC-E08F-3499-6AE8-256B4350074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6" name="FLD_PresentationTitle" hidden="1">
            <a:extLst>
              <a:ext uri="{FF2B5EF4-FFF2-40B4-BE49-F238E27FC236}">
                <a16:creationId xmlns:a16="http://schemas.microsoft.com/office/drawing/2014/main" id="{D5BB4934-9905-0D7D-50F4-2251ADE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84422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5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0DC2B-B593-D15B-E451-6EF7B951A7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000" y="1143000"/>
            <a:ext cx="10160000" cy="5715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6503082"/>
      </p:ext>
    </p:extLst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AF5E4D0-5B87-4292-E9D6-4DD6ABB8BC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E80C29B-9A41-74AF-4700-B0C9AA5C16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1714500"/>
            <a:ext cx="3048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247150249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F3CCE-E246-1024-5380-36F7E318A9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F8D826DE-3B17-23A6-5013-5265E26499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0231" y="1714499"/>
            <a:ext cx="2527301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FF5E29D-0257-9799-DC85-BE2722718F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4466" y="1714499"/>
            <a:ext cx="2544234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6B91207-BE73-9981-2C64-26855D823A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48700" y="1714499"/>
            <a:ext cx="25273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129886216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571501"/>
            <a:ext cx="10160000" cy="571499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29AD41-C8C2-90DE-E65A-EFBC9857F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00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B16CB37F-37AA-410D-204B-AD1EBCDF08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6413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8AA3438-1E4F-A17B-4BA6-84604FFDA3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682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DF3C2F97-EEF8-DFB6-BEE7-9C6CB8E215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05650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938A246F-FC1C-528B-BF2A-063647BFB5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4635" y="1714500"/>
            <a:ext cx="2032000" cy="457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Add photo here</a:t>
            </a:r>
          </a:p>
        </p:txBody>
      </p:sp>
    </p:spTree>
    <p:extLst>
      <p:ext uri="{BB962C8B-B14F-4D97-AF65-F5344CB8AC3E}">
        <p14:creationId xmlns:p14="http://schemas.microsoft.com/office/powerpoint/2010/main" val="2769990759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2316812702"/>
      </p:ext>
    </p:extLst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B228394F-BE7A-2262-4AF9-4B90EED71C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5" name="Slide Number Placeholder 2" hidden="1">
            <a:extLst>
              <a:ext uri="{FF2B5EF4-FFF2-40B4-BE49-F238E27FC236}">
                <a16:creationId xmlns:a16="http://schemas.microsoft.com/office/drawing/2014/main" id="{5681F9E3-16E7-1875-E3BC-602B9846C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_DateCustomA" hidden="1">
            <a:extLst>
              <a:ext uri="{FF2B5EF4-FFF2-40B4-BE49-F238E27FC236}">
                <a16:creationId xmlns:a16="http://schemas.microsoft.com/office/drawing/2014/main" id="{E805FD9B-473D-902D-E033-2D4D9995A95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11" name="FLD_PresentationTitle" hidden="1">
            <a:extLst>
              <a:ext uri="{FF2B5EF4-FFF2-40B4-BE49-F238E27FC236}">
                <a16:creationId xmlns:a16="http://schemas.microsoft.com/office/drawing/2014/main" id="{71BDDE09-C5FF-5BF0-2014-6703726DDB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AC4336A-44A7-B57B-C11B-6FE9938BF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3787" y="2190750"/>
            <a:ext cx="4924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1800"/>
      </p:ext>
    </p:extLst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544B24D-C639-700F-B730-B477473093D3}"/>
              </a:ext>
            </a:extLst>
          </p:cNvPr>
          <p:cNvSpPr txBox="1"/>
          <p:nvPr userDrawn="1"/>
        </p:nvSpPr>
        <p:spPr>
          <a:xfrm>
            <a:off x="4467579" y="1608016"/>
            <a:ext cx="2642834" cy="421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200"/>
              </a:spcBef>
              <a:defRPr sz="3200"/>
            </a:pPr>
            <a:r>
              <a:rPr lang="en-US" sz="1600" dirty="0"/>
              <a:t>PICTURES</a:t>
            </a:r>
            <a:br>
              <a:rPr lang="en-US" sz="1600" dirty="0"/>
            </a:br>
            <a:r>
              <a:rPr lang="en-US" sz="900" b="1" dirty="0"/>
              <a:t>Insert corporate picture from Templafy</a:t>
            </a: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</a:t>
            </a:r>
            <a:r>
              <a:rPr lang="en-US" sz="900" b="0" dirty="0"/>
              <a:t> Click the blue </a:t>
            </a:r>
            <a:r>
              <a:rPr lang="en-US" sz="900" dirty="0"/>
              <a:t>Templafy </a:t>
            </a:r>
            <a:r>
              <a:rPr lang="en-US" sz="900" b="0" dirty="0"/>
              <a:t>button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In the dropdown, click the </a:t>
            </a:r>
            <a:r>
              <a:rPr lang="en-US" sz="900" dirty="0"/>
              <a:t>Photos </a:t>
            </a:r>
            <a:r>
              <a:rPr lang="en-US" sz="900" b="0" dirty="0"/>
              <a:t>button in the Templafy pane on the right side of the screen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3. </a:t>
            </a:r>
            <a:r>
              <a:rPr lang="en-US" sz="900" b="0" dirty="0"/>
              <a:t>Find your image and click in once to insert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You can search for images in the search field.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Crop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1. </a:t>
            </a:r>
            <a:r>
              <a:rPr lang="en-US" sz="900" b="0" dirty="0"/>
              <a:t>Click </a:t>
            </a:r>
            <a:r>
              <a:rPr lang="en-US" sz="900" dirty="0"/>
              <a:t>Crop</a:t>
            </a:r>
            <a:r>
              <a:rPr lang="en-US" sz="900" b="0" dirty="0"/>
              <a:t> to change size or </a:t>
            </a:r>
            <a:br>
              <a:rPr lang="en-US" sz="900" b="0" dirty="0"/>
            </a:br>
            <a:r>
              <a:rPr lang="en-US" sz="900" b="0" dirty="0"/>
              <a:t>focus of the picture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2. </a:t>
            </a:r>
            <a:r>
              <a:rPr lang="en-US" sz="900" b="0" dirty="0"/>
              <a:t>If you want to scale the picture, </a:t>
            </a:r>
            <a:br>
              <a:rPr lang="en-US" sz="900" b="0" dirty="0"/>
            </a:br>
            <a:r>
              <a:rPr lang="en-US" sz="900" b="0" dirty="0"/>
              <a:t>hold </a:t>
            </a:r>
            <a:r>
              <a:rPr lang="en-US" sz="900" dirty="0"/>
              <a:t>SHIFT</a:t>
            </a:r>
            <a:r>
              <a:rPr lang="en-US" sz="900" b="0" dirty="0"/>
              <a:t>-key down while </a:t>
            </a:r>
            <a:br>
              <a:rPr lang="en-US" sz="900" b="0" dirty="0"/>
            </a:br>
            <a:r>
              <a:rPr lang="en-US" sz="900" b="0" dirty="0"/>
              <a:t>dragging the corners of the picture</a:t>
            </a:r>
            <a:br>
              <a:rPr lang="en-US" sz="900" b="0" dirty="0"/>
            </a:br>
            <a:endParaRPr lang="en-US" sz="900" b="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</a:t>
            </a:r>
            <a:r>
              <a:rPr lang="en-US" sz="900" b="0" dirty="0"/>
              <a:t>If you delete the picture and </a:t>
            </a:r>
            <a:br>
              <a:rPr lang="en-US" sz="900" b="0" dirty="0"/>
            </a:br>
            <a:r>
              <a:rPr lang="en-US" sz="900" b="0" dirty="0"/>
              <a:t>insert a new one, the picture may </a:t>
            </a:r>
            <a:br>
              <a:rPr lang="en-US" sz="900" b="0" dirty="0"/>
            </a:br>
            <a:r>
              <a:rPr lang="en-US" sz="900" b="0" dirty="0"/>
              <a:t>lie in front of the text or graphic.</a:t>
            </a:r>
            <a:br>
              <a:rPr lang="en-US" sz="900" b="0" dirty="0"/>
            </a:br>
            <a:r>
              <a:rPr lang="en-US" sz="900" b="0" dirty="0"/>
              <a:t>If this happens, select the picture, </a:t>
            </a:r>
            <a:br>
              <a:rPr lang="en-US" sz="900" b="0" dirty="0"/>
            </a:br>
            <a:r>
              <a:rPr lang="en-US" sz="900" b="0" dirty="0"/>
              <a:t>right-click and choose </a:t>
            </a:r>
            <a:r>
              <a:rPr lang="en-US" sz="900" dirty="0"/>
              <a:t>Send to Back</a:t>
            </a:r>
          </a:p>
        </p:txBody>
      </p:sp>
      <p:grpSp>
        <p:nvGrpSpPr>
          <p:cNvPr id="4" name="Gruppe 25">
            <a:extLst>
              <a:ext uri="{FF2B5EF4-FFF2-40B4-BE49-F238E27FC236}">
                <a16:creationId xmlns:a16="http://schemas.microsoft.com/office/drawing/2014/main" id="{8A1E5916-BEF1-B39E-88A3-27A3CE33FBE2}"/>
              </a:ext>
            </a:extLst>
          </p:cNvPr>
          <p:cNvGrpSpPr/>
          <p:nvPr userDrawn="1"/>
        </p:nvGrpSpPr>
        <p:grpSpPr>
          <a:xfrm>
            <a:off x="7145756" y="1876097"/>
            <a:ext cx="676670" cy="997705"/>
            <a:chOff x="0" y="0"/>
            <a:chExt cx="1353338" cy="1995408"/>
          </a:xfrm>
        </p:grpSpPr>
        <p:pic>
          <p:nvPicPr>
            <p:cNvPr id="5" name="Billede 26" descr="Billede 26">
              <a:extLst>
                <a:ext uri="{FF2B5EF4-FFF2-40B4-BE49-F238E27FC236}">
                  <a16:creationId xmlns:a16="http://schemas.microsoft.com/office/drawing/2014/main" id="{CD4E4287-D76C-463D-B65A-CB61F4A70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573" cy="731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Billede 37" descr="Billede 37">
              <a:extLst>
                <a:ext uri="{FF2B5EF4-FFF2-40B4-BE49-F238E27FC236}">
                  <a16:creationId xmlns:a16="http://schemas.microsoft.com/office/drawing/2014/main" id="{517F9EF2-51C8-E09B-9E48-D98C4B6E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32" y="738429"/>
              <a:ext cx="1349707" cy="1256980"/>
            </a:xfrm>
            <a:prstGeom prst="rect">
              <a:avLst/>
            </a:prstGeom>
            <a:ln w="3175" cap="flat">
              <a:solidFill>
                <a:srgbClr val="F2F2F2"/>
              </a:solidFill>
              <a:prstDash val="solid"/>
              <a:round/>
            </a:ln>
            <a:effectLst/>
          </p:spPr>
        </p:pic>
      </p:grpSp>
      <p:sp>
        <p:nvSpPr>
          <p:cNvPr id="7" name="Text Box 2">
            <a:extLst>
              <a:ext uri="{FF2B5EF4-FFF2-40B4-BE49-F238E27FC236}">
                <a16:creationId xmlns:a16="http://schemas.microsoft.com/office/drawing/2014/main" id="{5E6BFE96-B170-E953-A8B2-88A3106B92AB}"/>
              </a:ext>
            </a:extLst>
          </p:cNvPr>
          <p:cNvSpPr txBox="1"/>
          <p:nvPr userDrawn="1"/>
        </p:nvSpPr>
        <p:spPr>
          <a:xfrm>
            <a:off x="1016000" y="1613646"/>
            <a:ext cx="2136361" cy="475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TEXT STYLES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Use the </a:t>
            </a:r>
            <a:r>
              <a:rPr lang="en-US" sz="900" b="1" dirty="0"/>
              <a:t>TAB</a:t>
            </a:r>
            <a:r>
              <a:rPr lang="en-US" sz="900" dirty="0"/>
              <a:t>-key to jump through levels. Click </a:t>
            </a:r>
            <a:r>
              <a:rPr lang="en-US" sz="900" b="1" dirty="0"/>
              <a:t>ENTER</a:t>
            </a:r>
            <a:r>
              <a:rPr lang="en-US" sz="900" dirty="0"/>
              <a:t>, then </a:t>
            </a:r>
            <a:r>
              <a:rPr lang="en-US" sz="900" b="1" dirty="0"/>
              <a:t>TAB</a:t>
            </a:r>
            <a:r>
              <a:rPr lang="en-US" sz="900" dirty="0"/>
              <a:t> to switch from one level to the next level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To go back in levels use </a:t>
            </a:r>
            <a:r>
              <a:rPr lang="en-US" sz="900" b="1" dirty="0"/>
              <a:t>SHIFT-TAB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Alternatively, </a:t>
            </a:r>
            <a:r>
              <a:rPr lang="en-US" sz="900" b="1" dirty="0"/>
              <a:t>Increase</a:t>
            </a:r>
            <a:r>
              <a:rPr lang="en-US" sz="900" dirty="0"/>
              <a:t> and </a:t>
            </a:r>
            <a:r>
              <a:rPr lang="en-US" sz="900" b="1" dirty="0"/>
              <a:t>Decrease</a:t>
            </a:r>
            <a:br>
              <a:rPr lang="en-US" sz="900" b="1" dirty="0"/>
            </a:br>
            <a:r>
              <a:rPr lang="en-US" sz="900" dirty="0"/>
              <a:t>list level can be used</a:t>
            </a:r>
          </a:p>
          <a:p>
            <a:pPr>
              <a:spcBef>
                <a:spcPts val="600"/>
              </a:spcBef>
              <a:defRPr sz="1800"/>
            </a:pPr>
            <a:endParaRPr lang="en-US" sz="900" dirty="0"/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Use bullet button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Delete bullet for regular text.</a:t>
            </a:r>
            <a:br>
              <a:rPr lang="en-US" sz="900" dirty="0"/>
            </a:br>
            <a:r>
              <a:rPr lang="en-US" sz="900" dirty="0"/>
              <a:t>Click on the bullet button to reapply the correct bullet again</a:t>
            </a:r>
          </a:p>
          <a:p>
            <a:pPr>
              <a:spcBef>
                <a:spcPts val="600"/>
              </a:spcBef>
              <a:defRPr sz="1800"/>
            </a:pPr>
            <a:br>
              <a:rPr lang="en-US" sz="900" dirty="0"/>
            </a:br>
            <a:r>
              <a:rPr lang="en-US" sz="1600" dirty="0"/>
              <a:t>SLIDES &amp; LAYOUTS</a:t>
            </a:r>
            <a:br>
              <a:rPr lang="en-US" sz="1600" dirty="0"/>
            </a:br>
            <a:br>
              <a:rPr lang="en-US" sz="1600" dirty="0"/>
            </a:br>
            <a:r>
              <a:rPr lang="en-US" sz="900" dirty="0"/>
              <a:t>Click on the menu </a:t>
            </a:r>
            <a:r>
              <a:rPr lang="en-US" sz="900" b="1" dirty="0"/>
              <a:t>New Slide </a:t>
            </a:r>
            <a:r>
              <a:rPr lang="en-US" sz="900" dirty="0"/>
              <a:t>in the </a:t>
            </a:r>
            <a:r>
              <a:rPr lang="en-US" sz="900" b="1" dirty="0"/>
              <a:t>Home</a:t>
            </a:r>
            <a:r>
              <a:rPr lang="en-US" sz="900" dirty="0"/>
              <a:t> tab to insert a new slide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Change layout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the arrow next to </a:t>
            </a:r>
            <a:r>
              <a:rPr lang="en-US" sz="900" b="1" dirty="0"/>
              <a:t>Layout</a:t>
            </a:r>
            <a:br>
              <a:rPr lang="en-US" sz="900" b="1" dirty="0"/>
            </a:br>
            <a:r>
              <a:rPr lang="en-US" sz="900" dirty="0"/>
              <a:t>to view a dropdown menu of possible slide layouts</a:t>
            </a:r>
            <a:br>
              <a:rPr lang="en-US" sz="900" dirty="0"/>
            </a:br>
            <a:br>
              <a:rPr lang="en-US" sz="900" dirty="0"/>
            </a:br>
            <a:r>
              <a:rPr lang="en-US" sz="900" b="1" dirty="0"/>
              <a:t>Reset slide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Reset </a:t>
            </a:r>
            <a:r>
              <a:rPr lang="en-US" sz="900" dirty="0"/>
              <a:t>menu to reset position, size and formatting of the </a:t>
            </a:r>
            <a:br>
              <a:rPr lang="en-US" sz="900" dirty="0"/>
            </a:br>
            <a:r>
              <a:rPr lang="en-US" sz="900" dirty="0"/>
              <a:t>slide placeholders to their default settings</a:t>
            </a:r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0AE98524-32C4-9EE3-E8FA-29E2F41183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93501" y="3322850"/>
            <a:ext cx="257144" cy="285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29" descr="Picture 29">
            <a:extLst>
              <a:ext uri="{FF2B5EF4-FFF2-40B4-BE49-F238E27FC236}">
                <a16:creationId xmlns:a16="http://schemas.microsoft.com/office/drawing/2014/main" id="{83F57B94-FFE1-82FB-A44E-9227C7C52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94042" y="2599667"/>
            <a:ext cx="457144" cy="257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6" descr="Picture 16">
            <a:extLst>
              <a:ext uri="{FF2B5EF4-FFF2-40B4-BE49-F238E27FC236}">
                <a16:creationId xmlns:a16="http://schemas.microsoft.com/office/drawing/2014/main" id="{C6297347-9B90-9765-2062-96945E9218C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99923" y="4313402"/>
            <a:ext cx="328882" cy="505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20" descr="Picture 20">
            <a:extLst>
              <a:ext uri="{FF2B5EF4-FFF2-40B4-BE49-F238E27FC236}">
                <a16:creationId xmlns:a16="http://schemas.microsoft.com/office/drawing/2014/main" id="{616ABA94-E10A-5E32-669D-EBD7DA9076A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99923" y="5641555"/>
            <a:ext cx="538466" cy="172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9" descr="Picture 19">
            <a:extLst>
              <a:ext uri="{FF2B5EF4-FFF2-40B4-BE49-F238E27FC236}">
                <a16:creationId xmlns:a16="http://schemas.microsoft.com/office/drawing/2014/main" id="{21BBD215-6D0C-3D89-CF7D-E3806B304F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01777" y="4171639"/>
            <a:ext cx="313789" cy="54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2D5A08AE-C050-3C3E-D457-4601CD853B9D}"/>
              </a:ext>
            </a:extLst>
          </p:cNvPr>
          <p:cNvSpPr txBox="1"/>
          <p:nvPr userDrawn="1"/>
        </p:nvSpPr>
        <p:spPr>
          <a:xfrm>
            <a:off x="8131102" y="1608016"/>
            <a:ext cx="2214244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  <a:defRPr sz="3200"/>
            </a:pPr>
            <a:r>
              <a:rPr lang="en-US" sz="1600" dirty="0"/>
              <a:t>HEADER &amp; FOOTER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Do this at the very end to apply the changes on all 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on </a:t>
            </a:r>
            <a:r>
              <a:rPr lang="en-US" sz="900" b="1" dirty="0"/>
              <a:t>Header and Footer </a:t>
            </a:r>
            <a:r>
              <a:rPr lang="en-US" sz="900" dirty="0"/>
              <a:t>in the </a:t>
            </a:r>
            <a:r>
              <a:rPr lang="en-US" sz="900" b="1" dirty="0"/>
              <a:t>Insert</a:t>
            </a:r>
            <a:r>
              <a:rPr lang="en-US" sz="900" dirty="0"/>
              <a:t> tab (write the desired text)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</a:t>
            </a:r>
            <a:r>
              <a:rPr lang="en-US" sz="900" b="1" dirty="0"/>
              <a:t>Apply to All </a:t>
            </a:r>
            <a:r>
              <a:rPr lang="en-US" sz="900" dirty="0"/>
              <a:t>or </a:t>
            </a:r>
            <a:r>
              <a:rPr lang="en-US" sz="900" b="1" dirty="0"/>
              <a:t>Apply</a:t>
            </a:r>
            <a:r>
              <a:rPr lang="en-US" sz="900" dirty="0"/>
              <a:t> if only used on one slide</a:t>
            </a:r>
          </a:p>
          <a:p>
            <a:pPr>
              <a:spcBef>
                <a:spcPts val="1200"/>
              </a:spcBef>
              <a:defRPr sz="3200"/>
            </a:pPr>
            <a:r>
              <a:rPr lang="en-US" sz="1600" dirty="0"/>
              <a:t>GRIDLINES</a:t>
            </a:r>
            <a:endParaRPr lang="en-US" sz="1600" b="1" dirty="0"/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Click the </a:t>
            </a:r>
            <a:r>
              <a:rPr lang="en-US" sz="900" b="1" dirty="0"/>
              <a:t>View</a:t>
            </a:r>
            <a:r>
              <a:rPr lang="en-US" sz="900" dirty="0"/>
              <a:t> tab and set tick mark next to </a:t>
            </a:r>
            <a:r>
              <a:rPr lang="en-US" sz="900" b="1" dirty="0"/>
              <a:t>Guides</a:t>
            </a:r>
          </a:p>
          <a:p>
            <a:pPr>
              <a:spcBef>
                <a:spcPts val="600"/>
              </a:spcBef>
              <a:defRPr sz="1800" b="1"/>
            </a:pPr>
            <a:r>
              <a:rPr lang="en-US" sz="900" dirty="0"/>
              <a:t>HINT: Alt + F9 </a:t>
            </a:r>
            <a:r>
              <a:rPr lang="en-US" sz="900" b="0" dirty="0"/>
              <a:t>for quick view of guides</a:t>
            </a:r>
          </a:p>
          <a:p>
            <a:pPr>
              <a:spcBef>
                <a:spcPts val="600"/>
              </a:spcBef>
              <a:defRPr sz="1800"/>
            </a:pPr>
            <a:endParaRPr lang="en-US" sz="900" b="0" dirty="0"/>
          </a:p>
          <a:p>
            <a:pPr>
              <a:spcBef>
                <a:spcPts val="600"/>
              </a:spcBef>
              <a:defRPr sz="3200"/>
            </a:pPr>
            <a:r>
              <a:rPr lang="en-US" sz="1600" dirty="0"/>
              <a:t>SLIDES</a:t>
            </a:r>
          </a:p>
          <a:p>
            <a:pPr>
              <a:spcBef>
                <a:spcPts val="600"/>
              </a:spcBef>
              <a:defRPr sz="1800"/>
            </a:pPr>
            <a:r>
              <a:rPr lang="en-US" sz="900" dirty="0"/>
              <a:t>Insert predefined slides from the Templafy button. Choose </a:t>
            </a:r>
            <a:r>
              <a:rPr lang="en-US" sz="900" b="1" dirty="0"/>
              <a:t>Slides</a:t>
            </a:r>
            <a:r>
              <a:rPr lang="en-US" sz="900" dirty="0"/>
              <a:t> from the dropdown menu or from the buttons in the Templafy pane on the right side of the screen</a:t>
            </a:r>
          </a:p>
        </p:txBody>
      </p:sp>
      <p:sp>
        <p:nvSpPr>
          <p:cNvPr id="21" name="Fast overskrift">
            <a:extLst>
              <a:ext uri="{FF2B5EF4-FFF2-40B4-BE49-F238E27FC236}">
                <a16:creationId xmlns:a16="http://schemas.microsoft.com/office/drawing/2014/main" id="{E3C053DC-A8AC-4F2C-31E6-AE4ACECFE626}"/>
              </a:ext>
            </a:extLst>
          </p:cNvPr>
          <p:cNvSpPr txBox="1"/>
          <p:nvPr userDrawn="1"/>
        </p:nvSpPr>
        <p:spPr>
          <a:xfrm>
            <a:off x="1016000" y="579810"/>
            <a:ext cx="1063307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6400"/>
            </a:lvl1pPr>
          </a:lstStyle>
          <a:p>
            <a:r>
              <a:rPr lang="en-US" sz="3200" dirty="0"/>
              <a:t>TIPS &amp; TRICKS - YOUR USER GUIDE</a:t>
            </a:r>
          </a:p>
        </p:txBody>
      </p:sp>
      <p:pic>
        <p:nvPicPr>
          <p:cNvPr id="23" name="Picture 2" descr="Picture 2">
            <a:extLst>
              <a:ext uri="{FF2B5EF4-FFF2-40B4-BE49-F238E27FC236}">
                <a16:creationId xmlns:a16="http://schemas.microsoft.com/office/drawing/2014/main" id="{64425764-08A8-067C-6FC3-54C2A125B99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5149" y="4279948"/>
            <a:ext cx="650851" cy="97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 descr="Picture 24">
            <a:extLst>
              <a:ext uri="{FF2B5EF4-FFF2-40B4-BE49-F238E27FC236}">
                <a16:creationId xmlns:a16="http://schemas.microsoft.com/office/drawing/2014/main" id="{7781CC46-5157-D188-A075-1AD91E7F3E7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99922" y="5077014"/>
            <a:ext cx="475429" cy="17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2" descr="Picture 12">
            <a:extLst>
              <a:ext uri="{FF2B5EF4-FFF2-40B4-BE49-F238E27FC236}">
                <a16:creationId xmlns:a16="http://schemas.microsoft.com/office/drawing/2014/main" id="{6CC967B0-2B41-9B4F-1FC1-4BD02B90010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525149" y="2217244"/>
            <a:ext cx="378294" cy="5433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" name="Group 3">
            <a:extLst>
              <a:ext uri="{FF2B5EF4-FFF2-40B4-BE49-F238E27FC236}">
                <a16:creationId xmlns:a16="http://schemas.microsoft.com/office/drawing/2014/main" id="{B0FC6CB9-1906-BFB6-34F3-5A63E8B42393}"/>
              </a:ext>
            </a:extLst>
          </p:cNvPr>
          <p:cNvGrpSpPr/>
          <p:nvPr userDrawn="1"/>
        </p:nvGrpSpPr>
        <p:grpSpPr>
          <a:xfrm>
            <a:off x="4465763" y="2841432"/>
            <a:ext cx="2243060" cy="594908"/>
            <a:chOff x="0" y="0"/>
            <a:chExt cx="4486118" cy="1189813"/>
          </a:xfrm>
        </p:grpSpPr>
        <p:pic>
          <p:nvPicPr>
            <p:cNvPr id="32" name="Billede 1" descr="Billede 1">
              <a:extLst>
                <a:ext uri="{FF2B5EF4-FFF2-40B4-BE49-F238E27FC236}">
                  <a16:creationId xmlns:a16="http://schemas.microsoft.com/office/drawing/2014/main" id="{E717D799-3C1A-AB85-09A3-F340C4F07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486119" cy="1114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" name="Rektangel 3">
              <a:extLst>
                <a:ext uri="{FF2B5EF4-FFF2-40B4-BE49-F238E27FC236}">
                  <a16:creationId xmlns:a16="http://schemas.microsoft.com/office/drawing/2014/main" id="{EA928BEC-9004-B2BD-0FF4-9152FD686F14}"/>
                </a:ext>
              </a:extLst>
            </p:cNvPr>
            <p:cNvSpPr/>
            <p:nvPr/>
          </p:nvSpPr>
          <p:spPr>
            <a:xfrm>
              <a:off x="-1" y="739579"/>
              <a:ext cx="4486118" cy="450235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72000" tIns="72000" rIns="72000" bIns="72000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451970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. Light picture.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03339083-32F6-B6AC-9B07-EBC1CF9E34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12192000" cy="6858001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7DF23-1386-F624-BC3A-8FA3598A6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0" y="571500"/>
            <a:ext cx="7112000" cy="4000500"/>
          </a:xfrm>
        </p:spPr>
        <p:txBody>
          <a:bodyPr/>
          <a:lstStyle>
            <a:lvl1pPr>
              <a:lnSpc>
                <a:spcPct val="100000"/>
              </a:lnSpc>
              <a:defRPr sz="6000" spc="-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88DEE54-AD7D-6357-541F-77DFAFE2F7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6000" y="5143500"/>
            <a:ext cx="7112000" cy="571499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8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logo">
            <a:extLst>
              <a:ext uri="{FF2B5EF4-FFF2-40B4-BE49-F238E27FC236}">
                <a16:creationId xmlns:a16="http://schemas.microsoft.com/office/drawing/2014/main" id="{99992B8E-2755-D334-48EB-880B817594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6090767"/>
            <a:ext cx="661414" cy="19573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39" r="-39"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Date_DateCustomA" hidden="1">
            <a:extLst>
              <a:ext uri="{FF2B5EF4-FFF2-40B4-BE49-F238E27FC236}">
                <a16:creationId xmlns:a16="http://schemas.microsoft.com/office/drawing/2014/main" id="{6156D200-358D-8DB0-B3B5-7FAC7BC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9" name="FLD_PresentationTitle" hidden="1">
            <a:extLst>
              <a:ext uri="{FF2B5EF4-FFF2-40B4-BE49-F238E27FC236}">
                <a16:creationId xmlns:a16="http://schemas.microsoft.com/office/drawing/2014/main" id="{491E8687-937F-340F-55F7-BA011AD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10" name="Slide Number Placeholder 5" hidden="1">
            <a:extLst>
              <a:ext uri="{FF2B5EF4-FFF2-40B4-BE49-F238E27FC236}">
                <a16:creationId xmlns:a16="http://schemas.microsoft.com/office/drawing/2014/main" id="{751CD079-A686-3C13-193B-112E3129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2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72806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2301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34906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91731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5962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95295"/>
      </p:ext>
    </p:extLst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71454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46882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25367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031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53E7A06-E9BE-B92A-AF3C-7AB03727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711280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55057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957044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53273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4698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3066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2B57-F7D0-7C36-6044-62FDC4576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_DateCustomA" hidden="1">
            <a:extLst>
              <a:ext uri="{FF2B5EF4-FFF2-40B4-BE49-F238E27FC236}">
                <a16:creationId xmlns:a16="http://schemas.microsoft.com/office/drawing/2014/main" id="{2048695F-88C6-DAFA-B639-00FE048D445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>
            <a:extLst>
              <a:ext uri="{FF2B5EF4-FFF2-40B4-BE49-F238E27FC236}">
                <a16:creationId xmlns:a16="http://schemas.microsoft.com/office/drawing/2014/main" id="{1D96DCB0-A4AB-5D3D-81C1-E5976425A0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48975528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209EDC0-8626-4C9E-8C9B-D78BAE74C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8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91378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AC6FF088-8F53-D367-9F6D-5DB2E96BB1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64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571500"/>
            <a:ext cx="7112001" cy="4000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210D1E87-E4AD-C58B-DB51-B831BAC9D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>
            <a:fillRect/>
          </a:stretch>
        </p:blipFill>
        <p:spPr>
          <a:xfrm>
            <a:off x="1016000" y="6090767"/>
            <a:ext cx="661414" cy="195733"/>
          </a:xfrm>
          <a:prstGeom prst="rect">
            <a:avLst/>
          </a:prstGeom>
        </p:spPr>
      </p:pic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3611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righ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015999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5998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. Photo left side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A125EFE3-97FF-4C6E-9A67-2A9531017A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112000" y="571500"/>
            <a:ext cx="4064001" cy="51435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6000" spc="-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1652E79-A256-6435-22B5-189A7EE09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-3"/>
            <a:ext cx="6096001" cy="6861600"/>
          </a:xfrm>
          <a:solidFill>
            <a:srgbClr val="D7D9DC"/>
          </a:solidFill>
        </p:spPr>
        <p:txBody>
          <a:bodyPr lIns="72000" tIns="72000" rIns="72000" anchor="t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Activate the frame go to Templafy -&gt; Photos to select a picture</a:t>
            </a:r>
          </a:p>
        </p:txBody>
      </p:sp>
      <p:sp>
        <p:nvSpPr>
          <p:cNvPr id="4" name="Date_DateCustomA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5" name="FLD_PresentationTitle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 dirty="0"/>
              <a:t>Add place via Insert, Header &amp; Footer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2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571501"/>
            <a:ext cx="10160000" cy="571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714499"/>
            <a:ext cx="10160000" cy="40005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level, </a:t>
            </a:r>
            <a:r>
              <a:rPr lang="en-US" dirty="0"/>
              <a:t>Header Arial Bold 14</a:t>
            </a:r>
            <a:endParaRPr lang="en-US" noProof="0" dirty="0"/>
          </a:p>
          <a:p>
            <a:pPr lvl="4"/>
            <a:r>
              <a:rPr lang="en-US" noProof="0" dirty="0"/>
              <a:t>Fifth level, </a:t>
            </a:r>
            <a:r>
              <a:rPr lang="en-US" dirty="0"/>
              <a:t>Body Arial 14</a:t>
            </a:r>
            <a:endParaRPr lang="en-US" noProof="0" dirty="0"/>
          </a:p>
          <a:p>
            <a:pPr lvl="5"/>
            <a:r>
              <a:rPr lang="en-US" dirty="0"/>
              <a:t>6 Level, Small Bullet Arial 11</a:t>
            </a:r>
            <a:endParaRPr lang="en-US" noProof="0" dirty="0"/>
          </a:p>
          <a:p>
            <a:pPr lvl="6"/>
            <a:r>
              <a:rPr lang="en-US" noProof="0" dirty="0"/>
              <a:t>7 </a:t>
            </a:r>
            <a:r>
              <a:rPr lang="en-US" dirty="0"/>
              <a:t>Level, Small Header Arial 11</a:t>
            </a:r>
            <a:endParaRPr lang="en-US" noProof="0" dirty="0"/>
          </a:p>
          <a:p>
            <a:pPr lvl="7"/>
            <a:r>
              <a:rPr lang="en-US" noProof="0" dirty="0"/>
              <a:t>8 </a:t>
            </a:r>
            <a:r>
              <a:rPr lang="en-US" dirty="0"/>
              <a:t>Level, Small Body Arial 11</a:t>
            </a:r>
            <a:endParaRPr lang="en-US" noProof="0" dirty="0"/>
          </a:p>
          <a:p>
            <a:pPr lvl="8"/>
            <a:r>
              <a:rPr lang="en-US" noProof="0" dirty="0"/>
              <a:t>9 </a:t>
            </a:r>
            <a:r>
              <a:rPr lang="en-US" dirty="0"/>
              <a:t>Level, Header Arial 28</a:t>
            </a:r>
            <a:endParaRPr lang="en-US" noProof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666F9E-5705-3CCC-1440-4054E7CD9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6159233"/>
            <a:ext cx="1016000" cy="12726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41" r:id="rId5"/>
    <p:sldLayoutId id="2147483742" r:id="rId6"/>
    <p:sldLayoutId id="2147483740" r:id="rId7"/>
    <p:sldLayoutId id="2147483756" r:id="rId8"/>
    <p:sldLayoutId id="2147483757" r:id="rId9"/>
    <p:sldLayoutId id="2147483776" r:id="rId10"/>
    <p:sldLayoutId id="2147483777" r:id="rId11"/>
    <p:sldLayoutId id="2147483754" r:id="rId12"/>
    <p:sldLayoutId id="2147483755" r:id="rId13"/>
    <p:sldLayoutId id="2147483758" r:id="rId14"/>
    <p:sldLayoutId id="2147483759" r:id="rId15"/>
    <p:sldLayoutId id="2147483760" r:id="rId16"/>
    <p:sldLayoutId id="2147483721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71" r:id="rId26"/>
    <p:sldLayoutId id="2147483773" r:id="rId27"/>
    <p:sldLayoutId id="2147483774" r:id="rId28"/>
    <p:sldLayoutId id="2147483772" r:id="rId29"/>
    <p:sldLayoutId id="2147483769" r:id="rId30"/>
    <p:sldLayoutId id="2147483770" r:id="rId31"/>
    <p:sldLayoutId id="2147483654" r:id="rId32"/>
    <p:sldLayoutId id="2147483778" r:id="rId33"/>
    <p:sldLayoutId id="2147483780" r:id="rId34"/>
    <p:sldLayoutId id="2147483781" r:id="rId35"/>
    <p:sldLayoutId id="2147483782" r:id="rId36"/>
    <p:sldLayoutId id="2147483779" r:id="rId37"/>
    <p:sldLayoutId id="2147483775" r:id="rId38"/>
    <p:sldLayoutId id="2147483749" r:id="rId39"/>
  </p:sldLayoutIdLst>
  <p:transition spd="slow">
    <p:push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 spc="-1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" indent="-108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​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​"/>
        <a:defRPr sz="2800" b="1" kern="1200" spc="-18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EF7201-F92F-4B08-8CD8-21667D0261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ransition spd="slow">
    <p:push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0" userDrawn="1">
          <p15:clr>
            <a:srgbClr val="F26B43"/>
          </p15:clr>
        </p15:guide>
        <p15:guide id="2" pos="1280" userDrawn="1">
          <p15:clr>
            <a:srgbClr val="A4A3A4"/>
          </p15:clr>
        </p15:guide>
        <p15:guide id="3" orient="horz" pos="360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pos="1920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2560" userDrawn="1">
          <p15:clr>
            <a:srgbClr val="A4A3A4"/>
          </p15:clr>
        </p15:guide>
        <p15:guide id="9" orient="horz" pos="1080" userDrawn="1">
          <p15:clr>
            <a:srgbClr val="A4A3A4"/>
          </p15:clr>
        </p15:guide>
        <p15:guide id="10" orient="horz" pos="3240" userDrawn="1">
          <p15:clr>
            <a:srgbClr val="A4A3A4"/>
          </p15:clr>
        </p15:guide>
        <p15:guide id="11" pos="3200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88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  <p15:guide id="16" orient="horz" pos="2520" userDrawn="1">
          <p15:clr>
            <a:srgbClr val="A4A3A4"/>
          </p15:clr>
        </p15:guide>
        <p15:guide id="17" pos="4480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5120" userDrawn="1">
          <p15:clr>
            <a:srgbClr val="A4A3A4"/>
          </p15:clr>
        </p15:guide>
        <p15:guide id="20" pos="5760" userDrawn="1">
          <p15:clr>
            <a:srgbClr val="A4A3A4"/>
          </p15:clr>
        </p15:guide>
        <p15:guide id="21" pos="6400" userDrawn="1">
          <p15:clr>
            <a:srgbClr val="A4A3A4"/>
          </p15:clr>
        </p15:guide>
        <p15:guide id="22" pos="7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H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8701B-B9D7-4091-ACC9-73B07A44B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4FD3F-0857-90BA-F84C-F54EF1DA5C4B}"/>
              </a:ext>
            </a:extLst>
          </p:cNvPr>
          <p:cNvSpPr txBox="1"/>
          <p:nvPr/>
        </p:nvSpPr>
        <p:spPr>
          <a:xfrm>
            <a:off x="7266866" y="1814480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  <a:effectLst/>
              </a:rPr>
              <a:t>Visual Basic for Application - Theoretical (Lecture </a:t>
            </a:r>
            <a:r>
              <a:rPr lang="en-US" sz="1300" b="1" dirty="0">
                <a:solidFill>
                  <a:srgbClr val="FFFFFF"/>
                </a:solidFill>
              </a:rPr>
              <a:t>3</a:t>
            </a:r>
            <a:r>
              <a:rPr lang="en-US" sz="1300" b="1" dirty="0">
                <a:solidFill>
                  <a:srgbClr val="FFFFFF"/>
                </a:solidFill>
                <a:effectLst/>
              </a:rPr>
              <a:t>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Written By: Kim M Pambid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300" b="1" dirty="0">
              <a:solidFill>
                <a:srgbClr val="FFFFFF"/>
              </a:solidFill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b="1" dirty="0">
                <a:solidFill>
                  <a:srgbClr val="FFFFFF"/>
                </a:solidFill>
              </a:rPr>
              <a:t>Reference: 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https://learn.microsoft.com/en-us/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https://www.wallstreetmojo.com/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https://www.automateexcel.com/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https://stackoverflow.com/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https://www.wikipedia.org/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FFFFFF"/>
                </a:solidFill>
              </a:rPr>
              <a:t>https://www.techonthenet.com/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B3D2F-9FF2-F83A-BECB-7054817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0216" y="6491182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8790633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6E49E-D988-63AC-0888-716757624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7C97E-68C1-7523-02C8-5477961181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6A16E-CFC2-44F0-6A9B-EB1727757B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CF033-9348-D040-8F99-B4F4B46E3E49}"/>
              </a:ext>
            </a:extLst>
          </p:cNvPr>
          <p:cNvSpPr txBox="1"/>
          <p:nvPr/>
        </p:nvSpPr>
        <p:spPr>
          <a:xfrm>
            <a:off x="897570" y="311798"/>
            <a:ext cx="8547212" cy="7540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AutoNum type="alphaUcPeriod"/>
            </a:pPr>
            <a:r>
              <a:rPr lang="en-PH" sz="2000" b="1" dirty="0"/>
              <a:t>Looping and Skipping</a:t>
            </a:r>
          </a:p>
          <a:p>
            <a:pPr algn="l"/>
            <a:r>
              <a:rPr lang="en-PH" sz="1400" b="1" dirty="0">
                <a:latin typeface="+mj-lt"/>
              </a:rPr>
              <a:t>a.1. For Next Loop </a:t>
            </a:r>
            <a:r>
              <a:rPr lang="en-PH" sz="1400" dirty="0">
                <a:latin typeface="+mj-lt"/>
              </a:rPr>
              <a:t>- </a:t>
            </a:r>
            <a:r>
              <a:rPr lang="en-PH" sz="1400" b="0" i="0" dirty="0">
                <a:solidFill>
                  <a:srgbClr val="4D5156"/>
                </a:solidFill>
                <a:effectLst/>
                <a:latin typeface="+mj-lt"/>
              </a:rPr>
              <a:t>iteration statement to </a:t>
            </a:r>
            <a:r>
              <a:rPr lang="en-PH" sz="1400" b="1" i="0" dirty="0">
                <a:solidFill>
                  <a:srgbClr val="5F6368"/>
                </a:solidFill>
                <a:effectLst/>
                <a:latin typeface="+mj-lt"/>
              </a:rPr>
              <a:t>loop</a:t>
            </a:r>
            <a:r>
              <a:rPr lang="en-PH" sz="1400" b="0" i="0" dirty="0">
                <a:solidFill>
                  <a:srgbClr val="4D5156"/>
                </a:solidFill>
                <a:effectLst/>
                <a:latin typeface="+mj-lt"/>
              </a:rPr>
              <a:t> a pre-set number of times and control the iteration process.</a:t>
            </a:r>
            <a:endParaRPr lang="en-PH" sz="1400" b="1" dirty="0">
              <a:latin typeface="+mj-lt"/>
            </a:endParaRPr>
          </a:p>
          <a:p>
            <a:pPr algn="l"/>
            <a:endParaRPr lang="en-PH" sz="1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924AA-AC3A-09B9-CD1F-7FF3FC2C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0" y="1004294"/>
            <a:ext cx="5572804" cy="2041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ED0525-EC99-DD77-14E0-A1E4F2A09741}"/>
              </a:ext>
            </a:extLst>
          </p:cNvPr>
          <p:cNvSpPr txBox="1"/>
          <p:nvPr/>
        </p:nvSpPr>
        <p:spPr>
          <a:xfrm>
            <a:off x="897570" y="3202969"/>
            <a:ext cx="9978694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PH" sz="1500" b="1" dirty="0">
                <a:latin typeface="+mj-lt"/>
              </a:rPr>
              <a:t>a.2. For Each Next </a:t>
            </a:r>
            <a:r>
              <a:rPr lang="en-PH" sz="1500" dirty="0">
                <a:latin typeface="+mj-lt"/>
              </a:rPr>
              <a:t>- </a:t>
            </a:r>
            <a:r>
              <a:rPr lang="en-PH" sz="1500" b="0" i="0" dirty="0">
                <a:solidFill>
                  <a:srgbClr val="4D5156"/>
                </a:solidFill>
                <a:effectLst/>
                <a:latin typeface="+mj-lt"/>
              </a:rPr>
              <a:t>used to execute a statement or a group of statements for each element in an array or collection.</a:t>
            </a:r>
            <a:endParaRPr lang="en-PH" sz="15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D1823-A2E7-26FE-FB32-A72AD041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9" y="3514410"/>
            <a:ext cx="7754333" cy="21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362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AF5DA-EC5A-466A-5DD6-626C53CBA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426D3-4747-576E-0374-BBB51C8DD2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EB22F-EFEC-1FF6-CF01-CDDDD4E7D5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100AC-3091-BE66-6E1A-92AFD47F2C96}"/>
              </a:ext>
            </a:extLst>
          </p:cNvPr>
          <p:cNvSpPr txBox="1"/>
          <p:nvPr/>
        </p:nvSpPr>
        <p:spPr>
          <a:xfrm>
            <a:off x="779236" y="353802"/>
            <a:ext cx="7777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PH" sz="1400" b="1" dirty="0">
                <a:latin typeface="+mj-lt"/>
              </a:rPr>
              <a:t>a.3. Do While </a:t>
            </a:r>
            <a:r>
              <a:rPr lang="en-PH" sz="1400" dirty="0">
                <a:latin typeface="+mj-lt"/>
              </a:rPr>
              <a:t>- </a:t>
            </a:r>
            <a:r>
              <a:rPr lang="en-PH" sz="1400" b="0" i="0" dirty="0">
                <a:solidFill>
                  <a:srgbClr val="000000"/>
                </a:solidFill>
                <a:effectLst/>
                <a:latin typeface="+mj-lt"/>
              </a:rPr>
              <a:t>used when we want to repeat a set of statements as long as the condition is true. </a:t>
            </a:r>
            <a:r>
              <a:rPr lang="en-PH" sz="1400" b="0" i="0" dirty="0">
                <a:solidFill>
                  <a:srgbClr val="4D5156"/>
                </a:solidFill>
                <a:effectLst/>
                <a:latin typeface="+mj-lt"/>
              </a:rPr>
              <a:t>.</a:t>
            </a:r>
            <a:endParaRPr lang="en-PH" sz="14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9F2D7-1BE9-2EA3-306B-0073D110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76" y="647540"/>
            <a:ext cx="2149876" cy="2310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F0FE5-57B6-5D57-DD04-92F30EEA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866" y="647540"/>
            <a:ext cx="5646084" cy="2310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8A9258-F160-58CB-2B94-EA1DF6FA118B}"/>
              </a:ext>
            </a:extLst>
          </p:cNvPr>
          <p:cNvSpPr txBox="1"/>
          <p:nvPr/>
        </p:nvSpPr>
        <p:spPr>
          <a:xfrm>
            <a:off x="779236" y="3083862"/>
            <a:ext cx="51103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PH" sz="1400" b="1" dirty="0">
                <a:latin typeface="+mj-lt"/>
              </a:rPr>
              <a:t>a.4. Goto </a:t>
            </a:r>
            <a:r>
              <a:rPr lang="en-PH" sz="1400" dirty="0">
                <a:latin typeface="+mj-lt"/>
              </a:rPr>
              <a:t>- </a:t>
            </a:r>
            <a:r>
              <a:rPr lang="en-PH" sz="1400" b="0" i="0" dirty="0">
                <a:solidFill>
                  <a:srgbClr val="4D5156"/>
                </a:solidFill>
                <a:effectLst/>
                <a:latin typeface="+mj-lt"/>
              </a:rPr>
              <a:t>statement to branch to line labels within a procedure.</a:t>
            </a:r>
            <a:endParaRPr lang="en-PH" sz="1400" b="1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ED516C-0E50-7F19-1D17-51B9E7618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36" y="3428999"/>
            <a:ext cx="6335962" cy="22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601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E238A-8141-E9D0-3083-72CAF4D8D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DD43C-0852-874D-23DA-D048D7B383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A3A0A-2C84-664D-B99D-F2C4BF924C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45EC5-8142-B187-C0B8-B141762D5093}"/>
              </a:ext>
            </a:extLst>
          </p:cNvPr>
          <p:cNvSpPr txBox="1"/>
          <p:nvPr/>
        </p:nvSpPr>
        <p:spPr>
          <a:xfrm>
            <a:off x="909816" y="391141"/>
            <a:ext cx="793646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2000" b="1" dirty="0"/>
              <a:t>B. Text Alterations</a:t>
            </a:r>
          </a:p>
          <a:p>
            <a:pPr algn="l"/>
            <a:r>
              <a:rPr lang="en-PH" sz="1500" b="1" dirty="0"/>
              <a:t>b.1. </a:t>
            </a:r>
            <a:r>
              <a:rPr lang="en-PH" sz="1500" b="0" i="0" dirty="0">
                <a:solidFill>
                  <a:srgbClr val="4D5156"/>
                </a:solidFill>
                <a:effectLst/>
              </a:rPr>
              <a:t> </a:t>
            </a:r>
            <a:r>
              <a:rPr lang="en-PH" sz="1500" b="1" i="0" dirty="0">
                <a:solidFill>
                  <a:srgbClr val="4D5156"/>
                </a:solidFill>
                <a:effectLst/>
              </a:rPr>
              <a:t>Replace - </a:t>
            </a:r>
            <a:r>
              <a:rPr lang="en-PH" sz="1500" dirty="0">
                <a:solidFill>
                  <a:srgbClr val="4D5156"/>
                </a:solidFill>
              </a:rPr>
              <a:t>R</a:t>
            </a:r>
            <a:r>
              <a:rPr lang="en-PH" sz="1500" b="0" i="0" dirty="0">
                <a:solidFill>
                  <a:srgbClr val="4D5156"/>
                </a:solidFill>
                <a:effectLst/>
              </a:rPr>
              <a:t>eplaces a sequence of characters in a string with another set of characters. </a:t>
            </a:r>
            <a:endParaRPr lang="en-PH" sz="1500" b="1" dirty="0"/>
          </a:p>
          <a:p>
            <a:pPr algn="l"/>
            <a:endParaRPr lang="en-PH" sz="1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F3C5E-4491-4E99-3E11-E5843B3499A7}"/>
              </a:ext>
            </a:extLst>
          </p:cNvPr>
          <p:cNvSpPr txBox="1"/>
          <p:nvPr/>
        </p:nvSpPr>
        <p:spPr>
          <a:xfrm>
            <a:off x="909816" y="3497654"/>
            <a:ext cx="721832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PH" sz="1500" b="1" dirty="0">
                <a:latin typeface="+mj-lt"/>
              </a:rPr>
              <a:t>b.2</a:t>
            </a:r>
            <a:r>
              <a:rPr lang="en-PH" sz="1500" dirty="0">
                <a:latin typeface="+mj-lt"/>
              </a:rPr>
              <a:t>. </a:t>
            </a:r>
            <a:r>
              <a:rPr lang="en-PH" sz="1500" b="1" dirty="0">
                <a:latin typeface="+mj-lt"/>
              </a:rPr>
              <a:t>Left –</a:t>
            </a:r>
            <a:r>
              <a:rPr lang="en-PH" sz="1500" dirty="0">
                <a:latin typeface="+mj-lt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Return the sequence of characters that begin on the left side of the string.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A5521E-C9F0-44FB-8F3C-94A9F518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16" y="3822247"/>
            <a:ext cx="3905250" cy="2171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B6DD6C-B68D-4DBC-713E-0F502A40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975767"/>
            <a:ext cx="6529566" cy="22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660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5DF3A-4533-D68C-0BF7-0C9F94363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FDCE-0F7F-0253-21E7-D8746B57E5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08701-CAAD-A0F3-57CA-08063E0896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59546-07B2-B760-C4AD-36F7CA585126}"/>
              </a:ext>
            </a:extLst>
          </p:cNvPr>
          <p:cNvSpPr txBox="1"/>
          <p:nvPr/>
        </p:nvSpPr>
        <p:spPr>
          <a:xfrm>
            <a:off x="720971" y="268436"/>
            <a:ext cx="747480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PH" sz="1500" b="1" dirty="0">
                <a:latin typeface="+mj-lt"/>
              </a:rPr>
              <a:t>b.3</a:t>
            </a:r>
            <a:r>
              <a:rPr lang="en-PH" sz="1500" dirty="0">
                <a:latin typeface="+mj-lt"/>
              </a:rPr>
              <a:t>. </a:t>
            </a:r>
            <a:r>
              <a:rPr lang="en-PH" sz="1500" b="1" dirty="0">
                <a:latin typeface="+mj-lt"/>
              </a:rPr>
              <a:t>Right –</a:t>
            </a:r>
            <a:r>
              <a:rPr lang="en-PH" sz="1500" dirty="0">
                <a:latin typeface="+mj-lt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Return the sequence of characters that begin on the right side of the string.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472AA6-DEF8-5A88-DC51-437121338B5C}"/>
              </a:ext>
            </a:extLst>
          </p:cNvPr>
          <p:cNvSpPr txBox="1"/>
          <p:nvPr/>
        </p:nvSpPr>
        <p:spPr>
          <a:xfrm>
            <a:off x="720971" y="2775762"/>
            <a:ext cx="10805137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PH" sz="1400" b="1" dirty="0"/>
              <a:t>b.4</a:t>
            </a:r>
            <a:r>
              <a:rPr lang="en-PH" sz="1400" dirty="0"/>
              <a:t>. </a:t>
            </a:r>
            <a:r>
              <a:rPr lang="en-PH" sz="1400" b="1" dirty="0"/>
              <a:t>Mid –</a:t>
            </a:r>
            <a:r>
              <a:rPr lang="en-PH" sz="1400" dirty="0"/>
              <a:t> </a:t>
            </a:r>
            <a:r>
              <a:rPr lang="en-PH" sz="1400" b="0" i="0" dirty="0">
                <a:solidFill>
                  <a:srgbClr val="4D5156"/>
                </a:solidFill>
                <a:effectLst/>
              </a:rPr>
              <a:t>extracts the values from the middle of the supplied sentence or word and categorizes them under the String and Text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1400" b="1" u="none" strike="noStrike" cap="none" normalizeH="0" baseline="0" dirty="0">
                <a:ln>
                  <a:noFill/>
                </a:ln>
                <a:solidFill>
                  <a:srgbClr val="4D5156"/>
                </a:solidFill>
              </a:rPr>
              <a:t>Notes:</a:t>
            </a:r>
            <a:r>
              <a:rPr lang="en-US" altLang="en-US" sz="1400" b="1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/>
              <a:t>InStr</a:t>
            </a:r>
            <a:r>
              <a:rPr lang="en-US" altLang="en-US" sz="1400" b="1" dirty="0"/>
              <a:t> - </a:t>
            </a:r>
            <a:r>
              <a:rPr lang="en-PH" altLang="en-US" sz="1400" dirty="0"/>
              <a:t>Helps to locate word inside the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1400" b="1" u="none" strike="noStrike" cap="none" normalizeH="0" baseline="0" dirty="0">
                <a:ln>
                  <a:noFill/>
                </a:ln>
              </a:rPr>
              <a:t>Len -</a:t>
            </a:r>
            <a:r>
              <a:rPr kumimoji="0" lang="en-PH" altLang="en-US" sz="1400" u="none" strike="noStrike" cap="none" normalizeH="0" baseline="0" dirty="0">
                <a:ln>
                  <a:noFill/>
                </a:ln>
              </a:rPr>
              <a:t> returns/provide the number of character in a string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C055FB-646E-9782-F3CA-B60C2B01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30" y="3703095"/>
            <a:ext cx="8794503" cy="22109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24B170-86DC-B69E-580B-D45EA786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30" y="536820"/>
            <a:ext cx="5548933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857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E9D8-B35A-CE84-3558-3C82B08B3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B7D81-E4C6-75A0-F92C-44D64B4702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9CA04-3158-A7B2-2C27-E8BFCBDB82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49DCC-0348-4AB3-8F76-9002F44A7E80}"/>
              </a:ext>
            </a:extLst>
          </p:cNvPr>
          <p:cNvSpPr txBox="1"/>
          <p:nvPr/>
        </p:nvSpPr>
        <p:spPr>
          <a:xfrm>
            <a:off x="740850" y="314739"/>
            <a:ext cx="29062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PH" sz="1400" b="1" dirty="0">
                <a:latin typeface="+mj-lt"/>
              </a:rPr>
              <a:t>b.5</a:t>
            </a:r>
            <a:r>
              <a:rPr lang="en-PH" sz="1400" dirty="0">
                <a:latin typeface="+mj-lt"/>
              </a:rPr>
              <a:t>. </a:t>
            </a:r>
            <a:r>
              <a:rPr lang="en-PH" sz="1400" b="1" dirty="0">
                <a:latin typeface="+mj-lt"/>
              </a:rPr>
              <a:t>UCASE –</a:t>
            </a:r>
            <a:r>
              <a:rPr lang="en-PH" sz="1400" dirty="0">
                <a:latin typeface="+mj-lt"/>
              </a:rPr>
              <a:t> upper case the string</a:t>
            </a:r>
            <a:r>
              <a:rPr lang="en-PH" sz="1400" i="0" dirty="0">
                <a:solidFill>
                  <a:srgbClr val="4D5156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23A03-0621-6C07-A577-6C290797BC44}"/>
              </a:ext>
            </a:extLst>
          </p:cNvPr>
          <p:cNvSpPr txBox="1"/>
          <p:nvPr/>
        </p:nvSpPr>
        <p:spPr>
          <a:xfrm>
            <a:off x="740850" y="2757885"/>
            <a:ext cx="28068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PH" sz="1400" b="1" dirty="0">
                <a:solidFill>
                  <a:srgbClr val="4D5156"/>
                </a:solidFill>
                <a:latin typeface="arial" panose="020B0604020202020204" pitchFamily="34" charset="0"/>
              </a:rPr>
              <a:t>b.6. LCASE – </a:t>
            </a:r>
            <a:r>
              <a:rPr lang="en-PH" sz="1400" dirty="0">
                <a:solidFill>
                  <a:srgbClr val="4D5156"/>
                </a:solidFill>
                <a:latin typeface="arial" panose="020B0604020202020204" pitchFamily="34" charset="0"/>
              </a:rPr>
              <a:t>lower case the string</a:t>
            </a:r>
            <a:endParaRPr lang="en-P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038E6A-9745-35E4-EF56-76C57DB1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0" y="589819"/>
            <a:ext cx="6640934" cy="2108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3D1855-B1BD-8B24-5028-5F8D313B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0" y="3139524"/>
            <a:ext cx="6791678" cy="26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925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CA20-1F8F-73C4-6DE1-766BFA54D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FF13-5F5B-4AE9-241E-5675143716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65218-D458-CFB2-A1EC-DFB1EA0EC5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99615-65C4-BB9D-544B-07A2A29ACEC2}"/>
              </a:ext>
            </a:extLst>
          </p:cNvPr>
          <p:cNvSpPr txBox="1"/>
          <p:nvPr/>
        </p:nvSpPr>
        <p:spPr>
          <a:xfrm>
            <a:off x="5166638" y="3198168"/>
            <a:ext cx="1368965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002060"/>
                </a:solidFill>
              </a:rPr>
              <a:t>30 mins review</a:t>
            </a:r>
            <a:endParaRPr lang="en-PH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766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9CC71-FAAE-032B-2881-2D1ACBE5A6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69374-0AD7-42BE-35B2-F807E7256D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968453-BAB5-46CE-A4CF-38551120EE52}" type="datetime3">
              <a:rPr lang="en-US" smtClean="0"/>
              <a:t>9 June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D502-81C2-0991-B6A5-5204C1FF74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place via Insert, Header &amp; Footer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BA6F3-F310-4EBE-F247-902C8ABF6F3B}"/>
              </a:ext>
            </a:extLst>
          </p:cNvPr>
          <p:cNvSpPr txBox="1"/>
          <p:nvPr/>
        </p:nvSpPr>
        <p:spPr>
          <a:xfrm>
            <a:off x="4827225" y="3198167"/>
            <a:ext cx="2123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PH" sz="1500" b="1" dirty="0">
                <a:solidFill>
                  <a:srgbClr val="FF0000"/>
                </a:solidFill>
              </a:rPr>
              <a:t>Knowledge Check Quiz</a:t>
            </a:r>
          </a:p>
          <a:p>
            <a:pPr algn="ctr"/>
            <a:r>
              <a:rPr lang="en-PH" sz="1500" b="1" dirty="0">
                <a:solidFill>
                  <a:srgbClr val="FF0000"/>
                </a:solidFill>
              </a:rPr>
              <a:t>5 Questions</a:t>
            </a:r>
            <a:r>
              <a:rPr lang="en-PH" sz="1500" dirty="0"/>
              <a:t> </a:t>
            </a:r>
            <a:r>
              <a:rPr lang="en-PH" sz="1500" dirty="0">
                <a:solidFill>
                  <a:srgbClr val="FF0000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237455638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SV Templat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500" noProof="0" dirty="0" err="1" smtClean="0">
            <a:solidFill>
              <a:schemeClr val="bg1"/>
            </a:solidFill>
          </a:defRPr>
        </a:defPPr>
      </a:lstStyle>
    </a:spDef>
    <a:lnDef>
      <a:spPr>
        <a:ln w="31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 err="1" smtClean="0"/>
        </a:defPPr>
      </a:lstStyle>
    </a:txDef>
  </a:objectDefaults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Blank.potx" id="{28284086-7A12-4262-9044-C9F8E6DD62E6}" vid="{B3E5F076-49CF-497E-A0C4-B5A6051EFD1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-tema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DSV 2023">
      <a:dk1>
        <a:srgbClr val="000000"/>
      </a:dk1>
      <a:lt1>
        <a:srgbClr val="FFFFFF"/>
      </a:lt1>
      <a:dk2>
        <a:srgbClr val="002664"/>
      </a:dk2>
      <a:lt2>
        <a:srgbClr val="DBDCDD"/>
      </a:lt2>
      <a:accent1>
        <a:srgbClr val="0431A6"/>
      </a:accent1>
      <a:accent2>
        <a:srgbClr val="4B87E0"/>
      </a:accent2>
      <a:accent3>
        <a:srgbClr val="FFCA0C"/>
      </a:accent3>
      <a:accent4>
        <a:srgbClr val="00682A"/>
      </a:accent4>
      <a:accent5>
        <a:srgbClr val="B6551E"/>
      </a:accent5>
      <a:accent6>
        <a:srgbClr val="2F3135"/>
      </a:accent6>
      <a:hlink>
        <a:srgbClr val="4B87E0"/>
      </a:hlink>
      <a:folHlink>
        <a:srgbClr val="B6551E"/>
      </a:folHlink>
    </a:clrScheme>
    <a:fontScheme name="DS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214,224,238">
      <a:srgbClr val="D6E0EE"/>
    </a:custClr>
    <a:custClr name="180,207,226">
      <a:srgbClr val="B4CFE2"/>
    </a:custClr>
    <a:custClr name="139,179,211">
      <a:srgbClr val="8BB3D3"/>
    </a:custClr>
    <a:custClr name="124,157,190">
      <a:srgbClr val="7C9DBE"/>
    </a:custClr>
    <a:custClr name="106,135,170">
      <a:srgbClr val="6A87AA"/>
    </a:custClr>
    <a:custClr name="83,110,135">
      <a:srgbClr val="536E87"/>
    </a:custClr>
    <a:custClr name="28,83,110">
      <a:srgbClr val="1C536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7,239,201">
      <a:srgbClr val="D9EFC9"/>
    </a:custClr>
    <a:custClr name="184,222,134">
      <a:srgbClr val="B8DE86"/>
    </a:custClr>
    <a:custClr name="168,197,103">
      <a:srgbClr val="A8C567"/>
    </a:custClr>
    <a:custClr name="144,185,71">
      <a:srgbClr val="90B947"/>
    </a:custClr>
    <a:custClr name="119,151,67">
      <a:srgbClr val="779743"/>
    </a:custClr>
    <a:custClr name="90,124,30">
      <a:srgbClr val="5A7C1E"/>
    </a:custClr>
    <a:custClr name="45,88,12">
      <a:srgbClr val="2D580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4,250,192">
      <a:srgbClr val="FEFAC0"/>
    </a:custClr>
    <a:custClr name="252,243,130">
      <a:srgbClr val="FCF382"/>
    </a:custClr>
    <a:custClr name="247,225,91">
      <a:srgbClr val="F7E15B"/>
    </a:custClr>
    <a:custClr name="238,211,8">
      <a:srgbClr val="EED308"/>
    </a:custClr>
    <a:custClr name="205,183,17">
      <a:srgbClr val="CDB711"/>
    </a:custClr>
    <a:custClr name="155,139,41">
      <a:srgbClr val="9B8B29"/>
    </a:custClr>
    <a:custClr name="100,88,0">
      <a:srgbClr val="645800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55,219,191">
      <a:srgbClr val="FFDBBF"/>
    </a:custClr>
    <a:custClr name="245,191,147">
      <a:srgbClr val="F5BF93"/>
    </a:custClr>
    <a:custClr name="240,171,102">
      <a:srgbClr val="F0AB66"/>
    </a:custClr>
    <a:custClr name="218,126,46">
      <a:srgbClr val="DA7E2E"/>
    </a:custClr>
    <a:custClr name="194,111,48">
      <a:srgbClr val="C26F30"/>
    </a:custClr>
    <a:custClr name="150,89,0">
      <a:srgbClr val="965900"/>
    </a:custClr>
    <a:custClr name="105,44,17">
      <a:srgbClr val="692C1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15,217,220">
      <a:srgbClr val="D7D9DC"/>
    </a:custClr>
    <a:custClr name="170,176,186">
      <a:srgbClr val="AAB0BA"/>
    </a:custClr>
    <a:custClr name="135,141,150">
      <a:srgbClr val="878D96"/>
    </a:custClr>
    <a:custClr name="94,106,113">
      <a:srgbClr val="5E6A71"/>
    </a:custClr>
    <a:custClr name="77,84,93">
      <a:srgbClr val="4D545D"/>
    </a:custClr>
    <a:custClr name="58,63,70">
      <a:srgbClr val="3A3F46"/>
    </a:custClr>
    <a:custClr name="34,37,42">
      <a:srgbClr val="22252A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234,235,236">
      <a:srgbClr val="EAEBEC"/>
    </a:custClr>
    <a:custClr name="230,230,231">
      <a:srgbClr val="E6E6E7"/>
    </a:custClr>
    <a:custClr name="225,226,227">
      <a:srgbClr val="E1E2E3"/>
    </a:custClr>
    <a:custClr name="219,220,221">
      <a:srgbClr val="DBDCDD"/>
    </a:custClr>
    <a:custClr name="206,207,209">
      <a:srgbClr val="CECFD1"/>
    </a:custClr>
    <a:custClr name="191,193,195">
      <a:srgbClr val="BFC1C3"/>
    </a:custClr>
    <a:custClr name="170,172,174">
      <a:srgbClr val="AAACAE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],"formDataEntries":[]}]]></TemplafyFormConfiguration>
</file>

<file path=customXml/item3.xml><?xml version="1.0" encoding="utf-8"?>
<TemplafyTemplateConfiguration><![CDATA[{"elementsMetadata":[],"transformationConfigurations":[],"templateName":"Template 2024","templateDescription":"","enableDocumentContentUpdater":false,"version":"2.0"}]]></TemplafyTemplateConfiguration>
</file>

<file path=customXml/item4.xml><?xml version="1.0" encoding="utf-8"?>
<TemplafySlideTemplateConfiguration><![CDATA[{"slideVersion":1,"isValidatorEnabled":false,"isLocked":false,"elementsMetadata":[],"slideId":"638435045781351667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503AEC34-1AD7-4CBB-AB6D-C2E6002A94A3}">
  <ds:schemaRefs/>
</ds:datastoreItem>
</file>

<file path=customXml/itemProps2.xml><?xml version="1.0" encoding="utf-8"?>
<ds:datastoreItem xmlns:ds="http://schemas.openxmlformats.org/officeDocument/2006/customXml" ds:itemID="{9A03A13C-D5E3-49F8-B37D-AFA024345652}">
  <ds:schemaRefs/>
</ds:datastoreItem>
</file>

<file path=customXml/itemProps3.xml><?xml version="1.0" encoding="utf-8"?>
<ds:datastoreItem xmlns:ds="http://schemas.openxmlformats.org/officeDocument/2006/customXml" ds:itemID="{43877E11-121F-45E2-A0FE-16DFA988BBD5}">
  <ds:schemaRefs/>
</ds:datastoreItem>
</file>

<file path=customXml/itemProps4.xml><?xml version="1.0" encoding="utf-8"?>
<ds:datastoreItem xmlns:ds="http://schemas.openxmlformats.org/officeDocument/2006/customXml" ds:itemID="{2AB3D8A1-B567-4715-A0CB-7E48B9F5C1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Trebuchet MS</vt:lpstr>
      <vt:lpstr>Wingdings 3</vt:lpstr>
      <vt:lpstr>DSV Template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2024-03-17T04:55:42Z</dcterms:created>
  <dcterms:modified xsi:type="dcterms:W3CDTF">2024-06-09T01:21:01Z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2024-02-07T10:44:26</vt:lpwstr>
  </property>
  <property fmtid="{D5CDD505-2E9C-101B-9397-08002B2CF9AE}" pid="3" name="TemplafyTenantId">
    <vt:lpwstr>dsv</vt:lpwstr>
  </property>
  <property fmtid="{D5CDD505-2E9C-101B-9397-08002B2CF9AE}" pid="4" name="TemplafyTemplateId">
    <vt:lpwstr>840468974189936750</vt:lpwstr>
  </property>
  <property fmtid="{D5CDD505-2E9C-101B-9397-08002B2CF9AE}" pid="5" name="TemplafyUserProfileId">
    <vt:lpwstr>637995325324746180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