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4B251-9234-45A6-AC62-FD0F92A39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B9FC92-DDAB-48B8-A7D4-EDFE03AD9F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8E167B-C586-4592-9180-24C13587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B46D-8CD4-47B6-8B27-0B77D8A9C85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0C882F-C846-48E0-B7E6-4E78DBF4A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A34F9C-C6C0-4C05-809E-2CC2B9EA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06B9-86D1-493F-A10C-EAE5FA708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673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C00BD-A845-4EC7-A2FB-2C2068DF5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CABBA1-6F7F-4EB5-A315-C9F83F1C0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627F1D-64A5-41B5-9BD7-9E4D81032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B46D-8CD4-47B6-8B27-0B77D8A9C85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D6AA83-AA63-45A8-8BA1-15727F004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6AAE94-677F-41C4-9F7D-C87DE2709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06B9-86D1-493F-A10C-EAE5FA708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21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D53CEE1-AE0B-4E93-BD34-170B26C874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BD6E5A-525C-4CC5-A5C9-B66426547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DD8CA1-CBD7-4A63-9016-829EE9222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B46D-8CD4-47B6-8B27-0B77D8A9C85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FA9814-0D25-4E14-8B63-833454D15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28483F-7232-4DE6-AF17-974CFDA0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06B9-86D1-493F-A10C-EAE5FA708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96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8AC76-7BA0-43E9-B52C-57FF16062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DA1C8A-8B01-453F-82F0-457B2060E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AE9E2C-13BC-4ECD-A902-FBE15CC70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B46D-8CD4-47B6-8B27-0B77D8A9C85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EF989D-337E-4659-AB2C-79299F7FD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781A75-E2EB-4DD3-9576-0F22B95CA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06B9-86D1-493F-A10C-EAE5FA708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539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E9F3B-94C7-422B-BA15-6AC6E6050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45F224-4D3F-4979-A72E-2AB8023A4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075B5D-D5CA-44FB-832B-27670971B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B46D-8CD4-47B6-8B27-0B77D8A9C85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93BDC2-2792-44B2-B743-EB8DC9D9E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584C40-858D-4BCD-AF5B-2CAD512FF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06B9-86D1-493F-A10C-EAE5FA708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428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3E3630-65A6-46E6-92AD-3139ACC75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168BDC-7835-4152-B561-814BF358D5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D68047-7B25-4DB3-8A4C-079C28AFE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D651A5-E666-4A31-A9B5-3B609F836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B46D-8CD4-47B6-8B27-0B77D8A9C85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06FD3B-7F4B-43A8-B8DA-ACA86C7C9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46CDC8-391A-495B-BAD8-8A142ABED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06B9-86D1-493F-A10C-EAE5FA708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29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E8650-9F83-4741-9FCF-7B583CF09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E69858-54E8-4ACC-A398-C00975DA1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323357-01E0-4855-856F-07CE921EF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1E95F6F-A414-4D95-83DE-A51E573DBC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B79EB6-60ED-4765-B311-4365FA214F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17FE4B-9B9A-4B5C-86EF-727950E78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B46D-8CD4-47B6-8B27-0B77D8A9C85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F0A2CC8-07FE-42DC-A6EC-0E76DB843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2F667D-39B0-4638-9AC9-2387E6C7F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06B9-86D1-493F-A10C-EAE5FA708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13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0F2269-2A00-4363-994B-FF77C4295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3C2C42F-71EB-43C6-99BB-E1A7D98D8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B46D-8CD4-47B6-8B27-0B77D8A9C85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323DFF-4CE6-4937-B075-873BC1FA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DAABD7-6336-41CC-AB8C-96D5F1B58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06B9-86D1-493F-A10C-EAE5FA708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06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C9A3DC-1B46-43F8-A1E1-1EC20D764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B46D-8CD4-47B6-8B27-0B77D8A9C85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3F1D02C-0235-46C8-9456-9B7572C94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5B17F5-729E-4559-B12C-AC4CCEDC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06B9-86D1-493F-A10C-EAE5FA708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82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54E69-BF2A-44E4-8182-F8831352B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62F9BF-8F50-4527-80A6-E23959BCD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26E8CB-E295-44B1-8A6B-26A993089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48D554-C575-4D78-846C-8D6968033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B46D-8CD4-47B6-8B27-0B77D8A9C85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86C2A2-A9B8-40FC-B1F6-5F170DB0B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331A0F-BE6C-49A2-8D30-E782FBCD1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06B9-86D1-493F-A10C-EAE5FA708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16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715B4-F5D4-4E61-AF06-267F4DA0C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E7E5472-39E4-4DFD-8E09-4F84BB09E2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18073B-276B-410E-A3A0-0A4DEED98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21A054-5FBD-422F-962C-3D1C26725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B46D-8CD4-47B6-8B27-0B77D8A9C85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BE47A4-0AF7-478B-AD2A-6B2B83471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355E71-B4C7-4417-B66D-C5443FA5F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06B9-86D1-493F-A10C-EAE5FA708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9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CDF2D7-E5C7-4D57-8CB9-424BF439E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71AD91-2958-4DF9-9F45-5254BC116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8E8721-4980-46C0-A090-9870FFA6B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7B46D-8CD4-47B6-8B27-0B77D8A9C85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06C023-C136-41F3-BB75-6A903A9E3C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C0513E-C82B-47B0-91B1-15484B16E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006B9-86D1-493F-A10C-EAE5FA708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621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EBE79B2-EFAD-4EFC-8EE9-A6253FFDA38D}"/>
              </a:ext>
            </a:extLst>
          </p:cNvPr>
          <p:cNvSpPr txBox="1"/>
          <p:nvPr/>
        </p:nvSpPr>
        <p:spPr>
          <a:xfrm>
            <a:off x="1732084" y="905580"/>
            <a:ext cx="470388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概述</a:t>
            </a:r>
            <a:endParaRPr lang="en-US" altLang="zh-CN" dirty="0"/>
          </a:p>
          <a:p>
            <a:r>
              <a:rPr lang="zh-CN" altLang="en-US" dirty="0"/>
              <a:t>制作一个基于豆瓣电影评价网站数据库系统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主要功能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</a:p>
          <a:p>
            <a:r>
              <a:rPr lang="en-US" altLang="zh-CN" dirty="0"/>
              <a:t>2</a:t>
            </a:r>
          </a:p>
          <a:p>
            <a:r>
              <a:rPr lang="en-US" altLang="zh-CN" dirty="0"/>
              <a:t>3</a:t>
            </a:r>
          </a:p>
          <a:p>
            <a:r>
              <a:rPr lang="en-US" altLang="zh-CN" dirty="0"/>
              <a:t>4</a:t>
            </a:r>
          </a:p>
          <a:p>
            <a:r>
              <a:rPr lang="en-US" altLang="zh-CN" dirty="0"/>
              <a:t>5</a:t>
            </a:r>
          </a:p>
          <a:p>
            <a:r>
              <a:rPr lang="en-US" altLang="zh-CN" dirty="0"/>
              <a:t>6</a:t>
            </a:r>
          </a:p>
          <a:p>
            <a:r>
              <a:rPr lang="en-US" altLang="zh-CN" dirty="0"/>
              <a:t>7</a:t>
            </a:r>
          </a:p>
          <a:p>
            <a:r>
              <a:rPr lang="en-US" altLang="zh-CN" dirty="0"/>
              <a:t>8</a:t>
            </a:r>
          </a:p>
          <a:p>
            <a:r>
              <a:rPr lang="en-US" altLang="zh-CN" dirty="0"/>
              <a:t>9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4944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068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2697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2864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2149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1193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6181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763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9512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2932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2896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B9F825D-B250-4CDC-B0DE-109DA88F89FE}"/>
              </a:ext>
            </a:extLst>
          </p:cNvPr>
          <p:cNvSpPr txBox="1"/>
          <p:nvPr/>
        </p:nvSpPr>
        <p:spPr>
          <a:xfrm>
            <a:off x="1881554" y="1292469"/>
            <a:ext cx="250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成果展示</a:t>
            </a:r>
          </a:p>
        </p:txBody>
      </p:sp>
    </p:spTree>
    <p:extLst>
      <p:ext uri="{BB962C8B-B14F-4D97-AF65-F5344CB8AC3E}">
        <p14:creationId xmlns:p14="http://schemas.microsoft.com/office/powerpoint/2010/main" val="4097232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4784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2633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4086124-8ADE-4447-8055-CD9D24C5C763}"/>
              </a:ext>
            </a:extLst>
          </p:cNvPr>
          <p:cNvSpPr txBox="1"/>
          <p:nvPr/>
        </p:nvSpPr>
        <p:spPr>
          <a:xfrm>
            <a:off x="1661746" y="1230923"/>
            <a:ext cx="4237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/>
              <a:t>数据库设计</a:t>
            </a:r>
            <a:r>
              <a:rPr lang="zh-CN" altLang="en-US" b="1" dirty="0"/>
              <a:t>：</a:t>
            </a:r>
            <a:endParaRPr lang="zh-CN" altLang="zh-CN" dirty="0"/>
          </a:p>
          <a:p>
            <a:r>
              <a:rPr lang="en-US" altLang="zh-CN" dirty="0"/>
              <a:t>ER</a:t>
            </a:r>
            <a:r>
              <a:rPr lang="zh-CN" altLang="en-US" dirty="0"/>
              <a:t>图</a:t>
            </a:r>
            <a:endParaRPr lang="en-US" altLang="zh-CN" dirty="0"/>
          </a:p>
          <a:p>
            <a:r>
              <a:rPr lang="zh-CN" altLang="en-US" dirty="0"/>
              <a:t>表与表的关系</a:t>
            </a:r>
            <a:endParaRPr lang="en-US" altLang="zh-CN" dirty="0"/>
          </a:p>
          <a:p>
            <a:r>
              <a:rPr lang="en-US" altLang="zh-CN" dirty="0"/>
              <a:t>Unique</a:t>
            </a:r>
            <a:r>
              <a:rPr lang="zh-CN" altLang="en-US" dirty="0"/>
              <a:t>约束</a:t>
            </a:r>
          </a:p>
        </p:txBody>
      </p:sp>
    </p:spTree>
    <p:extLst>
      <p:ext uri="{BB962C8B-B14F-4D97-AF65-F5344CB8AC3E}">
        <p14:creationId xmlns:p14="http://schemas.microsoft.com/office/powerpoint/2010/main" val="621616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293FA0E-EBB4-4CF4-BB87-E8693EB5B25F}"/>
              </a:ext>
            </a:extLst>
          </p:cNvPr>
          <p:cNvSpPr txBox="1"/>
          <p:nvPr/>
        </p:nvSpPr>
        <p:spPr>
          <a:xfrm>
            <a:off x="2593731" y="1406769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/>
              <a:t>测试</a:t>
            </a:r>
            <a:r>
              <a:rPr lang="en-US" altLang="zh-CN" b="1" dirty="0"/>
              <a:t>SQL</a:t>
            </a:r>
            <a:r>
              <a:rPr lang="zh-CN" altLang="zh-CN" b="1" dirty="0"/>
              <a:t>和用例的设计：</a:t>
            </a:r>
            <a:endParaRPr lang="zh-CN" altLang="zh-CN" dirty="0"/>
          </a:p>
          <a:p>
            <a:r>
              <a:rPr lang="zh-CN" altLang="zh-CN" dirty="0"/>
              <a:t>编写测试用例，对所设计的数据库和</a:t>
            </a:r>
            <a:r>
              <a:rPr lang="en-US" altLang="zh-CN" dirty="0"/>
              <a:t>DAO</a:t>
            </a:r>
            <a:r>
              <a:rPr lang="zh-CN" altLang="zh-CN" dirty="0"/>
              <a:t>进行完整测试。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2197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4A01322-A7A5-4839-A43A-99FB392D53F9}"/>
              </a:ext>
            </a:extLst>
          </p:cNvPr>
          <p:cNvSpPr txBox="1"/>
          <p:nvPr/>
        </p:nvSpPr>
        <p:spPr>
          <a:xfrm>
            <a:off x="2400300" y="1529861"/>
            <a:ext cx="3156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/>
              <a:t>数据库的</a:t>
            </a:r>
            <a:r>
              <a:rPr lang="en-US" altLang="zh-CN" b="1" dirty="0"/>
              <a:t>DAO</a:t>
            </a:r>
            <a:r>
              <a:rPr lang="zh-CN" altLang="zh-CN" b="1" dirty="0"/>
              <a:t>设计：</a:t>
            </a:r>
            <a:endParaRPr lang="zh-CN" altLang="zh-CN" dirty="0"/>
          </a:p>
          <a:p>
            <a:r>
              <a:rPr lang="zh-CN" altLang="zh-CN" dirty="0"/>
              <a:t>根据附件教程，完成设计数据的</a:t>
            </a:r>
            <a:r>
              <a:rPr lang="en-US" altLang="zh-CN" dirty="0"/>
              <a:t>DAO</a:t>
            </a:r>
            <a:r>
              <a:rPr lang="zh-CN" altLang="zh-CN" dirty="0"/>
              <a:t>结构。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6001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4466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1882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249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3023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72</Words>
  <Application>Microsoft Office PowerPoint</Application>
  <PresentationFormat>宽屏</PresentationFormat>
  <Paragraphs>23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晨 骆</dc:creator>
  <cp:lastModifiedBy>晨 骆</cp:lastModifiedBy>
  <cp:revision>3</cp:revision>
  <dcterms:created xsi:type="dcterms:W3CDTF">2019-11-28T11:33:24Z</dcterms:created>
  <dcterms:modified xsi:type="dcterms:W3CDTF">2019-11-28T13:21:38Z</dcterms:modified>
</cp:coreProperties>
</file>