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8128EE-24AC-4E70-A8C7-EB1262143C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Student_Test_Data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F50B0D-B382-4F47-AF85-42A50189B7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11/24/2021 5:35:52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63F609B-5AF8-4E59-BE79-8DF41797E3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2021-11-24T22:35:52Z</dcterms:created>
  <dcterms:modified xsi:type="dcterms:W3CDTF">2021-11-24T22:35:52Z</dcterms:modified>
</cp:coreProperties>
</file>