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430" r:id="rId2"/>
    <p:sldId id="407" r:id="rId3"/>
  </p:sldIdLst>
  <p:sldSz cx="9144000" cy="5715000" type="screen16x10"/>
  <p:notesSz cx="6858000" cy="9144000"/>
  <p:defaultTextStyle>
    <a:defPPr>
      <a:defRPr lang="ja-JP"/>
    </a:defPPr>
    <a:lvl1pPr marL="0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8" autoAdjust="0"/>
    <p:restoredTop sz="91133" autoAdjust="0"/>
  </p:normalViewPr>
  <p:slideViewPr>
    <p:cSldViewPr snapToGrid="0" showGuides="1">
      <p:cViewPr varScale="1">
        <p:scale>
          <a:sx n="110" d="100"/>
          <a:sy n="110" d="100"/>
        </p:scale>
        <p:origin x="120" y="252"/>
      </p:cViewPr>
      <p:guideLst>
        <p:guide orient="horz" pos="175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8A306-5F74-4C93-B26E-9AD32916B652}" type="datetimeFigureOut">
              <a:rPr kumimoji="1" lang="ja-JP" altLang="en-US" smtClean="0"/>
              <a:t>2018/3/15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557B3-051D-4540-99DF-E24C7A99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853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9675" y="1991870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2018/3/15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83054" y="1277495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73629" y="1706120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7329" y="1834707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7715853" y="3092457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994636" y="3449644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7827470" y="3723130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229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2018/3/15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23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2018/3/15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4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157691"/>
            <a:ext cx="7886700" cy="505354"/>
          </a:xfrm>
        </p:spPr>
        <p:txBody>
          <a:bodyPr/>
          <a:lstStyle>
            <a:lvl1pPr>
              <a:defRPr u="sng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77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2018/3/15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22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2018/3/15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57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2018/3/15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30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2018/3/15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12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2018/3/15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3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2018/3/15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23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2018/3/15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01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98B17-CE4C-42DD-AEDB-B62939FBF2E8}" type="datetimeFigureOut">
              <a:rPr kumimoji="1" lang="ja-JP" altLang="en-US" smtClean="0"/>
              <a:t>2018/3/15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90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"/>
          <p:cNvSpPr txBox="1">
            <a:spLocks/>
          </p:cNvSpPr>
          <p:nvPr/>
        </p:nvSpPr>
        <p:spPr>
          <a:xfrm>
            <a:off x="0" y="2604823"/>
            <a:ext cx="9144000" cy="5053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5400" b="1" dirty="0" smtClean="0">
                <a:solidFill>
                  <a:srgbClr val="0070C0"/>
                </a:solidFill>
                <a:latin typeface="+mj-ea"/>
              </a:rPr>
              <a:t>地図タイル入門（ラスタ）</a:t>
            </a:r>
            <a:endParaRPr lang="ja-JP" altLang="en-US" sz="5400" b="1" dirty="0">
              <a:solidFill>
                <a:srgbClr val="0070C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852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5360843" y="52965"/>
            <a:ext cx="3706957" cy="4940300"/>
            <a:chOff x="5360843" y="52965"/>
            <a:chExt cx="3706957" cy="4940300"/>
          </a:xfrm>
        </p:grpSpPr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0843" y="52965"/>
              <a:ext cx="3706957" cy="4940300"/>
            </a:xfrm>
            <a:prstGeom prst="rect">
              <a:avLst/>
            </a:prstGeom>
          </p:spPr>
        </p:pic>
        <p:sp>
          <p:nvSpPr>
            <p:cNvPr id="2" name="正方形/長方形 1"/>
            <p:cNvSpPr/>
            <p:nvPr/>
          </p:nvSpPr>
          <p:spPr>
            <a:xfrm>
              <a:off x="7996280" y="3039292"/>
              <a:ext cx="67856" cy="87086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6089103" y="2140177"/>
              <a:ext cx="111400" cy="109037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7404097" y="2136760"/>
              <a:ext cx="111400" cy="109037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正方形/長方形 3"/>
          <p:cNvSpPr/>
          <p:nvPr/>
        </p:nvSpPr>
        <p:spPr>
          <a:xfrm>
            <a:off x="152400" y="4114562"/>
            <a:ext cx="801911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/>
              <a:t>1.</a:t>
            </a:r>
            <a:r>
              <a:rPr lang="ja-JP" altLang="en-US" sz="1400" dirty="0" smtClean="0"/>
              <a:t>　</a:t>
            </a:r>
            <a:r>
              <a:rPr lang="en-US" altLang="ja-JP" sz="1400" dirty="0" smtClean="0"/>
              <a:t>QGIS</a:t>
            </a:r>
            <a:r>
              <a:rPr lang="ja-JP" altLang="en-US" sz="1400" dirty="0" smtClean="0"/>
              <a:t>を起動し、タイル化したいラスタデータ（</a:t>
            </a:r>
            <a:r>
              <a:rPr lang="en-US" altLang="ja-JP" sz="1400" dirty="0" smtClean="0"/>
              <a:t>EPSG:3857</a:t>
            </a:r>
            <a:r>
              <a:rPr lang="ja-JP" altLang="en-US" sz="1400" dirty="0" smtClean="0"/>
              <a:t>）を</a:t>
            </a:r>
            <a:r>
              <a:rPr lang="en-US" altLang="ja-JP" sz="1400" dirty="0" err="1" smtClean="0"/>
              <a:t>Geotiff</a:t>
            </a:r>
            <a:r>
              <a:rPr lang="ja-JP" altLang="en-US" sz="1400" dirty="0" smtClean="0"/>
              <a:t>形式で用意する。</a:t>
            </a:r>
            <a:endParaRPr lang="en-US" altLang="ja-JP" sz="1400" dirty="0" smtClean="0"/>
          </a:p>
          <a:p>
            <a:r>
              <a:rPr lang="en-US" altLang="ja-JP" sz="1400" dirty="0" smtClean="0"/>
              <a:t>2.</a:t>
            </a:r>
            <a:r>
              <a:rPr lang="ja-JP" altLang="en-US" sz="1400" dirty="0" smtClean="0"/>
              <a:t>　プラグインの管理とインストールから、</a:t>
            </a:r>
            <a:r>
              <a:rPr lang="en-GB" altLang="ja-JP" sz="1400" dirty="0" err="1" smtClean="0"/>
              <a:t>QTiles</a:t>
            </a:r>
            <a:r>
              <a:rPr lang="ja-JP" altLang="en-US" sz="1400" dirty="0" smtClean="0"/>
              <a:t>をインストールする。</a:t>
            </a:r>
            <a:endParaRPr lang="en-US" altLang="ja-JP" sz="1400" dirty="0" smtClean="0"/>
          </a:p>
          <a:p>
            <a:r>
              <a:rPr lang="en-US" altLang="ja-JP" sz="1400" dirty="0" smtClean="0"/>
              <a:t>3.</a:t>
            </a:r>
            <a:r>
              <a:rPr lang="ja-JP" altLang="en-US" sz="1400" dirty="0" smtClean="0"/>
              <a:t>　プラグイン＞</a:t>
            </a:r>
            <a:r>
              <a:rPr lang="en-GB" altLang="ja-JP" sz="1400" dirty="0"/>
              <a:t> </a:t>
            </a:r>
            <a:r>
              <a:rPr lang="en-GB" altLang="ja-JP" sz="1400" dirty="0" err="1" smtClean="0"/>
              <a:t>QTiles</a:t>
            </a:r>
            <a:r>
              <a:rPr lang="ja-JP" altLang="en-US" sz="1400" dirty="0" smtClean="0"/>
              <a:t>＞</a:t>
            </a:r>
            <a:r>
              <a:rPr lang="en-GB" altLang="ja-JP" sz="1400" dirty="0"/>
              <a:t> </a:t>
            </a:r>
            <a:r>
              <a:rPr lang="en-GB" altLang="ja-JP" sz="1400" dirty="0" err="1" smtClean="0"/>
              <a:t>QTiles</a:t>
            </a:r>
            <a:r>
              <a:rPr lang="ja-JP" altLang="en-US" sz="1400" dirty="0" smtClean="0"/>
              <a:t>を起動し、出力ファイルを設定する。</a:t>
            </a:r>
            <a:endParaRPr lang="en-US" altLang="ja-JP" sz="1400" dirty="0" smtClean="0"/>
          </a:p>
          <a:p>
            <a:r>
              <a:rPr lang="en-US" altLang="ja-JP" sz="1400" dirty="0" smtClean="0"/>
              <a:t>4.</a:t>
            </a:r>
            <a:r>
              <a:rPr lang="ja-JP" altLang="en-US" sz="1400" dirty="0" smtClean="0"/>
              <a:t>　出力場所、出力するレイヤ、ズーミング（ここでは</a:t>
            </a:r>
            <a:r>
              <a:rPr lang="en-US" altLang="ja-JP" sz="1400" dirty="0" smtClean="0"/>
              <a:t>13-18</a:t>
            </a:r>
            <a:r>
              <a:rPr lang="ja-JP" altLang="en-US" sz="1400" dirty="0" smtClean="0"/>
              <a:t>とした）、パラメーター（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Use TMS tiles convention(</a:t>
            </a:r>
            <a:r>
              <a:rPr lang="en-US" altLang="ja-JP" sz="1400" dirty="0" err="1" smtClean="0"/>
              <a:t>Slippy</a:t>
            </a:r>
            <a:r>
              <a:rPr lang="en-US" altLang="ja-JP" sz="1400" dirty="0" smtClean="0"/>
              <a:t> Map by default)</a:t>
            </a:r>
            <a:r>
              <a:rPr lang="ja-JP" altLang="en-US" sz="1400" dirty="0" smtClean="0"/>
              <a:t>と</a:t>
            </a:r>
            <a:r>
              <a:rPr lang="en-US" altLang="ja-JP" sz="1400" dirty="0" smtClean="0"/>
              <a:t>render </a:t>
            </a:r>
            <a:r>
              <a:rPr lang="en-US" altLang="ja-JP" sz="1400" dirty="0"/>
              <a:t>tiles outside of layers extents(with in extent) </a:t>
            </a:r>
            <a:r>
              <a:rPr lang="ja-JP" altLang="en-US" sz="1400" dirty="0" smtClean="0"/>
              <a:t>）を指定し、</a:t>
            </a:r>
            <a:r>
              <a:rPr lang="en-US" altLang="ja-JP" sz="1400" dirty="0" smtClean="0"/>
              <a:t>OK</a:t>
            </a:r>
            <a:r>
              <a:rPr lang="ja-JP" altLang="en-US" sz="1400" dirty="0" smtClean="0"/>
              <a:t>をクリックする。</a:t>
            </a:r>
            <a:endParaRPr lang="en-US" altLang="ja-JP" sz="1400" dirty="0" smtClean="0"/>
          </a:p>
          <a:p>
            <a:r>
              <a:rPr lang="en-US" altLang="ja-JP" sz="1400" dirty="0" smtClean="0"/>
              <a:t>5.</a:t>
            </a:r>
            <a:r>
              <a:rPr lang="ja-JP" altLang="en-US" sz="1400" dirty="0" smtClean="0"/>
              <a:t>　</a:t>
            </a:r>
            <a:r>
              <a:rPr lang="en-US" altLang="ja-JP" sz="1400" dirty="0" smtClean="0"/>
              <a:t>OK</a:t>
            </a:r>
            <a:r>
              <a:rPr lang="ja-JP" altLang="en-US" sz="1400" dirty="0" smtClean="0"/>
              <a:t>をクリックすると</a:t>
            </a:r>
            <a:r>
              <a:rPr lang="en-US" altLang="ja-JP" sz="1400" dirty="0" smtClean="0"/>
              <a:t>.zip</a:t>
            </a:r>
            <a:r>
              <a:rPr lang="ja-JP" altLang="en-US" sz="1400" dirty="0" smtClean="0"/>
              <a:t>形式のファイルが出力される。</a:t>
            </a:r>
            <a:endParaRPr lang="en-US" altLang="ja-JP" sz="1400" dirty="0" smtClean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600" y="88900"/>
            <a:ext cx="4165600" cy="2864632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5360843" y="225875"/>
            <a:ext cx="3579957" cy="4980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360843" y="1171133"/>
            <a:ext cx="3579957" cy="7137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5360842" y="1969691"/>
            <a:ext cx="2652857" cy="362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5360841" y="3373574"/>
            <a:ext cx="2652857" cy="362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360841" y="2953532"/>
            <a:ext cx="2990679" cy="2425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777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16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3588</TotalTime>
  <Words>8</Words>
  <Application>Microsoft Office PowerPoint</Application>
  <PresentationFormat>画面に合わせる (16:10)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Hiroyuki YAMAUCHI</cp:lastModifiedBy>
  <cp:revision>202</cp:revision>
  <dcterms:created xsi:type="dcterms:W3CDTF">2015-06-26T03:04:37Z</dcterms:created>
  <dcterms:modified xsi:type="dcterms:W3CDTF">2018-03-15T08:46:04Z</dcterms:modified>
</cp:coreProperties>
</file>