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715000" type="screen16x10"/>
  <p:notesSz cx="6858000" cy="9144000"/>
  <p:defaultTextStyle>
    <a:defPPr>
      <a:defRPr lang="ja-JP"/>
    </a:defPPr>
    <a:lvl1pPr marL="0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0" autoAdjust="0"/>
    <p:restoredTop sz="87074" autoAdjust="0"/>
  </p:normalViewPr>
  <p:slideViewPr>
    <p:cSldViewPr snapToGrid="0" showGuides="1">
      <p:cViewPr varScale="1">
        <p:scale>
          <a:sx n="108" d="100"/>
          <a:sy n="108" d="100"/>
        </p:scale>
        <p:origin x="120" y="19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A9AF6-331B-4E58-9001-8E72DBEA7EF8}" type="datetimeFigureOut">
              <a:rPr kumimoji="1" lang="ja-JP" altLang="en-US" smtClean="0"/>
              <a:t>2017/7/20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0F0BE-9AA9-455C-90C7-7A05337C6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3321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20F0BE-9AA9-455C-90C7-7A05337C613F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599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9675" y="1991870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2017/7/20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183054" y="1277495"/>
            <a:ext cx="1219200" cy="714375"/>
          </a:xfrm>
          <a:prstGeom prst="rect">
            <a:avLst/>
          </a:prstGeom>
          <a:solidFill>
            <a:schemeClr val="accent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73629" y="1706120"/>
            <a:ext cx="1219200" cy="714375"/>
          </a:xfrm>
          <a:prstGeom prst="rect">
            <a:avLst/>
          </a:prstGeom>
          <a:solidFill>
            <a:schemeClr val="accent4">
              <a:lumMod val="40000"/>
              <a:lumOff val="6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7329" y="1834707"/>
            <a:ext cx="1219200" cy="714375"/>
          </a:xfrm>
          <a:prstGeom prst="rect">
            <a:avLst/>
          </a:prstGeom>
          <a:solidFill>
            <a:schemeClr val="accent5">
              <a:lumMod val="20000"/>
              <a:lumOff val="8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7715853" y="3092457"/>
            <a:ext cx="1219200" cy="714375"/>
          </a:xfrm>
          <a:prstGeom prst="rect">
            <a:avLst/>
          </a:prstGeom>
          <a:solidFill>
            <a:schemeClr val="accent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6994636" y="3449644"/>
            <a:ext cx="1219200" cy="714375"/>
          </a:xfrm>
          <a:prstGeom prst="rect">
            <a:avLst/>
          </a:prstGeom>
          <a:solidFill>
            <a:schemeClr val="accent4">
              <a:lumMod val="40000"/>
              <a:lumOff val="6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7827470" y="3723130"/>
            <a:ext cx="1219200" cy="714375"/>
          </a:xfrm>
          <a:prstGeom prst="rect">
            <a:avLst/>
          </a:prstGeom>
          <a:solidFill>
            <a:schemeClr val="accent5">
              <a:lumMod val="20000"/>
              <a:lumOff val="8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0229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2017/7/20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23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2017/7/20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347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157691"/>
            <a:ext cx="7886700" cy="505354"/>
          </a:xfrm>
        </p:spPr>
        <p:txBody>
          <a:bodyPr/>
          <a:lstStyle>
            <a:lvl1pPr>
              <a:defRPr u="sng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377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2017/7/20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4224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2017/7/20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57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2017/7/20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30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2017/7/20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8128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2017/7/20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635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2017/7/20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123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2017/7/20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301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98B17-CE4C-42DD-AEDB-B62939FBF2E8}" type="datetimeFigureOut">
              <a:rPr kumimoji="1" lang="ja-JP" altLang="en-US" smtClean="0"/>
              <a:t>2017/7/20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8906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andbrowser.geogrid.org/landbrowser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://landbrowser.geogrid.org/landbrowser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83054" y="1277495"/>
            <a:ext cx="1219200" cy="714375"/>
          </a:xfrm>
          <a:prstGeom prst="rect">
            <a:avLst/>
          </a:prstGeom>
          <a:solidFill>
            <a:schemeClr val="accent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973629" y="1706120"/>
            <a:ext cx="1219200" cy="714375"/>
          </a:xfrm>
          <a:prstGeom prst="rect">
            <a:avLst/>
          </a:prstGeom>
          <a:solidFill>
            <a:schemeClr val="accent4">
              <a:lumMod val="40000"/>
              <a:lumOff val="6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7329" y="1834707"/>
            <a:ext cx="1219200" cy="714375"/>
          </a:xfrm>
          <a:prstGeom prst="rect">
            <a:avLst/>
          </a:prstGeom>
          <a:solidFill>
            <a:schemeClr val="accent5">
              <a:lumMod val="20000"/>
              <a:lumOff val="8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715853" y="3092457"/>
            <a:ext cx="1219200" cy="714375"/>
          </a:xfrm>
          <a:prstGeom prst="rect">
            <a:avLst/>
          </a:prstGeom>
          <a:solidFill>
            <a:schemeClr val="accent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6994636" y="3449644"/>
            <a:ext cx="1219200" cy="714375"/>
          </a:xfrm>
          <a:prstGeom prst="rect">
            <a:avLst/>
          </a:prstGeom>
          <a:solidFill>
            <a:schemeClr val="accent4">
              <a:lumMod val="40000"/>
              <a:lumOff val="6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827470" y="3723130"/>
            <a:ext cx="1219200" cy="714375"/>
          </a:xfrm>
          <a:prstGeom prst="rect">
            <a:avLst/>
          </a:prstGeom>
          <a:solidFill>
            <a:schemeClr val="accent5">
              <a:lumMod val="20000"/>
              <a:lumOff val="8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249890" y="2550740"/>
            <a:ext cx="46442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よくある質問とエラー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3520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3200" b="1" dirty="0" smtClean="0">
                <a:solidFill>
                  <a:srgbClr val="0070C0"/>
                </a:solidFill>
              </a:rPr>
              <a:t>国土数値情報：測地座標系の変換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04748" y="785029"/>
            <a:ext cx="6534504" cy="4601497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3407512" y="3036703"/>
            <a:ext cx="4288688" cy="150997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1600" b="1" dirty="0">
              <a:hlinkClick r:id="rId4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451600" y="5156200"/>
            <a:ext cx="355600" cy="153803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1600" b="1" dirty="0">
              <a:hlinkClick r:id="rId4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304748" y="1420799"/>
            <a:ext cx="282752" cy="242901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1600" b="1" dirty="0">
              <a:hlinkClick r:id="rId4"/>
            </a:endParaRPr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1587500" y="1663700"/>
            <a:ext cx="1820012" cy="127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6019240" y="3309684"/>
            <a:ext cx="610160" cy="1722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881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104" y="658454"/>
            <a:ext cx="3741411" cy="4398092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53591" y="1196975"/>
            <a:ext cx="6390409" cy="857250"/>
          </a:xfrm>
          <a:prstGeom prst="rect">
            <a:avLst/>
          </a:prstGeom>
        </p:spPr>
      </p:pic>
      <p:cxnSp>
        <p:nvCxnSpPr>
          <p:cNvPr id="6" name="直線矢印コネクタ 5"/>
          <p:cNvCxnSpPr/>
          <p:nvPr/>
        </p:nvCxnSpPr>
        <p:spPr>
          <a:xfrm flipV="1">
            <a:off x="2722181" y="1515704"/>
            <a:ext cx="1037019" cy="29324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8937285" y="1538544"/>
            <a:ext cx="206715" cy="180975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kumimoji="1" lang="ja-JP" altLang="en-US" sz="1600" b="1" dirty="0">
              <a:hlinkClick r:id="rId4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6700" y="2158385"/>
            <a:ext cx="3590585" cy="3282820"/>
          </a:xfrm>
          <a:prstGeom prst="rect">
            <a:avLst/>
          </a:prstGeom>
        </p:spPr>
      </p:pic>
      <p:cxnSp>
        <p:nvCxnSpPr>
          <p:cNvPr id="10" name="直線矢印コネクタ 9"/>
          <p:cNvCxnSpPr/>
          <p:nvPr/>
        </p:nvCxnSpPr>
        <p:spPr>
          <a:xfrm flipH="1">
            <a:off x="8559800" y="1784965"/>
            <a:ext cx="480843" cy="11969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H="1">
            <a:off x="7997485" y="2981940"/>
            <a:ext cx="319259" cy="22631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7827112" y="5245100"/>
            <a:ext cx="338988" cy="208689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1600" b="1" dirty="0"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4181720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テーブル結合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r="84375" b="36719"/>
          <a:stretch/>
        </p:blipFill>
        <p:spPr>
          <a:xfrm>
            <a:off x="371475" y="990600"/>
            <a:ext cx="2600325" cy="4212527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/>
          <a:srcRect l="6874" t="1952" r="53438" b="33203"/>
          <a:stretch/>
        </p:blipFill>
        <p:spPr>
          <a:xfrm>
            <a:off x="3419475" y="853545"/>
            <a:ext cx="4838700" cy="3162300"/>
          </a:xfrm>
          <a:prstGeom prst="rect">
            <a:avLst/>
          </a:prstGeom>
        </p:spPr>
      </p:pic>
      <p:cxnSp>
        <p:nvCxnSpPr>
          <p:cNvPr id="6" name="直線矢印コネクタ 5"/>
          <p:cNvCxnSpPr/>
          <p:nvPr/>
        </p:nvCxnSpPr>
        <p:spPr>
          <a:xfrm flipV="1">
            <a:off x="2463800" y="2434695"/>
            <a:ext cx="1308100" cy="23426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4175760" y="3589020"/>
            <a:ext cx="182880" cy="167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6357" y="663045"/>
            <a:ext cx="3979053" cy="3861330"/>
          </a:xfrm>
          <a:prstGeom prst="rect">
            <a:avLst/>
          </a:prstGeom>
        </p:spPr>
      </p:pic>
      <p:cxnSp>
        <p:nvCxnSpPr>
          <p:cNvPr id="9" name="直線矢印コネクタ 8"/>
          <p:cNvCxnSpPr/>
          <p:nvPr/>
        </p:nvCxnSpPr>
        <p:spPr>
          <a:xfrm flipV="1">
            <a:off x="4358640" y="1990725"/>
            <a:ext cx="803910" cy="16821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3454964" y="2190855"/>
            <a:ext cx="720796" cy="1808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6158158" y="971550"/>
            <a:ext cx="1752600" cy="6572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4094583" y="2503231"/>
            <a:ext cx="124992" cy="8266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941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1889"/>
            <a:ext cx="4267200" cy="2691221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/>
          <a:srcRect r="67813" b="26562"/>
          <a:stretch/>
        </p:blipFill>
        <p:spPr>
          <a:xfrm>
            <a:off x="4572000" y="1272369"/>
            <a:ext cx="3086100" cy="281644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227" y="1511889"/>
            <a:ext cx="2671473" cy="3381375"/>
          </a:xfrm>
          <a:prstGeom prst="rect">
            <a:avLst/>
          </a:prstGeom>
        </p:spPr>
      </p:pic>
      <p:cxnSp>
        <p:nvCxnSpPr>
          <p:cNvPr id="7" name="直線矢印コネクタ 6"/>
          <p:cNvCxnSpPr/>
          <p:nvPr/>
        </p:nvCxnSpPr>
        <p:spPr>
          <a:xfrm flipV="1">
            <a:off x="5892800" y="2057400"/>
            <a:ext cx="508000" cy="11451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2824177" y="4088811"/>
            <a:ext cx="309548" cy="114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8690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ポリゴン</a:t>
            </a:r>
            <a:r>
              <a:rPr lang="ja-JP" altLang="en-US" dirty="0" smtClean="0"/>
              <a:t>の分割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r="84167" b="22005"/>
          <a:stretch/>
        </p:blipFill>
        <p:spPr>
          <a:xfrm>
            <a:off x="371475" y="800100"/>
            <a:ext cx="2371725" cy="4673234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1481383" y="4648200"/>
            <a:ext cx="709367" cy="1333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662234" y="1314449"/>
            <a:ext cx="166442" cy="1809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/>
          <a:srcRect t="8905" r="652" b="1189"/>
          <a:stretch/>
        </p:blipFill>
        <p:spPr>
          <a:xfrm>
            <a:off x="2852984" y="1206134"/>
            <a:ext cx="6133840" cy="4267200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4938959" y="1387108"/>
            <a:ext cx="166442" cy="1809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3"/>
          <a:srcRect l="33778" t="12856" r="63658" b="83889"/>
          <a:stretch/>
        </p:blipFill>
        <p:spPr>
          <a:xfrm>
            <a:off x="5555696" y="990600"/>
            <a:ext cx="683179" cy="666750"/>
          </a:xfrm>
          <a:prstGeom prst="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383" y="4574443"/>
            <a:ext cx="2562225" cy="1114425"/>
          </a:xfrm>
          <a:prstGeom prst="rect">
            <a:avLst/>
          </a:prstGeom>
        </p:spPr>
      </p:pic>
      <p:cxnSp>
        <p:nvCxnSpPr>
          <p:cNvPr id="10" name="直線矢印コネクタ 9"/>
          <p:cNvCxnSpPr/>
          <p:nvPr/>
        </p:nvCxnSpPr>
        <p:spPr>
          <a:xfrm flipV="1">
            <a:off x="2660651" y="1404936"/>
            <a:ext cx="2245642" cy="3737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>
            <a:off x="5981933" y="4511760"/>
            <a:ext cx="600075" cy="5668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356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ラインに沿ってポイント作成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8" y="1381124"/>
            <a:ext cx="4413204" cy="314563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100" y="1381123"/>
            <a:ext cx="4091878" cy="3145631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6996359" y="1869708"/>
            <a:ext cx="166442" cy="1809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3"/>
          <a:srcRect l="55623" t="16454" r="41177" b="79978"/>
          <a:stretch/>
        </p:blipFill>
        <p:spPr>
          <a:xfrm>
            <a:off x="7472892" y="1287095"/>
            <a:ext cx="785283" cy="673100"/>
          </a:xfrm>
          <a:prstGeom prst="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08152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3" y="1614487"/>
            <a:ext cx="4425477" cy="248602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/>
          <a:srcRect t="1" r="78706" b="32170"/>
          <a:stretch/>
        </p:blipFill>
        <p:spPr>
          <a:xfrm>
            <a:off x="4673600" y="1614487"/>
            <a:ext cx="2171700" cy="2767013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0089" y="1406128"/>
            <a:ext cx="2515323" cy="3183730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3872158" y="2060208"/>
            <a:ext cx="483941" cy="3654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/>
          <p:cNvCxnSpPr/>
          <p:nvPr/>
        </p:nvCxnSpPr>
        <p:spPr>
          <a:xfrm flipV="1">
            <a:off x="6013451" y="2242954"/>
            <a:ext cx="486638" cy="13264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631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条件式による属性の分類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1143000" y="1473200"/>
            <a:ext cx="1409700" cy="13843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2552700" y="1473200"/>
            <a:ext cx="1409700" cy="13843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143000" y="2857500"/>
            <a:ext cx="1409700" cy="13843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552700" y="2857500"/>
            <a:ext cx="1409700" cy="13843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180263"/>
              </p:ext>
            </p:extLst>
          </p:nvPr>
        </p:nvGraphicFramePr>
        <p:xfrm>
          <a:off x="4572000" y="1948934"/>
          <a:ext cx="3324121" cy="191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559118"/>
                <a:gridCol w="730568"/>
                <a:gridCol w="889318"/>
                <a:gridCol w="738717"/>
              </a:tblGrid>
              <a:tr h="3835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米</a:t>
                      </a:r>
                      <a:r>
                        <a:rPr kumimoji="1" lang="en-US" altLang="ja-JP" dirty="0" smtClean="0"/>
                        <a:t>(t)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野菜</a:t>
                      </a:r>
                      <a:r>
                        <a:rPr kumimoji="1" lang="en-US" altLang="ja-JP" dirty="0" smtClean="0"/>
                        <a:t>(t)</a:t>
                      </a:r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その他</a:t>
                      </a:r>
                      <a:r>
                        <a:rPr kumimoji="1" lang="en-US" altLang="ja-JP" dirty="0" smtClean="0"/>
                        <a:t>(t)</a:t>
                      </a:r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MAX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米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野菜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NULL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90</a:t>
                      </a:r>
                      <a:endParaRPr kumimoji="1" lang="ja-JP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野菜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1697007" y="1974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 smtClean="0"/>
              <a:t>1</a:t>
            </a:r>
            <a:endParaRPr kumimoji="1" lang="ja-JP" altLang="en-US" sz="18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697007" y="34316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 smtClean="0"/>
              <a:t>2</a:t>
            </a:r>
            <a:endParaRPr kumimoji="1" lang="ja-JP" altLang="en-US" sz="18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163857" y="1974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 smtClean="0"/>
              <a:t>3</a:t>
            </a:r>
            <a:endParaRPr kumimoji="1" lang="ja-JP" altLang="en-US" sz="18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149600" y="33649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 smtClean="0"/>
              <a:t>4</a:t>
            </a:r>
            <a:endParaRPr kumimoji="1" lang="ja-JP" altLang="en-US" sz="1800" dirty="0"/>
          </a:p>
        </p:txBody>
      </p:sp>
      <p:sp>
        <p:nvSpPr>
          <p:cNvPr id="12" name="正方形/長方形 11"/>
          <p:cNvSpPr/>
          <p:nvPr/>
        </p:nvSpPr>
        <p:spPr>
          <a:xfrm>
            <a:off x="7162435" y="1956578"/>
            <a:ext cx="715930" cy="1892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8077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hyperlink" Target="http://landbrowser.geogrid.org/landbrowser/" TargetMode="External"/></Relationships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38100">
          <a:solidFill>
            <a:srgbClr val="FF0000"/>
          </a:solidFill>
        </a:ln>
      </a:spPr>
      <a:bodyPr wrap="none" rtlCol="0" anchor="ctr">
        <a:spAutoFit/>
      </a:bodyPr>
      <a:lstStyle>
        <a:defPPr algn="ctr">
          <a:defRPr kumimoji="1" sz="1600" b="1" dirty="0">
            <a:hlinkClick xmlns:r="http://schemas.openxmlformats.org/officeDocument/2006/relationships" r:id="rId1"/>
          </a:defRPr>
        </a:defPPr>
      </a:lstStyle>
    </a:spDef>
    <a:lnDef>
      <a:spPr>
        <a:ln w="3810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2123</TotalTime>
  <Words>69</Words>
  <Application>Microsoft Office PowerPoint</Application>
  <PresentationFormat>画面に合わせる (16:10)</PresentationFormat>
  <Paragraphs>36</Paragraphs>
  <Slides>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国土数値情報：測地座標系の変換</vt:lpstr>
      <vt:lpstr>PowerPoint プレゼンテーション</vt:lpstr>
      <vt:lpstr>テーブル結合</vt:lpstr>
      <vt:lpstr>PowerPoint プレゼンテーション</vt:lpstr>
      <vt:lpstr>ポリゴンの分割</vt:lpstr>
      <vt:lpstr>ラインに沿ってポイント作成</vt:lpstr>
      <vt:lpstr>PowerPoint プレゼンテーション</vt:lpstr>
      <vt:lpstr>条件式による属性の分類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yamauchi</dc:creator>
  <cp:lastModifiedBy>yamauchi</cp:lastModifiedBy>
  <cp:revision>170</cp:revision>
  <dcterms:created xsi:type="dcterms:W3CDTF">2015-06-26T03:04:37Z</dcterms:created>
  <dcterms:modified xsi:type="dcterms:W3CDTF">2017-07-20T09:16:06Z</dcterms:modified>
</cp:coreProperties>
</file>