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5715000" type="screen16x10"/>
  <p:notesSz cx="6858000" cy="9144000"/>
  <p:defaultTextStyle>
    <a:defPPr>
      <a:defRPr lang="ja-JP"/>
    </a:defPPr>
    <a:lvl1pPr marL="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846" y="108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675" y="1991870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22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/>
          <a:lstStyle>
            <a:lvl1pPr>
              <a:defRPr u="sng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7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2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3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3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8B17-CE4C-42DD-AEDB-B62939FBF2E8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qgis.org/ja/sit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97229" y="2549082"/>
            <a:ext cx="5349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ＱＧＩＳ</a:t>
            </a:r>
            <a:r>
              <a:rPr lang="en-US" altLang="ja-JP" sz="4000" dirty="0" smtClean="0"/>
              <a:t>2.8</a:t>
            </a:r>
            <a:r>
              <a:rPr lang="ja-JP" altLang="en-US" sz="4000" dirty="0" smtClean="0"/>
              <a:t>のインストール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35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0"/>
            <a:ext cx="7434147" cy="5715000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2654300" y="4445000"/>
            <a:ext cx="1168400" cy="292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09950" y="127000"/>
            <a:ext cx="3100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①　</a:t>
            </a:r>
            <a:r>
              <a:rPr lang="en-GB" altLang="ja-JP" sz="2000" b="1" dirty="0">
                <a:hlinkClick r:id="rId3"/>
              </a:rPr>
              <a:t>http://qgis.org/ja/site</a:t>
            </a:r>
            <a:r>
              <a:rPr lang="en-GB" altLang="ja-JP" sz="2000" b="1" dirty="0" smtClean="0">
                <a:hlinkClick r:id="rId3"/>
              </a:rPr>
              <a:t>/</a:t>
            </a:r>
            <a:endParaRPr kumimoji="1" lang="ja-JP" altLang="en-US" sz="20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09950" y="4336990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7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6" y="0"/>
            <a:ext cx="7434147" cy="5715000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3009900" y="1905000"/>
            <a:ext cx="787400" cy="241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97300" y="2025650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2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2861"/>
            <a:ext cx="7391400" cy="568213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803400" y="2197100"/>
            <a:ext cx="2247900" cy="27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29250" y="2076390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④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8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27988" b="35280"/>
          <a:stretch/>
        </p:blipFill>
        <p:spPr>
          <a:xfrm>
            <a:off x="592388" y="0"/>
            <a:ext cx="7959223" cy="5499100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592388" y="3873500"/>
            <a:ext cx="5986212" cy="27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4000" y="3813145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⑤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9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9</Words>
  <Application>Microsoft Office PowerPoint</Application>
  <PresentationFormat>画面に合わせる (16:10)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6</cp:revision>
  <dcterms:created xsi:type="dcterms:W3CDTF">2015-06-26T03:04:37Z</dcterms:created>
  <dcterms:modified xsi:type="dcterms:W3CDTF">2017-07-05T07:49:44Z</dcterms:modified>
</cp:coreProperties>
</file>