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5715000" type="screen16x10"/>
  <p:notesSz cx="6858000" cy="9144000"/>
  <p:defaultTextStyle>
    <a:defPPr>
      <a:defRPr lang="ja-JP"/>
    </a:defPPr>
    <a:lvl1pPr marL="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kumimoji="1"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9039" autoAdjust="0"/>
  </p:normalViewPr>
  <p:slideViewPr>
    <p:cSldViewPr snapToGrid="0" showGuides="1">
      <p:cViewPr varScale="1">
        <p:scale>
          <a:sx n="101" d="100"/>
          <a:sy n="101" d="100"/>
        </p:scale>
        <p:origin x="126" y="3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D1BD2-8221-4549-A690-45D7FA63A0F7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2FA0C-F153-4975-963B-49AE8EDA71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54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2FA0C-F153-4975-963B-49AE8EDA71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36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675" y="1991870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29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3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4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7691"/>
            <a:ext cx="7886700" cy="505354"/>
          </a:xfrm>
        </p:spPr>
        <p:txBody>
          <a:bodyPr/>
          <a:lstStyle>
            <a:lvl1pPr>
              <a:defRPr u="sng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7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2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5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3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23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8B17-CE4C-42DD-AEDB-B62939FBF2E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0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8B17-CE4C-42DD-AEDB-B62939FBF2E8}" type="datetimeFigureOut">
              <a:rPr kumimoji="1" lang="ja-JP" altLang="en-US" smtClean="0"/>
              <a:t>2018/9/4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07E9-FC5D-4C7C-A73F-CD71702AE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83054" y="1277495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73629" y="1706120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7329" y="1834707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15853" y="3092457"/>
            <a:ext cx="1219200" cy="714375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994636" y="3449644"/>
            <a:ext cx="1219200" cy="714375"/>
          </a:xfrm>
          <a:prstGeom prst="rect">
            <a:avLst/>
          </a:prstGeom>
          <a:solidFill>
            <a:schemeClr val="accent4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27470" y="3723130"/>
            <a:ext cx="1219200" cy="714375"/>
          </a:xfrm>
          <a:prstGeom prst="rect">
            <a:avLst/>
          </a:prstGeom>
          <a:solidFill>
            <a:schemeClr val="accent5">
              <a:lumMod val="20000"/>
              <a:lumOff val="80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kumimoji="1"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09678" y="2549082"/>
            <a:ext cx="5724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スマートフォンで野外調査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352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756" y="0"/>
            <a:ext cx="3214688" cy="5715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31" y="0"/>
            <a:ext cx="3214688" cy="571500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288756" y="895350"/>
            <a:ext cx="3214688" cy="466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288756" y="1457325"/>
            <a:ext cx="3214688" cy="466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76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54" y="0"/>
            <a:ext cx="7434146" cy="5715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625" y="1924051"/>
            <a:ext cx="4786068" cy="2314574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90550" y="3228975"/>
            <a:ext cx="4600575" cy="180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94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調査用地図の作成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71475" y="663045"/>
            <a:ext cx="8543925" cy="30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QGISビギナーズマニュアルと既存の地図データと属性データの教材を参考に、以下のような地図を作成する。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80" y="1168399"/>
            <a:ext cx="5455839" cy="41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8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地図タイルと</a:t>
            </a:r>
            <a:r>
              <a:rPr lang="en-US" altLang="ja-JP" dirty="0" err="1"/>
              <a:t>Mapurl</a:t>
            </a:r>
            <a:r>
              <a:rPr lang="ja-JP" altLang="en-US" dirty="0"/>
              <a:t>の作成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71475" y="817341"/>
            <a:ext cx="4421403" cy="308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ラスタタイルの</a:t>
            </a:r>
            <a:r>
              <a:rPr lang="ja-JP" altLang="en-US" dirty="0"/>
              <a:t>教材を参考に、ラスタタイルを作成する。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475" y="1600200"/>
            <a:ext cx="4672601" cy="3371850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5353050" y="2270567"/>
            <a:ext cx="3543300" cy="2685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```text</a:t>
            </a:r>
          </a:p>
          <a:p>
            <a:r>
              <a:rPr lang="ja-JP" altLang="en-US" dirty="0"/>
              <a:t>url=kashiwanoha/ZZZ/XXX/YYY.png</a:t>
            </a:r>
          </a:p>
          <a:p>
            <a:r>
              <a:rPr lang="ja-JP" altLang="en-US" dirty="0"/>
              <a:t>minzoom=0</a:t>
            </a:r>
          </a:p>
          <a:p>
            <a:r>
              <a:rPr lang="ja-JP" altLang="en-US" dirty="0"/>
              <a:t>maxzoom=17</a:t>
            </a:r>
          </a:p>
          <a:p>
            <a:r>
              <a:rPr lang="ja-JP" altLang="en-US" dirty="0"/>
              <a:t>center=139.940 35.903</a:t>
            </a:r>
          </a:p>
          <a:p>
            <a:r>
              <a:rPr lang="ja-JP" altLang="en-US" dirty="0"/>
              <a:t>type=google</a:t>
            </a:r>
          </a:p>
          <a:p>
            <a:r>
              <a:rPr lang="ja-JP" altLang="en-US" dirty="0"/>
              <a:t>format=png</a:t>
            </a:r>
          </a:p>
          <a:p>
            <a:r>
              <a:rPr lang="ja-JP" altLang="en-US" dirty="0"/>
              <a:t>defaultzoom=15</a:t>
            </a:r>
          </a:p>
          <a:p>
            <a:r>
              <a:rPr lang="ja-JP" altLang="en-US" dirty="0"/>
              <a:t>description=地理院</a:t>
            </a:r>
            <a:r>
              <a:rPr lang="ja-JP" altLang="en-US" dirty="0" smtClean="0"/>
              <a:t>地図と</a:t>
            </a:r>
            <a:r>
              <a:rPr lang="en-US" altLang="ja-JP" dirty="0" smtClean="0"/>
              <a:t>e-stat</a:t>
            </a:r>
            <a:r>
              <a:rPr lang="ja-JP" altLang="en-US" dirty="0" smtClean="0"/>
              <a:t>（柏市境界）を</a:t>
            </a:r>
            <a:r>
              <a:rPr lang="ja-JP" altLang="en-US" dirty="0"/>
              <a:t>利用し作成</a:t>
            </a:r>
          </a:p>
          <a:p>
            <a:endParaRPr lang="ja-JP" altLang="en-US" dirty="0"/>
          </a:p>
          <a:p>
            <a:r>
              <a:rPr lang="ja-JP" altLang="en-US" dirty="0"/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138828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50" y="1842284"/>
            <a:ext cx="3486150" cy="213545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170" y="733425"/>
            <a:ext cx="2475310" cy="440055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5904905" y="857250"/>
            <a:ext cx="409575" cy="41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752475"/>
            <a:ext cx="2464594" cy="43815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455647" y="966787"/>
            <a:ext cx="1488327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04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6" y="295275"/>
            <a:ext cx="2882504" cy="512445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038350" y="581025"/>
            <a:ext cx="295275" cy="314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356" y="295275"/>
            <a:ext cx="2721769" cy="48387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647" y="295275"/>
            <a:ext cx="2780705" cy="4943475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5248275" y="4419600"/>
            <a:ext cx="714077" cy="819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448425" y="1995487"/>
            <a:ext cx="2400300" cy="509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41462" y="2096072"/>
            <a:ext cx="1254787" cy="3084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kasiwanoha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228924" y="1004887"/>
            <a:ext cx="2305050" cy="35242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5886301" y="2857500"/>
            <a:ext cx="628650" cy="1400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6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96" y="476250"/>
            <a:ext cx="2882504" cy="51244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" y="476250"/>
            <a:ext cx="2902744" cy="517207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35027" y="2881783"/>
            <a:ext cx="1012616" cy="250684"/>
          </a:xfrm>
          <a:prstGeom prst="rect">
            <a:avLst/>
          </a:prstGeom>
          <a:solidFill>
            <a:srgbClr val="FF993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 smtClean="0">
                <a:solidFill>
                  <a:schemeClr val="accent6">
                    <a:lumMod val="75000"/>
                  </a:schemeClr>
                </a:solidFill>
              </a:rPr>
              <a:t>kasiwanoha</a:t>
            </a:r>
            <a:endParaRPr kumimoji="1" lang="ja-JP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35027" y="2881783"/>
            <a:ext cx="2584398" cy="404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714874" y="2727839"/>
            <a:ext cx="1190625" cy="1282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986" y="476250"/>
            <a:ext cx="2769989" cy="4924425"/>
          </a:xfrm>
          <a:prstGeom prst="rect">
            <a:avLst/>
          </a:prstGeom>
        </p:spPr>
      </p:pic>
      <p:cxnSp>
        <p:nvCxnSpPr>
          <p:cNvPr id="13" name="直線矢印コネクタ 12"/>
          <p:cNvCxnSpPr/>
          <p:nvPr/>
        </p:nvCxnSpPr>
        <p:spPr>
          <a:xfrm>
            <a:off x="3143250" y="2881783"/>
            <a:ext cx="1428750" cy="2233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endCxn id="11" idx="1"/>
          </p:cNvCxnSpPr>
          <p:nvPr/>
        </p:nvCxnSpPr>
        <p:spPr>
          <a:xfrm flipV="1">
            <a:off x="5978127" y="2938463"/>
            <a:ext cx="195859" cy="100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3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663045"/>
            <a:ext cx="2769989" cy="492442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05" y="663045"/>
            <a:ext cx="2769989" cy="4924425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596205" y="3400425"/>
            <a:ext cx="53727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410075" y="3766459"/>
            <a:ext cx="4572000" cy="182101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ja-JP" altLang="en-US" dirty="0"/>
              <a:t>中央の十字の地点には、以下のようなデータを作成できる。</a:t>
            </a:r>
          </a:p>
          <a:p>
            <a:endParaRPr lang="ja-JP" altLang="en-US" dirty="0"/>
          </a:p>
          <a:p>
            <a:r>
              <a:rPr lang="en-US" altLang="ja-JP" dirty="0"/>
              <a:t>|</a:t>
            </a:r>
            <a:r>
              <a:rPr lang="ja-JP" altLang="en-US" dirty="0"/>
              <a:t>追加できる項目</a:t>
            </a:r>
            <a:r>
              <a:rPr lang="en-US" altLang="ja-JP" dirty="0"/>
              <a:t>|</a:t>
            </a:r>
            <a:r>
              <a:rPr lang="ja-JP" altLang="en-US" dirty="0"/>
              <a:t>詳細</a:t>
            </a:r>
            <a:r>
              <a:rPr lang="en-US" altLang="ja-JP" dirty="0"/>
              <a:t>|</a:t>
            </a:r>
          </a:p>
          <a:p>
            <a:r>
              <a:rPr lang="en-US" altLang="ja-JP" dirty="0"/>
              <a:t>|---|---|</a:t>
            </a:r>
          </a:p>
          <a:p>
            <a:r>
              <a:rPr lang="en-US" altLang="ja-JP" dirty="0"/>
              <a:t>|image note|</a:t>
            </a:r>
            <a:r>
              <a:rPr lang="ja-JP" altLang="en-US" dirty="0"/>
              <a:t>写真を追加できる</a:t>
            </a:r>
            <a:r>
              <a:rPr lang="en-US" altLang="ja-JP" dirty="0"/>
              <a:t>|</a:t>
            </a:r>
          </a:p>
          <a:p>
            <a:r>
              <a:rPr lang="en-US" altLang="ja-JP" dirty="0"/>
              <a:t>|sketch note|</a:t>
            </a:r>
            <a:r>
              <a:rPr lang="ja-JP" altLang="en-US" dirty="0"/>
              <a:t>スケッチを追加できる</a:t>
            </a:r>
            <a:r>
              <a:rPr lang="en-US" altLang="ja-JP" dirty="0"/>
              <a:t>|</a:t>
            </a:r>
          </a:p>
          <a:p>
            <a:r>
              <a:rPr lang="en-US" altLang="ja-JP" dirty="0"/>
              <a:t>|map note|</a:t>
            </a:r>
            <a:r>
              <a:rPr lang="ja-JP" altLang="en-US" dirty="0"/>
              <a:t>地図画像を追加できる</a:t>
            </a:r>
            <a:r>
              <a:rPr lang="en-US" altLang="ja-JP" dirty="0"/>
              <a:t>|</a:t>
            </a:r>
          </a:p>
          <a:p>
            <a:r>
              <a:rPr lang="en-US" altLang="ja-JP" dirty="0"/>
              <a:t>|text note|</a:t>
            </a:r>
            <a:r>
              <a:rPr lang="ja-JP" altLang="en-US" dirty="0"/>
              <a:t>テキストを追加できる</a:t>
            </a:r>
            <a:r>
              <a:rPr lang="en-US" altLang="ja-JP" dirty="0"/>
              <a:t>|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18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81" y="190500"/>
            <a:ext cx="2769989" cy="49244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56" y="190500"/>
            <a:ext cx="2769989" cy="49244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9" y="190499"/>
            <a:ext cx="2769989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1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66675"/>
            <a:ext cx="2882504" cy="5124450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4139804" y="2305050"/>
            <a:ext cx="1152525" cy="1266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924300" y="5044632"/>
            <a:ext cx="2806995" cy="524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GPS</a:t>
            </a:r>
            <a:r>
              <a:rPr lang="ja-JP" altLang="en-US" dirty="0"/>
              <a:t>ログ</a:t>
            </a:r>
            <a:r>
              <a:rPr lang="ja-JP" altLang="en-US" dirty="0" smtClean="0"/>
              <a:t>を開始するボタンをクリックする</a:t>
            </a:r>
            <a:r>
              <a:rPr lang="ja-JP" altLang="en-US" dirty="0"/>
              <a:t>と</a:t>
            </a:r>
            <a:r>
              <a:rPr lang="ja-JP" altLang="en-US" dirty="0" smtClean="0"/>
              <a:t>、調査経路の記録ができる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1" y="146493"/>
            <a:ext cx="2837606" cy="504463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82959" y="5152674"/>
            <a:ext cx="2975469" cy="308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tags.js</a:t>
            </a:r>
            <a:r>
              <a:rPr lang="ja-JP" altLang="en-US" dirty="0" smtClean="0"/>
              <a:t>に自作のフォームを追加できる。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095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1562</TotalTime>
  <Words>193</Words>
  <Application>Microsoft Office PowerPoint</Application>
  <PresentationFormat>画面に合わせる (16:10)</PresentationFormat>
  <Paragraphs>29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調査用地図の作成</vt:lpstr>
      <vt:lpstr>地図タイルとMapurlの作成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yamauchi</dc:creator>
  <cp:lastModifiedBy>YAMAUCHI Hiroyuki</cp:lastModifiedBy>
  <cp:revision>53</cp:revision>
  <dcterms:created xsi:type="dcterms:W3CDTF">2015-06-26T03:04:37Z</dcterms:created>
  <dcterms:modified xsi:type="dcterms:W3CDTF">2018-09-04T05:36:59Z</dcterms:modified>
</cp:coreProperties>
</file>