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039" autoAdjust="0"/>
  </p:normalViewPr>
  <p:slideViewPr>
    <p:cSldViewPr snapToGrid="0" showGuides="1">
      <p:cViewPr>
        <p:scale>
          <a:sx n="75" d="100"/>
          <a:sy n="75" d="100"/>
        </p:scale>
        <p:origin x="846" y="82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1BD2-8221-4549-A690-45D7FA63A0F7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FA0C-F153-4975-963B-49AE8EDA7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4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2FA0C-F153-4975-963B-49AE8EDA71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6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2018/9/19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2524558"/>
            <a:ext cx="9174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タブレットを利用したベクトルデータの作成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511300"/>
            <a:ext cx="4376353" cy="19431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4801" y="190500"/>
            <a:ext cx="8039100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‘</a:t>
            </a:r>
            <a:r>
              <a:rPr lang="ja-JP" altLang="en-US" dirty="0" smtClean="0"/>
              <a:t>プラグイン＞プラグインの管理とインストール</a:t>
            </a:r>
            <a:r>
              <a:rPr lang="en-US" altLang="ja-JP" dirty="0" smtClean="0"/>
              <a:t>’</a:t>
            </a:r>
            <a:r>
              <a:rPr lang="ja-JP" altLang="en-US" dirty="0" smtClean="0"/>
              <a:t>から</a:t>
            </a:r>
            <a:r>
              <a:rPr lang="en-GB" altLang="ja-JP" dirty="0" smtClean="0"/>
              <a:t>Freehand </a:t>
            </a:r>
            <a:r>
              <a:rPr lang="en-GB" altLang="ja-JP" dirty="0"/>
              <a:t>Editing</a:t>
            </a:r>
            <a:r>
              <a:rPr lang="ja-JP" altLang="en-US" dirty="0" smtClean="0"/>
              <a:t>プラグインをインストールする。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42" y="1066800"/>
            <a:ext cx="4286658" cy="33147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>
            <a:off x="3886200" y="1511300"/>
            <a:ext cx="2295525" cy="25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181725" y="1636712"/>
            <a:ext cx="2766628" cy="235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49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17714"/>
            <a:ext cx="8287657" cy="52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トレースしたいデータを読み込む。以下では、</a:t>
            </a:r>
            <a:r>
              <a:rPr lang="en-US" altLang="ja-JP" dirty="0"/>
              <a:t>[</a:t>
            </a:r>
            <a:r>
              <a:rPr lang="en-GB" altLang="ja-JP" dirty="0" err="1"/>
              <a:t>sunayama.tif</a:t>
            </a:r>
            <a:r>
              <a:rPr lang="en-GB" altLang="ja-JP" dirty="0"/>
              <a:t> ](https://github.com/gis-oer/datasets/blob/master/raster/sunayama.tif)</a:t>
            </a:r>
            <a:r>
              <a:rPr lang="ja-JP" altLang="en-US" dirty="0"/>
              <a:t>を使用して解説する。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01" y="742217"/>
            <a:ext cx="5942597" cy="4568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800225" y="1314450"/>
            <a:ext cx="190500" cy="161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009775" y="1447800"/>
            <a:ext cx="981075" cy="523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6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59656" y="169378"/>
            <a:ext cx="8534400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編集用のポリゴンを作成するため、レイヤ＞レイヤの作成＞新規シェープファイルレイヤをクリックする。ポリゴンの作成時の設定は、</a:t>
            </a:r>
            <a:r>
              <a:rPr lang="en-US" altLang="ja-JP" dirty="0"/>
              <a:t>[</a:t>
            </a:r>
            <a:r>
              <a:rPr lang="ja-JP" altLang="en-US" dirty="0"/>
              <a:t>空間データの統合・修正</a:t>
            </a:r>
            <a:r>
              <a:rPr lang="en-US" altLang="ja-JP" dirty="0"/>
              <a:t>]</a:t>
            </a:r>
            <a:r>
              <a:rPr lang="ja-JP" altLang="en-US" dirty="0"/>
              <a:t>の教材を参照する</a:t>
            </a:r>
            <a:r>
              <a:rPr lang="ja-JP" altLang="en-US" dirty="0" smtClean="0"/>
              <a:t>。新規ポリゴンの座標系は、トレースしたいデータの座標系に合わせる。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56" y="1043214"/>
            <a:ext cx="4861697" cy="39351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909965"/>
            <a:ext cx="3497943" cy="4784181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4862286" y="1465943"/>
            <a:ext cx="624114" cy="29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6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6113" y="185878"/>
            <a:ext cx="7242629" cy="52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新規作成したポリゴンを選択する。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編集</a:t>
            </a:r>
            <a:r>
              <a:rPr lang="ja-JP" altLang="en-US" dirty="0"/>
              <a:t>モード（鉛筆アイコン）を</a:t>
            </a:r>
            <a:r>
              <a:rPr lang="ja-JP" altLang="en-US" dirty="0" smtClean="0"/>
              <a:t>クリック </a:t>
            </a:r>
            <a:r>
              <a:rPr lang="en-US" altLang="ja-JP" dirty="0" smtClean="0"/>
              <a:t>3. Free </a:t>
            </a:r>
            <a:r>
              <a:rPr lang="en-US" altLang="ja-JP" dirty="0"/>
              <a:t>Edit</a:t>
            </a:r>
            <a:r>
              <a:rPr lang="ja-JP" altLang="en-US" dirty="0"/>
              <a:t>アイコンをクリックする</a:t>
            </a:r>
            <a:r>
              <a:rPr lang="ja-JP" altLang="en-US" dirty="0" smtClean="0"/>
              <a:t>。 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982" y="1117600"/>
            <a:ext cx="8450036" cy="3207657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1596571" y="2191657"/>
            <a:ext cx="2844800" cy="143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278743" y="33767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17143" y="167857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96892" y="170966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250575" y="1836057"/>
            <a:ext cx="2767271" cy="147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42686" y="252007"/>
            <a:ext cx="7874000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任意の形状のポリゴンを</a:t>
            </a:r>
            <a:r>
              <a:rPr lang="ja-JP" altLang="en-US" dirty="0" smtClean="0"/>
              <a:t>作成する（マウスの場合、長押しクリックした状態でポリゴンを作成する）。</a:t>
            </a:r>
            <a:r>
              <a:rPr lang="ja-JP" altLang="en-US" dirty="0"/>
              <a:t>ポリゴンの作成時には、面が交差しないように注意する。解説では、植生のない部分のポリゴンを作成している。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6" y="1175658"/>
            <a:ext cx="4375524" cy="33636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1213" y="1211172"/>
            <a:ext cx="4450452" cy="323128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749540" y="1790700"/>
            <a:ext cx="228600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7" y="2445067"/>
            <a:ext cx="2562225" cy="1114425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7040880" y="2042160"/>
            <a:ext cx="822960" cy="1051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1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175</Words>
  <Application>Microsoft Office PowerPoint</Application>
  <PresentationFormat>画面に合わせる (16:10)</PresentationFormat>
  <Paragraphs>10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 Hiroyuki</cp:lastModifiedBy>
  <cp:revision>61</cp:revision>
  <dcterms:created xsi:type="dcterms:W3CDTF">2015-06-26T03:04:37Z</dcterms:created>
  <dcterms:modified xsi:type="dcterms:W3CDTF">2018-09-19T03:44:08Z</dcterms:modified>
</cp:coreProperties>
</file>