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2" r:id="rId3"/>
    <p:sldId id="263" r:id="rId4"/>
    <p:sldId id="265" r:id="rId5"/>
    <p:sldId id="264" r:id="rId6"/>
    <p:sldId id="266" r:id="rId7"/>
  </p:sldIdLst>
  <p:sldSz cx="9144000" cy="5715000" type="screen16x10"/>
  <p:notesSz cx="6858000" cy="9144000"/>
  <p:defaultTextStyle>
    <a:defPPr>
      <a:defRPr lang="ja-JP"/>
    </a:defPPr>
    <a:lvl1pPr marL="0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1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9039" autoAdjust="0"/>
  </p:normalViewPr>
  <p:slideViewPr>
    <p:cSldViewPr snapToGrid="0" showGuides="1">
      <p:cViewPr varScale="1">
        <p:scale>
          <a:sx n="101" d="100"/>
          <a:sy n="101" d="100"/>
        </p:scale>
        <p:origin x="126" y="37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D1BD2-8221-4549-A690-45D7FA63A0F7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2FA0C-F153-4975-963B-49AE8EDA7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543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2FA0C-F153-4975-963B-49AE8EDA712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361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9675" y="1991870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83054" y="1277495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73629" y="1706120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7329" y="1834707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715853" y="3092457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994636" y="3449644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7827470" y="3723130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229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23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4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157691"/>
            <a:ext cx="7886700" cy="505354"/>
          </a:xfrm>
        </p:spPr>
        <p:txBody>
          <a:bodyPr/>
          <a:lstStyle>
            <a:lvl1pPr>
              <a:defRPr u="sng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77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22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57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30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12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3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23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01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98B17-CE4C-42DD-AEDB-B62939FBF2E8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90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83054" y="1277495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973629" y="1706120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7329" y="1834707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15853" y="3092457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994636" y="3449644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827470" y="3723130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252455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/>
              <a:t>位置情報付き画像の地図表示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352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933450"/>
            <a:ext cx="3876675" cy="335465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388" y="962952"/>
            <a:ext cx="5044612" cy="3876675"/>
          </a:xfrm>
          <a:prstGeom prst="rect">
            <a:avLst/>
          </a:prstGeom>
        </p:spPr>
      </p:pic>
      <p:cxnSp>
        <p:nvCxnSpPr>
          <p:cNvPr id="11" name="直線矢印コネクタ 10"/>
          <p:cNvCxnSpPr/>
          <p:nvPr/>
        </p:nvCxnSpPr>
        <p:spPr>
          <a:xfrm flipV="1">
            <a:off x="3495675" y="1209675"/>
            <a:ext cx="1495425" cy="2095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8258175" y="4524375"/>
            <a:ext cx="885825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52400" y="222828"/>
            <a:ext cx="8915400" cy="308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QGIS</a:t>
            </a:r>
            <a:r>
              <a:rPr lang="ja-JP" altLang="en-US" dirty="0"/>
              <a:t>を起動し、`プラグイン＞プラグインの管理とインストール`から`ImportPhotos`を検索しインストールしてください。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03101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778" y="595342"/>
            <a:ext cx="4367383" cy="301942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112" y="1476374"/>
            <a:ext cx="4295775" cy="2762250"/>
          </a:xfrm>
          <a:prstGeom prst="rect">
            <a:avLst/>
          </a:prstGeom>
        </p:spPr>
      </p:pic>
      <p:cxnSp>
        <p:nvCxnSpPr>
          <p:cNvPr id="6" name="直線矢印コネクタ 5"/>
          <p:cNvCxnSpPr>
            <a:stCxn id="7" idx="3"/>
          </p:cNvCxnSpPr>
          <p:nvPr/>
        </p:nvCxnSpPr>
        <p:spPr>
          <a:xfrm>
            <a:off x="4515738" y="1766888"/>
            <a:ext cx="52298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074592" y="156683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631586" y="1704945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②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631586" y="2305021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③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126636" y="3686146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④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01" y="3317104"/>
            <a:ext cx="3286125" cy="1790700"/>
          </a:xfrm>
          <a:prstGeom prst="rect">
            <a:avLst/>
          </a:prstGeom>
        </p:spPr>
      </p:pic>
      <p:cxnSp>
        <p:nvCxnSpPr>
          <p:cNvPr id="15" name="直線矢印コネクタ 14"/>
          <p:cNvCxnSpPr/>
          <p:nvPr/>
        </p:nvCxnSpPr>
        <p:spPr>
          <a:xfrm flipH="1">
            <a:off x="3762375" y="3986229"/>
            <a:ext cx="3295812" cy="4524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34832" y="113232"/>
            <a:ext cx="907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インストールが完了したら、以下の手順で位置情報付き画像を読み込む。</a:t>
            </a:r>
            <a:r>
              <a:rPr lang="en-US" altLang="ja-JP" sz="1200" dirty="0" smtClean="0"/>
              <a:t>1.</a:t>
            </a:r>
            <a:r>
              <a:rPr lang="ja-JP" altLang="en-US" sz="1200" dirty="0" smtClean="0"/>
              <a:t>　プラグイン＞</a:t>
            </a:r>
            <a:r>
              <a:rPr lang="en-US" altLang="ja-JP" sz="1200" dirty="0" err="1" smtClean="0"/>
              <a:t>ImportPhotos</a:t>
            </a:r>
            <a:r>
              <a:rPr lang="ja-JP" altLang="en-US" sz="1200" dirty="0" smtClean="0"/>
              <a:t>＞</a:t>
            </a:r>
            <a:r>
              <a:rPr lang="en-US" altLang="ja-JP" sz="1200" dirty="0"/>
              <a:t> </a:t>
            </a:r>
            <a:r>
              <a:rPr lang="en-US" altLang="ja-JP" sz="1200" dirty="0" err="1" smtClean="0"/>
              <a:t>ImportPhotos</a:t>
            </a:r>
            <a:r>
              <a:rPr lang="ja-JP" altLang="en-US" sz="1200" dirty="0" smtClean="0"/>
              <a:t>を選択、</a:t>
            </a:r>
            <a:r>
              <a:rPr lang="en-US" altLang="ja-JP" sz="1200" dirty="0" smtClean="0"/>
              <a:t>2.</a:t>
            </a:r>
            <a:r>
              <a:rPr lang="ja-JP" altLang="en-US" sz="1200" dirty="0" smtClean="0"/>
              <a:t>写真をまとめたフォルダを選択、</a:t>
            </a:r>
            <a:r>
              <a:rPr lang="en-US" altLang="ja-JP" sz="1200" dirty="0" smtClean="0"/>
              <a:t>3.</a:t>
            </a:r>
            <a:r>
              <a:rPr lang="ja-JP" altLang="en-US" sz="1200" dirty="0" smtClean="0"/>
              <a:t>出力ファイル名を指定、</a:t>
            </a:r>
            <a:r>
              <a:rPr lang="en-US" altLang="ja-JP" sz="1200" dirty="0" smtClean="0"/>
              <a:t>4.OK</a:t>
            </a:r>
            <a:r>
              <a:rPr lang="ja-JP" altLang="en-US" sz="1200" dirty="0" smtClean="0"/>
              <a:t>をクリックする。読み込みが完了したことを確認し、</a:t>
            </a:r>
            <a:r>
              <a:rPr lang="en-US" altLang="ja-JP" sz="1200" dirty="0" smtClean="0"/>
              <a:t>5</a:t>
            </a:r>
            <a:r>
              <a:rPr lang="ja-JP" altLang="en-US" sz="1200" dirty="0" smtClean="0"/>
              <a:t>をクリックする。</a:t>
            </a:r>
            <a:endParaRPr kumimoji="1" lang="ja-JP" altLang="en-US" sz="12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452918" y="4610086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⑤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19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14324" y="102689"/>
            <a:ext cx="8391525" cy="740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　処理が完了すると、QGIS上にポイントデータとして読み込まれる。下の図赤枠のアイコン（Click Photos）を選択し、地図画面上のポイントをダブルクリックすると写真が表示される</a:t>
            </a:r>
            <a:r>
              <a:rPr lang="ja-JP" altLang="en-US" dirty="0" smtClean="0"/>
              <a:t>。アイコンがない場合</a:t>
            </a:r>
            <a:r>
              <a:rPr lang="ja-JP" altLang="en-US" dirty="0"/>
              <a:t>は、プラグイン＞</a:t>
            </a:r>
            <a:r>
              <a:rPr lang="en-US" altLang="ja-JP" dirty="0" err="1"/>
              <a:t>ImportPhotos</a:t>
            </a:r>
            <a:r>
              <a:rPr lang="ja-JP" altLang="en-US" dirty="0"/>
              <a:t>＞ Click </a:t>
            </a:r>
            <a:r>
              <a:rPr lang="ja-JP" altLang="en-US" dirty="0" smtClean="0"/>
              <a:t>Photosを選択する。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3385" y="875002"/>
            <a:ext cx="8153401" cy="4839998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685800" y="1981200"/>
            <a:ext cx="285750" cy="266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>
            <a:stCxn id="5" idx="3"/>
          </p:cNvCxnSpPr>
          <p:nvPr/>
        </p:nvCxnSpPr>
        <p:spPr>
          <a:xfrm>
            <a:off x="971550" y="2114550"/>
            <a:ext cx="3457575" cy="31718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V="1">
            <a:off x="4733925" y="5019675"/>
            <a:ext cx="419100" cy="266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1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75" y="876299"/>
            <a:ext cx="3362619" cy="3705225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338387" y="261433"/>
            <a:ext cx="405752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属性テーブルを開くと写真の位置情報が確認できる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075" y="1097986"/>
            <a:ext cx="5955475" cy="2540563"/>
          </a:xfrm>
          <a:prstGeom prst="rect">
            <a:avLst/>
          </a:prstGeom>
        </p:spPr>
      </p:pic>
      <p:cxnSp>
        <p:nvCxnSpPr>
          <p:cNvPr id="9" name="直線矢印コネクタ 8"/>
          <p:cNvCxnSpPr/>
          <p:nvPr/>
        </p:nvCxnSpPr>
        <p:spPr>
          <a:xfrm flipV="1">
            <a:off x="1495425" y="2019300"/>
            <a:ext cx="1685925" cy="14287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6379694" y="1838325"/>
            <a:ext cx="2592856" cy="257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89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00" b="11667"/>
          <a:stretch/>
        </p:blipFill>
        <p:spPr>
          <a:xfrm>
            <a:off x="477699" y="904874"/>
            <a:ext cx="8188601" cy="4238625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57187" y="413833"/>
            <a:ext cx="8174033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[QGIS</a:t>
            </a:r>
            <a:r>
              <a:rPr lang="ja-JP" altLang="en-US" dirty="0" smtClean="0"/>
              <a:t>ビギナーズマニュアル</a:t>
            </a:r>
            <a:r>
              <a:rPr lang="en-US" altLang="ja-JP" dirty="0" smtClean="0"/>
              <a:t>]</a:t>
            </a:r>
            <a:r>
              <a:rPr lang="ja-JP" altLang="en-US" dirty="0" smtClean="0"/>
              <a:t>を参考に、ブラウザパネルから背景地図を読み込み、目視で位置を確認する。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8853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1676</TotalTime>
  <Words>88</Words>
  <Application>Microsoft Office PowerPoint</Application>
  <PresentationFormat>画面に合わせる (16:10)</PresentationFormat>
  <Paragraphs>12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65</cp:revision>
  <dcterms:created xsi:type="dcterms:W3CDTF">2015-06-26T03:04:37Z</dcterms:created>
  <dcterms:modified xsi:type="dcterms:W3CDTF">2019-11-21T10:05:09Z</dcterms:modified>
</cp:coreProperties>
</file>