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87074" autoAdjust="0"/>
  </p:normalViewPr>
  <p:slideViewPr>
    <p:cSldViewPr snapToGrid="0" showGuides="1">
      <p:cViewPr>
        <p:scale>
          <a:sx n="100" d="100"/>
          <a:sy n="100" d="100"/>
        </p:scale>
        <p:origin x="330" y="3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A9AF6-331B-4E58-9001-8E72DBEA7EF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0F0BE-9AA9-455C-90C7-7A05337C6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2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0F0BE-9AA9-455C-90C7-7A05337C613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andbrowser.geogrid.org/landbrowser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ndbrowser.geogrid.org/landbrows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landbrowser.geogrid.org/landbrows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49890" y="2550740"/>
            <a:ext cx="4644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よくある質問とエラー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緯線と経線の引き方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850" b="28726"/>
          <a:stretch/>
        </p:blipFill>
        <p:spPr>
          <a:xfrm>
            <a:off x="133350" y="663045"/>
            <a:ext cx="6219825" cy="405183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562600" y="2857500"/>
            <a:ext cx="676275" cy="1143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3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33975" y="3181350"/>
            <a:ext cx="676275" cy="1143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3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224462" y="3353858"/>
            <a:ext cx="500063" cy="15134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3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75" y="1476375"/>
            <a:ext cx="2774416" cy="323850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7626083" y="3429528"/>
            <a:ext cx="1387208" cy="43762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39114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国土数値情報：測地座標系の変換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748" y="785029"/>
            <a:ext cx="6534504" cy="460149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407512" y="3036703"/>
            <a:ext cx="4288688" cy="15099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51600" y="5156200"/>
            <a:ext cx="355600" cy="15380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04748" y="1420799"/>
            <a:ext cx="282752" cy="2429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587500" y="1663700"/>
            <a:ext cx="1820012" cy="127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019240" y="3309684"/>
            <a:ext cx="610160" cy="1722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104" y="658454"/>
            <a:ext cx="3741411" cy="439809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3591" y="1196975"/>
            <a:ext cx="6390409" cy="85725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2722181" y="1515704"/>
            <a:ext cx="1037019" cy="2932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8937285" y="1538544"/>
            <a:ext cx="206715" cy="1809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6700" y="2158385"/>
            <a:ext cx="3590585" cy="328282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8559800" y="1784965"/>
            <a:ext cx="480843" cy="1196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7997485" y="2981940"/>
            <a:ext cx="319259" cy="2263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827112" y="5245100"/>
            <a:ext cx="338988" cy="20868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1600" b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18172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テーブル結合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990600"/>
            <a:ext cx="2600325" cy="42125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9475" y="853545"/>
            <a:ext cx="4838700" cy="316230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2463800" y="2434695"/>
            <a:ext cx="1308100" cy="234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4175760" y="3589020"/>
            <a:ext cx="182880" cy="167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357" y="663045"/>
            <a:ext cx="3979053" cy="3861330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V="1">
            <a:off x="4358640" y="1990725"/>
            <a:ext cx="803910" cy="1682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454964" y="2190855"/>
            <a:ext cx="720796" cy="180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158158" y="971550"/>
            <a:ext cx="1752600" cy="657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094583" y="2503231"/>
            <a:ext cx="124992" cy="826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9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1889"/>
            <a:ext cx="4267200" cy="26912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272369"/>
            <a:ext cx="3086100" cy="28164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27" y="1511889"/>
            <a:ext cx="2671473" cy="3381375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5892800" y="2057400"/>
            <a:ext cx="508000" cy="1145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2824177" y="4088811"/>
            <a:ext cx="309548" cy="114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9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ポリゴン</a:t>
            </a:r>
            <a:r>
              <a:rPr lang="ja-JP" altLang="en-US" dirty="0" smtClean="0"/>
              <a:t>の分割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800100"/>
            <a:ext cx="2371725" cy="467323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481383" y="4648200"/>
            <a:ext cx="709367" cy="133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62234" y="1314449"/>
            <a:ext cx="166442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2984" y="1206134"/>
            <a:ext cx="6133840" cy="42672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938959" y="1387108"/>
            <a:ext cx="166442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5696" y="990600"/>
            <a:ext cx="683179" cy="66675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383" y="4574443"/>
            <a:ext cx="2562225" cy="1114425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2660651" y="1404936"/>
            <a:ext cx="2245642" cy="373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981933" y="4511760"/>
            <a:ext cx="600075" cy="566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5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ラインに沿ってポイント作成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8" y="1381124"/>
            <a:ext cx="4413204" cy="31456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100" y="1381123"/>
            <a:ext cx="4091878" cy="314563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996359" y="1869708"/>
            <a:ext cx="166442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2892" y="1287095"/>
            <a:ext cx="785283" cy="67310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5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3" y="1614487"/>
            <a:ext cx="4425477" cy="2486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3600" y="1614487"/>
            <a:ext cx="2171700" cy="276701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089" y="1406128"/>
            <a:ext cx="2515323" cy="318373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872158" y="2060208"/>
            <a:ext cx="483941" cy="36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6013451" y="2242954"/>
            <a:ext cx="486638" cy="1326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3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条件式による属性の分類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143000" y="1473200"/>
            <a:ext cx="1409700" cy="13843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52700" y="1473200"/>
            <a:ext cx="1409700" cy="13843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43000" y="2857500"/>
            <a:ext cx="1409700" cy="13843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552700" y="2857500"/>
            <a:ext cx="1409700" cy="13843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80263"/>
              </p:ext>
            </p:extLst>
          </p:nvPr>
        </p:nvGraphicFramePr>
        <p:xfrm>
          <a:off x="4572000" y="1948934"/>
          <a:ext cx="3324121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559118"/>
                <a:gridCol w="730568"/>
                <a:gridCol w="889318"/>
                <a:gridCol w="738717"/>
              </a:tblGrid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米</a:t>
                      </a:r>
                      <a:r>
                        <a:rPr kumimoji="1" lang="en-US" altLang="ja-JP" dirty="0" smtClean="0"/>
                        <a:t>(t)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野菜</a:t>
                      </a:r>
                      <a:r>
                        <a:rPr kumimoji="1" lang="en-US" altLang="ja-JP" dirty="0" smtClean="0"/>
                        <a:t>(t)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その他</a:t>
                      </a:r>
                      <a:r>
                        <a:rPr kumimoji="1" lang="en-US" altLang="ja-JP" dirty="0" smtClean="0"/>
                        <a:t>(t)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米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野菜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野菜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697007" y="197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1</a:t>
            </a:r>
            <a:endParaRPr kumimoji="1" lang="ja-JP" altLang="en-US" sz="1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97007" y="3431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2</a:t>
            </a:r>
            <a:endParaRPr kumimoji="1" lang="ja-JP" altLang="en-US" sz="1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63857" y="197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3</a:t>
            </a:r>
            <a:endParaRPr kumimoji="1" lang="ja-JP" altLang="en-US" sz="1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49600" y="336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4</a:t>
            </a:r>
            <a:endParaRPr kumimoji="1" lang="ja-JP" altLang="en-US" sz="1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162435" y="1956578"/>
            <a:ext cx="715930" cy="189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80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://landbrowser.geogrid.org/landbrowser/" TargetMode="External"/></Relationships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rgbClr val="FF0000"/>
          </a:solidFill>
        </a:ln>
      </a:spPr>
      <a:bodyPr wrap="none" rtlCol="0" anchor="ctr">
        <a:spAutoFit/>
      </a:bodyPr>
      <a:lstStyle>
        <a:defPPr algn="ctr">
          <a:defRPr kumimoji="1" sz="1600" b="1" dirty="0">
            <a:hlinkClick xmlns:r="http://schemas.openxmlformats.org/officeDocument/2006/relationships" r:id="rId1"/>
          </a:defRPr>
        </a:defPPr>
      </a:lst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74</Words>
  <Application>Microsoft Office PowerPoint</Application>
  <PresentationFormat>画面に合わせる (16:10)</PresentationFormat>
  <Paragraphs>37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国土数値情報：測地座標系の変換</vt:lpstr>
      <vt:lpstr>PowerPoint プレゼンテーション</vt:lpstr>
      <vt:lpstr>テーブル結合</vt:lpstr>
      <vt:lpstr>PowerPoint プレゼンテーション</vt:lpstr>
      <vt:lpstr>ポリゴンの分割</vt:lpstr>
      <vt:lpstr>ラインに沿ってポイント作成</vt:lpstr>
      <vt:lpstr>PowerPoint プレゼンテーション</vt:lpstr>
      <vt:lpstr>条件式による属性の分類</vt:lpstr>
      <vt:lpstr>緯線と経線の引き方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 Hiroyuki</cp:lastModifiedBy>
  <cp:revision>171</cp:revision>
  <dcterms:created xsi:type="dcterms:W3CDTF">2015-06-26T03:04:37Z</dcterms:created>
  <dcterms:modified xsi:type="dcterms:W3CDTF">2018-07-18T09:05:39Z</dcterms:modified>
</cp:coreProperties>
</file>