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63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52142" y="2549082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D3.js</a:t>
            </a:r>
            <a:r>
              <a:rPr kumimoji="1" lang="ja-JP" altLang="en-US" sz="4000" dirty="0" smtClean="0"/>
              <a:t>入門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58702" y="4717143"/>
            <a:ext cx="5953874" cy="95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使用</a:t>
            </a:r>
            <a:r>
              <a:rPr lang="ja-JP" altLang="en-US" dirty="0"/>
              <a:t>データ：* 政府統計の総合窓口</a:t>
            </a:r>
            <a:r>
              <a:rPr lang="en-US" altLang="ja-JP" dirty="0"/>
              <a:t>([</a:t>
            </a:r>
            <a:r>
              <a:rPr lang="en-GB" altLang="ja-JP" dirty="0"/>
              <a:t>e-Stat</a:t>
            </a:r>
            <a:r>
              <a:rPr lang="en-GB" altLang="ja-JP" dirty="0" smtClean="0"/>
              <a:t>])</a:t>
            </a:r>
            <a:r>
              <a:rPr lang="ja-JP" altLang="en-US" dirty="0" smtClean="0"/>
              <a:t>相良村行政界</a:t>
            </a:r>
            <a:r>
              <a:rPr lang="ja-JP" altLang="en-US" dirty="0"/>
              <a:t>シェープファイル</a:t>
            </a:r>
          </a:p>
          <a:p>
            <a:endParaRPr lang="ja-JP" altLang="en-US" dirty="0"/>
          </a:p>
          <a:p>
            <a:r>
              <a:rPr lang="en-US" altLang="ja-JP" dirty="0"/>
              <a:t>[</a:t>
            </a:r>
            <a:r>
              <a:rPr lang="en-GB" altLang="ja-JP" dirty="0"/>
              <a:t>e-Stat]:http://</a:t>
            </a:r>
            <a:r>
              <a:rPr lang="en-GB" altLang="ja-JP" dirty="0" smtClean="0"/>
              <a:t>www.e-stat.go.jp</a:t>
            </a:r>
          </a:p>
          <a:p>
            <a:r>
              <a:rPr kumimoji="1" lang="ja-JP" altLang="en-US" dirty="0" smtClean="0"/>
              <a:t>この</a:t>
            </a:r>
            <a:r>
              <a:rPr kumimoji="1" lang="ja-JP" altLang="en-US" dirty="0"/>
              <a:t>スライド</a:t>
            </a:r>
            <a:r>
              <a:rPr kumimoji="1" lang="ja-JP" altLang="en-US" dirty="0" smtClean="0"/>
              <a:t>は教材の編集用です。コードは、</a:t>
            </a:r>
            <a:r>
              <a:rPr kumimoji="1" lang="en-US" altLang="ja-JP" dirty="0" smtClean="0"/>
              <a:t>.md</a:t>
            </a:r>
            <a:r>
              <a:rPr kumimoji="1" lang="ja-JP" altLang="en-US" dirty="0" smtClean="0"/>
              <a:t>ファイルを参照してください。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5190497"/>
            <a:ext cx="89916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ローカルサーバーを立ち上げ、</a:t>
            </a:r>
            <a:r>
              <a:rPr kumimoji="1" lang="en-US" altLang="ja-JP" b="1" dirty="0" smtClean="0"/>
              <a:t>index.html</a:t>
            </a:r>
            <a:r>
              <a:rPr kumimoji="1" lang="ja-JP" altLang="en-US" b="1" dirty="0" smtClean="0"/>
              <a:t>を開くと作成したファイルが表示される。</a:t>
            </a:r>
            <a:endParaRPr kumimoji="1" lang="en-US" altLang="ja-JP" b="1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22523"/>
            <a:ext cx="8795657" cy="50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人口</a:t>
            </a:r>
            <a:r>
              <a:rPr lang="ja-JP" altLang="en-US" dirty="0" smtClean="0"/>
              <a:t>で色分けする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3606" y="798607"/>
            <a:ext cx="6536788" cy="477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4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0"/>
            <a:ext cx="5181600" cy="5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1" y="638629"/>
            <a:ext cx="4491994" cy="461372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334" y="638629"/>
            <a:ext cx="4402666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1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628" y="451475"/>
            <a:ext cx="6850743" cy="48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QGIS</a:t>
            </a:r>
            <a:r>
              <a:rPr kumimoji="1" lang="ja-JP" altLang="en-US" dirty="0" smtClean="0"/>
              <a:t>でベースを作成する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962" y="4801396"/>
            <a:ext cx="8991600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ダウンロードしたシェープファイル</a:t>
            </a:r>
            <a:r>
              <a:rPr kumimoji="1" lang="ja-JP" altLang="en-US" b="1" dirty="0" smtClean="0"/>
              <a:t>を読み込んで、</a:t>
            </a:r>
            <a:r>
              <a:rPr kumimoji="1" lang="en-US" altLang="ja-JP" b="1" dirty="0" smtClean="0"/>
              <a:t>QGIS</a:t>
            </a:r>
            <a:r>
              <a:rPr kumimoji="1" lang="ja-JP" altLang="en-US" b="1" dirty="0" smtClean="0"/>
              <a:t>で表示する。プラグイン＞</a:t>
            </a:r>
            <a:r>
              <a:rPr lang="ja-JP" altLang="en-US" b="1" dirty="0" smtClean="0"/>
              <a:t>プラグインの管理とインストールから、</a:t>
            </a:r>
            <a:r>
              <a:rPr lang="en-GB" altLang="ja-JP" b="1" dirty="0"/>
              <a:t>d3 Map </a:t>
            </a:r>
            <a:r>
              <a:rPr lang="en-GB" altLang="ja-JP" b="1" dirty="0" smtClean="0"/>
              <a:t>Renderer</a:t>
            </a:r>
            <a:r>
              <a:rPr lang="ja-JP" altLang="en-US" b="1" dirty="0" smtClean="0"/>
              <a:t>をインストールする（表示されない場合は、設定＞実験的プラグインも表示するにチェックをつける）。</a:t>
            </a:r>
            <a:endParaRPr kumimoji="1" lang="en-US" altLang="ja-JP" b="1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1114742"/>
            <a:ext cx="4551418" cy="32441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75" y="1114742"/>
            <a:ext cx="3857291" cy="2892374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3457575" y="1457325"/>
            <a:ext cx="2238375" cy="66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438775" y="663045"/>
            <a:ext cx="344805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※</a:t>
            </a:r>
            <a:r>
              <a:rPr lang="ja-JP" altLang="en-US" b="1" dirty="0" smtClean="0"/>
              <a:t>　以下は、</a:t>
            </a:r>
            <a:r>
              <a:rPr lang="en-US" altLang="ja-JP" b="1" dirty="0" smtClean="0"/>
              <a:t>QGIS2.14</a:t>
            </a:r>
            <a:r>
              <a:rPr lang="ja-JP" altLang="en-US" b="1" dirty="0" smtClean="0"/>
              <a:t>で実行している。</a:t>
            </a:r>
            <a:endParaRPr kumimoji="1"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89736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510" y="238125"/>
            <a:ext cx="7228409" cy="297452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76" y="1478145"/>
            <a:ext cx="4675868" cy="3469004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6487886" y="841829"/>
            <a:ext cx="0" cy="856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6200" y="5131533"/>
            <a:ext cx="89916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/>
              <a:t>WEB(W)</a:t>
            </a:r>
            <a:r>
              <a:rPr lang="ja-JP" altLang="en-US" b="1" dirty="0" smtClean="0"/>
              <a:t>＞</a:t>
            </a:r>
            <a:r>
              <a:rPr lang="en-US" altLang="ja-JP" b="1" dirty="0" smtClean="0"/>
              <a:t>d3 Map</a:t>
            </a:r>
            <a:r>
              <a:rPr lang="ja-JP" altLang="en-US" b="1" dirty="0" smtClean="0"/>
              <a:t>をクリックし、パラメータを指定する。</a:t>
            </a:r>
            <a:endParaRPr kumimoji="1"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13613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1" y="638435"/>
            <a:ext cx="5982154" cy="443813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62025" y="10858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3474" y="1828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3474" y="238708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③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164" y="73608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 smtClean="0">
                <a:solidFill>
                  <a:srgbClr val="FF0000"/>
                </a:solidFill>
              </a:rPr>
              <a:t>⑤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93413" y="353447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19825" y="3903810"/>
            <a:ext cx="2781300" cy="11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①　任意のタイトルを入力する。</a:t>
            </a:r>
            <a:endParaRPr lang="en-US" altLang="ja-JP" b="1" dirty="0" smtClean="0"/>
          </a:p>
          <a:p>
            <a:r>
              <a:rPr kumimoji="1" lang="ja-JP" altLang="en-US" b="1" dirty="0" smtClean="0"/>
              <a:t>②　入力したレイヤを指定する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r>
              <a:rPr kumimoji="1" lang="ja-JP" altLang="en-US" b="1" dirty="0" smtClean="0"/>
              <a:t>③　</a:t>
            </a:r>
            <a:r>
              <a:rPr kumimoji="1" lang="en-US" altLang="ja-JP" b="1" dirty="0" smtClean="0"/>
              <a:t>Projection</a:t>
            </a:r>
            <a:r>
              <a:rPr kumimoji="1" lang="ja-JP" altLang="en-US" b="1" dirty="0" smtClean="0"/>
              <a:t>を</a:t>
            </a:r>
            <a:r>
              <a:rPr kumimoji="1" lang="en-US" altLang="ja-JP" b="1" dirty="0" smtClean="0"/>
              <a:t>Mercator</a:t>
            </a:r>
            <a:r>
              <a:rPr kumimoji="1" lang="ja-JP" altLang="en-US" b="1" dirty="0" smtClean="0"/>
              <a:t>にする。</a:t>
            </a:r>
            <a:endParaRPr kumimoji="1" lang="en-US" altLang="ja-JP" b="1" dirty="0" smtClean="0"/>
          </a:p>
          <a:p>
            <a:r>
              <a:rPr lang="ja-JP" altLang="en-US" b="1" dirty="0" smtClean="0"/>
              <a:t>④　出力するフォルダを指定する。</a:t>
            </a:r>
            <a:endParaRPr lang="en-US" altLang="ja-JP" b="1" dirty="0" smtClean="0"/>
          </a:p>
          <a:p>
            <a:r>
              <a:rPr kumimoji="1" lang="ja-JP" altLang="en-US" b="1" dirty="0" smtClean="0"/>
              <a:t>⑤　</a:t>
            </a:r>
            <a:r>
              <a:rPr lang="ja-JP" altLang="en-US" b="1" dirty="0"/>
              <a:t>次</a:t>
            </a:r>
            <a:r>
              <a:rPr lang="ja-JP" altLang="en-US" b="1" dirty="0" smtClean="0"/>
              <a:t>のタブ</a:t>
            </a:r>
            <a:r>
              <a:rPr kumimoji="1" lang="ja-JP" altLang="en-US" b="1" dirty="0" smtClean="0"/>
              <a:t>をクリックする。</a:t>
            </a:r>
            <a:endParaRPr kumimoji="1"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83981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6737"/>
            <a:ext cx="6229350" cy="462152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381750" y="3512581"/>
            <a:ext cx="2781300" cy="160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⑥　</a:t>
            </a:r>
            <a:r>
              <a:rPr lang="en-US" altLang="ja-JP" b="1" dirty="0" smtClean="0"/>
              <a:t>Allow zoom and pan</a:t>
            </a:r>
            <a:r>
              <a:rPr lang="ja-JP" altLang="en-US" b="1" dirty="0" smtClean="0"/>
              <a:t>にチェックをする。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⑦　</a:t>
            </a:r>
            <a:r>
              <a:rPr lang="en-US" altLang="ja-JP" b="1" dirty="0" smtClean="0"/>
              <a:t>Include a legend</a:t>
            </a:r>
            <a:r>
              <a:rPr lang="ja-JP" altLang="en-US" b="1" dirty="0"/>
              <a:t>にチェックを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⑧　次のタブ</a:t>
            </a:r>
            <a:r>
              <a:rPr kumimoji="1" lang="ja-JP" altLang="en-US" b="1" dirty="0" smtClean="0"/>
              <a:t>をクリックする。</a:t>
            </a:r>
            <a:endParaRPr kumimoji="1"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06024" y="28574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⑥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06024" y="314324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 smtClean="0">
                <a:solidFill>
                  <a:srgbClr val="FF0000"/>
                </a:solidFill>
              </a:rPr>
              <a:t>⑦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6374" y="6953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 smtClean="0">
                <a:solidFill>
                  <a:srgbClr val="FF0000"/>
                </a:solidFill>
              </a:rPr>
              <a:t>⑧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9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9" y="660515"/>
            <a:ext cx="5922628" cy="43939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200775" y="3233474"/>
            <a:ext cx="2781300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⑨　</a:t>
            </a:r>
            <a:r>
              <a:rPr lang="en-US" altLang="ja-JP" b="1" dirty="0" smtClean="0"/>
              <a:t>Include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information popup </a:t>
            </a:r>
            <a:r>
              <a:rPr lang="ja-JP" altLang="en-US" b="1" dirty="0" smtClean="0"/>
              <a:t>にチェックをする。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⑩　ポップアップで表示したい項目（人口、面積、大字名等）に</a:t>
            </a:r>
            <a:r>
              <a:rPr lang="ja-JP" altLang="en-US" b="1" dirty="0"/>
              <a:t>チェックを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/>
              <a:t>⑪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OK</a:t>
            </a:r>
            <a:r>
              <a:rPr kumimoji="1" lang="ja-JP" altLang="en-US" b="1" dirty="0" smtClean="0"/>
              <a:t>をクリックする。</a:t>
            </a:r>
            <a:endParaRPr kumimoji="1"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4999" y="98107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⑨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06074" y="1350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⑩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82599" y="4595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⑪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8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143</Words>
  <Application>Microsoft Office PowerPoint</Application>
  <PresentationFormat>画面に合わせる (16:10)</PresentationFormat>
  <Paragraphs>37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QGISでベースを作成する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人口で色分けする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20</cp:revision>
  <dcterms:created xsi:type="dcterms:W3CDTF">2015-06-26T03:04:37Z</dcterms:created>
  <dcterms:modified xsi:type="dcterms:W3CDTF">2017-07-07T03:00:03Z</dcterms:modified>
</cp:coreProperties>
</file>