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835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D3DE5-509A-414E-A37E-869EB2E21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74034-2E2F-4726-9757-56E6D2947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CEAFA-68C4-4033-9B5B-A4089101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8325-5051-45F7-9B2D-9F909E38124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1A89C-2DA6-4AC5-BFD8-0B80596D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0D461-2AE9-4B9E-94E1-A3CC027E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021-C3EC-44D1-AB33-CBB7526C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1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71CFF-A6F8-490F-990C-361BAFC0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2243F0-DAE1-457C-861F-20872D3FC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CE849-9DD1-4BCB-84D6-F94AC8C9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8325-5051-45F7-9B2D-9F909E38124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50A4B-9BDD-400C-8191-CCB8DC58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00494-0341-4186-8D34-63650CF5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021-C3EC-44D1-AB33-CBB7526C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8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949204-CEC1-4E56-ADF9-229AA07B8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68EF38-9D50-48D9-8643-6B9BC25A8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BE0A3-BCCC-49FB-B36E-24AD95AD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8325-5051-45F7-9B2D-9F909E38124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50316-EDE7-4CEF-A5DC-D95A874C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13A4A-5587-46F9-BFC4-A8AF6F2B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021-C3EC-44D1-AB33-CBB7526C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8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94390-730C-40C6-98CA-1E7AE4E5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39914-F370-454D-B989-7A6B8AEA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F31F0-8664-42F0-AAA5-E35C4DC7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8325-5051-45F7-9B2D-9F909E38124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DB801-3906-4B40-9AE8-EE4443ED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5E3F2-062C-4B85-8F06-EBB32CC1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021-C3EC-44D1-AB33-CBB7526C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91918-61C0-4431-B25B-E646D792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C52C6-BF77-4821-810B-B3C361C62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62BFF-0BAA-4644-B35D-493AB7E5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8325-5051-45F7-9B2D-9F909E38124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0ABFF-5047-410E-8687-28BEBAA7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D983C-7F40-4591-90B7-C3FA513E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021-C3EC-44D1-AB33-CBB7526C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58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2B70F-A0FD-4FF2-A9A0-BF53B383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2941-5A06-43C2-AB37-D4BDEDB8F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BA7E42-A082-4FB8-8089-3978EDC40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709A2-7427-4397-8823-88C04496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8325-5051-45F7-9B2D-9F909E38124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D090D2-07A1-4AE0-9AD9-40D03608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8AADE1-DDED-4A6A-A82D-1D3BA597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021-C3EC-44D1-AB33-CBB7526C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6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91312-67AB-478D-9655-5A3CDD75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1D8083-0554-4D75-A2D3-8F1BA3AD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4207D-E2BA-40C2-A6A2-D6068D89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B37A77-EF49-4CD1-97F3-01F94207F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E4BC77-852C-461B-BB04-62553C48C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C16DCA-4C44-46A3-AE95-C8607B36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8325-5051-45F7-9B2D-9F909E38124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4A0002-E285-437F-BDFF-9B205DC9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BCA045-02CF-4C5D-A059-628796F4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021-C3EC-44D1-AB33-CBB7526C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7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51309-4079-4640-BA62-ED409D43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E63137-86B3-4B0A-9F2C-6E958D82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8325-5051-45F7-9B2D-9F909E38124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23EDC7-FBC3-4236-BF34-5E080C20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BE183F-943E-4CB0-80A8-5ACD6AF4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021-C3EC-44D1-AB33-CBB7526C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45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58AFB4-D008-4645-83DC-1A789F67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8325-5051-45F7-9B2D-9F909E38124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831737-6C38-4CAD-B905-9FAEC7CE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214DC9-34F5-4256-A0FC-FD93A941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021-C3EC-44D1-AB33-CBB7526C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36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8157-B1FD-4CBA-8F8B-B2D09222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00BCA-C614-435B-AACA-8B62A194C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34184-A6EF-4EDF-A6EA-2AE732BF2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A76CE-DFE6-4583-85DB-7C37109C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8325-5051-45F7-9B2D-9F909E38124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C9C316-6042-446E-97EC-0DDDDB03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96F507-9624-4B97-968B-0549742F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021-C3EC-44D1-AB33-CBB7526C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7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EBBB5-723B-4D6F-AB6D-3086763F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833842-E1CA-4F8F-A86A-EF14A6B84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05A90B-31D0-4D77-98FB-6DF449F61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1074CF-55B2-48A4-8135-A7EFF3CC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8325-5051-45F7-9B2D-9F909E38124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175075-501C-4127-A1FA-FD1521B5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1C8D-217A-4F41-848E-EF141598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021-C3EC-44D1-AB33-CBB7526C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1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9888D0-4991-421C-86A9-4A79AF43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AE2F3-6E93-4B07-A50A-61C85A8F7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3A310-3904-401D-A658-C281609D1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08325-5051-45F7-9B2D-9F909E38124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35292-722E-4554-9208-BA2F9B96F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ED3B0-FD55-44A0-9F61-82EFD4821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85021-C3EC-44D1-AB33-CBB7526C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96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13378BBE-7D2B-4AA1-9D3C-0B8D9E8BAC1F}"/>
              </a:ext>
            </a:extLst>
          </p:cNvPr>
          <p:cNvGrpSpPr/>
          <p:nvPr/>
        </p:nvGrpSpPr>
        <p:grpSpPr>
          <a:xfrm>
            <a:off x="585978" y="224649"/>
            <a:ext cx="11020044" cy="6408703"/>
            <a:chOff x="2118137" y="698054"/>
            <a:chExt cx="9723343" cy="5654607"/>
          </a:xfrm>
        </p:grpSpPr>
        <p:sp>
          <p:nvSpPr>
            <p:cNvPr id="182" name="平行四边形 181">
              <a:extLst>
                <a:ext uri="{FF2B5EF4-FFF2-40B4-BE49-F238E27FC236}">
                  <a16:creationId xmlns:a16="http://schemas.microsoft.com/office/drawing/2014/main" id="{8A6762D9-73E0-4399-B5F0-F9B2C95EFD3D}"/>
                </a:ext>
              </a:extLst>
            </p:cNvPr>
            <p:cNvSpPr/>
            <p:nvPr/>
          </p:nvSpPr>
          <p:spPr>
            <a:xfrm>
              <a:off x="2118137" y="2060128"/>
              <a:ext cx="8041616" cy="2930458"/>
            </a:xfrm>
            <a:prstGeom prst="parallelogram">
              <a:avLst/>
            </a:prstGeom>
            <a:solidFill>
              <a:srgbClr val="002060">
                <a:alpha val="33000"/>
              </a:srgbClr>
            </a:solidFill>
            <a:ln>
              <a:solidFill>
                <a:srgbClr val="002060"/>
              </a:solidFill>
            </a:ln>
            <a:scene3d>
              <a:camera prst="orthographicFront">
                <a:rot lat="42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平行四边形 182">
              <a:extLst>
                <a:ext uri="{FF2B5EF4-FFF2-40B4-BE49-F238E27FC236}">
                  <a16:creationId xmlns:a16="http://schemas.microsoft.com/office/drawing/2014/main" id="{27D830B7-0FA5-4EF7-8EB5-EA254D5117F3}"/>
                </a:ext>
              </a:extLst>
            </p:cNvPr>
            <p:cNvSpPr/>
            <p:nvPr/>
          </p:nvSpPr>
          <p:spPr>
            <a:xfrm>
              <a:off x="2118137" y="3422203"/>
              <a:ext cx="8041616" cy="2930458"/>
            </a:xfrm>
            <a:prstGeom prst="parallelogram">
              <a:avLst/>
            </a:prstGeom>
            <a:solidFill>
              <a:srgbClr val="00B0F0">
                <a:alpha val="33000"/>
              </a:srgbClr>
            </a:solidFill>
            <a:ln>
              <a:solidFill>
                <a:srgbClr val="00B0F0"/>
              </a:solidFill>
            </a:ln>
            <a:scene3d>
              <a:camera prst="orthographicFront">
                <a:rot lat="42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平行四边形 185">
              <a:extLst>
                <a:ext uri="{FF2B5EF4-FFF2-40B4-BE49-F238E27FC236}">
                  <a16:creationId xmlns:a16="http://schemas.microsoft.com/office/drawing/2014/main" id="{90343F0F-A03E-4F42-9C7B-A2EEE3CAC164}"/>
                </a:ext>
              </a:extLst>
            </p:cNvPr>
            <p:cNvSpPr/>
            <p:nvPr/>
          </p:nvSpPr>
          <p:spPr>
            <a:xfrm>
              <a:off x="2118137" y="698054"/>
              <a:ext cx="8041616" cy="2930458"/>
            </a:xfrm>
            <a:prstGeom prst="parallelogram">
              <a:avLst/>
            </a:prstGeom>
            <a:solidFill>
              <a:srgbClr val="0070C0">
                <a:alpha val="33000"/>
              </a:srgbClr>
            </a:solidFill>
            <a:ln>
              <a:solidFill>
                <a:srgbClr val="0070C0"/>
              </a:solidFill>
            </a:ln>
            <a:scene3d>
              <a:camera prst="orthographicFront">
                <a:rot lat="42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C8AF71B-7E32-4EF4-AC57-68B2DF4FD9C8}"/>
                </a:ext>
              </a:extLst>
            </p:cNvPr>
            <p:cNvSpPr/>
            <p:nvPr/>
          </p:nvSpPr>
          <p:spPr>
            <a:xfrm>
              <a:off x="3537284" y="3320716"/>
              <a:ext cx="216568" cy="23261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5FA1708-3189-4D7C-A382-D9D11B11334E}"/>
                </a:ext>
              </a:extLst>
            </p:cNvPr>
            <p:cNvSpPr/>
            <p:nvPr/>
          </p:nvSpPr>
          <p:spPr>
            <a:xfrm>
              <a:off x="3962400" y="3553327"/>
              <a:ext cx="216568" cy="23261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43058E5-0894-4E9E-927B-36078B3BF1F3}"/>
                </a:ext>
              </a:extLst>
            </p:cNvPr>
            <p:cNvSpPr/>
            <p:nvPr/>
          </p:nvSpPr>
          <p:spPr>
            <a:xfrm>
              <a:off x="4227094" y="3088105"/>
              <a:ext cx="216568" cy="23261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FF2DDBF-5717-46F7-AD8E-301F1AABFA0F}"/>
                </a:ext>
              </a:extLst>
            </p:cNvPr>
            <p:cNvSpPr/>
            <p:nvPr/>
          </p:nvSpPr>
          <p:spPr>
            <a:xfrm>
              <a:off x="4531894" y="3368843"/>
              <a:ext cx="216568" cy="23261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9102431-7760-4A17-939E-7BAFCF34FE22}"/>
                </a:ext>
              </a:extLst>
            </p:cNvPr>
            <p:cNvSpPr/>
            <p:nvPr/>
          </p:nvSpPr>
          <p:spPr>
            <a:xfrm>
              <a:off x="4780545" y="3669632"/>
              <a:ext cx="216568" cy="23261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0068EC5-682B-4B0A-8D38-B3A7B8B7E4CE}"/>
                </a:ext>
              </a:extLst>
            </p:cNvPr>
            <p:cNvCxnSpPr>
              <a:cxnSpLocks/>
              <a:stCxn id="4" idx="7"/>
              <a:endCxn id="5" idx="0"/>
            </p:cNvCxnSpPr>
            <p:nvPr/>
          </p:nvCxnSpPr>
          <p:spPr>
            <a:xfrm>
              <a:off x="3722136" y="3354781"/>
              <a:ext cx="348548" cy="198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D7AF1FB-DF3C-4024-B6E9-CDA1136E63E1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4178968" y="3204411"/>
              <a:ext cx="48126" cy="465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CB9252F-F982-4D3E-A441-91ED4D511B55}"/>
                </a:ext>
              </a:extLst>
            </p:cNvPr>
            <p:cNvCxnSpPr>
              <a:cxnSpLocks/>
              <a:stCxn id="5" idx="5"/>
              <a:endCxn id="7" idx="3"/>
            </p:cNvCxnSpPr>
            <p:nvPr/>
          </p:nvCxnSpPr>
          <p:spPr>
            <a:xfrm flipV="1">
              <a:off x="4147252" y="3567389"/>
              <a:ext cx="416358" cy="184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2B52ACB-448A-4FB6-93AB-F29BDB34035B}"/>
                </a:ext>
              </a:extLst>
            </p:cNvPr>
            <p:cNvCxnSpPr>
              <a:cxnSpLocks/>
              <a:stCxn id="7" idx="6"/>
              <a:endCxn id="8" idx="1"/>
            </p:cNvCxnSpPr>
            <p:nvPr/>
          </p:nvCxnSpPr>
          <p:spPr>
            <a:xfrm>
              <a:off x="4748462" y="3485149"/>
              <a:ext cx="63799" cy="218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F024FC9-44CB-4B3E-8BEC-246FBC55011D}"/>
                </a:ext>
              </a:extLst>
            </p:cNvPr>
            <p:cNvSpPr/>
            <p:nvPr/>
          </p:nvSpPr>
          <p:spPr>
            <a:xfrm>
              <a:off x="5038662" y="3320716"/>
              <a:ext cx="216568" cy="23261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D890FF5-FAE5-49D2-B3C6-A767EA433163}"/>
                </a:ext>
              </a:extLst>
            </p:cNvPr>
            <p:cNvSpPr/>
            <p:nvPr/>
          </p:nvSpPr>
          <p:spPr>
            <a:xfrm>
              <a:off x="5463778" y="3553327"/>
              <a:ext cx="216568" cy="23261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1963B7F-DE04-4D42-849E-533D242CAEB3}"/>
                </a:ext>
              </a:extLst>
            </p:cNvPr>
            <p:cNvSpPr/>
            <p:nvPr/>
          </p:nvSpPr>
          <p:spPr>
            <a:xfrm>
              <a:off x="6033272" y="3368843"/>
              <a:ext cx="216568" cy="23261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D495E11-42A3-409C-805D-39CB58CC73AD}"/>
                </a:ext>
              </a:extLst>
            </p:cNvPr>
            <p:cNvSpPr/>
            <p:nvPr/>
          </p:nvSpPr>
          <p:spPr>
            <a:xfrm>
              <a:off x="6281923" y="3669632"/>
              <a:ext cx="216568" cy="23261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1304CD2-84F5-41DE-84F0-82822929BFDC}"/>
                </a:ext>
              </a:extLst>
            </p:cNvPr>
            <p:cNvCxnSpPr>
              <a:cxnSpLocks/>
              <a:stCxn id="22" idx="7"/>
              <a:endCxn id="23" idx="0"/>
            </p:cNvCxnSpPr>
            <p:nvPr/>
          </p:nvCxnSpPr>
          <p:spPr>
            <a:xfrm>
              <a:off x="5223514" y="3354781"/>
              <a:ext cx="348548" cy="198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4597D79-5976-4B3A-953D-F3C4E9E8DB16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 flipV="1">
              <a:off x="5680346" y="3204411"/>
              <a:ext cx="48126" cy="465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76C8927-D359-455B-8F95-EC31EFBD58FA}"/>
                </a:ext>
              </a:extLst>
            </p:cNvPr>
            <p:cNvCxnSpPr>
              <a:cxnSpLocks/>
              <a:stCxn id="23" idx="5"/>
              <a:endCxn id="25" idx="3"/>
            </p:cNvCxnSpPr>
            <p:nvPr/>
          </p:nvCxnSpPr>
          <p:spPr>
            <a:xfrm flipV="1">
              <a:off x="5648630" y="3567389"/>
              <a:ext cx="416358" cy="184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DA05363-C209-410A-B20D-D23B5107B8BE}"/>
                </a:ext>
              </a:extLst>
            </p:cNvPr>
            <p:cNvCxnSpPr>
              <a:cxnSpLocks/>
              <a:stCxn id="25" idx="6"/>
              <a:endCxn id="26" idx="1"/>
            </p:cNvCxnSpPr>
            <p:nvPr/>
          </p:nvCxnSpPr>
          <p:spPr>
            <a:xfrm>
              <a:off x="6249840" y="3485149"/>
              <a:ext cx="63799" cy="218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5AB72B6-C1E3-4212-B697-438BB5932209}"/>
                </a:ext>
              </a:extLst>
            </p:cNvPr>
            <p:cNvSpPr/>
            <p:nvPr/>
          </p:nvSpPr>
          <p:spPr>
            <a:xfrm>
              <a:off x="6503623" y="3320716"/>
              <a:ext cx="216568" cy="23261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FD0B9EE-3BA4-4055-863D-6CF27B1F88EA}"/>
                </a:ext>
              </a:extLst>
            </p:cNvPr>
            <p:cNvSpPr/>
            <p:nvPr/>
          </p:nvSpPr>
          <p:spPr>
            <a:xfrm>
              <a:off x="6928739" y="3553327"/>
              <a:ext cx="216568" cy="23261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3CE0CEB-E9D8-45A3-B698-F9679384477B}"/>
                </a:ext>
              </a:extLst>
            </p:cNvPr>
            <p:cNvSpPr/>
            <p:nvPr/>
          </p:nvSpPr>
          <p:spPr>
            <a:xfrm>
              <a:off x="7193433" y="3088105"/>
              <a:ext cx="216568" cy="23261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0D5CBCB-C5BD-4431-AD2A-9C86B39A9F75}"/>
                </a:ext>
              </a:extLst>
            </p:cNvPr>
            <p:cNvSpPr/>
            <p:nvPr/>
          </p:nvSpPr>
          <p:spPr>
            <a:xfrm>
              <a:off x="7498233" y="3368843"/>
              <a:ext cx="216568" cy="23261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1432445-087D-4A5A-BDE6-BC7F96572DE2}"/>
                </a:ext>
              </a:extLst>
            </p:cNvPr>
            <p:cNvSpPr/>
            <p:nvPr/>
          </p:nvSpPr>
          <p:spPr>
            <a:xfrm>
              <a:off x="7746884" y="3669632"/>
              <a:ext cx="216568" cy="23261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B4959E1-257E-4917-B26E-7C3D31451464}"/>
                </a:ext>
              </a:extLst>
            </p:cNvPr>
            <p:cNvCxnSpPr>
              <a:cxnSpLocks/>
              <a:stCxn id="31" idx="7"/>
              <a:endCxn id="32" idx="0"/>
            </p:cNvCxnSpPr>
            <p:nvPr/>
          </p:nvCxnSpPr>
          <p:spPr>
            <a:xfrm>
              <a:off x="6688475" y="3354781"/>
              <a:ext cx="348548" cy="198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5D52BD3-7F8A-4A69-84C0-C922794E3990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 flipV="1">
              <a:off x="7145307" y="3204411"/>
              <a:ext cx="48126" cy="465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812816C9-2C7C-499C-94A6-416002DAE227}"/>
                </a:ext>
              </a:extLst>
            </p:cNvPr>
            <p:cNvCxnSpPr>
              <a:cxnSpLocks/>
              <a:stCxn id="32" idx="5"/>
              <a:endCxn id="34" idx="3"/>
            </p:cNvCxnSpPr>
            <p:nvPr/>
          </p:nvCxnSpPr>
          <p:spPr>
            <a:xfrm flipV="1">
              <a:off x="7113591" y="3567389"/>
              <a:ext cx="416358" cy="184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8FA8CAB-B912-4DCF-82C1-5F35381CF6D5}"/>
                </a:ext>
              </a:extLst>
            </p:cNvPr>
            <p:cNvCxnSpPr>
              <a:cxnSpLocks/>
              <a:stCxn id="34" idx="6"/>
              <a:endCxn id="35" idx="1"/>
            </p:cNvCxnSpPr>
            <p:nvPr/>
          </p:nvCxnSpPr>
          <p:spPr>
            <a:xfrm>
              <a:off x="7714801" y="3485149"/>
              <a:ext cx="63799" cy="218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8153D56-C190-4DCA-8717-B698B0125705}"/>
                </a:ext>
              </a:extLst>
            </p:cNvPr>
            <p:cNvSpPr/>
            <p:nvPr/>
          </p:nvSpPr>
          <p:spPr>
            <a:xfrm>
              <a:off x="7968584" y="3320716"/>
              <a:ext cx="216568" cy="23261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2D48EFD-FA0E-4D90-9946-21E806CD9602}"/>
                </a:ext>
              </a:extLst>
            </p:cNvPr>
            <p:cNvSpPr/>
            <p:nvPr/>
          </p:nvSpPr>
          <p:spPr>
            <a:xfrm>
              <a:off x="8393700" y="3553327"/>
              <a:ext cx="216568" cy="23261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02DFF12-952A-434B-A5CB-1C6459B141A9}"/>
                </a:ext>
              </a:extLst>
            </p:cNvPr>
            <p:cNvSpPr/>
            <p:nvPr/>
          </p:nvSpPr>
          <p:spPr>
            <a:xfrm>
              <a:off x="8658394" y="3088105"/>
              <a:ext cx="216568" cy="23261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4E9C00AA-4771-4CC3-BD66-5C26B2328E9D}"/>
                </a:ext>
              </a:extLst>
            </p:cNvPr>
            <p:cNvSpPr/>
            <p:nvPr/>
          </p:nvSpPr>
          <p:spPr>
            <a:xfrm>
              <a:off x="8963194" y="3368843"/>
              <a:ext cx="216568" cy="23261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6F02A58D-4BB3-49B3-8E36-CB725708C7E3}"/>
                </a:ext>
              </a:extLst>
            </p:cNvPr>
            <p:cNvSpPr/>
            <p:nvPr/>
          </p:nvSpPr>
          <p:spPr>
            <a:xfrm>
              <a:off x="9211845" y="3669632"/>
              <a:ext cx="216568" cy="23261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806DF8C8-F114-4E44-AFB8-B936CEE493B0}"/>
                </a:ext>
              </a:extLst>
            </p:cNvPr>
            <p:cNvCxnSpPr>
              <a:cxnSpLocks/>
              <a:stCxn id="50" idx="7"/>
              <a:endCxn id="51" idx="0"/>
            </p:cNvCxnSpPr>
            <p:nvPr/>
          </p:nvCxnSpPr>
          <p:spPr>
            <a:xfrm>
              <a:off x="8153436" y="3354781"/>
              <a:ext cx="348548" cy="198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8458053-F5B5-44D4-B1C1-EC17FF925BCC}"/>
                </a:ext>
              </a:extLst>
            </p:cNvPr>
            <p:cNvCxnSpPr>
              <a:cxnSpLocks/>
              <a:stCxn id="51" idx="6"/>
              <a:endCxn id="52" idx="2"/>
            </p:cNvCxnSpPr>
            <p:nvPr/>
          </p:nvCxnSpPr>
          <p:spPr>
            <a:xfrm flipV="1">
              <a:off x="8610268" y="3204411"/>
              <a:ext cx="48126" cy="465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EDD186D-E395-47A5-8ED5-13C16681FD89}"/>
                </a:ext>
              </a:extLst>
            </p:cNvPr>
            <p:cNvCxnSpPr>
              <a:cxnSpLocks/>
              <a:stCxn id="51" idx="5"/>
              <a:endCxn id="53" idx="3"/>
            </p:cNvCxnSpPr>
            <p:nvPr/>
          </p:nvCxnSpPr>
          <p:spPr>
            <a:xfrm flipV="1">
              <a:off x="8578552" y="3567389"/>
              <a:ext cx="416358" cy="184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45252DDD-6236-4934-94BC-537CC3A9848E}"/>
                </a:ext>
              </a:extLst>
            </p:cNvPr>
            <p:cNvCxnSpPr>
              <a:cxnSpLocks/>
              <a:stCxn id="53" idx="6"/>
              <a:endCxn id="54" idx="1"/>
            </p:cNvCxnSpPr>
            <p:nvPr/>
          </p:nvCxnSpPr>
          <p:spPr>
            <a:xfrm>
              <a:off x="9179762" y="3485149"/>
              <a:ext cx="63799" cy="218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CF6D20A-E058-4CFC-ADEF-86C58DC816EA}"/>
                </a:ext>
              </a:extLst>
            </p:cNvPr>
            <p:cNvCxnSpPr>
              <a:cxnSpLocks/>
              <a:stCxn id="22" idx="4"/>
              <a:endCxn id="8" idx="0"/>
            </p:cNvCxnSpPr>
            <p:nvPr/>
          </p:nvCxnSpPr>
          <p:spPr>
            <a:xfrm flipH="1">
              <a:off x="4888829" y="3553327"/>
              <a:ext cx="258117" cy="11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13A8CFA-95B7-4A48-97B1-EEA24E243402}"/>
                </a:ext>
              </a:extLst>
            </p:cNvPr>
            <p:cNvCxnSpPr>
              <a:cxnSpLocks/>
              <a:stCxn id="31" idx="4"/>
              <a:endCxn id="26" idx="5"/>
            </p:cNvCxnSpPr>
            <p:nvPr/>
          </p:nvCxnSpPr>
          <p:spPr>
            <a:xfrm flipH="1">
              <a:off x="6466775" y="3553327"/>
              <a:ext cx="145132" cy="314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90C30AB6-F0F9-46BC-9E72-C74077FAF4DC}"/>
                </a:ext>
              </a:extLst>
            </p:cNvPr>
            <p:cNvCxnSpPr>
              <a:cxnSpLocks/>
              <a:stCxn id="50" idx="4"/>
              <a:endCxn id="35" idx="6"/>
            </p:cNvCxnSpPr>
            <p:nvPr/>
          </p:nvCxnSpPr>
          <p:spPr>
            <a:xfrm flipH="1">
              <a:off x="7963452" y="3553327"/>
              <a:ext cx="113416" cy="2326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2F897D3-623F-4929-A520-7BFA0B6F1DA9}"/>
                </a:ext>
              </a:extLst>
            </p:cNvPr>
            <p:cNvSpPr/>
            <p:nvPr/>
          </p:nvSpPr>
          <p:spPr>
            <a:xfrm flipH="1">
              <a:off x="4361520" y="2320009"/>
              <a:ext cx="216568" cy="23261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BC39670-D3E7-4430-BE07-25B66733ABC4}"/>
                </a:ext>
              </a:extLst>
            </p:cNvPr>
            <p:cNvSpPr/>
            <p:nvPr/>
          </p:nvSpPr>
          <p:spPr>
            <a:xfrm flipH="1">
              <a:off x="4981310" y="2320009"/>
              <a:ext cx="216568" cy="23261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85F01CB-3AEE-48C8-9E52-409628C7BCAE}"/>
                </a:ext>
              </a:extLst>
            </p:cNvPr>
            <p:cNvSpPr/>
            <p:nvPr/>
          </p:nvSpPr>
          <p:spPr>
            <a:xfrm flipH="1">
              <a:off x="5511904" y="2320009"/>
              <a:ext cx="216568" cy="23261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594A0379-A923-41FB-A849-B851BCB1E468}"/>
                </a:ext>
              </a:extLst>
            </p:cNvPr>
            <p:cNvSpPr/>
            <p:nvPr/>
          </p:nvSpPr>
          <p:spPr>
            <a:xfrm flipH="1">
              <a:off x="6042498" y="2320009"/>
              <a:ext cx="216568" cy="23261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665083A-B7F3-42C0-B3DA-A92817BDA923}"/>
                </a:ext>
              </a:extLst>
            </p:cNvPr>
            <p:cNvSpPr/>
            <p:nvPr/>
          </p:nvSpPr>
          <p:spPr>
            <a:xfrm flipH="1">
              <a:off x="6573092" y="2320009"/>
              <a:ext cx="216568" cy="23261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1F9272AA-477F-4F3C-A806-D24FB8DBB378}"/>
                </a:ext>
              </a:extLst>
            </p:cNvPr>
            <p:cNvSpPr/>
            <p:nvPr/>
          </p:nvSpPr>
          <p:spPr>
            <a:xfrm flipH="1">
              <a:off x="7103686" y="2320009"/>
              <a:ext cx="216568" cy="23261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C594155E-8AD6-4315-807A-A7304692BB1D}"/>
                </a:ext>
              </a:extLst>
            </p:cNvPr>
            <p:cNvSpPr/>
            <p:nvPr/>
          </p:nvSpPr>
          <p:spPr>
            <a:xfrm flipH="1">
              <a:off x="7634280" y="2320009"/>
              <a:ext cx="216568" cy="23261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291F9F6-7BAF-406C-8FA3-18ACBD153FAC}"/>
                </a:ext>
              </a:extLst>
            </p:cNvPr>
            <p:cNvSpPr/>
            <p:nvPr/>
          </p:nvSpPr>
          <p:spPr>
            <a:xfrm flipH="1">
              <a:off x="8164874" y="2320009"/>
              <a:ext cx="216568" cy="23261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4F25170-2D62-4B3D-9310-A05DD16AB0FD}"/>
                </a:ext>
              </a:extLst>
            </p:cNvPr>
            <p:cNvSpPr/>
            <p:nvPr/>
          </p:nvSpPr>
          <p:spPr>
            <a:xfrm flipH="1" flipV="1">
              <a:off x="9211845" y="4810732"/>
              <a:ext cx="216568" cy="2326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AA66DE33-7B98-411E-B989-5157F8B27147}"/>
                </a:ext>
              </a:extLst>
            </p:cNvPr>
            <p:cNvSpPr/>
            <p:nvPr/>
          </p:nvSpPr>
          <p:spPr>
            <a:xfrm flipH="1" flipV="1">
              <a:off x="8786729" y="4578121"/>
              <a:ext cx="216568" cy="2326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242C394E-37A5-45BF-A320-0004A31E97A0}"/>
                </a:ext>
              </a:extLst>
            </p:cNvPr>
            <p:cNvSpPr/>
            <p:nvPr/>
          </p:nvSpPr>
          <p:spPr>
            <a:xfrm flipH="1" flipV="1">
              <a:off x="8522035" y="5043343"/>
              <a:ext cx="216568" cy="2326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3A476E2F-562E-4F98-AF88-4E6AD19D5DCF}"/>
                </a:ext>
              </a:extLst>
            </p:cNvPr>
            <p:cNvSpPr/>
            <p:nvPr/>
          </p:nvSpPr>
          <p:spPr>
            <a:xfrm flipH="1" flipV="1">
              <a:off x="8217235" y="4762605"/>
              <a:ext cx="216568" cy="2326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64D3746-3707-4489-95E1-3DE2B91BD8C8}"/>
                </a:ext>
              </a:extLst>
            </p:cNvPr>
            <p:cNvSpPr/>
            <p:nvPr/>
          </p:nvSpPr>
          <p:spPr>
            <a:xfrm flipH="1" flipV="1">
              <a:off x="7968584" y="4461816"/>
              <a:ext cx="216568" cy="2326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06F0F98D-D003-4AC7-940E-CD9AF2CBABF2}"/>
                </a:ext>
              </a:extLst>
            </p:cNvPr>
            <p:cNvCxnSpPr>
              <a:cxnSpLocks/>
              <a:stCxn id="85" idx="7"/>
              <a:endCxn id="86" idx="0"/>
            </p:cNvCxnSpPr>
            <p:nvPr/>
          </p:nvCxnSpPr>
          <p:spPr>
            <a:xfrm flipH="1" flipV="1">
              <a:off x="8895013" y="4810732"/>
              <a:ext cx="348548" cy="198546"/>
            </a:xfrm>
            <a:prstGeom prst="lin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4040ACCE-3D95-41CA-80D5-7D3A4E4DCA98}"/>
                </a:ext>
              </a:extLst>
            </p:cNvPr>
            <p:cNvCxnSpPr>
              <a:cxnSpLocks/>
              <a:stCxn id="86" idx="6"/>
              <a:endCxn id="87" idx="2"/>
            </p:cNvCxnSpPr>
            <p:nvPr/>
          </p:nvCxnSpPr>
          <p:spPr>
            <a:xfrm flipH="1">
              <a:off x="8738603" y="4694426"/>
              <a:ext cx="48126" cy="465222"/>
            </a:xfrm>
            <a:prstGeom prst="lin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39DBE5EC-A02D-4CF9-ADC0-A56B4D58D6C8}"/>
                </a:ext>
              </a:extLst>
            </p:cNvPr>
            <p:cNvCxnSpPr>
              <a:cxnSpLocks/>
              <a:stCxn id="86" idx="5"/>
              <a:endCxn id="88" idx="3"/>
            </p:cNvCxnSpPr>
            <p:nvPr/>
          </p:nvCxnSpPr>
          <p:spPr>
            <a:xfrm flipH="1">
              <a:off x="8402087" y="4612186"/>
              <a:ext cx="416358" cy="184484"/>
            </a:xfrm>
            <a:prstGeom prst="lin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7A4DBDCB-7BEC-40C4-BAB4-AE432FF4D654}"/>
                </a:ext>
              </a:extLst>
            </p:cNvPr>
            <p:cNvCxnSpPr>
              <a:cxnSpLocks/>
              <a:stCxn id="88" idx="6"/>
              <a:endCxn id="89" idx="1"/>
            </p:cNvCxnSpPr>
            <p:nvPr/>
          </p:nvCxnSpPr>
          <p:spPr>
            <a:xfrm flipH="1" flipV="1">
              <a:off x="8153436" y="4660362"/>
              <a:ext cx="63799" cy="218548"/>
            </a:xfrm>
            <a:prstGeom prst="lin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2B822449-190E-4133-B909-9D185F0E93AA}"/>
                </a:ext>
              </a:extLst>
            </p:cNvPr>
            <p:cNvSpPr/>
            <p:nvPr/>
          </p:nvSpPr>
          <p:spPr>
            <a:xfrm flipH="1" flipV="1">
              <a:off x="7710467" y="4810732"/>
              <a:ext cx="216568" cy="2326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814497E-E4BA-4323-BD42-93C0FD81144E}"/>
                </a:ext>
              </a:extLst>
            </p:cNvPr>
            <p:cNvSpPr/>
            <p:nvPr/>
          </p:nvSpPr>
          <p:spPr>
            <a:xfrm flipH="1" flipV="1">
              <a:off x="7285351" y="4578121"/>
              <a:ext cx="216568" cy="2326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F0296C31-7992-4FC5-B834-64A6CDA846DE}"/>
                </a:ext>
              </a:extLst>
            </p:cNvPr>
            <p:cNvSpPr/>
            <p:nvPr/>
          </p:nvSpPr>
          <p:spPr>
            <a:xfrm flipH="1" flipV="1">
              <a:off x="7020657" y="5043343"/>
              <a:ext cx="216568" cy="2326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B2BDAB0E-6AEE-4E90-BC96-F43549F5AF1D}"/>
                </a:ext>
              </a:extLst>
            </p:cNvPr>
            <p:cNvSpPr/>
            <p:nvPr/>
          </p:nvSpPr>
          <p:spPr>
            <a:xfrm flipH="1" flipV="1">
              <a:off x="6467206" y="4461816"/>
              <a:ext cx="216568" cy="2326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DA314F2-77D8-40A5-B22D-B48D23EF848A}"/>
                </a:ext>
              </a:extLst>
            </p:cNvPr>
            <p:cNvCxnSpPr>
              <a:cxnSpLocks/>
              <a:stCxn id="94" idx="7"/>
              <a:endCxn id="95" idx="0"/>
            </p:cNvCxnSpPr>
            <p:nvPr/>
          </p:nvCxnSpPr>
          <p:spPr>
            <a:xfrm flipH="1" flipV="1">
              <a:off x="7393635" y="4810732"/>
              <a:ext cx="348548" cy="198546"/>
            </a:xfrm>
            <a:prstGeom prst="lin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370D1DE-723B-48EA-98F5-429666BDAFA5}"/>
                </a:ext>
              </a:extLst>
            </p:cNvPr>
            <p:cNvCxnSpPr>
              <a:cxnSpLocks/>
              <a:stCxn id="95" idx="6"/>
              <a:endCxn id="96" idx="2"/>
            </p:cNvCxnSpPr>
            <p:nvPr/>
          </p:nvCxnSpPr>
          <p:spPr>
            <a:xfrm flipH="1">
              <a:off x="7237225" y="4694426"/>
              <a:ext cx="48126" cy="465222"/>
            </a:xfrm>
            <a:prstGeom prst="lin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B6FB63CF-A8FA-4D20-A99B-C9E0B1F7E9DD}"/>
                </a:ext>
              </a:extLst>
            </p:cNvPr>
            <p:cNvCxnSpPr>
              <a:cxnSpLocks/>
              <a:stCxn id="95" idx="5"/>
              <a:endCxn id="97" idx="3"/>
            </p:cNvCxnSpPr>
            <p:nvPr/>
          </p:nvCxnSpPr>
          <p:spPr>
            <a:xfrm flipH="1">
              <a:off x="6900709" y="4612186"/>
              <a:ext cx="416358" cy="184484"/>
            </a:xfrm>
            <a:prstGeom prst="lin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D7781E51-D1ED-4033-9E85-5FC3B836579F}"/>
                </a:ext>
              </a:extLst>
            </p:cNvPr>
            <p:cNvCxnSpPr>
              <a:cxnSpLocks/>
              <a:stCxn id="97" idx="6"/>
              <a:endCxn id="98" idx="1"/>
            </p:cNvCxnSpPr>
            <p:nvPr/>
          </p:nvCxnSpPr>
          <p:spPr>
            <a:xfrm flipH="1" flipV="1">
              <a:off x="6652058" y="4660362"/>
              <a:ext cx="63799" cy="218548"/>
            </a:xfrm>
            <a:prstGeom prst="lin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D4AB253F-D104-4BC4-ACA2-3A059458F722}"/>
                </a:ext>
              </a:extLst>
            </p:cNvPr>
            <p:cNvSpPr/>
            <p:nvPr/>
          </p:nvSpPr>
          <p:spPr>
            <a:xfrm flipH="1" flipV="1">
              <a:off x="6245506" y="4810732"/>
              <a:ext cx="216568" cy="2326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250DC2CA-2168-4213-AC5E-1B8874C9F16C}"/>
                </a:ext>
              </a:extLst>
            </p:cNvPr>
            <p:cNvSpPr/>
            <p:nvPr/>
          </p:nvSpPr>
          <p:spPr>
            <a:xfrm flipH="1" flipV="1">
              <a:off x="5820390" y="4578121"/>
              <a:ext cx="216568" cy="2326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3B91F76-F614-47CD-8619-02D00E480A1A}"/>
                </a:ext>
              </a:extLst>
            </p:cNvPr>
            <p:cNvSpPr/>
            <p:nvPr/>
          </p:nvSpPr>
          <p:spPr>
            <a:xfrm flipH="1" flipV="1">
              <a:off x="5555696" y="5043343"/>
              <a:ext cx="216568" cy="2326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73B2D1C3-8C78-4745-92AA-52279980831B}"/>
                </a:ext>
              </a:extLst>
            </p:cNvPr>
            <p:cNvSpPr/>
            <p:nvPr/>
          </p:nvSpPr>
          <p:spPr>
            <a:xfrm flipH="1" flipV="1">
              <a:off x="5250896" y="4762605"/>
              <a:ext cx="216568" cy="2326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531063CE-A2C4-4A7B-B9E7-583B8D5AE392}"/>
                </a:ext>
              </a:extLst>
            </p:cNvPr>
            <p:cNvSpPr/>
            <p:nvPr/>
          </p:nvSpPr>
          <p:spPr>
            <a:xfrm flipH="1" flipV="1">
              <a:off x="5002245" y="4461816"/>
              <a:ext cx="216568" cy="2326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81C24D13-9D91-4492-B9DB-A869105E0CFD}"/>
                </a:ext>
              </a:extLst>
            </p:cNvPr>
            <p:cNvCxnSpPr>
              <a:cxnSpLocks/>
              <a:stCxn id="103" idx="7"/>
              <a:endCxn id="104" idx="0"/>
            </p:cNvCxnSpPr>
            <p:nvPr/>
          </p:nvCxnSpPr>
          <p:spPr>
            <a:xfrm flipH="1" flipV="1">
              <a:off x="5928674" y="4810732"/>
              <a:ext cx="348548" cy="198546"/>
            </a:xfrm>
            <a:prstGeom prst="lin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EA3214A-55EA-4B2F-8175-AE4500909177}"/>
                </a:ext>
              </a:extLst>
            </p:cNvPr>
            <p:cNvCxnSpPr>
              <a:cxnSpLocks/>
              <a:stCxn id="104" idx="6"/>
              <a:endCxn id="105" idx="2"/>
            </p:cNvCxnSpPr>
            <p:nvPr/>
          </p:nvCxnSpPr>
          <p:spPr>
            <a:xfrm flipH="1">
              <a:off x="5772264" y="4694426"/>
              <a:ext cx="48126" cy="465222"/>
            </a:xfrm>
            <a:prstGeom prst="lin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68F05506-71DF-41B3-B23C-BA53FCE05980}"/>
                </a:ext>
              </a:extLst>
            </p:cNvPr>
            <p:cNvCxnSpPr>
              <a:cxnSpLocks/>
              <a:stCxn id="104" idx="5"/>
              <a:endCxn id="106" idx="3"/>
            </p:cNvCxnSpPr>
            <p:nvPr/>
          </p:nvCxnSpPr>
          <p:spPr>
            <a:xfrm flipH="1">
              <a:off x="5435748" y="4612186"/>
              <a:ext cx="416358" cy="184484"/>
            </a:xfrm>
            <a:prstGeom prst="lin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18E516DB-33EF-4F2A-8D30-320175BB6000}"/>
                </a:ext>
              </a:extLst>
            </p:cNvPr>
            <p:cNvCxnSpPr>
              <a:cxnSpLocks/>
              <a:stCxn id="106" idx="6"/>
              <a:endCxn id="107" idx="1"/>
            </p:cNvCxnSpPr>
            <p:nvPr/>
          </p:nvCxnSpPr>
          <p:spPr>
            <a:xfrm flipH="1" flipV="1">
              <a:off x="5187097" y="4660362"/>
              <a:ext cx="63799" cy="218548"/>
            </a:xfrm>
            <a:prstGeom prst="lin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F878ACE8-F707-4358-A7F3-3B3AD8F3FEDD}"/>
                </a:ext>
              </a:extLst>
            </p:cNvPr>
            <p:cNvSpPr/>
            <p:nvPr/>
          </p:nvSpPr>
          <p:spPr>
            <a:xfrm flipH="1" flipV="1">
              <a:off x="4780545" y="4810732"/>
              <a:ext cx="216568" cy="2326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EF485B8C-24FC-4967-8517-3F2D3DA0496D}"/>
                </a:ext>
              </a:extLst>
            </p:cNvPr>
            <p:cNvSpPr/>
            <p:nvPr/>
          </p:nvSpPr>
          <p:spPr>
            <a:xfrm flipH="1" flipV="1">
              <a:off x="4355429" y="4578121"/>
              <a:ext cx="216568" cy="2326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DD126B79-68EE-4CAA-BCC0-7BD86C60479A}"/>
                </a:ext>
              </a:extLst>
            </p:cNvPr>
            <p:cNvSpPr/>
            <p:nvPr/>
          </p:nvSpPr>
          <p:spPr>
            <a:xfrm flipH="1" flipV="1">
              <a:off x="4090735" y="5043343"/>
              <a:ext cx="216568" cy="2326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D5F6057A-4E7D-4201-B099-A3E6707003C3}"/>
                </a:ext>
              </a:extLst>
            </p:cNvPr>
            <p:cNvSpPr/>
            <p:nvPr/>
          </p:nvSpPr>
          <p:spPr>
            <a:xfrm flipH="1" flipV="1">
              <a:off x="3785935" y="4762605"/>
              <a:ext cx="216568" cy="2326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F3D294C5-5319-455E-B803-8E3236D22F57}"/>
                </a:ext>
              </a:extLst>
            </p:cNvPr>
            <p:cNvSpPr/>
            <p:nvPr/>
          </p:nvSpPr>
          <p:spPr>
            <a:xfrm flipH="1" flipV="1">
              <a:off x="3537284" y="4461816"/>
              <a:ext cx="216568" cy="2326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03F33D37-4EB2-473D-B925-2070196C9168}"/>
                </a:ext>
              </a:extLst>
            </p:cNvPr>
            <p:cNvCxnSpPr>
              <a:cxnSpLocks/>
              <a:stCxn id="112" idx="7"/>
              <a:endCxn id="113" idx="0"/>
            </p:cNvCxnSpPr>
            <p:nvPr/>
          </p:nvCxnSpPr>
          <p:spPr>
            <a:xfrm flipH="1" flipV="1">
              <a:off x="4463713" y="4810732"/>
              <a:ext cx="348548" cy="198546"/>
            </a:xfrm>
            <a:prstGeom prst="lin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BB96EFDB-0184-461B-8744-E240AFACE578}"/>
                </a:ext>
              </a:extLst>
            </p:cNvPr>
            <p:cNvCxnSpPr>
              <a:cxnSpLocks/>
              <a:stCxn id="113" idx="6"/>
              <a:endCxn id="114" idx="2"/>
            </p:cNvCxnSpPr>
            <p:nvPr/>
          </p:nvCxnSpPr>
          <p:spPr>
            <a:xfrm flipH="1">
              <a:off x="4307303" y="4694426"/>
              <a:ext cx="48126" cy="465222"/>
            </a:xfrm>
            <a:prstGeom prst="lin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C5D235D-9822-4B69-9997-7DB3478DD8C0}"/>
                </a:ext>
              </a:extLst>
            </p:cNvPr>
            <p:cNvCxnSpPr>
              <a:cxnSpLocks/>
              <a:stCxn id="113" idx="5"/>
              <a:endCxn id="115" idx="3"/>
            </p:cNvCxnSpPr>
            <p:nvPr/>
          </p:nvCxnSpPr>
          <p:spPr>
            <a:xfrm flipH="1">
              <a:off x="3970787" y="4612186"/>
              <a:ext cx="416358" cy="184484"/>
            </a:xfrm>
            <a:prstGeom prst="lin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2333E0B2-6C6B-48D1-B670-295F6C350AF1}"/>
                </a:ext>
              </a:extLst>
            </p:cNvPr>
            <p:cNvCxnSpPr>
              <a:cxnSpLocks/>
              <a:stCxn id="115" idx="6"/>
              <a:endCxn id="116" idx="1"/>
            </p:cNvCxnSpPr>
            <p:nvPr/>
          </p:nvCxnSpPr>
          <p:spPr>
            <a:xfrm flipH="1" flipV="1">
              <a:off x="3722136" y="4660362"/>
              <a:ext cx="63799" cy="218548"/>
            </a:xfrm>
            <a:prstGeom prst="lin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1E45DF54-F808-4E79-AA07-EC8328A6CC75}"/>
                </a:ext>
              </a:extLst>
            </p:cNvPr>
            <p:cNvCxnSpPr>
              <a:cxnSpLocks/>
              <a:stCxn id="94" idx="4"/>
              <a:endCxn id="89" idx="0"/>
            </p:cNvCxnSpPr>
            <p:nvPr/>
          </p:nvCxnSpPr>
          <p:spPr>
            <a:xfrm flipV="1">
              <a:off x="7818751" y="4694427"/>
              <a:ext cx="258117" cy="116305"/>
            </a:xfrm>
            <a:prstGeom prst="lin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B49F452A-2951-47DD-B118-9447DA33D116}"/>
                </a:ext>
              </a:extLst>
            </p:cNvPr>
            <p:cNvCxnSpPr>
              <a:cxnSpLocks/>
              <a:stCxn id="103" idx="4"/>
              <a:endCxn id="98" idx="5"/>
            </p:cNvCxnSpPr>
            <p:nvPr/>
          </p:nvCxnSpPr>
          <p:spPr>
            <a:xfrm flipV="1">
              <a:off x="6353790" y="4495881"/>
              <a:ext cx="145132" cy="314851"/>
            </a:xfrm>
            <a:prstGeom prst="lin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0778B341-6278-4328-9633-1467A722DE00}"/>
                </a:ext>
              </a:extLst>
            </p:cNvPr>
            <p:cNvCxnSpPr>
              <a:cxnSpLocks/>
              <a:stCxn id="112" idx="4"/>
              <a:endCxn id="107" idx="6"/>
            </p:cNvCxnSpPr>
            <p:nvPr/>
          </p:nvCxnSpPr>
          <p:spPr>
            <a:xfrm flipV="1">
              <a:off x="4888829" y="4578121"/>
              <a:ext cx="113416" cy="232611"/>
            </a:xfrm>
            <a:prstGeom prst="lin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4F6C61E-F180-459F-AF0E-B2F4AE5DD89B}"/>
                </a:ext>
              </a:extLst>
            </p:cNvPr>
            <p:cNvCxnSpPr>
              <a:cxnSpLocks/>
              <a:stCxn id="104" idx="5"/>
              <a:endCxn id="107" idx="4"/>
            </p:cNvCxnSpPr>
            <p:nvPr/>
          </p:nvCxnSpPr>
          <p:spPr>
            <a:xfrm flipH="1" flipV="1">
              <a:off x="5110529" y="4461816"/>
              <a:ext cx="741577" cy="150370"/>
            </a:xfrm>
            <a:prstGeom prst="lin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77BCF42F-437C-4DEF-9EC4-5E64F1F13D31}"/>
                </a:ext>
              </a:extLst>
            </p:cNvPr>
            <p:cNvCxnSpPr>
              <a:cxnSpLocks/>
              <a:stCxn id="98" idx="6"/>
              <a:endCxn id="104" idx="2"/>
            </p:cNvCxnSpPr>
            <p:nvPr/>
          </p:nvCxnSpPr>
          <p:spPr>
            <a:xfrm flipH="1">
              <a:off x="6036958" y="4578121"/>
              <a:ext cx="430248" cy="116305"/>
            </a:xfrm>
            <a:prstGeom prst="lin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3B36A5A8-CC3E-43B5-B758-5B93F0E9B59F}"/>
                </a:ext>
              </a:extLst>
            </p:cNvPr>
            <p:cNvCxnSpPr>
              <a:cxnSpLocks/>
              <a:stCxn id="94" idx="7"/>
              <a:endCxn id="103" idx="2"/>
            </p:cNvCxnSpPr>
            <p:nvPr/>
          </p:nvCxnSpPr>
          <p:spPr>
            <a:xfrm flipH="1" flipV="1">
              <a:off x="6462074" y="4927037"/>
              <a:ext cx="1280109" cy="82241"/>
            </a:xfrm>
            <a:prstGeom prst="lin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9050A6F-60D4-465C-A2AC-426E883B9882}"/>
                </a:ext>
              </a:extLst>
            </p:cNvPr>
            <p:cNvSpPr/>
            <p:nvPr/>
          </p:nvSpPr>
          <p:spPr>
            <a:xfrm flipH="1" flipV="1">
              <a:off x="6715857" y="4762605"/>
              <a:ext cx="216568" cy="2326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C0334925-E494-4896-880D-D4776210AA89}"/>
                </a:ext>
              </a:extLst>
            </p:cNvPr>
            <p:cNvCxnSpPr>
              <a:cxnSpLocks/>
              <a:stCxn id="98" idx="4"/>
              <a:endCxn id="26" idx="4"/>
            </p:cNvCxnSpPr>
            <p:nvPr/>
          </p:nvCxnSpPr>
          <p:spPr>
            <a:xfrm flipH="1" flipV="1">
              <a:off x="6390207" y="3902243"/>
              <a:ext cx="185283" cy="559573"/>
            </a:xfrm>
            <a:prstGeom prst="line">
              <a:avLst/>
            </a:prstGeom>
            <a:solidFill>
              <a:srgbClr val="00B0F0"/>
            </a:solidFill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2448731D-AD03-43EF-9B0E-CDA980FEBE18}"/>
                </a:ext>
              </a:extLst>
            </p:cNvPr>
            <p:cNvCxnSpPr>
              <a:cxnSpLocks/>
              <a:stCxn id="98" idx="4"/>
              <a:endCxn id="31" idx="4"/>
            </p:cNvCxnSpPr>
            <p:nvPr/>
          </p:nvCxnSpPr>
          <p:spPr>
            <a:xfrm flipV="1">
              <a:off x="6575490" y="3553327"/>
              <a:ext cx="36417" cy="908489"/>
            </a:xfrm>
            <a:prstGeom prst="line">
              <a:avLst/>
            </a:prstGeom>
            <a:solidFill>
              <a:srgbClr val="00B0F0"/>
            </a:solidFill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3922925E-0F37-406E-95BF-0B9EFA6E9449}"/>
                </a:ext>
              </a:extLst>
            </p:cNvPr>
            <p:cNvCxnSpPr>
              <a:cxnSpLocks/>
              <a:stCxn id="98" idx="4"/>
              <a:endCxn id="23" idx="4"/>
            </p:cNvCxnSpPr>
            <p:nvPr/>
          </p:nvCxnSpPr>
          <p:spPr>
            <a:xfrm flipH="1" flipV="1">
              <a:off x="5572062" y="3785938"/>
              <a:ext cx="1003428" cy="675878"/>
            </a:xfrm>
            <a:prstGeom prst="line">
              <a:avLst/>
            </a:prstGeom>
            <a:solidFill>
              <a:srgbClr val="00B0F0"/>
            </a:solidFill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571BEE9F-0637-4823-B1B9-9310EB4340A2}"/>
                </a:ext>
              </a:extLst>
            </p:cNvPr>
            <p:cNvCxnSpPr>
              <a:cxnSpLocks/>
              <a:stCxn id="98" idx="4"/>
              <a:endCxn id="8" idx="3"/>
            </p:cNvCxnSpPr>
            <p:nvPr/>
          </p:nvCxnSpPr>
          <p:spPr>
            <a:xfrm flipH="1" flipV="1">
              <a:off x="4812261" y="3868178"/>
              <a:ext cx="1763229" cy="593638"/>
            </a:xfrm>
            <a:prstGeom prst="line">
              <a:avLst/>
            </a:prstGeom>
            <a:solidFill>
              <a:srgbClr val="00B0F0"/>
            </a:solidFill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DBAA182E-2887-424C-BD70-E2C5DDFFF27A}"/>
                </a:ext>
              </a:extLst>
            </p:cNvPr>
            <p:cNvCxnSpPr>
              <a:cxnSpLocks/>
              <a:stCxn id="215" idx="0"/>
              <a:endCxn id="54" idx="3"/>
            </p:cNvCxnSpPr>
            <p:nvPr/>
          </p:nvCxnSpPr>
          <p:spPr>
            <a:xfrm flipV="1">
              <a:off x="6584810" y="3868178"/>
              <a:ext cx="2658751" cy="600475"/>
            </a:xfrm>
            <a:prstGeom prst="line">
              <a:avLst/>
            </a:prstGeom>
            <a:solidFill>
              <a:srgbClr val="00B0F0"/>
            </a:solidFill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833CEF3B-BACF-43C5-86CC-D075CB564131}"/>
                </a:ext>
              </a:extLst>
            </p:cNvPr>
            <p:cNvCxnSpPr>
              <a:cxnSpLocks/>
              <a:stCxn id="215" idx="0"/>
              <a:endCxn id="34" idx="3"/>
            </p:cNvCxnSpPr>
            <p:nvPr/>
          </p:nvCxnSpPr>
          <p:spPr>
            <a:xfrm flipV="1">
              <a:off x="6584810" y="3567389"/>
              <a:ext cx="945139" cy="901264"/>
            </a:xfrm>
            <a:prstGeom prst="line">
              <a:avLst/>
            </a:prstGeom>
            <a:solidFill>
              <a:srgbClr val="00B0F0"/>
            </a:solidFill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E66CC35D-DF9C-4B82-B23D-5E1FA28929C0}"/>
                </a:ext>
              </a:extLst>
            </p:cNvPr>
            <p:cNvCxnSpPr>
              <a:cxnSpLocks/>
              <a:stCxn id="98" idx="4"/>
              <a:endCxn id="51" idx="3"/>
            </p:cNvCxnSpPr>
            <p:nvPr/>
          </p:nvCxnSpPr>
          <p:spPr>
            <a:xfrm flipV="1">
              <a:off x="6575490" y="3751873"/>
              <a:ext cx="1849926" cy="709943"/>
            </a:xfrm>
            <a:prstGeom prst="line">
              <a:avLst/>
            </a:prstGeom>
            <a:solidFill>
              <a:srgbClr val="00B0F0"/>
            </a:solidFill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1589B27F-8C11-4C0D-B280-105DC7D3457E}"/>
                </a:ext>
              </a:extLst>
            </p:cNvPr>
            <p:cNvCxnSpPr>
              <a:cxnSpLocks/>
              <a:stCxn id="8" idx="7"/>
              <a:endCxn id="73" idx="4"/>
            </p:cNvCxnSpPr>
            <p:nvPr/>
          </p:nvCxnSpPr>
          <p:spPr>
            <a:xfrm flipV="1">
              <a:off x="4965397" y="2552620"/>
              <a:ext cx="1715979" cy="1151077"/>
            </a:xfrm>
            <a:prstGeom prst="line">
              <a:avLst/>
            </a:prstGeom>
            <a:solidFill>
              <a:srgbClr val="00B0F0"/>
            </a:solidFill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EEDB572E-6A67-4281-B187-36135865E282}"/>
                </a:ext>
              </a:extLst>
            </p:cNvPr>
            <p:cNvCxnSpPr>
              <a:cxnSpLocks/>
              <a:stCxn id="50" idx="7"/>
              <a:endCxn id="73" idx="4"/>
            </p:cNvCxnSpPr>
            <p:nvPr/>
          </p:nvCxnSpPr>
          <p:spPr>
            <a:xfrm flipH="1" flipV="1">
              <a:off x="6681376" y="2552620"/>
              <a:ext cx="1472060" cy="802161"/>
            </a:xfrm>
            <a:prstGeom prst="line">
              <a:avLst/>
            </a:prstGeom>
            <a:solidFill>
              <a:srgbClr val="00B0F0"/>
            </a:solidFill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D63C5659-3454-4413-AA70-182734C8D16D}"/>
                </a:ext>
              </a:extLst>
            </p:cNvPr>
            <p:cNvCxnSpPr>
              <a:cxnSpLocks/>
              <a:stCxn id="23" idx="0"/>
              <a:endCxn id="73" idx="4"/>
            </p:cNvCxnSpPr>
            <p:nvPr/>
          </p:nvCxnSpPr>
          <p:spPr>
            <a:xfrm flipV="1">
              <a:off x="5572062" y="2552620"/>
              <a:ext cx="1109314" cy="1000707"/>
            </a:xfrm>
            <a:prstGeom prst="line">
              <a:avLst/>
            </a:prstGeom>
            <a:solidFill>
              <a:srgbClr val="00B0F0"/>
            </a:solidFill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326FE4E0-445F-4510-8B82-3BFDF2E0D276}"/>
                </a:ext>
              </a:extLst>
            </p:cNvPr>
            <p:cNvCxnSpPr>
              <a:cxnSpLocks/>
              <a:stCxn id="25" idx="7"/>
              <a:endCxn id="73" idx="4"/>
            </p:cNvCxnSpPr>
            <p:nvPr/>
          </p:nvCxnSpPr>
          <p:spPr>
            <a:xfrm flipV="1">
              <a:off x="6218124" y="2552620"/>
              <a:ext cx="463252" cy="850288"/>
            </a:xfrm>
            <a:prstGeom prst="line">
              <a:avLst/>
            </a:prstGeom>
            <a:solidFill>
              <a:srgbClr val="00B0F0"/>
            </a:solidFill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809E97A3-075B-4A96-9C9C-2195F8168FEA}"/>
                </a:ext>
              </a:extLst>
            </p:cNvPr>
            <p:cNvCxnSpPr>
              <a:cxnSpLocks/>
              <a:stCxn id="31" idx="7"/>
              <a:endCxn id="73" idx="4"/>
            </p:cNvCxnSpPr>
            <p:nvPr/>
          </p:nvCxnSpPr>
          <p:spPr>
            <a:xfrm flipH="1" flipV="1">
              <a:off x="6681376" y="2552620"/>
              <a:ext cx="7099" cy="802161"/>
            </a:xfrm>
            <a:prstGeom prst="line">
              <a:avLst/>
            </a:prstGeom>
            <a:solidFill>
              <a:srgbClr val="00B0F0"/>
            </a:solidFill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255A942-2693-42D1-8BD2-D0FAFC89250D}"/>
                </a:ext>
              </a:extLst>
            </p:cNvPr>
            <p:cNvSpPr/>
            <p:nvPr/>
          </p:nvSpPr>
          <p:spPr>
            <a:xfrm>
              <a:off x="5728472" y="3088105"/>
              <a:ext cx="216568" cy="23261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10D31558-7886-4425-9B95-6BE044BBC9FC}"/>
                </a:ext>
              </a:extLst>
            </p:cNvPr>
            <p:cNvSpPr/>
            <p:nvPr/>
          </p:nvSpPr>
          <p:spPr>
            <a:xfrm flipH="1">
              <a:off x="4914604" y="1877808"/>
              <a:ext cx="216568" cy="23261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1F9B9966-F020-4D4B-BBE3-0C1D3218FD89}"/>
                </a:ext>
              </a:extLst>
            </p:cNvPr>
            <p:cNvSpPr/>
            <p:nvPr/>
          </p:nvSpPr>
          <p:spPr>
            <a:xfrm flipH="1">
              <a:off x="5534394" y="1877808"/>
              <a:ext cx="216568" cy="23261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3D166C61-27E5-4E35-9EC4-9B1B1F4E3BB0}"/>
                </a:ext>
              </a:extLst>
            </p:cNvPr>
            <p:cNvSpPr/>
            <p:nvPr/>
          </p:nvSpPr>
          <p:spPr>
            <a:xfrm flipH="1">
              <a:off x="6064988" y="1877808"/>
              <a:ext cx="216568" cy="23261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62F5C064-C874-469F-A019-EE11A414C620}"/>
                </a:ext>
              </a:extLst>
            </p:cNvPr>
            <p:cNvSpPr/>
            <p:nvPr/>
          </p:nvSpPr>
          <p:spPr>
            <a:xfrm flipH="1">
              <a:off x="6595582" y="1877808"/>
              <a:ext cx="216568" cy="23261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996F1996-74B4-4DB8-B1ED-0F0F3BF49557}"/>
                </a:ext>
              </a:extLst>
            </p:cNvPr>
            <p:cNvSpPr/>
            <p:nvPr/>
          </p:nvSpPr>
          <p:spPr>
            <a:xfrm flipH="1">
              <a:off x="7126176" y="1877808"/>
              <a:ext cx="216568" cy="23261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6C390C4C-B055-430F-B3AE-B0AA344DE53E}"/>
                </a:ext>
              </a:extLst>
            </p:cNvPr>
            <p:cNvSpPr/>
            <p:nvPr/>
          </p:nvSpPr>
          <p:spPr>
            <a:xfrm flipH="1">
              <a:off x="7656770" y="1877808"/>
              <a:ext cx="216568" cy="23261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8708F3C8-C59F-4CB2-A5B2-3FA0AA62D96F}"/>
                </a:ext>
              </a:extLst>
            </p:cNvPr>
            <p:cNvSpPr/>
            <p:nvPr/>
          </p:nvSpPr>
          <p:spPr>
            <a:xfrm flipH="1">
              <a:off x="8187364" y="1877808"/>
              <a:ext cx="216568" cy="23261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EF90E12F-F2A2-4917-8AF1-373EA7FB466D}"/>
                </a:ext>
              </a:extLst>
            </p:cNvPr>
            <p:cNvSpPr/>
            <p:nvPr/>
          </p:nvSpPr>
          <p:spPr>
            <a:xfrm flipH="1">
              <a:off x="8717958" y="1877808"/>
              <a:ext cx="216568" cy="23261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7A723363-8501-46B8-8DCF-846BC929F703}"/>
                </a:ext>
              </a:extLst>
            </p:cNvPr>
            <p:cNvSpPr txBox="1"/>
            <p:nvPr/>
          </p:nvSpPr>
          <p:spPr>
            <a:xfrm>
              <a:off x="2356708" y="3672178"/>
              <a:ext cx="1406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effectLst>
                    <a:outerShdw blurRad="63500" dist="200025" dir="19440000" sy="30000" kx="-1800000" algn="bl" rotWithShape="0">
                      <a:prstClr val="black">
                        <a:alpha val="23000"/>
                      </a:prstClr>
                    </a:outerShdw>
                  </a:effectLst>
                </a:rPr>
                <a:t>人力因子层</a:t>
              </a: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A8B7A905-BBB4-4830-A8AC-CAAAE3E548EC}"/>
                </a:ext>
              </a:extLst>
            </p:cNvPr>
            <p:cNvSpPr txBox="1"/>
            <p:nvPr/>
          </p:nvSpPr>
          <p:spPr>
            <a:xfrm>
              <a:off x="2356708" y="5037730"/>
              <a:ext cx="1406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effectLst>
                    <a:outerShdw blurRad="63500" dist="200025" dir="19440000" sy="30000" kx="-1800000" algn="bl" rotWithShape="0">
                      <a:prstClr val="black">
                        <a:alpha val="23000"/>
                      </a:prstClr>
                    </a:outerShdw>
                  </a:effectLst>
                </a:rPr>
                <a:t>人力供给层</a:t>
              </a: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E7B17385-1DFA-405A-B400-0C4D1AF2C540}"/>
                </a:ext>
              </a:extLst>
            </p:cNvPr>
            <p:cNvSpPr txBox="1"/>
            <p:nvPr/>
          </p:nvSpPr>
          <p:spPr>
            <a:xfrm>
              <a:off x="2356708" y="2287928"/>
              <a:ext cx="1406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effectLst>
                    <a:outerShdw blurRad="63500" dist="200025" dir="19440000" sy="30000" kx="-1800000" algn="bl" rotWithShape="0">
                      <a:prstClr val="black">
                        <a:alpha val="23000"/>
                      </a:prstClr>
                    </a:outerShdw>
                  </a:effectLst>
                </a:rPr>
                <a:t>人力需求层</a:t>
              </a:r>
            </a:p>
          </p:txBody>
        </p:sp>
        <p:sp>
          <p:nvSpPr>
            <p:cNvPr id="203" name="标注: 左箭头 202">
              <a:extLst>
                <a:ext uri="{FF2B5EF4-FFF2-40B4-BE49-F238E27FC236}">
                  <a16:creationId xmlns:a16="http://schemas.microsoft.com/office/drawing/2014/main" id="{E9471B11-CADD-44C6-B395-1456E8C36DCA}"/>
                </a:ext>
              </a:extLst>
            </p:cNvPr>
            <p:cNvSpPr/>
            <p:nvPr/>
          </p:nvSpPr>
          <p:spPr>
            <a:xfrm>
              <a:off x="10073862" y="1746921"/>
              <a:ext cx="1767618" cy="232611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0660"/>
              </a:avLst>
            </a:prstGeom>
            <a:solidFill>
              <a:schemeClr val="accent5">
                <a:lumMod val="40000"/>
                <a:lumOff val="60000"/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chemeClr val="tx1"/>
                  </a:solidFill>
                  <a:effectLst>
                    <a:outerShdw blurRad="63500" dist="200025" dir="19440000" sy="30000" kx="-1800000" algn="bl" rotWithShape="0">
                      <a:prstClr val="black">
                        <a:alpha val="23000"/>
                      </a:prstClr>
                    </a:outerShdw>
                  </a:effectLst>
                </a:rPr>
                <a:t>内部绩效文档</a:t>
              </a:r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6F8EF882-8361-4715-97B7-39A2EE1EE7A1}"/>
                </a:ext>
              </a:extLst>
            </p:cNvPr>
            <p:cNvSpPr/>
            <p:nvPr/>
          </p:nvSpPr>
          <p:spPr>
            <a:xfrm flipH="1">
              <a:off x="8690477" y="2320009"/>
              <a:ext cx="216568" cy="23261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30C4549F-5B60-482C-90B4-ACDB0B8D30EE}"/>
                </a:ext>
              </a:extLst>
            </p:cNvPr>
            <p:cNvSpPr/>
            <p:nvPr/>
          </p:nvSpPr>
          <p:spPr>
            <a:xfrm flipH="1">
              <a:off x="9243561" y="1877808"/>
              <a:ext cx="216568" cy="23261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标注: 左箭头 205">
              <a:extLst>
                <a:ext uri="{FF2B5EF4-FFF2-40B4-BE49-F238E27FC236}">
                  <a16:creationId xmlns:a16="http://schemas.microsoft.com/office/drawing/2014/main" id="{9437AE22-5AA5-4543-8578-0CB8190984B8}"/>
                </a:ext>
              </a:extLst>
            </p:cNvPr>
            <p:cNvSpPr/>
            <p:nvPr/>
          </p:nvSpPr>
          <p:spPr>
            <a:xfrm>
              <a:off x="10073862" y="2322925"/>
              <a:ext cx="1767618" cy="232611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0660"/>
              </a:avLst>
            </a:prstGeom>
            <a:solidFill>
              <a:schemeClr val="accent5">
                <a:lumMod val="40000"/>
                <a:lumOff val="60000"/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chemeClr val="tx1"/>
                  </a:solidFill>
                  <a:effectLst>
                    <a:outerShdw blurRad="63500" dist="200025" dir="19440000" sy="30000" kx="-1800000" algn="bl" rotWithShape="0">
                      <a:prstClr val="black">
                        <a:alpha val="23000"/>
                      </a:prstClr>
                    </a:outerShdw>
                  </a:effectLst>
                </a:rPr>
                <a:t>内部工作说明书</a:t>
              </a:r>
            </a:p>
          </p:txBody>
        </p:sp>
        <p:sp>
          <p:nvSpPr>
            <p:cNvPr id="209" name="标注: 左箭头 208">
              <a:extLst>
                <a:ext uri="{FF2B5EF4-FFF2-40B4-BE49-F238E27FC236}">
                  <a16:creationId xmlns:a16="http://schemas.microsoft.com/office/drawing/2014/main" id="{2C45CCDC-7CDC-4ECD-B740-0B9C56BCDD76}"/>
                </a:ext>
              </a:extLst>
            </p:cNvPr>
            <p:cNvSpPr/>
            <p:nvPr/>
          </p:nvSpPr>
          <p:spPr>
            <a:xfrm>
              <a:off x="10073862" y="3130123"/>
              <a:ext cx="1767618" cy="232611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0660"/>
              </a:avLst>
            </a:prstGeom>
            <a:solidFill>
              <a:schemeClr val="accent5">
                <a:lumMod val="40000"/>
                <a:lumOff val="60000"/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chemeClr val="tx1"/>
                  </a:solidFill>
                  <a:effectLst>
                    <a:outerShdw blurRad="63500" dist="200025" dir="19440000" sy="30000" kx="-1800000" algn="bl" rotWithShape="0">
                      <a:prstClr val="black">
                        <a:alpha val="23000"/>
                      </a:prstClr>
                    </a:outerShdw>
                  </a:effectLst>
                </a:rPr>
                <a:t>公开工作说明书</a:t>
              </a:r>
            </a:p>
          </p:txBody>
        </p:sp>
        <p:sp>
          <p:nvSpPr>
            <p:cNvPr id="210" name="标注: 左箭头 209">
              <a:extLst>
                <a:ext uri="{FF2B5EF4-FFF2-40B4-BE49-F238E27FC236}">
                  <a16:creationId xmlns:a16="http://schemas.microsoft.com/office/drawing/2014/main" id="{C5B1C3D3-5FAC-4E77-86D5-25DA2005D508}"/>
                </a:ext>
              </a:extLst>
            </p:cNvPr>
            <p:cNvSpPr/>
            <p:nvPr/>
          </p:nvSpPr>
          <p:spPr>
            <a:xfrm>
              <a:off x="10073862" y="3706127"/>
              <a:ext cx="1767618" cy="232611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0660"/>
              </a:avLst>
            </a:prstGeom>
            <a:solidFill>
              <a:schemeClr val="accent5">
                <a:lumMod val="40000"/>
                <a:lumOff val="60000"/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chemeClr val="tx1"/>
                  </a:solidFill>
                  <a:effectLst>
                    <a:outerShdw blurRad="63500" dist="200025" dir="19440000" sy="30000" kx="-1800000" algn="bl" rotWithShape="0">
                      <a:prstClr val="black">
                        <a:alpha val="23000"/>
                      </a:prstClr>
                    </a:outerShdw>
                  </a:effectLst>
                </a:rPr>
                <a:t>公开简历库</a:t>
              </a:r>
            </a:p>
          </p:txBody>
        </p:sp>
        <p:sp>
          <p:nvSpPr>
            <p:cNvPr id="211" name="标注: 左箭头 210">
              <a:extLst>
                <a:ext uri="{FF2B5EF4-FFF2-40B4-BE49-F238E27FC236}">
                  <a16:creationId xmlns:a16="http://schemas.microsoft.com/office/drawing/2014/main" id="{DBE5700C-EDF7-468B-890B-F065C3F38315}"/>
                </a:ext>
              </a:extLst>
            </p:cNvPr>
            <p:cNvSpPr/>
            <p:nvPr/>
          </p:nvSpPr>
          <p:spPr>
            <a:xfrm>
              <a:off x="10073862" y="4415360"/>
              <a:ext cx="1767618" cy="232611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0660"/>
              </a:avLst>
            </a:prstGeom>
            <a:solidFill>
              <a:schemeClr val="accent5">
                <a:lumMod val="40000"/>
                <a:lumOff val="60000"/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chemeClr val="tx1"/>
                  </a:solidFill>
                  <a:effectLst>
                    <a:outerShdw blurRad="63500" dist="200025" dir="19440000" sy="30000" kx="-1800000" algn="bl" rotWithShape="0">
                      <a:prstClr val="black">
                        <a:alpha val="23000"/>
                      </a:prstClr>
                    </a:outerShdw>
                  </a:effectLst>
                </a:rPr>
                <a:t>内部简历库</a:t>
              </a:r>
            </a:p>
          </p:txBody>
        </p:sp>
        <p:sp>
          <p:nvSpPr>
            <p:cNvPr id="212" name="标注: 左箭头 211">
              <a:extLst>
                <a:ext uri="{FF2B5EF4-FFF2-40B4-BE49-F238E27FC236}">
                  <a16:creationId xmlns:a16="http://schemas.microsoft.com/office/drawing/2014/main" id="{0A0FCFCB-763E-4D7D-8F62-1FCE3A7D0BC7}"/>
                </a:ext>
              </a:extLst>
            </p:cNvPr>
            <p:cNvSpPr/>
            <p:nvPr/>
          </p:nvSpPr>
          <p:spPr>
            <a:xfrm>
              <a:off x="10073862" y="4794905"/>
              <a:ext cx="1767618" cy="232611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0660"/>
              </a:avLst>
            </a:prstGeom>
            <a:solidFill>
              <a:schemeClr val="accent5">
                <a:lumMod val="40000"/>
                <a:lumOff val="60000"/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chemeClr val="tx1"/>
                  </a:solidFill>
                  <a:effectLst>
                    <a:outerShdw blurRad="63500" dist="200025" dir="19440000" sy="30000" kx="-1800000" algn="bl" rotWithShape="0">
                      <a:prstClr val="black">
                        <a:alpha val="23000"/>
                      </a:prstClr>
                    </a:outerShdw>
                  </a:effectLst>
                </a:rPr>
                <a:t>内部历史工作文档</a:t>
              </a:r>
            </a:p>
          </p:txBody>
        </p:sp>
        <p:sp>
          <p:nvSpPr>
            <p:cNvPr id="213" name="标注: 左箭头 212">
              <a:extLst>
                <a:ext uri="{FF2B5EF4-FFF2-40B4-BE49-F238E27FC236}">
                  <a16:creationId xmlns:a16="http://schemas.microsoft.com/office/drawing/2014/main" id="{2E65653A-437E-418E-9E2D-CFCA2CED3D35}"/>
                </a:ext>
              </a:extLst>
            </p:cNvPr>
            <p:cNvSpPr/>
            <p:nvPr/>
          </p:nvSpPr>
          <p:spPr>
            <a:xfrm>
              <a:off x="10073862" y="5174451"/>
              <a:ext cx="1767618" cy="232611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0660"/>
              </a:avLst>
            </a:prstGeom>
            <a:solidFill>
              <a:schemeClr val="accent5">
                <a:lumMod val="40000"/>
                <a:lumOff val="60000"/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chemeClr val="tx1"/>
                  </a:solidFill>
                  <a:effectLst>
                    <a:outerShdw blurRad="63500" dist="200025" dir="19440000" sy="30000" kx="-1800000" algn="bl" rotWithShape="0">
                      <a:prstClr val="black">
                        <a:alpha val="23000"/>
                      </a:prstClr>
                    </a:outerShdw>
                  </a:effectLst>
                </a:rPr>
                <a:t>内部通讯数据</a:t>
              </a:r>
            </a:p>
          </p:txBody>
        </p:sp>
        <p:sp>
          <p:nvSpPr>
            <p:cNvPr id="214" name="梯形 213">
              <a:extLst>
                <a:ext uri="{FF2B5EF4-FFF2-40B4-BE49-F238E27FC236}">
                  <a16:creationId xmlns:a16="http://schemas.microsoft.com/office/drawing/2014/main" id="{1E63FE9D-F10C-4119-B639-D30D821385EE}"/>
                </a:ext>
              </a:extLst>
            </p:cNvPr>
            <p:cNvSpPr/>
            <p:nvPr/>
          </p:nvSpPr>
          <p:spPr>
            <a:xfrm>
              <a:off x="6328363" y="2543837"/>
              <a:ext cx="708660" cy="261887"/>
            </a:xfrm>
            <a:prstGeom prst="trapezoid">
              <a:avLst>
                <a:gd name="adj" fmla="val 119214"/>
              </a:avLst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0070C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梯形 214">
              <a:extLst>
                <a:ext uri="{FF2B5EF4-FFF2-40B4-BE49-F238E27FC236}">
                  <a16:creationId xmlns:a16="http://schemas.microsoft.com/office/drawing/2014/main" id="{C7156714-475A-43C0-BD3C-AC7BE57E31DC}"/>
                </a:ext>
              </a:extLst>
            </p:cNvPr>
            <p:cNvSpPr/>
            <p:nvPr/>
          </p:nvSpPr>
          <p:spPr>
            <a:xfrm flipV="1">
              <a:off x="6230480" y="4206766"/>
              <a:ext cx="708660" cy="261887"/>
            </a:xfrm>
            <a:prstGeom prst="trapezoid">
              <a:avLst>
                <a:gd name="adj" fmla="val 119214"/>
              </a:avLst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946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Dorian Lee</dc:creator>
  <cp:lastModifiedBy>Dorian Lee</cp:lastModifiedBy>
  <cp:revision>11</cp:revision>
  <dcterms:created xsi:type="dcterms:W3CDTF">2022-03-19T19:16:45Z</dcterms:created>
  <dcterms:modified xsi:type="dcterms:W3CDTF">2022-03-19T19:41:37Z</dcterms:modified>
</cp:coreProperties>
</file>