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2"/>
    <p:restoredTop sz="94761"/>
  </p:normalViewPr>
  <p:slideViewPr>
    <p:cSldViewPr snapToGrid="0" snapToObjects="1">
      <p:cViewPr varScale="1">
        <p:scale>
          <a:sx n="143" d="100"/>
          <a:sy n="143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A973-5E5C-0A4C-8B1F-47026AE25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9A007-4533-B043-8296-ED363D01B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6F1E-726C-2C44-AFDB-000B2E71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B05A-7DD4-7149-B723-F97B5BE8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D5B9-7C1B-8F40-A7B1-9E6D8E4D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884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E4A5-A899-5A44-886B-B0CF45DE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34973-45CE-914B-AB1B-9BCEF0D0C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6742-3859-F44B-9BDC-4E3F3BA5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AED4-03C7-7046-A0AA-6884677A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7F23-722A-F74E-A440-242C62F0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858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88471-3415-574D-A0DC-1B950BAD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17E86-E26E-0D40-A375-6A998F69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5C89-C8F8-D34B-8ED6-D07F605A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0DEB-8C06-564C-840A-E5B64904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993A-EF3D-4340-9BCB-FD576325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840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48FB-D609-D242-B99C-0B9790C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1760-3036-0745-B5FF-870ABF23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B51A-271B-994D-91E6-4D0719E0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D418-FDE4-C948-A2F4-1C336ED2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FD93-BE22-574F-BF06-9A44D0C4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43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F877-1EE6-4745-BD24-213E7917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1C277-E755-5D4B-9216-96C3DD8D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5942-E24C-7248-BE04-998D7BB1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A854-A578-E741-92B0-49D96D53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A887-839B-454E-9D10-7F28A9D6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03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B4E6-EA40-F44D-B807-4F42A994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1AA9-3F71-EA48-8466-3298D1025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C0C77-EEED-BA49-964E-38D697824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55A31-162D-D348-B675-1BE80BD2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FCB2-C75F-BD42-A5EB-0A33994E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9FEEE-71A0-9A44-B477-B99095CC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430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C2BF-9BFB-7A41-9646-BDC85C92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5A7E8-8B15-D14F-BE61-34C5CEBEA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B8FA-EA92-3149-A7D2-5BE55C7E2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FE2F9-E280-3640-991E-400B2403B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FA101-E282-254A-9ABD-C66971BF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E4D42-749A-5E48-AAA6-F71999DE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24575-4F72-4E4C-85EB-FD26BC5C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0FD10-42B1-F44D-AA84-ACC2B624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77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B89D-DD4F-CB4B-82D7-3DE34435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A5C38-F695-0042-AB20-8262F00A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87ABD-24D2-E442-985A-CFE3B375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F633A-89AD-9047-81D5-ADB31EA7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206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18315-72CC-ED4E-8C7A-F4DF5E65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3522E-FC32-7145-8D1C-D92C5B7A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E5C60-445E-3E4F-9AE8-B306CF5A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3557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1B52-0CE5-D34D-956B-0D5336C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F2D7-6DF6-BD42-B1AD-8230FD47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9E84F-D271-0748-8040-9D2E792B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A6D53-0ABC-0244-84D6-8B95240F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E63D0-0EE9-6A43-B7BA-934619C6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9E5B2-2B77-0C43-A209-9D20B2F1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92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6700-86E4-A140-8E60-BDC77FC9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052D8-1413-5447-BDD2-0C14B5ABA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FE5E-9A21-A141-AA37-0317D36B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6147-AD40-5644-8A49-66408DCF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DCA7B-9AA0-B245-ADF4-F319838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3B770-9781-0F44-BF66-3749897E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285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42F7D-8BA8-9046-862C-20C20728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ADEB-2AB0-C942-9A5F-0F439262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E483A-F287-7D48-80DC-CFD4BFF45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A708-D7B6-D445-A273-3AFA36F1A008}" type="datetimeFigureOut">
              <a:rPr lang="en-VN" smtClean="0"/>
              <a:t>08/03/2023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3854-33BB-7F40-90C5-F8576EAAD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E7D2-F093-AF4B-A203-983DEC9CD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5458-423E-8B4C-9163-A93A7D1B81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9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2AEE-381C-9046-BD87-DF34240CA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Ui app IOT-KMS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F9D40-28C3-7C46-AB53-45E0E81CE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Nguyễn Tùng Lâm và những người bạn </a:t>
            </a:r>
          </a:p>
        </p:txBody>
      </p:sp>
    </p:spTree>
    <p:extLst>
      <p:ext uri="{BB962C8B-B14F-4D97-AF65-F5344CB8AC3E}">
        <p14:creationId xmlns:p14="http://schemas.microsoft.com/office/powerpoint/2010/main" val="195579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9CED-30BE-1B4D-ACD5-95CD064B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EAEA-DDD9-1F46-AFFB-9F22020A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Giao diện ứng dụng KMS-IOT của team KMS cho chức năng …</a:t>
            </a:r>
          </a:p>
        </p:txBody>
      </p:sp>
    </p:spTree>
    <p:extLst>
      <p:ext uri="{BB962C8B-B14F-4D97-AF65-F5344CB8AC3E}">
        <p14:creationId xmlns:p14="http://schemas.microsoft.com/office/powerpoint/2010/main" val="219249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2D34-8FA7-4145-83B6-0AF643AD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Giao diện màn hình đăng nhập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14B64-871C-1346-9435-DA37AD462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19" y="1690688"/>
            <a:ext cx="574773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6F0AC-C2F2-3749-98A6-FB2AC8E2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49" y="2003770"/>
            <a:ext cx="4320636" cy="16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8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624F-ED52-134B-8857-2EF4734F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Giao diện màn hình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75AC7-3F1C-ED43-BF81-F57D69992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99" y="1566833"/>
            <a:ext cx="558556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991D5-CED6-B649-817F-69E57902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08" y="1813703"/>
            <a:ext cx="3885361" cy="15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8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6AE3-4322-0640-9D94-0FA426B6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Giao diện màn hình tìm kiếm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27E16-8A95-6045-9404-2FB092AC1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6833"/>
            <a:ext cx="567685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46E90-6E34-F749-AD95-BD659B13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43" y="1721629"/>
            <a:ext cx="2643038" cy="152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BD24-0259-F64C-B6F7-2E932193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Giao diện màn hình vị trí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05F98-2A49-A84C-97E1-B447FF456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8591"/>
            <a:ext cx="58385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25170-35E5-5F43-900B-0BBCB0BF4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62" y="1785579"/>
            <a:ext cx="2273780" cy="14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4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46DE-1EF8-BE4C-8D87-30072234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Giao diện màn hình cài đặt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BAF07-0C81-7948-9097-7344DA0B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55" y="1809031"/>
            <a:ext cx="3965036" cy="125352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374BF9-8D23-4842-BF4A-9CCA9B8F9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01338"/>
            <a:ext cx="5689510" cy="4351338"/>
          </a:xfrm>
        </p:spPr>
      </p:pic>
    </p:spTree>
    <p:extLst>
      <p:ext uri="{BB962C8B-B14F-4D97-AF65-F5344CB8AC3E}">
        <p14:creationId xmlns:p14="http://schemas.microsoft.com/office/powerpoint/2010/main" val="39210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FC38-EDE5-6641-8F40-E5C8B129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Giao diện màn hình người dùng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5E9D4-9FE2-C547-B8D2-737472176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120"/>
            <a:ext cx="579874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72C36-F858-9143-AC65-03E07D45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52" y="1986472"/>
            <a:ext cx="3374965" cy="12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Ui app IOT-KMS</vt:lpstr>
      <vt:lpstr>Giới thiệu</vt:lpstr>
      <vt:lpstr>Giao diện màn hình đăng nhập</vt:lpstr>
      <vt:lpstr>Giao diện màn hình Home</vt:lpstr>
      <vt:lpstr>Giao diện màn hình tìm kiếm </vt:lpstr>
      <vt:lpstr>Giao diện màn hình vị trí</vt:lpstr>
      <vt:lpstr>Giao diện màn hình cài đặt</vt:lpstr>
      <vt:lpstr>Giao diện màn hình người dùng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app IOT-KMS</dc:title>
  <dc:creator>Tùng Lâm</dc:creator>
  <cp:lastModifiedBy>Tùng Lâm</cp:lastModifiedBy>
  <cp:revision>2</cp:revision>
  <dcterms:created xsi:type="dcterms:W3CDTF">2023-03-07T16:18:05Z</dcterms:created>
  <dcterms:modified xsi:type="dcterms:W3CDTF">2023-03-08T01:34:23Z</dcterms:modified>
</cp:coreProperties>
</file>