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4EA7-69DE-4F98-B16C-B87B92E394FB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652CD-BF59-49F1-A0C2-DF4F5167CB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037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4EA7-69DE-4F98-B16C-B87B92E394FB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652CD-BF59-49F1-A0C2-DF4F5167CB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9962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4EA7-69DE-4F98-B16C-B87B92E394FB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652CD-BF59-49F1-A0C2-DF4F5167CBFA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961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4EA7-69DE-4F98-B16C-B87B92E394FB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652CD-BF59-49F1-A0C2-DF4F5167CB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35403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4EA7-69DE-4F98-B16C-B87B92E394FB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652CD-BF59-49F1-A0C2-DF4F5167CBFA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44976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4EA7-69DE-4F98-B16C-B87B92E394FB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652CD-BF59-49F1-A0C2-DF4F5167CB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1255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4EA7-69DE-4F98-B16C-B87B92E394FB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652CD-BF59-49F1-A0C2-DF4F5167CB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5088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4EA7-69DE-4F98-B16C-B87B92E394FB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652CD-BF59-49F1-A0C2-DF4F5167CB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688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4EA7-69DE-4F98-B16C-B87B92E394FB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652CD-BF59-49F1-A0C2-DF4F5167CB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2518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4EA7-69DE-4F98-B16C-B87B92E394FB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652CD-BF59-49F1-A0C2-DF4F5167CB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494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4EA7-69DE-4F98-B16C-B87B92E394FB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652CD-BF59-49F1-A0C2-DF4F5167CB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0931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4EA7-69DE-4F98-B16C-B87B92E394FB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652CD-BF59-49F1-A0C2-DF4F5167CB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9430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4EA7-69DE-4F98-B16C-B87B92E394FB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652CD-BF59-49F1-A0C2-DF4F5167CB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6493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4EA7-69DE-4F98-B16C-B87B92E394FB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652CD-BF59-49F1-A0C2-DF4F5167CB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673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4EA7-69DE-4F98-B16C-B87B92E394FB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652CD-BF59-49F1-A0C2-DF4F5167CB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4EA7-69DE-4F98-B16C-B87B92E394FB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652CD-BF59-49F1-A0C2-DF4F5167CB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8474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14EA7-69DE-4F98-B16C-B87B92E394FB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B3652CD-BF59-49F1-A0C2-DF4F5167CB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175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E036B-5B4E-0469-399B-6EB6810D0D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Traffic Safety App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113814-95C9-01D5-9592-9BBF1FBDF8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Kotthagattu Meher Sai (21MCME07)</a:t>
            </a:r>
          </a:p>
          <a:p>
            <a:r>
              <a:rPr lang="en-US" dirty="0" err="1"/>
              <a:t>Manikanta</a:t>
            </a:r>
            <a:r>
              <a:rPr lang="en-US" dirty="0"/>
              <a:t> Sunkara (21MCME20)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568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3135C-7CDE-B065-5417-428B8B7D1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7252"/>
          </a:xfrm>
        </p:spPr>
        <p:txBody>
          <a:bodyPr/>
          <a:lstStyle/>
          <a:p>
            <a:r>
              <a:rPr lang="en-US" dirty="0"/>
              <a:t>Problem Statement: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DB19B-BE8D-E421-101C-86E09797B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4503"/>
            <a:ext cx="8596668" cy="4546859"/>
          </a:xfrm>
        </p:spPr>
        <p:txBody>
          <a:bodyPr/>
          <a:lstStyle/>
          <a:p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Around the world, there are more than 1.3 million fatal car collisions each year. The total includes vulnerable road users such as cyclists, pedestrians and motorcyclists. IEEE Member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Bilin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Aksun-Guvenc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believes that these numbers can be significantly reduced, and pedestrian safety increased, with a device that most people carry in their pockets: the smartphone.</a:t>
            </a:r>
          </a:p>
          <a:p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project is aimed at developing a mobile app useful for drivers and pedestrians to help keep safe in traffic using smartphone sensor data of pedestrians to track user motion and broadcast it to the vehicles.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212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58BE-C05E-EA3A-BA05-88304BDC5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Cases: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116EA4-3DB3-AC0D-0E8F-FC634F7B4D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7458" y="1484239"/>
            <a:ext cx="5958348" cy="5081665"/>
          </a:xfrm>
        </p:spPr>
      </p:pic>
    </p:spTree>
    <p:extLst>
      <p:ext uri="{BB962C8B-B14F-4D97-AF65-F5344CB8AC3E}">
        <p14:creationId xmlns:p14="http://schemas.microsoft.com/office/powerpoint/2010/main" val="1323988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1A562-979B-3869-60CA-DE07019D9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8A3BF-BA91-6200-E759-82D23F668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2057450"/>
          </a:xfrm>
        </p:spPr>
        <p:txBody>
          <a:bodyPr/>
          <a:lstStyle/>
          <a:p>
            <a:r>
              <a:rPr lang="en-US" dirty="0"/>
              <a:t>Flutter</a:t>
            </a:r>
          </a:p>
          <a:p>
            <a:r>
              <a:rPr lang="en-US" dirty="0"/>
              <a:t>Google maps</a:t>
            </a:r>
          </a:p>
          <a:p>
            <a:r>
              <a:rPr lang="en-US" dirty="0"/>
              <a:t>Firebase Authentication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6454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65647-3B9D-250F-ACB3-BDD40479C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A4829-FCC9-3E24-C977-4EF0D473B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2136108"/>
          </a:xfrm>
        </p:spPr>
        <p:txBody>
          <a:bodyPr/>
          <a:lstStyle/>
          <a:p>
            <a:r>
              <a:rPr lang="en-US" dirty="0"/>
              <a:t>Provides safety to drivers and pedestrians.</a:t>
            </a:r>
          </a:p>
          <a:p>
            <a:r>
              <a:rPr lang="en-IN" dirty="0"/>
              <a:t>Provides alert to drivers when the pedestrians are near than 20m, also </a:t>
            </a:r>
            <a:r>
              <a:rPr lang="en-IN" dirty="0" err="1"/>
              <a:t>pedestrains</a:t>
            </a:r>
            <a:r>
              <a:rPr lang="en-IN" dirty="0"/>
              <a:t> will get alert.</a:t>
            </a:r>
          </a:p>
          <a:p>
            <a:r>
              <a:rPr lang="en-IN" dirty="0"/>
              <a:t>There are additional features like Route opt, emergency assistance….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4060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E825D-3AFE-4E22-1038-FEB378000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9463" y="2625214"/>
            <a:ext cx="2862279" cy="803786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THANK YOU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173569465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1510</TotalTime>
  <Words>166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Trebuchet MS</vt:lpstr>
      <vt:lpstr>Wingdings 3</vt:lpstr>
      <vt:lpstr>Facet</vt:lpstr>
      <vt:lpstr>Traffic Safety App</vt:lpstr>
      <vt:lpstr>Problem Statement:</vt:lpstr>
      <vt:lpstr>Use Cases:</vt:lpstr>
      <vt:lpstr>Technologies used</vt:lpstr>
      <vt:lpstr>Outcomes: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Safety App</dc:title>
  <dc:creator>Meher Sai Kotthagattu</dc:creator>
  <cp:lastModifiedBy>Meher Sai Kotthagattu</cp:lastModifiedBy>
  <cp:revision>1</cp:revision>
  <dcterms:created xsi:type="dcterms:W3CDTF">2024-04-05T04:40:40Z</dcterms:created>
  <dcterms:modified xsi:type="dcterms:W3CDTF">2024-04-06T05:51:33Z</dcterms:modified>
</cp:coreProperties>
</file>