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6" r:id="rId7"/>
    <p:sldId id="281" r:id="rId8"/>
    <p:sldId id="282" r:id="rId9"/>
    <p:sldId id="283" r:id="rId10"/>
    <p:sldId id="287" r:id="rId11"/>
    <p:sldId id="288" r:id="rId12"/>
    <p:sldId id="285" r:id="rId13"/>
    <p:sldId id="289" r:id="rId14"/>
    <p:sldId id="284" r:id="rId15"/>
    <p:sldId id="286" r:id="rId16"/>
    <p:sldId id="277" r:id="rId17"/>
    <p:sldId id="280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4C00"/>
    <a:srgbClr val="21468C"/>
    <a:srgbClr val="001431"/>
    <a:srgbClr val="142F5C"/>
    <a:srgbClr val="149F2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970F7-18EA-494C-8E18-6CC94C330F3F}" v="10" dt="2023-10-25T01:05:54.791"/>
  </p1510:revLst>
</p1510:revInfo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5" autoAdjust="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성 김" userId="3d33fc1c61ffb58f" providerId="LiveId" clId="{433D18CE-92C5-4E0F-A746-C545B73E840F}"/>
    <pc:docChg chg="undo custSel addSld delSld modSld sldOrd">
      <pc:chgData name="민성 김" userId="3d33fc1c61ffb58f" providerId="LiveId" clId="{433D18CE-92C5-4E0F-A746-C545B73E840F}" dt="2023-10-21T13:08:27.314" v="1097" actId="20577"/>
      <pc:docMkLst>
        <pc:docMk/>
      </pc:docMkLst>
      <pc:sldChg chg="delSp mod">
        <pc:chgData name="민성 김" userId="3d33fc1c61ffb58f" providerId="LiveId" clId="{433D18CE-92C5-4E0F-A746-C545B73E840F}" dt="2023-10-21T11:50:32.544" v="413" actId="21"/>
        <pc:sldMkLst>
          <pc:docMk/>
          <pc:sldMk cId="992262848" sldId="256"/>
        </pc:sldMkLst>
        <pc:spChg chg="del">
          <ac:chgData name="민성 김" userId="3d33fc1c61ffb58f" providerId="LiveId" clId="{433D18CE-92C5-4E0F-A746-C545B73E840F}" dt="2023-10-21T11:50:32.544" v="413" actId="21"/>
          <ac:spMkLst>
            <pc:docMk/>
            <pc:sldMk cId="992262848" sldId="256"/>
            <ac:spMk id="7" creationId="{313C7F38-2214-DA49-4660-E5A122585DA8}"/>
          </ac:spMkLst>
        </pc:spChg>
      </pc:sldChg>
      <pc:sldChg chg="delSp mod">
        <pc:chgData name="민성 김" userId="3d33fc1c61ffb58f" providerId="LiveId" clId="{433D18CE-92C5-4E0F-A746-C545B73E840F}" dt="2023-10-20T03:33:30.035" v="249" actId="21"/>
        <pc:sldMkLst>
          <pc:docMk/>
          <pc:sldMk cId="621616437" sldId="257"/>
        </pc:sldMkLst>
        <pc:spChg chg="del">
          <ac:chgData name="민성 김" userId="3d33fc1c61ffb58f" providerId="LiveId" clId="{433D18CE-92C5-4E0F-A746-C545B73E840F}" dt="2023-10-20T03:33:27.838" v="248" actId="21"/>
          <ac:spMkLst>
            <pc:docMk/>
            <pc:sldMk cId="621616437" sldId="257"/>
            <ac:spMk id="5" creationId="{9DEFFF48-E38F-7C6D-4F62-6318CBB0D855}"/>
          </ac:spMkLst>
        </pc:spChg>
        <pc:spChg chg="del">
          <ac:chgData name="민성 김" userId="3d33fc1c61ffb58f" providerId="LiveId" clId="{433D18CE-92C5-4E0F-A746-C545B73E840F}" dt="2023-10-20T03:33:30.035" v="249" actId="21"/>
          <ac:spMkLst>
            <pc:docMk/>
            <pc:sldMk cId="621616437" sldId="257"/>
            <ac:spMk id="7" creationId="{FA7655FA-C53D-4FB0-9C00-53DFADE92015}"/>
          </ac:spMkLst>
        </pc:spChg>
      </pc:sldChg>
      <pc:sldChg chg="del">
        <pc:chgData name="민성 김" userId="3d33fc1c61ffb58f" providerId="LiveId" clId="{433D18CE-92C5-4E0F-A746-C545B73E840F}" dt="2023-10-19T09:40:30.020" v="230" actId="2696"/>
        <pc:sldMkLst>
          <pc:docMk/>
          <pc:sldMk cId="2570002227" sldId="261"/>
        </pc:sldMkLst>
      </pc:sldChg>
      <pc:sldChg chg="delSp modSp mod">
        <pc:chgData name="민성 김" userId="3d33fc1c61ffb58f" providerId="LiveId" clId="{433D18CE-92C5-4E0F-A746-C545B73E840F}" dt="2023-10-20T03:35:00.518" v="262" actId="20577"/>
        <pc:sldMkLst>
          <pc:docMk/>
          <pc:sldMk cId="671898697" sldId="276"/>
        </pc:sldMkLst>
        <pc:spChg chg="mod">
          <ac:chgData name="민성 김" userId="3d33fc1c61ffb58f" providerId="LiveId" clId="{433D18CE-92C5-4E0F-A746-C545B73E840F}" dt="2023-10-20T03:35:00.518" v="262" actId="20577"/>
          <ac:spMkLst>
            <pc:docMk/>
            <pc:sldMk cId="671898697" sldId="276"/>
            <ac:spMk id="6" creationId="{CF0A689A-ADE6-4CCC-8A2B-72A65D396B4F}"/>
          </ac:spMkLst>
        </pc:spChg>
        <pc:spChg chg="del">
          <ac:chgData name="민성 김" userId="3d33fc1c61ffb58f" providerId="LiveId" clId="{433D18CE-92C5-4E0F-A746-C545B73E840F}" dt="2023-10-20T03:33:14.938" v="246" actId="21"/>
          <ac:spMkLst>
            <pc:docMk/>
            <pc:sldMk cId="671898697" sldId="276"/>
            <ac:spMk id="9" creationId="{C2C8936F-50C4-A126-09AF-F91857A5C558}"/>
          </ac:spMkLst>
        </pc:spChg>
        <pc:spChg chg="del">
          <ac:chgData name="민성 김" userId="3d33fc1c61ffb58f" providerId="LiveId" clId="{433D18CE-92C5-4E0F-A746-C545B73E840F}" dt="2023-10-20T03:33:23.286" v="247" actId="21"/>
          <ac:spMkLst>
            <pc:docMk/>
            <pc:sldMk cId="671898697" sldId="276"/>
            <ac:spMk id="12" creationId="{35CCEBB0-DD12-1CFF-B56F-EACF6FBDEB42}"/>
          </ac:spMkLst>
        </pc:spChg>
      </pc:sldChg>
      <pc:sldChg chg="addSp delSp modSp mod">
        <pc:chgData name="민성 김" userId="3d33fc1c61ffb58f" providerId="LiveId" clId="{433D18CE-92C5-4E0F-A746-C545B73E840F}" dt="2023-10-20T03:34:06.056" v="256" actId="21"/>
        <pc:sldMkLst>
          <pc:docMk/>
          <pc:sldMk cId="1748073012" sldId="277"/>
        </pc:sldMkLst>
        <pc:spChg chg="mod">
          <ac:chgData name="민성 김" userId="3d33fc1c61ffb58f" providerId="LiveId" clId="{433D18CE-92C5-4E0F-A746-C545B73E840F}" dt="2023-10-19T09:37:17.720" v="31" actId="1076"/>
          <ac:spMkLst>
            <pc:docMk/>
            <pc:sldMk cId="1748073012" sldId="277"/>
            <ac:spMk id="2" creationId="{C9BFC04D-1EA2-4C38-90C9-4DC62E5AEF46}"/>
          </ac:spMkLst>
        </pc:spChg>
        <pc:spChg chg="add del mod">
          <ac:chgData name="민성 김" userId="3d33fc1c61ffb58f" providerId="LiveId" clId="{433D18CE-92C5-4E0F-A746-C545B73E840F}" dt="2023-10-19T09:36:14.723" v="6" actId="21"/>
          <ac:spMkLst>
            <pc:docMk/>
            <pc:sldMk cId="1748073012" sldId="277"/>
            <ac:spMk id="6" creationId="{F83D582F-A8EC-C2BC-CCD5-4F1B357466BD}"/>
          </ac:spMkLst>
        </pc:spChg>
        <pc:spChg chg="del mod">
          <ac:chgData name="민성 김" userId="3d33fc1c61ffb58f" providerId="LiveId" clId="{433D18CE-92C5-4E0F-A746-C545B73E840F}" dt="2023-10-19T09:37:05.629" v="28" actId="21"/>
          <ac:spMkLst>
            <pc:docMk/>
            <pc:sldMk cId="1748073012" sldId="277"/>
            <ac:spMk id="7" creationId="{35986A88-BFE8-4F5B-9B64-52CC8D2E807D}"/>
          </ac:spMkLst>
        </pc:spChg>
        <pc:spChg chg="del">
          <ac:chgData name="민성 김" userId="3d33fc1c61ffb58f" providerId="LiveId" clId="{433D18CE-92C5-4E0F-A746-C545B73E840F}" dt="2023-10-19T09:36:36.298" v="12" actId="21"/>
          <ac:spMkLst>
            <pc:docMk/>
            <pc:sldMk cId="1748073012" sldId="277"/>
            <ac:spMk id="8" creationId="{411EFEF3-EFE1-4E98-B778-AA687A3AA058}"/>
          </ac:spMkLst>
        </pc:spChg>
        <pc:spChg chg="del">
          <ac:chgData name="민성 김" userId="3d33fc1c61ffb58f" providerId="LiveId" clId="{433D18CE-92C5-4E0F-A746-C545B73E840F}" dt="2023-10-19T09:36:30.117" v="10" actId="21"/>
          <ac:spMkLst>
            <pc:docMk/>
            <pc:sldMk cId="1748073012" sldId="277"/>
            <ac:spMk id="9" creationId="{2D53BA79-FA56-48FD-A4AB-53AE030A9E2E}"/>
          </ac:spMkLst>
        </pc:spChg>
        <pc:spChg chg="del mod">
          <ac:chgData name="민성 김" userId="3d33fc1c61ffb58f" providerId="LiveId" clId="{433D18CE-92C5-4E0F-A746-C545B73E840F}" dt="2023-10-19T09:36:56.770" v="25" actId="21"/>
          <ac:spMkLst>
            <pc:docMk/>
            <pc:sldMk cId="1748073012" sldId="277"/>
            <ac:spMk id="10" creationId="{B457F2D4-E4AB-4775-96CC-E97C325E6D84}"/>
          </ac:spMkLst>
        </pc:spChg>
        <pc:spChg chg="del">
          <ac:chgData name="민성 김" userId="3d33fc1c61ffb58f" providerId="LiveId" clId="{433D18CE-92C5-4E0F-A746-C545B73E840F}" dt="2023-10-19T09:36:20.171" v="8" actId="21"/>
          <ac:spMkLst>
            <pc:docMk/>
            <pc:sldMk cId="1748073012" sldId="277"/>
            <ac:spMk id="11" creationId="{DA20106F-FCFF-49EE-B069-59A94CAE8FD8}"/>
          </ac:spMkLst>
        </pc:spChg>
        <pc:spChg chg="del">
          <ac:chgData name="민성 김" userId="3d33fc1c61ffb58f" providerId="LiveId" clId="{433D18CE-92C5-4E0F-A746-C545B73E840F}" dt="2023-10-19T09:36:59.381" v="26" actId="21"/>
          <ac:spMkLst>
            <pc:docMk/>
            <pc:sldMk cId="1748073012" sldId="277"/>
            <ac:spMk id="12" creationId="{B1E84A84-FB4D-4874-8476-D2B13579C6F6}"/>
          </ac:spMkLst>
        </pc:spChg>
        <pc:spChg chg="del mod">
          <ac:chgData name="민성 김" userId="3d33fc1c61ffb58f" providerId="LiveId" clId="{433D18CE-92C5-4E0F-A746-C545B73E840F}" dt="2023-10-19T09:36:17.070" v="7" actId="21"/>
          <ac:spMkLst>
            <pc:docMk/>
            <pc:sldMk cId="1748073012" sldId="277"/>
            <ac:spMk id="13" creationId="{DAEA50EB-342B-4C13-95DB-9FA3C6255CE8}"/>
          </ac:spMkLst>
        </pc:spChg>
        <pc:spChg chg="add del mod">
          <ac:chgData name="민성 김" userId="3d33fc1c61ffb58f" providerId="LiveId" clId="{433D18CE-92C5-4E0F-A746-C545B73E840F}" dt="2023-10-19T09:36:25.502" v="9" actId="21"/>
          <ac:spMkLst>
            <pc:docMk/>
            <pc:sldMk cId="1748073012" sldId="277"/>
            <ac:spMk id="16" creationId="{6669A1CF-0439-A015-97AA-6607FDEADED8}"/>
          </ac:spMkLst>
        </pc:spChg>
        <pc:spChg chg="add del mod">
          <ac:chgData name="민성 김" userId="3d33fc1c61ffb58f" providerId="LiveId" clId="{433D18CE-92C5-4E0F-A746-C545B73E840F}" dt="2023-10-19T09:36:32.272" v="11" actId="21"/>
          <ac:spMkLst>
            <pc:docMk/>
            <pc:sldMk cId="1748073012" sldId="277"/>
            <ac:spMk id="18" creationId="{B4CC99B5-4E0C-2D65-78EA-6A04E67CA9EA}"/>
          </ac:spMkLst>
        </pc:spChg>
        <pc:spChg chg="add del mod">
          <ac:chgData name="민성 김" userId="3d33fc1c61ffb58f" providerId="LiveId" clId="{433D18CE-92C5-4E0F-A746-C545B73E840F}" dt="2023-10-19T09:37:08.114" v="29" actId="21"/>
          <ac:spMkLst>
            <pc:docMk/>
            <pc:sldMk cId="1748073012" sldId="277"/>
            <ac:spMk id="20" creationId="{4488A0F7-EE99-E5D8-731B-3E452E2C257D}"/>
          </ac:spMkLst>
        </pc:spChg>
        <pc:spChg chg="add del mod">
          <ac:chgData name="민성 김" userId="3d33fc1c61ffb58f" providerId="LiveId" clId="{433D18CE-92C5-4E0F-A746-C545B73E840F}" dt="2023-10-19T09:36:43.236" v="16" actId="21"/>
          <ac:spMkLst>
            <pc:docMk/>
            <pc:sldMk cId="1748073012" sldId="277"/>
            <ac:spMk id="21" creationId="{435DC0EF-8C15-0A21-6852-275B1862C91D}"/>
          </ac:spMkLst>
        </pc:spChg>
        <pc:spChg chg="add del mod">
          <ac:chgData name="민성 김" userId="3d33fc1c61ffb58f" providerId="LiveId" clId="{433D18CE-92C5-4E0F-A746-C545B73E840F}" dt="2023-10-19T09:37:02.968" v="27" actId="21"/>
          <ac:spMkLst>
            <pc:docMk/>
            <pc:sldMk cId="1748073012" sldId="277"/>
            <ac:spMk id="23" creationId="{0E857D5E-7F7E-5C46-2C85-297AC656B18C}"/>
          </ac:spMkLst>
        </pc:spChg>
        <pc:spChg chg="add del mod">
          <ac:chgData name="민성 김" userId="3d33fc1c61ffb58f" providerId="LiveId" clId="{433D18CE-92C5-4E0F-A746-C545B73E840F}" dt="2023-10-20T03:34:06.056" v="256" actId="21"/>
          <ac:spMkLst>
            <pc:docMk/>
            <pc:sldMk cId="1748073012" sldId="277"/>
            <ac:spMk id="25" creationId="{EDDD2F6F-29A5-0B55-B43D-8993EF37FF6C}"/>
          </ac:spMkLst>
        </pc:spChg>
        <pc:picChg chg="del">
          <ac:chgData name="민성 김" userId="3d33fc1c61ffb58f" providerId="LiveId" clId="{433D18CE-92C5-4E0F-A746-C545B73E840F}" dt="2023-10-19T09:37:09.940" v="30" actId="21"/>
          <ac:picMkLst>
            <pc:docMk/>
            <pc:sldMk cId="1748073012" sldId="277"/>
            <ac:picMk id="15" creationId="{8927F51B-F318-4707-8187-F23264257FAB}"/>
          </ac:picMkLst>
        </pc:picChg>
      </pc:sldChg>
      <pc:sldChg chg="addSp delSp modSp add del mod">
        <pc:chgData name="민성 김" userId="3d33fc1c61ffb58f" providerId="LiveId" clId="{433D18CE-92C5-4E0F-A746-C545B73E840F}" dt="2023-10-21T12:55:35.076" v="1090" actId="368"/>
        <pc:sldMkLst>
          <pc:docMk/>
          <pc:sldMk cId="1314285471" sldId="280"/>
        </pc:sldMkLst>
        <pc:spChg chg="mod">
          <ac:chgData name="민성 김" userId="3d33fc1c61ffb58f" providerId="LiveId" clId="{433D18CE-92C5-4E0F-A746-C545B73E840F}" dt="2023-10-19T09:40:38.980" v="238" actId="20577"/>
          <ac:spMkLst>
            <pc:docMk/>
            <pc:sldMk cId="1314285471" sldId="280"/>
            <ac:spMk id="2" creationId="{969F86D1-39A5-4214-B125-AE717E4FA52C}"/>
          </ac:spMkLst>
        </pc:spChg>
        <pc:spChg chg="del">
          <ac:chgData name="민성 김" userId="3d33fc1c61ffb58f" providerId="LiveId" clId="{433D18CE-92C5-4E0F-A746-C545B73E840F}" dt="2023-10-19T09:40:53.913" v="243" actId="21"/>
          <ac:spMkLst>
            <pc:docMk/>
            <pc:sldMk cId="1314285471" sldId="280"/>
            <ac:spMk id="7" creationId="{D7E8CBB5-EC29-4B35-9929-9EB7EED0A6D8}"/>
          </ac:spMkLst>
        </pc:spChg>
        <pc:spChg chg="del">
          <ac:chgData name="민성 김" userId="3d33fc1c61ffb58f" providerId="LiveId" clId="{433D18CE-92C5-4E0F-A746-C545B73E840F}" dt="2023-10-19T09:40:49.791" v="242" actId="21"/>
          <ac:spMkLst>
            <pc:docMk/>
            <pc:sldMk cId="1314285471" sldId="280"/>
            <ac:spMk id="8" creationId="{FB505348-33FF-450E-B617-D2518E90DCFD}"/>
          </ac:spMkLst>
        </pc:spChg>
        <pc:spChg chg="mod">
          <ac:chgData name="민성 김" userId="3d33fc1c61ffb58f" providerId="LiveId" clId="{433D18CE-92C5-4E0F-A746-C545B73E840F}" dt="2023-10-21T12:55:35.076" v="1090" actId="368"/>
          <ac:spMkLst>
            <pc:docMk/>
            <pc:sldMk cId="1314285471" sldId="280"/>
            <ac:spMk id="9" creationId="{A06659D7-1BE6-4408-9772-3C6BC2789165}"/>
          </ac:spMkLst>
        </pc:spChg>
        <pc:spChg chg="add del mod">
          <ac:chgData name="민성 김" userId="3d33fc1c61ffb58f" providerId="LiveId" clId="{433D18CE-92C5-4E0F-A746-C545B73E840F}" dt="2023-10-20T03:34:20.292" v="259" actId="21"/>
          <ac:spMkLst>
            <pc:docMk/>
            <pc:sldMk cId="1314285471" sldId="280"/>
            <ac:spMk id="10" creationId="{EE80E809-3966-26B1-F5FD-65BAAA0C8417}"/>
          </ac:spMkLst>
        </pc:spChg>
        <pc:spChg chg="add del mod">
          <ac:chgData name="민성 김" userId="3d33fc1c61ffb58f" providerId="LiveId" clId="{433D18CE-92C5-4E0F-A746-C545B73E840F}" dt="2023-10-19T09:40:46.688" v="241" actId="21"/>
          <ac:spMkLst>
            <pc:docMk/>
            <pc:sldMk cId="1314285471" sldId="280"/>
            <ac:spMk id="12" creationId="{4AB0C176-AB88-55F1-2A01-F1568D9EA96F}"/>
          </ac:spMkLst>
        </pc:spChg>
        <pc:spChg chg="add del mod">
          <ac:chgData name="민성 김" userId="3d33fc1c61ffb58f" providerId="LiveId" clId="{433D18CE-92C5-4E0F-A746-C545B73E840F}" dt="2023-10-19T09:40:58.245" v="245" actId="21"/>
          <ac:spMkLst>
            <pc:docMk/>
            <pc:sldMk cId="1314285471" sldId="280"/>
            <ac:spMk id="14" creationId="{C0E15E0C-2D2E-8E31-B95B-79D533F5C09C}"/>
          </ac:spMkLst>
        </pc:spChg>
        <pc:spChg chg="add del mod">
          <ac:chgData name="민성 김" userId="3d33fc1c61ffb58f" providerId="LiveId" clId="{433D18CE-92C5-4E0F-A746-C545B73E840F}" dt="2023-10-19T09:40:55.545" v="244" actId="21"/>
          <ac:spMkLst>
            <pc:docMk/>
            <pc:sldMk cId="1314285471" sldId="280"/>
            <ac:spMk id="16" creationId="{5560677C-D10E-1D89-345E-B5B74FD6CD25}"/>
          </ac:spMkLst>
        </pc:spChg>
        <pc:picChg chg="del">
          <ac:chgData name="민성 김" userId="3d33fc1c61ffb58f" providerId="LiveId" clId="{433D18CE-92C5-4E0F-A746-C545B73E840F}" dt="2023-10-19T09:40:43.528" v="239" actId="21"/>
          <ac:picMkLst>
            <pc:docMk/>
            <pc:sldMk cId="1314285471" sldId="280"/>
            <ac:picMk id="11" creationId="{5CC28203-0B09-4AAC-88BD-6EFAF3EE4DBB}"/>
          </ac:picMkLst>
        </pc:picChg>
      </pc:sldChg>
      <pc:sldChg chg="addSp delSp modSp mod">
        <pc:chgData name="민성 김" userId="3d33fc1c61ffb58f" providerId="LiveId" clId="{433D18CE-92C5-4E0F-A746-C545B73E840F}" dt="2023-10-21T12:56:06.939" v="1092" actId="20577"/>
        <pc:sldMkLst>
          <pc:docMk/>
          <pc:sldMk cId="1634724610" sldId="281"/>
        </pc:sldMkLst>
        <pc:spChg chg="mod">
          <ac:chgData name="민성 김" userId="3d33fc1c61ffb58f" providerId="LiveId" clId="{433D18CE-92C5-4E0F-A746-C545B73E840F}" dt="2023-10-21T12:56:06.939" v="1092" actId="20577"/>
          <ac:spMkLst>
            <pc:docMk/>
            <pc:sldMk cId="1634724610" sldId="281"/>
            <ac:spMk id="9" creationId="{A06659D7-1BE6-4408-9772-3C6BC2789165}"/>
          </ac:spMkLst>
        </pc:spChg>
        <pc:spChg chg="add del mod">
          <ac:chgData name="민성 김" userId="3d33fc1c61ffb58f" providerId="LiveId" clId="{433D18CE-92C5-4E0F-A746-C545B73E840F}" dt="2023-10-20T03:33:35.941" v="250" actId="21"/>
          <ac:spMkLst>
            <pc:docMk/>
            <pc:sldMk cId="1634724610" sldId="281"/>
            <ac:spMk id="15" creationId="{D0DAD683-13BE-65D6-BA82-7F723072D56B}"/>
          </ac:spMkLst>
        </pc:spChg>
        <pc:picChg chg="del">
          <ac:chgData name="민성 김" userId="3d33fc1c61ffb58f" providerId="LiveId" clId="{433D18CE-92C5-4E0F-A746-C545B73E840F}" dt="2023-10-19T09:38:49.300" v="109" actId="21"/>
          <ac:picMkLst>
            <pc:docMk/>
            <pc:sldMk cId="1634724610" sldId="281"/>
            <ac:picMk id="11" creationId="{5CC28203-0B09-4AAC-88BD-6EFAF3EE4DBB}"/>
          </ac:picMkLst>
        </pc:picChg>
      </pc:sldChg>
      <pc:sldChg chg="addSp delSp modSp add mod">
        <pc:chgData name="민성 김" userId="3d33fc1c61ffb58f" providerId="LiveId" clId="{433D18CE-92C5-4E0F-A746-C545B73E840F}" dt="2023-10-21T11:59:04.368" v="424" actId="2710"/>
        <pc:sldMkLst>
          <pc:docMk/>
          <pc:sldMk cId="699478041" sldId="282"/>
        </pc:sldMkLst>
        <pc:spChg chg="mod">
          <ac:chgData name="민성 김" userId="3d33fc1c61ffb58f" providerId="LiveId" clId="{433D18CE-92C5-4E0F-A746-C545B73E840F}" dt="2023-10-20T03:39:05.163" v="275" actId="20577"/>
          <ac:spMkLst>
            <pc:docMk/>
            <pc:sldMk cId="699478041" sldId="282"/>
            <ac:spMk id="2" creationId="{969F86D1-39A5-4214-B125-AE717E4FA52C}"/>
          </ac:spMkLst>
        </pc:spChg>
        <pc:spChg chg="add del mod">
          <ac:chgData name="민성 김" userId="3d33fc1c61ffb58f" providerId="LiveId" clId="{433D18CE-92C5-4E0F-A746-C545B73E840F}" dt="2023-10-20T03:33:41.008" v="251" actId="21"/>
          <ac:spMkLst>
            <pc:docMk/>
            <pc:sldMk cId="699478041" sldId="282"/>
            <ac:spMk id="7" creationId="{932EF2ED-8EE2-4566-A224-6DBDE98A6A23}"/>
          </ac:spMkLst>
        </pc:spChg>
        <pc:spChg chg="add del mod">
          <ac:chgData name="민성 김" userId="3d33fc1c61ffb58f" providerId="LiveId" clId="{433D18CE-92C5-4E0F-A746-C545B73E840F}" dt="2023-10-20T03:40:32.055" v="281" actId="21"/>
          <ac:spMkLst>
            <pc:docMk/>
            <pc:sldMk cId="699478041" sldId="282"/>
            <ac:spMk id="8" creationId="{07F158F8-FC51-3369-2B2E-C82992FDA91C}"/>
          </ac:spMkLst>
        </pc:spChg>
        <pc:spChg chg="mod">
          <ac:chgData name="민성 김" userId="3d33fc1c61ffb58f" providerId="LiveId" clId="{433D18CE-92C5-4E0F-A746-C545B73E840F}" dt="2023-10-21T11:59:04.368" v="424" actId="2710"/>
          <ac:spMkLst>
            <pc:docMk/>
            <pc:sldMk cId="699478041" sldId="282"/>
            <ac:spMk id="9" creationId="{A06659D7-1BE6-4408-9772-3C6BC2789165}"/>
          </ac:spMkLst>
        </pc:spChg>
        <pc:spChg chg="del">
          <ac:chgData name="민성 김" userId="3d33fc1c61ffb58f" providerId="LiveId" clId="{433D18CE-92C5-4E0F-A746-C545B73E840F}" dt="2023-10-20T03:40:29.025" v="280" actId="21"/>
          <ac:spMkLst>
            <pc:docMk/>
            <pc:sldMk cId="699478041" sldId="282"/>
            <ac:spMk id="10" creationId="{E9BCF24C-08E6-8414-A311-DB4AF024D21F}"/>
          </ac:spMkLst>
        </pc:spChg>
        <pc:spChg chg="add del">
          <ac:chgData name="민성 김" userId="3d33fc1c61ffb58f" providerId="LiveId" clId="{433D18CE-92C5-4E0F-A746-C545B73E840F}" dt="2023-10-20T03:41:23.062" v="293" actId="22"/>
          <ac:spMkLst>
            <pc:docMk/>
            <pc:sldMk cId="699478041" sldId="282"/>
            <ac:spMk id="12" creationId="{DDB3E46F-9157-22A3-6FD4-34C60F351B41}"/>
          </ac:spMkLst>
        </pc:spChg>
        <pc:picChg chg="del">
          <ac:chgData name="민성 김" userId="3d33fc1c61ffb58f" providerId="LiveId" clId="{433D18CE-92C5-4E0F-A746-C545B73E840F}" dt="2023-10-19T09:38:45.602" v="108" actId="21"/>
          <ac:picMkLst>
            <pc:docMk/>
            <pc:sldMk cId="699478041" sldId="282"/>
            <ac:picMk id="11" creationId="{5CC28203-0B09-4AAC-88BD-6EFAF3EE4DBB}"/>
          </ac:picMkLst>
        </pc:picChg>
      </pc:sldChg>
      <pc:sldChg chg="modSp add del mod">
        <pc:chgData name="민성 김" userId="3d33fc1c61ffb58f" providerId="LiveId" clId="{433D18CE-92C5-4E0F-A746-C545B73E840F}" dt="2023-10-19T09:38:43.100" v="107" actId="2696"/>
        <pc:sldMkLst>
          <pc:docMk/>
          <pc:sldMk cId="2056518155" sldId="283"/>
        </pc:sldMkLst>
        <pc:spChg chg="mod">
          <ac:chgData name="민성 김" userId="3d33fc1c61ffb58f" providerId="LiveId" clId="{433D18CE-92C5-4E0F-A746-C545B73E840F}" dt="2023-10-19T09:38:28.002" v="100" actId="20577"/>
          <ac:spMkLst>
            <pc:docMk/>
            <pc:sldMk cId="2056518155" sldId="283"/>
            <ac:spMk id="2" creationId="{969F86D1-39A5-4214-B125-AE717E4FA52C}"/>
          </ac:spMkLst>
        </pc:spChg>
      </pc:sldChg>
      <pc:sldChg chg="delSp modSp add mod ord">
        <pc:chgData name="민성 김" userId="3d33fc1c61ffb58f" providerId="LiveId" clId="{433D18CE-92C5-4E0F-A746-C545B73E840F}" dt="2023-10-21T13:02:28.365" v="1094"/>
        <pc:sldMkLst>
          <pc:docMk/>
          <pc:sldMk cId="3986154120" sldId="283"/>
        </pc:sldMkLst>
        <pc:spChg chg="mod">
          <ac:chgData name="민성 김" userId="3d33fc1c61ffb58f" providerId="LiveId" clId="{433D18CE-92C5-4E0F-A746-C545B73E840F}" dt="2023-10-19T09:39:01.642" v="125" actId="20577"/>
          <ac:spMkLst>
            <pc:docMk/>
            <pc:sldMk cId="3986154120" sldId="283"/>
            <ac:spMk id="2" creationId="{969F86D1-39A5-4214-B125-AE717E4FA52C}"/>
          </ac:spMkLst>
        </pc:spChg>
        <pc:spChg chg="del">
          <ac:chgData name="민성 김" userId="3d33fc1c61ffb58f" providerId="LiveId" clId="{433D18CE-92C5-4E0F-A746-C545B73E840F}" dt="2023-10-20T03:33:46.611" v="252" actId="21"/>
          <ac:spMkLst>
            <pc:docMk/>
            <pc:sldMk cId="3986154120" sldId="283"/>
            <ac:spMk id="7" creationId="{932EF2ED-8EE2-4566-A224-6DBDE98A6A23}"/>
          </ac:spMkLst>
        </pc:spChg>
        <pc:spChg chg="mod">
          <ac:chgData name="민성 김" userId="3d33fc1c61ffb58f" providerId="LiveId" clId="{433D18CE-92C5-4E0F-A746-C545B73E840F}" dt="2023-10-21T12:25:09.008" v="998" actId="20577"/>
          <ac:spMkLst>
            <pc:docMk/>
            <pc:sldMk cId="3986154120" sldId="283"/>
            <ac:spMk id="9" creationId="{A06659D7-1BE6-4408-9772-3C6BC2789165}"/>
          </ac:spMkLst>
        </pc:spChg>
      </pc:sldChg>
      <pc:sldChg chg="addSp delSp modSp add mod">
        <pc:chgData name="민성 김" userId="3d33fc1c61ffb58f" providerId="LiveId" clId="{433D18CE-92C5-4E0F-A746-C545B73E840F}" dt="2023-10-21T12:24:48.628" v="995" actId="20577"/>
        <pc:sldMkLst>
          <pc:docMk/>
          <pc:sldMk cId="1438941930" sldId="284"/>
        </pc:sldMkLst>
        <pc:spChg chg="mod">
          <ac:chgData name="민성 김" userId="3d33fc1c61ffb58f" providerId="LiveId" clId="{433D18CE-92C5-4E0F-A746-C545B73E840F}" dt="2023-10-19T09:39:18.254" v="154" actId="20577"/>
          <ac:spMkLst>
            <pc:docMk/>
            <pc:sldMk cId="1438941930" sldId="284"/>
            <ac:spMk id="2" creationId="{969F86D1-39A5-4214-B125-AE717E4FA52C}"/>
          </ac:spMkLst>
        </pc:spChg>
        <pc:spChg chg="del">
          <ac:chgData name="민성 김" userId="3d33fc1c61ffb58f" providerId="LiveId" clId="{433D18CE-92C5-4E0F-A746-C545B73E840F}" dt="2023-10-20T03:33:50.495" v="253" actId="21"/>
          <ac:spMkLst>
            <pc:docMk/>
            <pc:sldMk cId="1438941930" sldId="284"/>
            <ac:spMk id="7" creationId="{932EF2ED-8EE2-4566-A224-6DBDE98A6A23}"/>
          </ac:spMkLst>
        </pc:spChg>
        <pc:spChg chg="add del mod">
          <ac:chgData name="민성 김" userId="3d33fc1c61ffb58f" providerId="LiveId" clId="{433D18CE-92C5-4E0F-A746-C545B73E840F}" dt="2023-10-21T12:01:24.384" v="442" actId="21"/>
          <ac:spMkLst>
            <pc:docMk/>
            <pc:sldMk cId="1438941930" sldId="284"/>
            <ac:spMk id="7" creationId="{ED49D79D-9489-C76C-BF16-288CFA244497}"/>
          </ac:spMkLst>
        </pc:spChg>
        <pc:spChg chg="mod">
          <ac:chgData name="민성 김" userId="3d33fc1c61ffb58f" providerId="LiveId" clId="{433D18CE-92C5-4E0F-A746-C545B73E840F}" dt="2023-10-21T12:24:48.628" v="995" actId="20577"/>
          <ac:spMkLst>
            <pc:docMk/>
            <pc:sldMk cId="1438941930" sldId="284"/>
            <ac:spMk id="9" creationId="{A06659D7-1BE6-4408-9772-3C6BC2789165}"/>
          </ac:spMkLst>
        </pc:spChg>
        <pc:spChg chg="del">
          <ac:chgData name="민성 김" userId="3d33fc1c61ffb58f" providerId="LiveId" clId="{433D18CE-92C5-4E0F-A746-C545B73E840F}" dt="2023-10-21T12:01:22.059" v="441" actId="21"/>
          <ac:spMkLst>
            <pc:docMk/>
            <pc:sldMk cId="1438941930" sldId="284"/>
            <ac:spMk id="10" creationId="{E9BCF24C-08E6-8414-A311-DB4AF024D21F}"/>
          </ac:spMkLst>
        </pc:spChg>
      </pc:sldChg>
      <pc:sldChg chg="modSp add del mod">
        <pc:chgData name="민성 김" userId="3d33fc1c61ffb58f" providerId="LiveId" clId="{433D18CE-92C5-4E0F-A746-C545B73E840F}" dt="2023-10-19T09:38:41.456" v="106" actId="2696"/>
        <pc:sldMkLst>
          <pc:docMk/>
          <pc:sldMk cId="1952288948" sldId="284"/>
        </pc:sldMkLst>
        <pc:spChg chg="mod">
          <ac:chgData name="민성 김" userId="3d33fc1c61ffb58f" providerId="LiveId" clId="{433D18CE-92C5-4E0F-A746-C545B73E840F}" dt="2023-10-19T09:38:36.803" v="104" actId="20577"/>
          <ac:spMkLst>
            <pc:docMk/>
            <pc:sldMk cId="1952288948" sldId="284"/>
            <ac:spMk id="2" creationId="{969F86D1-39A5-4214-B125-AE717E4FA52C}"/>
          </ac:spMkLst>
        </pc:spChg>
      </pc:sldChg>
      <pc:sldChg chg="addSp delSp modSp add mod ord">
        <pc:chgData name="민성 김" userId="3d33fc1c61ffb58f" providerId="LiveId" clId="{433D18CE-92C5-4E0F-A746-C545B73E840F}" dt="2023-10-21T12:16:14.085" v="843" actId="20577"/>
        <pc:sldMkLst>
          <pc:docMk/>
          <pc:sldMk cId="26529317" sldId="285"/>
        </pc:sldMkLst>
        <pc:spChg chg="mod">
          <ac:chgData name="민성 김" userId="3d33fc1c61ffb58f" providerId="LiveId" clId="{433D18CE-92C5-4E0F-A746-C545B73E840F}" dt="2023-10-19T09:39:49.913" v="197" actId="20577"/>
          <ac:spMkLst>
            <pc:docMk/>
            <pc:sldMk cId="26529317" sldId="285"/>
            <ac:spMk id="2" creationId="{969F86D1-39A5-4214-B125-AE717E4FA52C}"/>
          </ac:spMkLst>
        </pc:spChg>
        <pc:spChg chg="del">
          <ac:chgData name="민성 김" userId="3d33fc1c61ffb58f" providerId="LiveId" clId="{433D18CE-92C5-4E0F-A746-C545B73E840F}" dt="2023-10-20T03:33:55.433" v="254" actId="21"/>
          <ac:spMkLst>
            <pc:docMk/>
            <pc:sldMk cId="26529317" sldId="285"/>
            <ac:spMk id="7" creationId="{932EF2ED-8EE2-4566-A224-6DBDE98A6A23}"/>
          </ac:spMkLst>
        </pc:spChg>
        <pc:spChg chg="add del mod">
          <ac:chgData name="민성 김" userId="3d33fc1c61ffb58f" providerId="LiveId" clId="{433D18CE-92C5-4E0F-A746-C545B73E840F}" dt="2023-10-20T03:48:42.071" v="370" actId="21"/>
          <ac:spMkLst>
            <pc:docMk/>
            <pc:sldMk cId="26529317" sldId="285"/>
            <ac:spMk id="8" creationId="{9DC57451-A6DB-29A6-1DFC-6B1188CB1B73}"/>
          </ac:spMkLst>
        </pc:spChg>
        <pc:spChg chg="mod">
          <ac:chgData name="민성 김" userId="3d33fc1c61ffb58f" providerId="LiveId" clId="{433D18CE-92C5-4E0F-A746-C545B73E840F}" dt="2023-10-21T12:16:14.085" v="843" actId="20577"/>
          <ac:spMkLst>
            <pc:docMk/>
            <pc:sldMk cId="26529317" sldId="285"/>
            <ac:spMk id="9" creationId="{A06659D7-1BE6-4408-9772-3C6BC2789165}"/>
          </ac:spMkLst>
        </pc:spChg>
        <pc:spChg chg="del mod">
          <ac:chgData name="민성 김" userId="3d33fc1c61ffb58f" providerId="LiveId" clId="{433D18CE-92C5-4E0F-A746-C545B73E840F}" dt="2023-10-20T03:48:35.367" v="369" actId="21"/>
          <ac:spMkLst>
            <pc:docMk/>
            <pc:sldMk cId="26529317" sldId="285"/>
            <ac:spMk id="10" creationId="{E9BCF24C-08E6-8414-A311-DB4AF024D21F}"/>
          </ac:spMkLst>
        </pc:spChg>
      </pc:sldChg>
      <pc:sldChg chg="add del">
        <pc:chgData name="민성 김" userId="3d33fc1c61ffb58f" providerId="LiveId" clId="{433D18CE-92C5-4E0F-A746-C545B73E840F}" dt="2023-10-19T09:38:40.682" v="105" actId="2696"/>
        <pc:sldMkLst>
          <pc:docMk/>
          <pc:sldMk cId="375960994" sldId="285"/>
        </pc:sldMkLst>
      </pc:sldChg>
      <pc:sldChg chg="add del">
        <pc:chgData name="민성 김" userId="3d33fc1c61ffb58f" providerId="LiveId" clId="{433D18CE-92C5-4E0F-A746-C545B73E840F}" dt="2023-10-19T09:38:41.456" v="106" actId="2696"/>
        <pc:sldMkLst>
          <pc:docMk/>
          <pc:sldMk cId="335210695" sldId="286"/>
        </pc:sldMkLst>
      </pc:sldChg>
      <pc:sldChg chg="addSp delSp modSp add mod">
        <pc:chgData name="민성 김" userId="3d33fc1c61ffb58f" providerId="LiveId" clId="{433D18CE-92C5-4E0F-A746-C545B73E840F}" dt="2023-10-21T12:41:54.938" v="1058" actId="20577"/>
        <pc:sldMkLst>
          <pc:docMk/>
          <pc:sldMk cId="2100527579" sldId="286"/>
        </pc:sldMkLst>
        <pc:spChg chg="mod">
          <ac:chgData name="민성 김" userId="3d33fc1c61ffb58f" providerId="LiveId" clId="{433D18CE-92C5-4E0F-A746-C545B73E840F}" dt="2023-10-20T03:35:07.618" v="263" actId="20577"/>
          <ac:spMkLst>
            <pc:docMk/>
            <pc:sldMk cId="2100527579" sldId="286"/>
            <ac:spMk id="2" creationId="{969F86D1-39A5-4214-B125-AE717E4FA52C}"/>
          </ac:spMkLst>
        </pc:spChg>
        <pc:spChg chg="add del mod">
          <ac:chgData name="민성 김" userId="3d33fc1c61ffb58f" providerId="LiveId" clId="{433D18CE-92C5-4E0F-A746-C545B73E840F}" dt="2023-10-21T12:39:31.387" v="1040"/>
          <ac:spMkLst>
            <pc:docMk/>
            <pc:sldMk cId="2100527579" sldId="286"/>
            <ac:spMk id="6" creationId="{98F79AF2-3C9D-D402-2987-40977E75812D}"/>
          </ac:spMkLst>
        </pc:spChg>
        <pc:spChg chg="add del mod">
          <ac:chgData name="민성 김" userId="3d33fc1c61ffb58f" providerId="LiveId" clId="{433D18CE-92C5-4E0F-A746-C545B73E840F}" dt="2023-10-21T12:39:30.637" v="1039" actId="21"/>
          <ac:spMkLst>
            <pc:docMk/>
            <pc:sldMk cId="2100527579" sldId="286"/>
            <ac:spMk id="7" creationId="{0B97CD1C-5F90-ACD0-E1FE-87F152A15A3B}"/>
          </ac:spMkLst>
        </pc:spChg>
        <pc:spChg chg="del">
          <ac:chgData name="민성 김" userId="3d33fc1c61ffb58f" providerId="LiveId" clId="{433D18CE-92C5-4E0F-A746-C545B73E840F}" dt="2023-10-20T03:33:58.923" v="255" actId="21"/>
          <ac:spMkLst>
            <pc:docMk/>
            <pc:sldMk cId="2100527579" sldId="286"/>
            <ac:spMk id="7" creationId="{932EF2ED-8EE2-4566-A224-6DBDE98A6A23}"/>
          </ac:spMkLst>
        </pc:spChg>
        <pc:spChg chg="add del mod">
          <ac:chgData name="민성 김" userId="3d33fc1c61ffb58f" providerId="LiveId" clId="{433D18CE-92C5-4E0F-A746-C545B73E840F}" dt="2023-10-21T12:41:54.938" v="1058" actId="20577"/>
          <ac:spMkLst>
            <pc:docMk/>
            <pc:sldMk cId="2100527579" sldId="286"/>
            <ac:spMk id="9" creationId="{A06659D7-1BE6-4408-9772-3C6BC2789165}"/>
          </ac:spMkLst>
        </pc:spChg>
        <pc:spChg chg="del">
          <ac:chgData name="민성 김" userId="3d33fc1c61ffb58f" providerId="LiveId" clId="{433D18CE-92C5-4E0F-A746-C545B73E840F}" dt="2023-10-21T12:39:49.465" v="1042" actId="21"/>
          <ac:spMkLst>
            <pc:docMk/>
            <pc:sldMk cId="2100527579" sldId="286"/>
            <ac:spMk id="10" creationId="{E9BCF24C-08E6-8414-A311-DB4AF024D21F}"/>
          </ac:spMkLst>
        </pc:spChg>
        <pc:spChg chg="add del mod">
          <ac:chgData name="민성 김" userId="3d33fc1c61ffb58f" providerId="LiveId" clId="{433D18CE-92C5-4E0F-A746-C545B73E840F}" dt="2023-10-21T12:39:59.614" v="1043" actId="21"/>
          <ac:spMkLst>
            <pc:docMk/>
            <pc:sldMk cId="2100527579" sldId="286"/>
            <ac:spMk id="11" creationId="{828733A0-6D61-E172-FB0F-F9B33287B145}"/>
          </ac:spMkLst>
        </pc:spChg>
      </pc:sldChg>
      <pc:sldChg chg="modSp add mod">
        <pc:chgData name="민성 김" userId="3d33fc1c61ffb58f" providerId="LiveId" clId="{433D18CE-92C5-4E0F-A746-C545B73E840F}" dt="2023-10-21T13:08:27.314" v="1097" actId="20577"/>
        <pc:sldMkLst>
          <pc:docMk/>
          <pc:sldMk cId="1587131674" sldId="287"/>
        </pc:sldMkLst>
        <pc:spChg chg="mod">
          <ac:chgData name="민성 김" userId="3d33fc1c61ffb58f" providerId="LiveId" clId="{433D18CE-92C5-4E0F-A746-C545B73E840F}" dt="2023-10-20T03:41:34.509" v="303" actId="20577"/>
          <ac:spMkLst>
            <pc:docMk/>
            <pc:sldMk cId="1587131674" sldId="287"/>
            <ac:spMk id="2" creationId="{969F86D1-39A5-4214-B125-AE717E4FA52C}"/>
          </ac:spMkLst>
        </pc:spChg>
        <pc:spChg chg="mod">
          <ac:chgData name="민성 김" userId="3d33fc1c61ffb58f" providerId="LiveId" clId="{433D18CE-92C5-4E0F-A746-C545B73E840F}" dt="2023-10-21T13:08:27.314" v="1097" actId="20577"/>
          <ac:spMkLst>
            <pc:docMk/>
            <pc:sldMk cId="1587131674" sldId="287"/>
            <ac:spMk id="9" creationId="{A06659D7-1BE6-4408-9772-3C6BC2789165}"/>
          </ac:spMkLst>
        </pc:spChg>
      </pc:sldChg>
      <pc:sldChg chg="add del">
        <pc:chgData name="민성 김" userId="3d33fc1c61ffb58f" providerId="LiveId" clId="{433D18CE-92C5-4E0F-A746-C545B73E840F}" dt="2023-10-19T09:40:07.768" v="200" actId="2696"/>
        <pc:sldMkLst>
          <pc:docMk/>
          <pc:sldMk cId="3244745736" sldId="287"/>
        </pc:sldMkLst>
      </pc:sldChg>
      <pc:sldChg chg="modSp add del mod">
        <pc:chgData name="민성 김" userId="3d33fc1c61ffb58f" providerId="LiveId" clId="{433D18CE-92C5-4E0F-A746-C545B73E840F}" dt="2023-10-21T12:11:50.886" v="765" actId="2696"/>
        <pc:sldMkLst>
          <pc:docMk/>
          <pc:sldMk cId="1059869653" sldId="288"/>
        </pc:sldMkLst>
        <pc:spChg chg="mod">
          <ac:chgData name="민성 김" userId="3d33fc1c61ffb58f" providerId="LiveId" clId="{433D18CE-92C5-4E0F-A746-C545B73E840F}" dt="2023-10-21T12:11:14.296" v="763" actId="207"/>
          <ac:spMkLst>
            <pc:docMk/>
            <pc:sldMk cId="1059869653" sldId="288"/>
            <ac:spMk id="2" creationId="{969F86D1-39A5-4214-B125-AE717E4FA52C}"/>
          </ac:spMkLst>
        </pc:spChg>
        <pc:spChg chg="mod">
          <ac:chgData name="민성 김" userId="3d33fc1c61ffb58f" providerId="LiveId" clId="{433D18CE-92C5-4E0F-A746-C545B73E840F}" dt="2023-10-21T12:11:18.726" v="764" actId="20577"/>
          <ac:spMkLst>
            <pc:docMk/>
            <pc:sldMk cId="1059869653" sldId="288"/>
            <ac:spMk id="9" creationId="{A06659D7-1BE6-4408-9772-3C6BC2789165}"/>
          </ac:spMkLst>
        </pc:spChg>
      </pc:sldChg>
      <pc:sldChg chg="addSp delSp modSp add del mod">
        <pc:chgData name="민성 김" userId="3d33fc1c61ffb58f" providerId="LiveId" clId="{433D18CE-92C5-4E0F-A746-C545B73E840F}" dt="2023-10-20T03:55:45.402" v="411" actId="2696"/>
        <pc:sldMkLst>
          <pc:docMk/>
          <pc:sldMk cId="2042144021" sldId="288"/>
        </pc:sldMkLst>
        <pc:spChg chg="mod">
          <ac:chgData name="민성 김" userId="3d33fc1c61ffb58f" providerId="LiveId" clId="{433D18CE-92C5-4E0F-A746-C545B73E840F}" dt="2023-10-20T03:44:49.163" v="328"/>
          <ac:spMkLst>
            <pc:docMk/>
            <pc:sldMk cId="2042144021" sldId="288"/>
            <ac:spMk id="2" creationId="{969F86D1-39A5-4214-B125-AE717E4FA52C}"/>
          </ac:spMkLst>
        </pc:spChg>
        <pc:spChg chg="add del mod">
          <ac:chgData name="민성 김" userId="3d33fc1c61ffb58f" providerId="LiveId" clId="{433D18CE-92C5-4E0F-A746-C545B73E840F}" dt="2023-10-20T03:46:06.260" v="342" actId="21"/>
          <ac:spMkLst>
            <pc:docMk/>
            <pc:sldMk cId="2042144021" sldId="288"/>
            <ac:spMk id="7" creationId="{5AC512C0-A8B2-5FA5-DCDD-39C496180C4E}"/>
          </ac:spMkLst>
        </pc:spChg>
        <pc:spChg chg="mod">
          <ac:chgData name="민성 김" userId="3d33fc1c61ffb58f" providerId="LiveId" clId="{433D18CE-92C5-4E0F-A746-C545B73E840F}" dt="2023-10-20T03:55:43.276" v="410" actId="20577"/>
          <ac:spMkLst>
            <pc:docMk/>
            <pc:sldMk cId="2042144021" sldId="288"/>
            <ac:spMk id="9" creationId="{A06659D7-1BE6-4408-9772-3C6BC2789165}"/>
          </ac:spMkLst>
        </pc:spChg>
        <pc:spChg chg="del">
          <ac:chgData name="민성 김" userId="3d33fc1c61ffb58f" providerId="LiveId" clId="{433D18CE-92C5-4E0F-A746-C545B73E840F}" dt="2023-10-20T03:45:54.132" v="339" actId="21"/>
          <ac:spMkLst>
            <pc:docMk/>
            <pc:sldMk cId="2042144021" sldId="288"/>
            <ac:spMk id="10" creationId="{E9BCF24C-08E6-8414-A311-DB4AF024D21F}"/>
          </ac:spMkLst>
        </pc:spChg>
      </pc:sldChg>
      <pc:sldChg chg="modSp add del mod">
        <pc:chgData name="민성 김" userId="3d33fc1c61ffb58f" providerId="LiveId" clId="{433D18CE-92C5-4E0F-A746-C545B73E840F}" dt="2023-10-21T12:08:33.577" v="739" actId="2696"/>
        <pc:sldMkLst>
          <pc:docMk/>
          <pc:sldMk cId="2644283221" sldId="288"/>
        </pc:sldMkLst>
        <pc:spChg chg="mod">
          <ac:chgData name="민성 김" userId="3d33fc1c61ffb58f" providerId="LiveId" clId="{433D18CE-92C5-4E0F-A746-C545B73E840F}" dt="2023-10-21T12:07:54.446" v="738" actId="20577"/>
          <ac:spMkLst>
            <pc:docMk/>
            <pc:sldMk cId="2644283221" sldId="288"/>
            <ac:spMk id="2" creationId="{969F86D1-39A5-4214-B125-AE717E4FA52C}"/>
          </ac:spMkLst>
        </pc:spChg>
      </pc:sldChg>
      <pc:sldChg chg="modSp add mod ord">
        <pc:chgData name="민성 김" userId="3d33fc1c61ffb58f" providerId="LiveId" clId="{433D18CE-92C5-4E0F-A746-C545B73E840F}" dt="2023-10-21T12:25:01.050" v="996" actId="20577"/>
        <pc:sldMkLst>
          <pc:docMk/>
          <pc:sldMk cId="3907511311" sldId="288"/>
        </pc:sldMkLst>
        <pc:spChg chg="mod">
          <ac:chgData name="민성 김" userId="3d33fc1c61ffb58f" providerId="LiveId" clId="{433D18CE-92C5-4E0F-A746-C545B73E840F}" dt="2023-10-21T12:12:20.668" v="784" actId="20577"/>
          <ac:spMkLst>
            <pc:docMk/>
            <pc:sldMk cId="3907511311" sldId="288"/>
            <ac:spMk id="2" creationId="{969F86D1-39A5-4214-B125-AE717E4FA52C}"/>
          </ac:spMkLst>
        </pc:spChg>
        <pc:spChg chg="mod">
          <ac:chgData name="민성 김" userId="3d33fc1c61ffb58f" providerId="LiveId" clId="{433D18CE-92C5-4E0F-A746-C545B73E840F}" dt="2023-10-21T12:25:01.050" v="996" actId="20577"/>
          <ac:spMkLst>
            <pc:docMk/>
            <pc:sldMk cId="3907511311" sldId="288"/>
            <ac:spMk id="9" creationId="{A06659D7-1BE6-4408-9772-3C6BC2789165}"/>
          </ac:spMkLst>
        </pc:spChg>
      </pc:sldChg>
      <pc:sldChg chg="modSp add del mod">
        <pc:chgData name="민성 김" userId="3d33fc1c61ffb58f" providerId="LiveId" clId="{433D18CE-92C5-4E0F-A746-C545B73E840F}" dt="2023-10-20T03:55:51.538" v="412" actId="2696"/>
        <pc:sldMkLst>
          <pc:docMk/>
          <pc:sldMk cId="3389017573" sldId="289"/>
        </pc:sldMkLst>
        <pc:spChg chg="mod">
          <ac:chgData name="민성 김" userId="3d33fc1c61ffb58f" providerId="LiveId" clId="{433D18CE-92C5-4E0F-A746-C545B73E840F}" dt="2023-10-20T03:45:12.679" v="334" actId="27636"/>
          <ac:spMkLst>
            <pc:docMk/>
            <pc:sldMk cId="3389017573" sldId="289"/>
            <ac:spMk id="2" creationId="{969F86D1-39A5-4214-B125-AE717E4FA52C}"/>
          </ac:spMkLst>
        </pc:spChg>
        <pc:spChg chg="mod">
          <ac:chgData name="민성 김" userId="3d33fc1c61ffb58f" providerId="LiveId" clId="{433D18CE-92C5-4E0F-A746-C545B73E840F}" dt="2023-10-20T03:47:24.052" v="355"/>
          <ac:spMkLst>
            <pc:docMk/>
            <pc:sldMk cId="3389017573" sldId="289"/>
            <ac:spMk id="9" creationId="{A06659D7-1BE6-4408-9772-3C6BC2789165}"/>
          </ac:spMkLst>
        </pc:spChg>
      </pc:sldChg>
      <pc:sldChg chg="modSp add del mod">
        <pc:chgData name="민성 김" userId="3d33fc1c61ffb58f" providerId="LiveId" clId="{433D18CE-92C5-4E0F-A746-C545B73E840F}" dt="2023-10-20T03:53:01.239" v="383" actId="2696"/>
        <pc:sldMkLst>
          <pc:docMk/>
          <pc:sldMk cId="1598476815" sldId="290"/>
        </pc:sldMkLst>
        <pc:spChg chg="mod">
          <ac:chgData name="민성 김" userId="3d33fc1c61ffb58f" providerId="LiveId" clId="{433D18CE-92C5-4E0F-A746-C545B73E840F}" dt="2023-10-20T03:50:06.806" v="382" actId="20577"/>
          <ac:spMkLst>
            <pc:docMk/>
            <pc:sldMk cId="1598476815" sldId="290"/>
            <ac:spMk id="2" creationId="{969F86D1-39A5-4214-B125-AE717E4FA52C}"/>
          </ac:spMkLst>
        </pc:spChg>
      </pc:sldChg>
      <pc:sldChg chg="add del">
        <pc:chgData name="민성 김" userId="3d33fc1c61ffb58f" providerId="LiveId" clId="{433D18CE-92C5-4E0F-A746-C545B73E840F}" dt="2023-10-20T03:53:05.606" v="385"/>
        <pc:sldMkLst>
          <pc:docMk/>
          <pc:sldMk cId="2265326114" sldId="290"/>
        </pc:sldMkLst>
      </pc:sldChg>
    </pc:docChg>
  </pc:docChgLst>
  <pc:docChgLst>
    <pc:chgData name="민성 김" userId="3d33fc1c61ffb58f" providerId="LiveId" clId="{158970F7-18EA-494C-8E18-6CC94C330F3F}"/>
    <pc:docChg chg="undo custSel modSld">
      <pc:chgData name="민성 김" userId="3d33fc1c61ffb58f" providerId="LiveId" clId="{158970F7-18EA-494C-8E18-6CC94C330F3F}" dt="2023-10-25T01:06:39.278" v="41" actId="1076"/>
      <pc:docMkLst>
        <pc:docMk/>
      </pc:docMkLst>
      <pc:sldChg chg="addSp modSp mod modAnim">
        <pc:chgData name="민성 김" userId="3d33fc1c61ffb58f" providerId="LiveId" clId="{158970F7-18EA-494C-8E18-6CC94C330F3F}" dt="2023-10-25T01:06:39.278" v="41" actId="1076"/>
        <pc:sldMkLst>
          <pc:docMk/>
          <pc:sldMk cId="1438941930" sldId="284"/>
        </pc:sldMkLst>
        <pc:picChg chg="add mod">
          <ac:chgData name="민성 김" userId="3d33fc1c61ffb58f" providerId="LiveId" clId="{158970F7-18EA-494C-8E18-6CC94C330F3F}" dt="2023-10-25T01:04:45.913" v="31" actId="1076"/>
          <ac:picMkLst>
            <pc:docMk/>
            <pc:sldMk cId="1438941930" sldId="284"/>
            <ac:picMk id="6" creationId="{29AD4D1A-B470-BBAC-08A7-C2514468EC14}"/>
          </ac:picMkLst>
        </pc:picChg>
        <pc:picChg chg="add mod">
          <ac:chgData name="민성 김" userId="3d33fc1c61ffb58f" providerId="LiveId" clId="{158970F7-18EA-494C-8E18-6CC94C330F3F}" dt="2023-10-25T01:06:39.278" v="41" actId="1076"/>
          <ac:picMkLst>
            <pc:docMk/>
            <pc:sldMk cId="1438941930" sldId="284"/>
            <ac:picMk id="8" creationId="{815DB114-EB21-6C6C-CA2C-F066EC7FDDF0}"/>
          </ac:picMkLst>
        </pc:picChg>
      </pc:sldChg>
      <pc:sldChg chg="modSp mod">
        <pc:chgData name="민성 김" userId="3d33fc1c61ffb58f" providerId="LiveId" clId="{158970F7-18EA-494C-8E18-6CC94C330F3F}" dt="2023-10-24T12:55:18.561" v="1" actId="21"/>
        <pc:sldMkLst>
          <pc:docMk/>
          <pc:sldMk cId="26529317" sldId="285"/>
        </pc:sldMkLst>
        <pc:spChg chg="mod">
          <ac:chgData name="민성 김" userId="3d33fc1c61ffb58f" providerId="LiveId" clId="{158970F7-18EA-494C-8E18-6CC94C330F3F}" dt="2023-10-24T12:55:18.561" v="1" actId="21"/>
          <ac:spMkLst>
            <pc:docMk/>
            <pc:sldMk cId="26529317" sldId="285"/>
            <ac:spMk id="9" creationId="{A06659D7-1BE6-4408-9772-3C6BC2789165}"/>
          </ac:spMkLst>
        </pc:spChg>
      </pc:sldChg>
      <pc:sldChg chg="modSp mod">
        <pc:chgData name="민성 김" userId="3d33fc1c61ffb58f" providerId="LiveId" clId="{158970F7-18EA-494C-8E18-6CC94C330F3F}" dt="2023-10-24T12:51:16.077" v="0" actId="20577"/>
        <pc:sldMkLst>
          <pc:docMk/>
          <pc:sldMk cId="1587131674" sldId="287"/>
        </pc:sldMkLst>
        <pc:spChg chg="mod">
          <ac:chgData name="민성 김" userId="3d33fc1c61ffb58f" providerId="LiveId" clId="{158970F7-18EA-494C-8E18-6CC94C330F3F}" dt="2023-10-24T12:51:16.077" v="0" actId="20577"/>
          <ac:spMkLst>
            <pc:docMk/>
            <pc:sldMk cId="1587131674" sldId="287"/>
            <ac:spMk id="9" creationId="{A06659D7-1BE6-4408-9772-3C6BC2789165}"/>
          </ac:spMkLst>
        </pc:spChg>
      </pc:sldChg>
      <pc:sldChg chg="modSp mod">
        <pc:chgData name="민성 김" userId="3d33fc1c61ffb58f" providerId="LiveId" clId="{158970F7-18EA-494C-8E18-6CC94C330F3F}" dt="2023-10-24T12:55:33.730" v="15" actId="27636"/>
        <pc:sldMkLst>
          <pc:docMk/>
          <pc:sldMk cId="3907511311" sldId="288"/>
        </pc:sldMkLst>
        <pc:spChg chg="mod">
          <ac:chgData name="민성 김" userId="3d33fc1c61ffb58f" providerId="LiveId" clId="{158970F7-18EA-494C-8E18-6CC94C330F3F}" dt="2023-10-24T12:55:33.730" v="15" actId="27636"/>
          <ac:spMkLst>
            <pc:docMk/>
            <pc:sldMk cId="3907511311" sldId="288"/>
            <ac:spMk id="9" creationId="{A06659D7-1BE6-4408-9772-3C6BC27891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79975-16D4-418A-BDBB-ABBB14A49572}" type="datetime1">
              <a:rPr lang="ko-KR" altLang="en-US" smtClean="0">
                <a:latin typeface="+mj-ea"/>
                <a:ea typeface="+mj-ea"/>
              </a:rPr>
              <a:t>2023-10-25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9FE77EF-3309-4BDD-8942-539DA9322DFE}" type="datetime1">
              <a:rPr lang="ko-KR" altLang="en-US" smtClean="0"/>
              <a:pPr/>
              <a:t>2023-10-25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A34B48B0-85B2-40C4-A05A-571C99C8AB5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3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1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3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7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9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9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72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4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8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7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고가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가지 내용 비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96964A0-2504-4A6E-ABE0-1F4FEA9D5AB7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₩</a:t>
            </a:r>
            <a:r>
              <a:rPr lang="en-US" altLang="ko-KR" noProof="0"/>
              <a:t>12,345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₩</a:t>
            </a:r>
            <a:r>
              <a:rPr lang="en-US" altLang="ko-KR" noProof="0"/>
              <a:t>6,789</a:t>
            </a:r>
            <a:endParaRPr lang="ko-KR" altLang="en-US" noProof="0"/>
          </a:p>
        </p:txBody>
      </p:sp>
      <p:sp>
        <p:nvSpPr>
          <p:cNvPr id="23" name="그림 개체 틀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형 및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33697C-8451-4286-8BB4-2F152AD50944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 dirty="0"/>
              <a:t>₩25</a:t>
            </a: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10</a:t>
            </a:r>
            <a:r>
              <a:rPr lang="ko-KR" altLang="en-US" noProof="0"/>
              <a:t>억</a:t>
            </a:r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 dirty="0"/>
              <a:t>₩50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10</a:t>
            </a:r>
            <a:r>
              <a:rPr lang="ko-KR" altLang="en-US" noProof="0"/>
              <a:t>억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 dirty="0"/>
              <a:t>₩100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10</a:t>
            </a:r>
            <a:r>
              <a:rPr lang="ko-KR" altLang="en-US" noProof="0"/>
              <a:t>억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40" name="텍스트 개체 틀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46" name="텍스트 개체 틀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그림 개체 틀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가지 내용 및 캡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B91C8C-D09B-4BE9-83C9-1326397ED569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6" name="텍스트 개체 틀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경쟁 업체 내용 레이아웃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E044FCA-A6A1-4856-8C3A-75C6FA057B46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그림 개체 틀 11" descr="경쟁 업체 로고 사분면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경쟁 업체 </a:t>
            </a:r>
            <a:r>
              <a:rPr lang="en-US" altLang="ko-KR" noProof="0"/>
              <a:t>2</a:t>
            </a:r>
          </a:p>
          <a:p>
            <a:pPr rtl="0"/>
            <a:r>
              <a:rPr lang="ko-KR" altLang="en-US" noProof="0"/>
              <a:t>로고</a:t>
            </a:r>
          </a:p>
        </p:txBody>
      </p:sp>
      <p:sp>
        <p:nvSpPr>
          <p:cNvPr id="17" name="그림 개체 틀 11" descr="경쟁 업체 로고 사분면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경쟁 업체 </a:t>
            </a:r>
            <a:r>
              <a:rPr lang="en-US" altLang="ko-KR" noProof="0"/>
              <a:t>1</a:t>
            </a:r>
          </a:p>
          <a:p>
            <a:pPr rtl="0"/>
            <a:r>
              <a:rPr lang="ko-KR" altLang="en-US" noProof="0"/>
              <a:t>로고</a:t>
            </a:r>
          </a:p>
        </p:txBody>
      </p:sp>
      <p:sp>
        <p:nvSpPr>
          <p:cNvPr id="18" name="그림 개체 틀 11" descr="경쟁 업체 로고 사분면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경쟁 업체 </a:t>
            </a:r>
            <a:r>
              <a:rPr lang="en-US" altLang="ko-KR" noProof="0"/>
              <a:t>3</a:t>
            </a:r>
          </a:p>
          <a:p>
            <a:pPr rtl="0"/>
            <a:r>
              <a:rPr lang="ko-KR" altLang="en-US" noProof="0"/>
              <a:t>로고</a:t>
            </a:r>
          </a:p>
        </p:txBody>
      </p:sp>
      <p:sp>
        <p:nvSpPr>
          <p:cNvPr id="20" name="그림 개체 틀 11" descr="경쟁 업체 로고 사분면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경쟁 업체 </a:t>
            </a:r>
            <a:r>
              <a:rPr lang="en-US" altLang="ko-KR" noProof="0"/>
              <a:t>4</a:t>
            </a:r>
          </a:p>
          <a:p>
            <a:pPr rtl="0"/>
            <a:r>
              <a:rPr lang="ko-KR" altLang="en-US" noProof="0"/>
              <a:t>로고</a:t>
            </a:r>
          </a:p>
        </p:txBody>
      </p:sp>
      <p:sp>
        <p:nvSpPr>
          <p:cNvPr id="21" name="그림 개체 틀 11" descr="경쟁 업체 로고 사분면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경쟁 업체 </a:t>
            </a:r>
            <a:r>
              <a:rPr lang="en-US" altLang="ko-KR" noProof="0"/>
              <a:t>5</a:t>
            </a:r>
          </a:p>
          <a:p>
            <a:pPr rtl="0"/>
            <a:r>
              <a:rPr lang="ko-KR" altLang="en-US" noProof="0"/>
              <a:t>로고</a:t>
            </a:r>
          </a:p>
        </p:txBody>
      </p:sp>
      <p:sp>
        <p:nvSpPr>
          <p:cNvPr id="22" name="그림 개체 틀 11" descr="경쟁 업체 로고 사분면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경쟁 업체 </a:t>
            </a:r>
            <a:r>
              <a:rPr lang="en-US" altLang="ko-KR" noProof="0"/>
              <a:t>6</a:t>
            </a:r>
          </a:p>
          <a:p>
            <a:pPr rtl="0"/>
            <a:r>
              <a:rPr lang="ko-KR" altLang="en-US" noProof="0"/>
              <a:t>로고</a:t>
            </a: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/>
              <a:t>고비용</a:t>
            </a:r>
          </a:p>
        </p:txBody>
      </p:sp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/>
              <a:t>저비용</a:t>
            </a: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/>
              <a:t>덜 편리함</a:t>
            </a:r>
          </a:p>
        </p:txBody>
      </p: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/>
              <a:t>더 편리함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그림 개체 틀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 가지 내용 및 캡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B1FAFE-52FB-468D-A22A-E54DE4664245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직사각형: 둥근 모서리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직사각형: 둥근 모서리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직사각형: 둥근 모서리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텍스트 개체 틀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 및 차트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C224A9-37F5-42B0-AA7D-6C82BCA68BE8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9" name="그림 개체 틀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2F07241-DA0C-4E71-94EA-93D498CBF27E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7" name="텍스트 개체 틀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9" name="텍스트 개체 틀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1" name="텍스트 개체 틀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3" name="텍스트 개체 틀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20XX</a:t>
            </a: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월</a:t>
            </a:r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20XX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월</a:t>
            </a:r>
          </a:p>
        </p:txBody>
      </p: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20XX</a:t>
            </a: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월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20XX</a:t>
            </a:r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월</a:t>
            </a:r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20XX</a:t>
            </a:r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월</a:t>
            </a:r>
          </a:p>
        </p:txBody>
      </p:sp>
      <p:sp>
        <p:nvSpPr>
          <p:cNvPr id="50" name="그림 개체 틀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내용 및 로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93CFB1-674A-4727-8D1C-BA08DF35C867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6" name="그림 개체 틀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9CC169-6B6D-4A96-A913-74D539BF4239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6" name="텍스트 개체 틀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2" name="텍스트 개체 틀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그림 개체 틀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그림 개체 틀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내용 및 캡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D5AAD1-E3C1-49BD-BE1E-8EC1F8D995EF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2" name="텍스트 개체 틀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그림 개체 틀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45" name="텍스트 개체 틀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6" name="그림 개체 틀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51" name="텍스트 개체 틀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2" name="그림 개체 틀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71" name="텍스트 개체 틀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72" name="텍스트 개체 틀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3" name="그림 개체 틀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74" name="텍스트 개체 틀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75" name="텍스트 개체 틀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6" name="그림 개체 틀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77" name="텍스트 개체 틀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78" name="텍스트 개체 틀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9" name="그림 개체 틀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 hasCustomPrompt="1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81" name="그림 개체 틀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고 포함 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10" name="그림 개체 틀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여기에 부제목 입력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캡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0E92C99-DC9E-42D3-9546-0B00288EF3C9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2" name="텍스트 개체 틀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45" name="텍스트 개체 틀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51" name="텍스트 개체 틀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0" name="텍스트 개체 틀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5" name="텍스트 개체 틀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7" name="텍스트 개체 틀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차트 개체 틀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 hasCustomPrompt="1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아이콘을 클릭하여 차트 추가</a:t>
            </a:r>
          </a:p>
        </p:txBody>
      </p:sp>
      <p:sp>
        <p:nvSpPr>
          <p:cNvPr id="47" name="그림 개체 틀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가지 내용 텍스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7E9F7B-19BB-4C42-8668-0F72AE42AD14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그림 개체 틀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감사합니다</a:t>
            </a:r>
            <a:r>
              <a:rPr lang="en-US" altLang="ko-KR" noProof="0"/>
              <a:t>!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422818-8C2A-4BCD-A2C7-D9B6B152C09F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/>
              <a:t>임진식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/>
              <a:t>전화 번호</a:t>
            </a:r>
            <a:r>
              <a:rPr lang="en-US" altLang="ko-KR" noProof="0"/>
              <a:t>:</a:t>
            </a: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/>
              <a:t>208-555-0183</a:t>
            </a:r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/>
              <a:t>전자 메일</a:t>
            </a:r>
            <a:r>
              <a:rPr lang="en-US" altLang="ko-KR" noProof="0"/>
              <a:t>: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/>
              <a:t>alaan@fineartschool.net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/>
              <a:t>웹 사이트</a:t>
            </a:r>
            <a:r>
              <a:rPr lang="en-US" altLang="ko-KR" noProof="0"/>
              <a:t>: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록 구역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77111E-43EE-4BFB-BD36-56E5312117AF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그림 개체 틀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추천사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572D4C4-A412-455E-A4CA-45AEFDB4F72F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2" name="텍스트 개체 틀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그림 개체 틀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45" name="텍스트 개체 틀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6" name="그림 개체 틀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그림 개체 틀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캡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F1B4641-F67B-4909-9C3E-70A897F4D70C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8" name="텍스트 개체 틀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 내용 및 캡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5A76336-26A3-45D5-B1FC-AD77DF4EA1F0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8" name="텍스트 개체 틀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29" name="텍스트 개체 틀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그림 개체 틀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그림 개체 틀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그림 개체 틀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여기에 부제목 입력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06BB5F9-6C80-415E-81E6-0CAFA28051C3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머리글 구역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793C91D-E10A-4DCD-BB05-EFDE41119671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그림 개체 틀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27CCAD-121A-41E9-9118-4C7CF14ED9A2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84213C-AA58-4080-9FB7-D592D69A900E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내용 개체 틀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D0C0909-D405-41D0-A4B7-CC63EEC24CD4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81187B9-30A1-430B-9C76-A7AEA0D1E503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7481DC1-6669-4727-A1F3-1460EE493094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723629-236A-42FF-9B2F-CB16F4558B05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 배경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AAE4F-9EF2-4699-94BA-513C5FE4C413}" type="datetime1">
              <a:rPr lang="ko-KR" altLang="en-US" noProof="0" smtClean="0"/>
              <a:t>2023-10-25</a:t>
            </a:fld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B3731-526F-4638-85F8-715D717FFC12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</a:t>
            </a:r>
            <a:br>
              <a:rPr lang="ko-KR" altLang="en-US" noProof="0"/>
            </a:br>
            <a:r>
              <a:rPr lang="ko-KR" altLang="en-US" noProof="0"/>
              <a:t>스타일</a:t>
            </a:r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그림 개체 틀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그림 개체 틀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</a:t>
            </a:r>
            <a:br>
              <a:rPr lang="ko-KR" altLang="en-US" noProof="0"/>
            </a:br>
            <a:r>
              <a:rPr lang="ko-KR" altLang="en-US" noProof="0"/>
              <a:t>스타일</a:t>
            </a:r>
          </a:p>
        </p:txBody>
      </p:sp>
      <p:sp>
        <p:nvSpPr>
          <p:cNvPr id="28" name="그림 개체 틀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 hasCustomPrompt="1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</a:t>
            </a:r>
            <a:br>
              <a:rPr lang="ko-KR" altLang="en-US" noProof="0"/>
            </a:br>
            <a:r>
              <a:rPr lang="ko-KR" altLang="en-US" noProof="0"/>
              <a:t>스타일</a:t>
            </a:r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US" altLang="ko-KR" noProof="0"/>
              <a:t>1</a:t>
            </a:r>
          </a:p>
        </p:txBody>
      </p:sp>
      <p:sp>
        <p:nvSpPr>
          <p:cNvPr id="36" name="텍스트 개체 틀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US" altLang="ko-KR" noProof="0"/>
              <a:t>1</a:t>
            </a:r>
          </a:p>
        </p:txBody>
      </p:sp>
      <p:sp>
        <p:nvSpPr>
          <p:cNvPr id="37" name="텍스트 개체 틀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US" altLang="ko-KR" noProof="0"/>
              <a:t>1</a:t>
            </a:r>
          </a:p>
        </p:txBody>
      </p:sp>
      <p:sp>
        <p:nvSpPr>
          <p:cNvPr id="39" name="그림 개체 틀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편집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내용 및 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FA96690-3904-4452-B15C-E760523C1C4C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및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B48538-1B6B-489A-92F4-0A3665455ACC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이콘 및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82E27CD-5D4F-417B-967D-57B61F1D196A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그림 개체 틀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3" name="그림 개체 틀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그림 개체 틀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그림 개체 틀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니터 및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441F9C5-1610-4A70-9E06-A34CCFEECE85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그림 개체 틀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그림 개체 틀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2352076-DDE4-41DC-BB5D-D1076359600D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 가지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35B0EB-19D8-45E1-9D28-B5C01059E52C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그림 개체 틀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975062-BC80-4665-B07B-C31CAB20CF38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ulabs.co.kr/blog/data-preprocces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ikidocs.net/24603" TargetMode="External"/><Relationship Id="rId4" Type="http://schemas.openxmlformats.org/officeDocument/2006/relationships/hyperlink" Target="https://wikidocs.net/15617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972" y="2551431"/>
            <a:ext cx="5020056" cy="1724008"/>
          </a:xfrm>
        </p:spPr>
        <p:txBody>
          <a:bodyPr rtlCol="0">
            <a:normAutofit fontScale="90000"/>
          </a:bodyPr>
          <a:lstStyle/>
          <a:p>
            <a:pPr rtl="0"/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/>
              <a:t>2</a:t>
            </a:r>
            <a:r>
              <a:rPr lang="ko-KR" altLang="en-US" dirty="0"/>
              <a:t>학기</a:t>
            </a:r>
            <a:br>
              <a:rPr lang="en-US" altLang="ko-KR" dirty="0"/>
            </a:br>
            <a:r>
              <a:rPr lang="ko-KR" altLang="en-US" dirty="0"/>
              <a:t>동아리 발표</a:t>
            </a:r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702873"/>
            <a:ext cx="5027613" cy="827197"/>
          </a:xfrm>
        </p:spPr>
        <p:txBody>
          <a:bodyPr rtlCol="0"/>
          <a:lstStyle/>
          <a:p>
            <a:pPr rtl="0"/>
            <a:r>
              <a:rPr lang="ko-KR" altLang="en-US" dirty="0"/>
              <a:t>김민성</a:t>
            </a:r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코사인 유사도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057234-2BE4-0054-AEC2-F4A7CF71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37" y="2377897"/>
            <a:ext cx="4102711" cy="3595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E073E1-5F54-2756-A238-2A86B526D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63" y="3158104"/>
            <a:ext cx="7132100" cy="217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5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메인 </a:t>
            </a:r>
            <a:r>
              <a:rPr lang="en-US" altLang="ko-KR" dirty="0"/>
              <a:t>AI </a:t>
            </a:r>
            <a:r>
              <a:rPr lang="ko-KR" altLang="en-US" dirty="0"/>
              <a:t>개발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2089135"/>
            <a:ext cx="10362610" cy="4023545"/>
          </a:xfrm>
        </p:spPr>
        <p:txBody>
          <a:bodyPr rtlCol="0"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1. </a:t>
            </a:r>
            <a:r>
              <a:rPr lang="en-US" altLang="ko-KR" sz="3200" b="1" i="0" dirty="0" err="1">
                <a:solidFill>
                  <a:srgbClr val="00B0F0"/>
                </a:solidFill>
                <a:effectLst/>
                <a:latin typeface="Söhne"/>
              </a:rPr>
              <a:t>SentenceTransformer</a:t>
            </a: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 </a:t>
            </a: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모델로 발화 데이터를 </a:t>
            </a:r>
            <a:endParaRPr lang="en-US" altLang="ko-KR" sz="32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인코딩하여 </a:t>
            </a: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'embedding' </a:t>
            </a: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열을 생성</a:t>
            </a:r>
            <a:endParaRPr lang="en-US" altLang="ko-KR" sz="32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2. </a:t>
            </a: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입력 데이터도 모델로 인코딩하고</a:t>
            </a: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, </a:t>
            </a: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코사인 유사도로 </a:t>
            </a:r>
            <a:endParaRPr lang="en-US" altLang="ko-KR" sz="32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측정하여</a:t>
            </a: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 ‘similarity’</a:t>
            </a:r>
            <a:r>
              <a:rPr lang="ko-KR" altLang="en-US" sz="3200" b="1" dirty="0">
                <a:solidFill>
                  <a:srgbClr val="00B0F0"/>
                </a:solidFill>
                <a:latin typeface="Söhne"/>
              </a:rPr>
              <a:t> 열을 생성</a:t>
            </a:r>
            <a:endParaRPr lang="en-US" altLang="ko-KR" sz="32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3. ‘similarity’ </a:t>
            </a: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값이 가장 큰 값의 응답 데이터를 출력</a:t>
            </a:r>
            <a:endParaRPr lang="en-US" altLang="ko-KR" sz="3200" b="0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11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AD4D1A-B470-BBAC-08A7-C2514468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722"/>
            <a:ext cx="12192000" cy="2134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5DB114-EB21-6C6C-CA2C-F066EC7FD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97895"/>
            <a:ext cx="12201426" cy="18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4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느낀 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2089135"/>
            <a:ext cx="10761618" cy="4023545"/>
          </a:xfrm>
        </p:spPr>
        <p:txBody>
          <a:bodyPr rtlCol="0"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결측 값을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0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으로 처리하지 않고 다른 방법을 찾으려 했지만 오류로 어려움을 겪었으며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,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현재의 방법을 사용하게 된 점이 아쉬웠습니다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AI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개발은 클론 코딩을 한 부분이 있어서 비교적 쉽게 진행되었지만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,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전 처리 작업은 시간이 많이 걸렸습니다</a:t>
            </a:r>
            <a:r>
              <a:rPr lang="en-US" altLang="ko-KR" sz="2800" b="1" dirty="0">
                <a:solidFill>
                  <a:srgbClr val="00B0F0"/>
                </a:solidFill>
                <a:latin typeface="Söhne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12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바닥글 추가</a:t>
            </a:r>
          </a:p>
        </p:txBody>
      </p:sp>
    </p:spTree>
    <p:extLst>
      <p:ext uri="{BB962C8B-B14F-4D97-AF65-F5344CB8AC3E}">
        <p14:creationId xmlns:p14="http://schemas.microsoft.com/office/powerpoint/2010/main" val="210052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47" y="3201188"/>
            <a:ext cx="4585780" cy="1091078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E0291-610C-4E58-B6F6-BC1EEEA5416A}" type="datetime1">
              <a:rPr lang="en-US" altLang="ko-KR" smtClean="0"/>
              <a:t>10/25/2023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7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출처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1723375"/>
            <a:ext cx="8128800" cy="231740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hlinkClick r:id="rId3"/>
              </a:rPr>
              <a:t>https://modulabs.co.kr/blog/data-preproccesing/</a:t>
            </a:r>
            <a:endParaRPr lang="en-US" altLang="ko-KR" dirty="0"/>
          </a:p>
          <a:p>
            <a:pPr rtl="0"/>
            <a:r>
              <a:rPr lang="en-US" altLang="ko-KR" dirty="0"/>
              <a:t>https://hong-sam.tistory.com/100</a:t>
            </a:r>
          </a:p>
          <a:p>
            <a:pPr rtl="0"/>
            <a:r>
              <a:rPr lang="en-US" altLang="ko-KR" dirty="0">
                <a:hlinkClick r:id="rId4"/>
              </a:rPr>
              <a:t>https://wikidocs.net/156176</a:t>
            </a:r>
            <a:endParaRPr lang="en-US" altLang="ko-KR" dirty="0"/>
          </a:p>
          <a:p>
            <a:pPr rtl="0"/>
            <a:r>
              <a:rPr lang="en-US" altLang="ko-KR" dirty="0">
                <a:hlinkClick r:id="rId5"/>
              </a:rPr>
              <a:t>https://wikidocs.net/24603</a:t>
            </a:r>
            <a:endParaRPr lang="en-US" altLang="ko-KR" dirty="0"/>
          </a:p>
          <a:p>
            <a:pPr rtl="0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826" y="3877315"/>
            <a:ext cx="4116387" cy="174044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감정 분석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543D8BE-B4A0-47BA-80B9-E188592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400" dirty="0"/>
              <a:t>목차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F0A689A-ADE6-4CCC-8A2B-72A65D396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ko-KR" altLang="en-US" sz="2800" b="1" dirty="0"/>
              <a:t>개발 목적</a:t>
            </a:r>
            <a:endParaRPr lang="en-US" altLang="ko-KR" sz="2800" b="1" dirty="0"/>
          </a:p>
          <a:p>
            <a:pPr rtl="0">
              <a:lnSpc>
                <a:spcPct val="100000"/>
              </a:lnSpc>
            </a:pPr>
            <a:r>
              <a:rPr lang="ko-KR" altLang="en-US" sz="2800" b="1" dirty="0"/>
              <a:t>전 처리</a:t>
            </a:r>
            <a:endParaRPr lang="en-US" altLang="ko-KR" sz="2800" b="1" dirty="0"/>
          </a:p>
          <a:p>
            <a:pPr rtl="0">
              <a:lnSpc>
                <a:spcPct val="100000"/>
              </a:lnSpc>
            </a:pPr>
            <a:r>
              <a:rPr lang="ko-KR" altLang="en-US" sz="2800" b="1" dirty="0"/>
              <a:t>메인 </a:t>
            </a:r>
            <a:r>
              <a:rPr lang="en-US" altLang="ko-KR" sz="2800" b="1" dirty="0"/>
              <a:t>AI </a:t>
            </a:r>
            <a:r>
              <a:rPr lang="ko-KR" altLang="en-US" sz="2800" b="1" dirty="0"/>
              <a:t>개발</a:t>
            </a:r>
            <a:endParaRPr lang="en-US" altLang="ko-KR" sz="2800" b="1" dirty="0"/>
          </a:p>
          <a:p>
            <a:pPr rtl="0">
              <a:lnSpc>
                <a:spcPct val="100000"/>
              </a:lnSpc>
            </a:pPr>
            <a:r>
              <a:rPr lang="ko-KR" altLang="en-US" sz="2800" b="1" dirty="0"/>
              <a:t>느낀 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9B368-B42D-42C9-8CFF-C1525C2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EB879-C512-484F-8647-67E07423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995BD-A256-433C-9067-796C4296B757}" type="datetime1">
              <a:rPr lang="en-US" altLang="ko-KR" smtClean="0"/>
              <a:t>10/25/2023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9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개발 목적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2089135"/>
            <a:ext cx="10362610" cy="4023545"/>
          </a:xfrm>
        </p:spPr>
        <p:txBody>
          <a:bodyPr rtlCol="0"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1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학기에 발표한 내용을 토대로 최대한 탐구한 내용을 사용하여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AI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를 만들어보자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개발 기간을 너무 길게 </a:t>
            </a:r>
            <a:r>
              <a:rPr lang="ko-KR" altLang="en-US" sz="2800" b="1" dirty="0">
                <a:solidFill>
                  <a:srgbClr val="00B0F0"/>
                </a:solidFill>
                <a:latin typeface="Söhne"/>
              </a:rPr>
              <a:t>하지 않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되 정확성을 높이기 위해 노력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새로운 데이터셋 활용하여 전 처리 과정 및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AI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모델 개발</a:t>
            </a:r>
            <a:endParaRPr lang="en-US" altLang="ko-KR" sz="2800" b="0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9BCF24C-08E6-8414-A311-DB4AF024D21F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2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전 처리 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8" y="2089135"/>
            <a:ext cx="10683241" cy="4023545"/>
          </a:xfrm>
        </p:spPr>
        <p:txBody>
          <a:bodyPr rtlCol="0"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데이터를 분석 및 처리에 적합한 형태로 만드는 과정을 총칭합니다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데이터 수집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– &gt;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데이터 정제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-&gt;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데이터 통합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-&gt;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데이터 축소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00000"/>
              </a:lnSpc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-&gt;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데이터 변환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7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Data Frame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2089135"/>
            <a:ext cx="10362610" cy="4023545"/>
          </a:xfrm>
        </p:spPr>
        <p:txBody>
          <a:bodyPr rtlCol="0"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표 형태의 데이터 구조를 나타내는 데이터 구조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주로 데이터 분석과 조작을 위해 사용되며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,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표 형태로 정리된 데이터를 컬럼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(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열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)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과 로우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(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행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)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로 구성</a:t>
            </a:r>
            <a:r>
              <a:rPr lang="ko-KR" altLang="en-US" sz="2800" b="1" dirty="0">
                <a:solidFill>
                  <a:srgbClr val="00B0F0"/>
                </a:solidFill>
                <a:latin typeface="Söhne"/>
              </a:rPr>
              <a:t>함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9BCF24C-08E6-8414-A311-DB4AF024D21F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9ACAD2-5B72-A90C-304B-FA1DB8EA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1622684"/>
            <a:ext cx="8397884" cy="45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전 처리 과정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8" y="2089135"/>
            <a:ext cx="10683241" cy="4251033"/>
          </a:xfrm>
        </p:spPr>
        <p:txBody>
          <a:bodyPr rtlCol="0"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필요 데이터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: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 발화 데이터와 해당 발화에 대한 응답 데이터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발화 데이터는 모두 있지만 응답 데이터에 결측 값이 존재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00B0F0"/>
                </a:solidFill>
                <a:latin typeface="Söhne"/>
              </a:rPr>
              <a:t>값이 존재하지 않는 응답 데이터와 그에 해당하는 발화 데이터 삭제</a:t>
            </a:r>
            <a:endParaRPr lang="en-US" altLang="ko-KR" sz="2800" b="1" dirty="0">
              <a:solidFill>
                <a:srgbClr val="00B0F0"/>
              </a:solidFill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i="0" dirty="0">
                <a:solidFill>
                  <a:srgbClr val="00B0F0"/>
                </a:solidFill>
                <a:effectLst/>
                <a:latin typeface="Söhne"/>
              </a:rPr>
              <a:t>+ </a:t>
            </a:r>
            <a:r>
              <a:rPr lang="ko-KR" altLang="en-US" sz="1600" b="1" dirty="0">
                <a:solidFill>
                  <a:srgbClr val="00B0F0"/>
                </a:solidFill>
                <a:latin typeface="Söhne"/>
              </a:rPr>
              <a:t>부가적으로</a:t>
            </a:r>
            <a:r>
              <a:rPr lang="ko-KR" altLang="en-US" sz="1600" b="1" i="0" dirty="0">
                <a:solidFill>
                  <a:srgbClr val="00B0F0"/>
                </a:solidFill>
                <a:effectLst/>
                <a:latin typeface="Söhne"/>
              </a:rPr>
              <a:t> 구분</a:t>
            </a:r>
            <a:r>
              <a:rPr lang="en-US" altLang="ko-KR" sz="1600" b="1" i="0" dirty="0">
                <a:solidFill>
                  <a:srgbClr val="00B0F0"/>
                </a:solidFill>
                <a:effectLst/>
                <a:latin typeface="Söhne"/>
              </a:rPr>
              <a:t>/ </a:t>
            </a:r>
            <a:r>
              <a:rPr lang="ko-KR" altLang="en-US" sz="1600" b="1" i="0" dirty="0">
                <a:solidFill>
                  <a:srgbClr val="00B0F0"/>
                </a:solidFill>
                <a:effectLst/>
                <a:latin typeface="Söhne"/>
              </a:rPr>
              <a:t>연관표현 같은 데이터도 함께 출력하기 위해서 결측 값 채워 넣기</a:t>
            </a:r>
            <a:endParaRPr lang="en-US" altLang="ko-KR" sz="1600" b="1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3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/>
              <a:t>Sentence Bert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8" y="1776549"/>
            <a:ext cx="11136087" cy="4336131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BERT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의 문장 </a:t>
            </a:r>
            <a:r>
              <a:rPr lang="ko-KR" altLang="en-US" sz="2800" b="1" i="0" dirty="0" err="1">
                <a:solidFill>
                  <a:srgbClr val="00B0F0"/>
                </a:solidFill>
                <a:effectLst/>
                <a:latin typeface="Söhne"/>
              </a:rPr>
              <a:t>임베딩을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 향상시킨 모델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CLS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토큰의 출력 벡터를 문장 벡터로 사용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: </a:t>
            </a:r>
          </a:p>
          <a:p>
            <a:pPr algn="l">
              <a:lnSpc>
                <a:spcPct val="120000"/>
              </a:lnSpc>
            </a:pP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BERT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의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CLS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토큰을 문장의 총체적 표현으로 간주하는 방법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20000"/>
              </a:lnSpc>
            </a:pP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20000"/>
              </a:lnSpc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평균 </a:t>
            </a:r>
            <a:r>
              <a:rPr lang="ko-KR" altLang="en-US" sz="2800" b="1" i="0" dirty="0" err="1">
                <a:solidFill>
                  <a:srgbClr val="00B0F0"/>
                </a:solidFill>
                <a:effectLst/>
                <a:latin typeface="Söhne"/>
              </a:rPr>
              <a:t>풀링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(mean pooling): </a:t>
            </a:r>
          </a:p>
          <a:p>
            <a:pPr algn="l">
              <a:lnSpc>
                <a:spcPct val="120000"/>
              </a:lnSpc>
            </a:pP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모든 단어의 의미를 반영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하는 경향이 있다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맥스 </a:t>
            </a:r>
            <a:r>
              <a:rPr lang="ko-KR" altLang="en-US" sz="2800" b="1" i="0" dirty="0" err="1">
                <a:solidFill>
                  <a:srgbClr val="00B0F0"/>
                </a:solidFill>
                <a:effectLst/>
                <a:latin typeface="Söhne"/>
              </a:rPr>
              <a:t>풀링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(max pooling): </a:t>
            </a:r>
          </a:p>
          <a:p>
            <a:pPr algn="l">
              <a:lnSpc>
                <a:spcPct val="120000"/>
              </a:lnSpc>
            </a:pP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중요한 단어의 의미를 강조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하는 경향이 있다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1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Sentence Bert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2089135"/>
            <a:ext cx="10362610" cy="4023545"/>
          </a:xfrm>
        </p:spPr>
        <p:txBody>
          <a:bodyPr rtlCol="0"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문장 쌍 분류 태스크로 파인 튜닝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문장 쌍 회귀 태스크로 파인 튜닝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9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85637000-D2CB-B618-B89A-562A20B64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91" y="2060192"/>
            <a:ext cx="4638207" cy="34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7B4568A2-38D3-8F72-3DB1-440DB3C8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23" y="2060192"/>
            <a:ext cx="4567851" cy="34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50284975_TF33968143_Win32.potx" id="{FCDB6B25-2815-4D23-87CE-CB306806C36F}" vid="{0F1AE857-20BC-4D88-807F-1EBD0F39A54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C431E4-CEEE-4471-A938-06556DE84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2A88D8-11C9-4E54-8CC3-A25581E9EC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색상형 추상 피치 데크</Template>
  <TotalTime>169</TotalTime>
  <Words>391</Words>
  <Application>Microsoft Office PowerPoint</Application>
  <PresentationFormat>와이드스크린</PresentationFormat>
  <Paragraphs>95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Söhne</vt:lpstr>
      <vt:lpstr>맑은 고딕</vt:lpstr>
      <vt:lpstr>Arial</vt:lpstr>
      <vt:lpstr>Wingdings</vt:lpstr>
      <vt:lpstr>Office 테마</vt:lpstr>
      <vt:lpstr> 2학기 동아리 발표</vt:lpstr>
      <vt:lpstr>감정 분석 AI</vt:lpstr>
      <vt:lpstr>목차</vt:lpstr>
      <vt:lpstr>개발 목적</vt:lpstr>
      <vt:lpstr>데이터 전 처리 </vt:lpstr>
      <vt:lpstr>Data Frame</vt:lpstr>
      <vt:lpstr>전 처리 과정</vt:lpstr>
      <vt:lpstr>Sentence Bert</vt:lpstr>
      <vt:lpstr>Sentence Bert</vt:lpstr>
      <vt:lpstr>코사인 유사도</vt:lpstr>
      <vt:lpstr>메인 AI 개발</vt:lpstr>
      <vt:lpstr>느낀 점</vt:lpstr>
      <vt:lpstr>감사합니다!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2학기 동아리 발표</dc:title>
  <dc:creator>민성 김</dc:creator>
  <cp:lastModifiedBy>민성 김</cp:lastModifiedBy>
  <cp:revision>10</cp:revision>
  <dcterms:created xsi:type="dcterms:W3CDTF">2023-10-19T09:23:55Z</dcterms:created>
  <dcterms:modified xsi:type="dcterms:W3CDTF">2023-10-25T01:06:48Z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