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76" r:id="rId7"/>
    <p:sldId id="281" r:id="rId8"/>
    <p:sldId id="282" r:id="rId9"/>
    <p:sldId id="283" r:id="rId10"/>
    <p:sldId id="287" r:id="rId11"/>
    <p:sldId id="288" r:id="rId12"/>
    <p:sldId id="285" r:id="rId13"/>
    <p:sldId id="289" r:id="rId14"/>
    <p:sldId id="284" r:id="rId15"/>
    <p:sldId id="286" r:id="rId16"/>
    <p:sldId id="277" r:id="rId17"/>
    <p:sldId id="280" r:id="rId1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4C00"/>
    <a:srgbClr val="21468C"/>
    <a:srgbClr val="001431"/>
    <a:srgbClr val="142F5C"/>
    <a:srgbClr val="149F2F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8970F7-18EA-494C-8E18-6CC94C330F3F}" v="10" dt="2023-10-25T01:05:54.791"/>
  </p1510:revLst>
</p1510:revInfo>
</file>

<file path=ppt/tableStyles.xml><?xml version="1.0" encoding="utf-8"?>
<a:tblStyleLst xmlns:a="http://schemas.openxmlformats.org/drawingml/2006/main" def="{D113A9D2-9D6B-4929-AA2D-F23B5EE8CBE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5" autoAdjust="0"/>
  </p:normalViewPr>
  <p:slideViewPr>
    <p:cSldViewPr snapToGrid="0" showGuides="1">
      <p:cViewPr varScale="1">
        <p:scale>
          <a:sx n="110" d="100"/>
          <a:sy n="110" d="100"/>
        </p:scale>
        <p:origin x="63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279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성 김" userId="3d33fc1c61ffb58f" providerId="LiveId" clId="{433D18CE-92C5-4E0F-A746-C545B73E840F}"/>
    <pc:docChg chg="undo custSel addSld delSld modSld sldOrd">
      <pc:chgData name="민성 김" userId="3d33fc1c61ffb58f" providerId="LiveId" clId="{433D18CE-92C5-4E0F-A746-C545B73E840F}" dt="2023-10-21T13:08:27.314" v="1097" actId="20577"/>
      <pc:docMkLst>
        <pc:docMk/>
      </pc:docMkLst>
      <pc:sldChg chg="delSp mod">
        <pc:chgData name="민성 김" userId="3d33fc1c61ffb58f" providerId="LiveId" clId="{433D18CE-92C5-4E0F-A746-C545B73E840F}" dt="2023-10-21T11:50:32.544" v="413" actId="21"/>
        <pc:sldMkLst>
          <pc:docMk/>
          <pc:sldMk cId="992262848" sldId="256"/>
        </pc:sldMkLst>
        <pc:spChg chg="del">
          <ac:chgData name="민성 김" userId="3d33fc1c61ffb58f" providerId="LiveId" clId="{433D18CE-92C5-4E0F-A746-C545B73E840F}" dt="2023-10-21T11:50:32.544" v="413" actId="21"/>
          <ac:spMkLst>
            <pc:docMk/>
            <pc:sldMk cId="992262848" sldId="256"/>
            <ac:spMk id="7" creationId="{313C7F38-2214-DA49-4660-E5A122585DA8}"/>
          </ac:spMkLst>
        </pc:spChg>
      </pc:sldChg>
      <pc:sldChg chg="delSp mod">
        <pc:chgData name="민성 김" userId="3d33fc1c61ffb58f" providerId="LiveId" clId="{433D18CE-92C5-4E0F-A746-C545B73E840F}" dt="2023-10-20T03:33:30.035" v="249" actId="21"/>
        <pc:sldMkLst>
          <pc:docMk/>
          <pc:sldMk cId="621616437" sldId="257"/>
        </pc:sldMkLst>
        <pc:spChg chg="del">
          <ac:chgData name="민성 김" userId="3d33fc1c61ffb58f" providerId="LiveId" clId="{433D18CE-92C5-4E0F-A746-C545B73E840F}" dt="2023-10-20T03:33:27.838" v="248" actId="21"/>
          <ac:spMkLst>
            <pc:docMk/>
            <pc:sldMk cId="621616437" sldId="257"/>
            <ac:spMk id="5" creationId="{9DEFFF48-E38F-7C6D-4F62-6318CBB0D855}"/>
          </ac:spMkLst>
        </pc:spChg>
        <pc:spChg chg="del">
          <ac:chgData name="민성 김" userId="3d33fc1c61ffb58f" providerId="LiveId" clId="{433D18CE-92C5-4E0F-A746-C545B73E840F}" dt="2023-10-20T03:33:30.035" v="249" actId="21"/>
          <ac:spMkLst>
            <pc:docMk/>
            <pc:sldMk cId="621616437" sldId="257"/>
            <ac:spMk id="7" creationId="{FA7655FA-C53D-4FB0-9C00-53DFADE92015}"/>
          </ac:spMkLst>
        </pc:spChg>
      </pc:sldChg>
      <pc:sldChg chg="del">
        <pc:chgData name="민성 김" userId="3d33fc1c61ffb58f" providerId="LiveId" clId="{433D18CE-92C5-4E0F-A746-C545B73E840F}" dt="2023-10-19T09:40:30.020" v="230" actId="2696"/>
        <pc:sldMkLst>
          <pc:docMk/>
          <pc:sldMk cId="2570002227" sldId="261"/>
        </pc:sldMkLst>
      </pc:sldChg>
      <pc:sldChg chg="delSp modSp mod">
        <pc:chgData name="민성 김" userId="3d33fc1c61ffb58f" providerId="LiveId" clId="{433D18CE-92C5-4E0F-A746-C545B73E840F}" dt="2023-10-20T03:35:00.518" v="262" actId="20577"/>
        <pc:sldMkLst>
          <pc:docMk/>
          <pc:sldMk cId="671898697" sldId="276"/>
        </pc:sldMkLst>
        <pc:spChg chg="mod">
          <ac:chgData name="민성 김" userId="3d33fc1c61ffb58f" providerId="LiveId" clId="{433D18CE-92C5-4E0F-A746-C545B73E840F}" dt="2023-10-20T03:35:00.518" v="262" actId="20577"/>
          <ac:spMkLst>
            <pc:docMk/>
            <pc:sldMk cId="671898697" sldId="276"/>
            <ac:spMk id="6" creationId="{CF0A689A-ADE6-4CCC-8A2B-72A65D396B4F}"/>
          </ac:spMkLst>
        </pc:spChg>
        <pc:spChg chg="del">
          <ac:chgData name="민성 김" userId="3d33fc1c61ffb58f" providerId="LiveId" clId="{433D18CE-92C5-4E0F-A746-C545B73E840F}" dt="2023-10-20T03:33:14.938" v="246" actId="21"/>
          <ac:spMkLst>
            <pc:docMk/>
            <pc:sldMk cId="671898697" sldId="276"/>
            <ac:spMk id="9" creationId="{C2C8936F-50C4-A126-09AF-F91857A5C558}"/>
          </ac:spMkLst>
        </pc:spChg>
        <pc:spChg chg="del">
          <ac:chgData name="민성 김" userId="3d33fc1c61ffb58f" providerId="LiveId" clId="{433D18CE-92C5-4E0F-A746-C545B73E840F}" dt="2023-10-20T03:33:23.286" v="247" actId="21"/>
          <ac:spMkLst>
            <pc:docMk/>
            <pc:sldMk cId="671898697" sldId="276"/>
            <ac:spMk id="12" creationId="{35CCEBB0-DD12-1CFF-B56F-EACF6FBDEB42}"/>
          </ac:spMkLst>
        </pc:spChg>
      </pc:sldChg>
      <pc:sldChg chg="addSp delSp modSp mod">
        <pc:chgData name="민성 김" userId="3d33fc1c61ffb58f" providerId="LiveId" clId="{433D18CE-92C5-4E0F-A746-C545B73E840F}" dt="2023-10-20T03:34:06.056" v="256" actId="21"/>
        <pc:sldMkLst>
          <pc:docMk/>
          <pc:sldMk cId="1748073012" sldId="277"/>
        </pc:sldMkLst>
        <pc:spChg chg="mod">
          <ac:chgData name="민성 김" userId="3d33fc1c61ffb58f" providerId="LiveId" clId="{433D18CE-92C5-4E0F-A746-C545B73E840F}" dt="2023-10-19T09:37:17.720" v="31" actId="1076"/>
          <ac:spMkLst>
            <pc:docMk/>
            <pc:sldMk cId="1748073012" sldId="277"/>
            <ac:spMk id="2" creationId="{C9BFC04D-1EA2-4C38-90C9-4DC62E5AEF46}"/>
          </ac:spMkLst>
        </pc:spChg>
        <pc:spChg chg="add del mod">
          <ac:chgData name="민성 김" userId="3d33fc1c61ffb58f" providerId="LiveId" clId="{433D18CE-92C5-4E0F-A746-C545B73E840F}" dt="2023-10-19T09:36:14.723" v="6" actId="21"/>
          <ac:spMkLst>
            <pc:docMk/>
            <pc:sldMk cId="1748073012" sldId="277"/>
            <ac:spMk id="6" creationId="{F83D582F-A8EC-C2BC-CCD5-4F1B357466BD}"/>
          </ac:spMkLst>
        </pc:spChg>
        <pc:spChg chg="del mod">
          <ac:chgData name="민성 김" userId="3d33fc1c61ffb58f" providerId="LiveId" clId="{433D18CE-92C5-4E0F-A746-C545B73E840F}" dt="2023-10-19T09:37:05.629" v="28" actId="21"/>
          <ac:spMkLst>
            <pc:docMk/>
            <pc:sldMk cId="1748073012" sldId="277"/>
            <ac:spMk id="7" creationId="{35986A88-BFE8-4F5B-9B64-52CC8D2E807D}"/>
          </ac:spMkLst>
        </pc:spChg>
        <pc:spChg chg="del">
          <ac:chgData name="민성 김" userId="3d33fc1c61ffb58f" providerId="LiveId" clId="{433D18CE-92C5-4E0F-A746-C545B73E840F}" dt="2023-10-19T09:36:36.298" v="12" actId="21"/>
          <ac:spMkLst>
            <pc:docMk/>
            <pc:sldMk cId="1748073012" sldId="277"/>
            <ac:spMk id="8" creationId="{411EFEF3-EFE1-4E98-B778-AA687A3AA058}"/>
          </ac:spMkLst>
        </pc:spChg>
        <pc:spChg chg="del">
          <ac:chgData name="민성 김" userId="3d33fc1c61ffb58f" providerId="LiveId" clId="{433D18CE-92C5-4E0F-A746-C545B73E840F}" dt="2023-10-19T09:36:30.117" v="10" actId="21"/>
          <ac:spMkLst>
            <pc:docMk/>
            <pc:sldMk cId="1748073012" sldId="277"/>
            <ac:spMk id="9" creationId="{2D53BA79-FA56-48FD-A4AB-53AE030A9E2E}"/>
          </ac:spMkLst>
        </pc:spChg>
        <pc:spChg chg="del mod">
          <ac:chgData name="민성 김" userId="3d33fc1c61ffb58f" providerId="LiveId" clId="{433D18CE-92C5-4E0F-A746-C545B73E840F}" dt="2023-10-19T09:36:56.770" v="25" actId="21"/>
          <ac:spMkLst>
            <pc:docMk/>
            <pc:sldMk cId="1748073012" sldId="277"/>
            <ac:spMk id="10" creationId="{B457F2D4-E4AB-4775-96CC-E97C325E6D84}"/>
          </ac:spMkLst>
        </pc:spChg>
        <pc:spChg chg="del">
          <ac:chgData name="민성 김" userId="3d33fc1c61ffb58f" providerId="LiveId" clId="{433D18CE-92C5-4E0F-A746-C545B73E840F}" dt="2023-10-19T09:36:20.171" v="8" actId="21"/>
          <ac:spMkLst>
            <pc:docMk/>
            <pc:sldMk cId="1748073012" sldId="277"/>
            <ac:spMk id="11" creationId="{DA20106F-FCFF-49EE-B069-59A94CAE8FD8}"/>
          </ac:spMkLst>
        </pc:spChg>
        <pc:spChg chg="del">
          <ac:chgData name="민성 김" userId="3d33fc1c61ffb58f" providerId="LiveId" clId="{433D18CE-92C5-4E0F-A746-C545B73E840F}" dt="2023-10-19T09:36:59.381" v="26" actId="21"/>
          <ac:spMkLst>
            <pc:docMk/>
            <pc:sldMk cId="1748073012" sldId="277"/>
            <ac:spMk id="12" creationId="{B1E84A84-FB4D-4874-8476-D2B13579C6F6}"/>
          </ac:spMkLst>
        </pc:spChg>
        <pc:spChg chg="del mod">
          <ac:chgData name="민성 김" userId="3d33fc1c61ffb58f" providerId="LiveId" clId="{433D18CE-92C5-4E0F-A746-C545B73E840F}" dt="2023-10-19T09:36:17.070" v="7" actId="21"/>
          <ac:spMkLst>
            <pc:docMk/>
            <pc:sldMk cId="1748073012" sldId="277"/>
            <ac:spMk id="13" creationId="{DAEA50EB-342B-4C13-95DB-9FA3C6255CE8}"/>
          </ac:spMkLst>
        </pc:spChg>
        <pc:spChg chg="add del mod">
          <ac:chgData name="민성 김" userId="3d33fc1c61ffb58f" providerId="LiveId" clId="{433D18CE-92C5-4E0F-A746-C545B73E840F}" dt="2023-10-19T09:36:25.502" v="9" actId="21"/>
          <ac:spMkLst>
            <pc:docMk/>
            <pc:sldMk cId="1748073012" sldId="277"/>
            <ac:spMk id="16" creationId="{6669A1CF-0439-A015-97AA-6607FDEADED8}"/>
          </ac:spMkLst>
        </pc:spChg>
        <pc:spChg chg="add del mod">
          <ac:chgData name="민성 김" userId="3d33fc1c61ffb58f" providerId="LiveId" clId="{433D18CE-92C5-4E0F-A746-C545B73E840F}" dt="2023-10-19T09:36:32.272" v="11" actId="21"/>
          <ac:spMkLst>
            <pc:docMk/>
            <pc:sldMk cId="1748073012" sldId="277"/>
            <ac:spMk id="18" creationId="{B4CC99B5-4E0C-2D65-78EA-6A04E67CA9EA}"/>
          </ac:spMkLst>
        </pc:spChg>
        <pc:spChg chg="add del mod">
          <ac:chgData name="민성 김" userId="3d33fc1c61ffb58f" providerId="LiveId" clId="{433D18CE-92C5-4E0F-A746-C545B73E840F}" dt="2023-10-19T09:37:08.114" v="29" actId="21"/>
          <ac:spMkLst>
            <pc:docMk/>
            <pc:sldMk cId="1748073012" sldId="277"/>
            <ac:spMk id="20" creationId="{4488A0F7-EE99-E5D8-731B-3E452E2C257D}"/>
          </ac:spMkLst>
        </pc:spChg>
        <pc:spChg chg="add del mod">
          <ac:chgData name="민성 김" userId="3d33fc1c61ffb58f" providerId="LiveId" clId="{433D18CE-92C5-4E0F-A746-C545B73E840F}" dt="2023-10-19T09:36:43.236" v="16" actId="21"/>
          <ac:spMkLst>
            <pc:docMk/>
            <pc:sldMk cId="1748073012" sldId="277"/>
            <ac:spMk id="21" creationId="{435DC0EF-8C15-0A21-6852-275B1862C91D}"/>
          </ac:spMkLst>
        </pc:spChg>
        <pc:spChg chg="add del mod">
          <ac:chgData name="민성 김" userId="3d33fc1c61ffb58f" providerId="LiveId" clId="{433D18CE-92C5-4E0F-A746-C545B73E840F}" dt="2023-10-19T09:37:02.968" v="27" actId="21"/>
          <ac:spMkLst>
            <pc:docMk/>
            <pc:sldMk cId="1748073012" sldId="277"/>
            <ac:spMk id="23" creationId="{0E857D5E-7F7E-5C46-2C85-297AC656B18C}"/>
          </ac:spMkLst>
        </pc:spChg>
        <pc:spChg chg="add del mod">
          <ac:chgData name="민성 김" userId="3d33fc1c61ffb58f" providerId="LiveId" clId="{433D18CE-92C5-4E0F-A746-C545B73E840F}" dt="2023-10-20T03:34:06.056" v="256" actId="21"/>
          <ac:spMkLst>
            <pc:docMk/>
            <pc:sldMk cId="1748073012" sldId="277"/>
            <ac:spMk id="25" creationId="{EDDD2F6F-29A5-0B55-B43D-8993EF37FF6C}"/>
          </ac:spMkLst>
        </pc:spChg>
        <pc:picChg chg="del">
          <ac:chgData name="민성 김" userId="3d33fc1c61ffb58f" providerId="LiveId" clId="{433D18CE-92C5-4E0F-A746-C545B73E840F}" dt="2023-10-19T09:37:09.940" v="30" actId="21"/>
          <ac:picMkLst>
            <pc:docMk/>
            <pc:sldMk cId="1748073012" sldId="277"/>
            <ac:picMk id="15" creationId="{8927F51B-F318-4707-8187-F23264257FAB}"/>
          </ac:picMkLst>
        </pc:picChg>
      </pc:sldChg>
      <pc:sldChg chg="addSp delSp modSp add del mod">
        <pc:chgData name="민성 김" userId="3d33fc1c61ffb58f" providerId="LiveId" clId="{433D18CE-92C5-4E0F-A746-C545B73E840F}" dt="2023-10-21T12:55:35.076" v="1090" actId="368"/>
        <pc:sldMkLst>
          <pc:docMk/>
          <pc:sldMk cId="1314285471" sldId="280"/>
        </pc:sldMkLst>
        <pc:spChg chg="mod">
          <ac:chgData name="민성 김" userId="3d33fc1c61ffb58f" providerId="LiveId" clId="{433D18CE-92C5-4E0F-A746-C545B73E840F}" dt="2023-10-19T09:40:38.980" v="238" actId="20577"/>
          <ac:spMkLst>
            <pc:docMk/>
            <pc:sldMk cId="1314285471" sldId="280"/>
            <ac:spMk id="2" creationId="{969F86D1-39A5-4214-B125-AE717E4FA52C}"/>
          </ac:spMkLst>
        </pc:spChg>
        <pc:spChg chg="del">
          <ac:chgData name="민성 김" userId="3d33fc1c61ffb58f" providerId="LiveId" clId="{433D18CE-92C5-4E0F-A746-C545B73E840F}" dt="2023-10-19T09:40:53.913" v="243" actId="21"/>
          <ac:spMkLst>
            <pc:docMk/>
            <pc:sldMk cId="1314285471" sldId="280"/>
            <ac:spMk id="7" creationId="{D7E8CBB5-EC29-4B35-9929-9EB7EED0A6D8}"/>
          </ac:spMkLst>
        </pc:spChg>
        <pc:spChg chg="del">
          <ac:chgData name="민성 김" userId="3d33fc1c61ffb58f" providerId="LiveId" clId="{433D18CE-92C5-4E0F-A746-C545B73E840F}" dt="2023-10-19T09:40:49.791" v="242" actId="21"/>
          <ac:spMkLst>
            <pc:docMk/>
            <pc:sldMk cId="1314285471" sldId="280"/>
            <ac:spMk id="8" creationId="{FB505348-33FF-450E-B617-D2518E90DCFD}"/>
          </ac:spMkLst>
        </pc:spChg>
        <pc:spChg chg="mod">
          <ac:chgData name="민성 김" userId="3d33fc1c61ffb58f" providerId="LiveId" clId="{433D18CE-92C5-4E0F-A746-C545B73E840F}" dt="2023-10-21T12:55:35.076" v="1090" actId="368"/>
          <ac:spMkLst>
            <pc:docMk/>
            <pc:sldMk cId="1314285471" sldId="280"/>
            <ac:spMk id="9" creationId="{A06659D7-1BE6-4408-9772-3C6BC2789165}"/>
          </ac:spMkLst>
        </pc:spChg>
        <pc:spChg chg="add del mod">
          <ac:chgData name="민성 김" userId="3d33fc1c61ffb58f" providerId="LiveId" clId="{433D18CE-92C5-4E0F-A746-C545B73E840F}" dt="2023-10-20T03:34:20.292" v="259" actId="21"/>
          <ac:spMkLst>
            <pc:docMk/>
            <pc:sldMk cId="1314285471" sldId="280"/>
            <ac:spMk id="10" creationId="{EE80E809-3966-26B1-F5FD-65BAAA0C8417}"/>
          </ac:spMkLst>
        </pc:spChg>
        <pc:spChg chg="add del mod">
          <ac:chgData name="민성 김" userId="3d33fc1c61ffb58f" providerId="LiveId" clId="{433D18CE-92C5-4E0F-A746-C545B73E840F}" dt="2023-10-19T09:40:46.688" v="241" actId="21"/>
          <ac:spMkLst>
            <pc:docMk/>
            <pc:sldMk cId="1314285471" sldId="280"/>
            <ac:spMk id="12" creationId="{4AB0C176-AB88-55F1-2A01-F1568D9EA96F}"/>
          </ac:spMkLst>
        </pc:spChg>
        <pc:spChg chg="add del mod">
          <ac:chgData name="민성 김" userId="3d33fc1c61ffb58f" providerId="LiveId" clId="{433D18CE-92C5-4E0F-A746-C545B73E840F}" dt="2023-10-19T09:40:58.245" v="245" actId="21"/>
          <ac:spMkLst>
            <pc:docMk/>
            <pc:sldMk cId="1314285471" sldId="280"/>
            <ac:spMk id="14" creationId="{C0E15E0C-2D2E-8E31-B95B-79D533F5C09C}"/>
          </ac:spMkLst>
        </pc:spChg>
        <pc:spChg chg="add del mod">
          <ac:chgData name="민성 김" userId="3d33fc1c61ffb58f" providerId="LiveId" clId="{433D18CE-92C5-4E0F-A746-C545B73E840F}" dt="2023-10-19T09:40:55.545" v="244" actId="21"/>
          <ac:spMkLst>
            <pc:docMk/>
            <pc:sldMk cId="1314285471" sldId="280"/>
            <ac:spMk id="16" creationId="{5560677C-D10E-1D89-345E-B5B74FD6CD25}"/>
          </ac:spMkLst>
        </pc:spChg>
        <pc:picChg chg="del">
          <ac:chgData name="민성 김" userId="3d33fc1c61ffb58f" providerId="LiveId" clId="{433D18CE-92C5-4E0F-A746-C545B73E840F}" dt="2023-10-19T09:40:43.528" v="239" actId="21"/>
          <ac:picMkLst>
            <pc:docMk/>
            <pc:sldMk cId="1314285471" sldId="280"/>
            <ac:picMk id="11" creationId="{5CC28203-0B09-4AAC-88BD-6EFAF3EE4DBB}"/>
          </ac:picMkLst>
        </pc:picChg>
      </pc:sldChg>
      <pc:sldChg chg="addSp delSp modSp mod">
        <pc:chgData name="민성 김" userId="3d33fc1c61ffb58f" providerId="LiveId" clId="{433D18CE-92C5-4E0F-A746-C545B73E840F}" dt="2023-10-21T12:56:06.939" v="1092" actId="20577"/>
        <pc:sldMkLst>
          <pc:docMk/>
          <pc:sldMk cId="1634724610" sldId="281"/>
        </pc:sldMkLst>
        <pc:spChg chg="mod">
          <ac:chgData name="민성 김" userId="3d33fc1c61ffb58f" providerId="LiveId" clId="{433D18CE-92C5-4E0F-A746-C545B73E840F}" dt="2023-10-21T12:56:06.939" v="1092" actId="20577"/>
          <ac:spMkLst>
            <pc:docMk/>
            <pc:sldMk cId="1634724610" sldId="281"/>
            <ac:spMk id="9" creationId="{A06659D7-1BE6-4408-9772-3C6BC2789165}"/>
          </ac:spMkLst>
        </pc:spChg>
        <pc:spChg chg="add del mod">
          <ac:chgData name="민성 김" userId="3d33fc1c61ffb58f" providerId="LiveId" clId="{433D18CE-92C5-4E0F-A746-C545B73E840F}" dt="2023-10-20T03:33:35.941" v="250" actId="21"/>
          <ac:spMkLst>
            <pc:docMk/>
            <pc:sldMk cId="1634724610" sldId="281"/>
            <ac:spMk id="15" creationId="{D0DAD683-13BE-65D6-BA82-7F723072D56B}"/>
          </ac:spMkLst>
        </pc:spChg>
        <pc:picChg chg="del">
          <ac:chgData name="민성 김" userId="3d33fc1c61ffb58f" providerId="LiveId" clId="{433D18CE-92C5-4E0F-A746-C545B73E840F}" dt="2023-10-19T09:38:49.300" v="109" actId="21"/>
          <ac:picMkLst>
            <pc:docMk/>
            <pc:sldMk cId="1634724610" sldId="281"/>
            <ac:picMk id="11" creationId="{5CC28203-0B09-4AAC-88BD-6EFAF3EE4DBB}"/>
          </ac:picMkLst>
        </pc:picChg>
      </pc:sldChg>
      <pc:sldChg chg="addSp delSp modSp add mod">
        <pc:chgData name="민성 김" userId="3d33fc1c61ffb58f" providerId="LiveId" clId="{433D18CE-92C5-4E0F-A746-C545B73E840F}" dt="2023-10-21T11:59:04.368" v="424" actId="2710"/>
        <pc:sldMkLst>
          <pc:docMk/>
          <pc:sldMk cId="699478041" sldId="282"/>
        </pc:sldMkLst>
        <pc:spChg chg="mod">
          <ac:chgData name="민성 김" userId="3d33fc1c61ffb58f" providerId="LiveId" clId="{433D18CE-92C5-4E0F-A746-C545B73E840F}" dt="2023-10-20T03:39:05.163" v="275" actId="20577"/>
          <ac:spMkLst>
            <pc:docMk/>
            <pc:sldMk cId="699478041" sldId="282"/>
            <ac:spMk id="2" creationId="{969F86D1-39A5-4214-B125-AE717E4FA52C}"/>
          </ac:spMkLst>
        </pc:spChg>
        <pc:spChg chg="add del mod">
          <ac:chgData name="민성 김" userId="3d33fc1c61ffb58f" providerId="LiveId" clId="{433D18CE-92C5-4E0F-A746-C545B73E840F}" dt="2023-10-20T03:33:41.008" v="251" actId="21"/>
          <ac:spMkLst>
            <pc:docMk/>
            <pc:sldMk cId="699478041" sldId="282"/>
            <ac:spMk id="7" creationId="{932EF2ED-8EE2-4566-A224-6DBDE98A6A23}"/>
          </ac:spMkLst>
        </pc:spChg>
        <pc:spChg chg="add del mod">
          <ac:chgData name="민성 김" userId="3d33fc1c61ffb58f" providerId="LiveId" clId="{433D18CE-92C5-4E0F-A746-C545B73E840F}" dt="2023-10-20T03:40:32.055" v="281" actId="21"/>
          <ac:spMkLst>
            <pc:docMk/>
            <pc:sldMk cId="699478041" sldId="282"/>
            <ac:spMk id="8" creationId="{07F158F8-FC51-3369-2B2E-C82992FDA91C}"/>
          </ac:spMkLst>
        </pc:spChg>
        <pc:spChg chg="mod">
          <ac:chgData name="민성 김" userId="3d33fc1c61ffb58f" providerId="LiveId" clId="{433D18CE-92C5-4E0F-A746-C545B73E840F}" dt="2023-10-21T11:59:04.368" v="424" actId="2710"/>
          <ac:spMkLst>
            <pc:docMk/>
            <pc:sldMk cId="699478041" sldId="282"/>
            <ac:spMk id="9" creationId="{A06659D7-1BE6-4408-9772-3C6BC2789165}"/>
          </ac:spMkLst>
        </pc:spChg>
        <pc:spChg chg="del">
          <ac:chgData name="민성 김" userId="3d33fc1c61ffb58f" providerId="LiveId" clId="{433D18CE-92C5-4E0F-A746-C545B73E840F}" dt="2023-10-20T03:40:29.025" v="280" actId="21"/>
          <ac:spMkLst>
            <pc:docMk/>
            <pc:sldMk cId="699478041" sldId="282"/>
            <ac:spMk id="10" creationId="{E9BCF24C-08E6-8414-A311-DB4AF024D21F}"/>
          </ac:spMkLst>
        </pc:spChg>
        <pc:spChg chg="add del">
          <ac:chgData name="민성 김" userId="3d33fc1c61ffb58f" providerId="LiveId" clId="{433D18CE-92C5-4E0F-A746-C545B73E840F}" dt="2023-10-20T03:41:23.062" v="293" actId="22"/>
          <ac:spMkLst>
            <pc:docMk/>
            <pc:sldMk cId="699478041" sldId="282"/>
            <ac:spMk id="12" creationId="{DDB3E46F-9157-22A3-6FD4-34C60F351B41}"/>
          </ac:spMkLst>
        </pc:spChg>
        <pc:picChg chg="del">
          <ac:chgData name="민성 김" userId="3d33fc1c61ffb58f" providerId="LiveId" clId="{433D18CE-92C5-4E0F-A746-C545B73E840F}" dt="2023-10-19T09:38:45.602" v="108" actId="21"/>
          <ac:picMkLst>
            <pc:docMk/>
            <pc:sldMk cId="699478041" sldId="282"/>
            <ac:picMk id="11" creationId="{5CC28203-0B09-4AAC-88BD-6EFAF3EE4DBB}"/>
          </ac:picMkLst>
        </pc:picChg>
      </pc:sldChg>
      <pc:sldChg chg="modSp add del mod">
        <pc:chgData name="민성 김" userId="3d33fc1c61ffb58f" providerId="LiveId" clId="{433D18CE-92C5-4E0F-A746-C545B73E840F}" dt="2023-10-19T09:38:43.100" v="107" actId="2696"/>
        <pc:sldMkLst>
          <pc:docMk/>
          <pc:sldMk cId="2056518155" sldId="283"/>
        </pc:sldMkLst>
        <pc:spChg chg="mod">
          <ac:chgData name="민성 김" userId="3d33fc1c61ffb58f" providerId="LiveId" clId="{433D18CE-92C5-4E0F-A746-C545B73E840F}" dt="2023-10-19T09:38:28.002" v="100" actId="20577"/>
          <ac:spMkLst>
            <pc:docMk/>
            <pc:sldMk cId="2056518155" sldId="283"/>
            <ac:spMk id="2" creationId="{969F86D1-39A5-4214-B125-AE717E4FA52C}"/>
          </ac:spMkLst>
        </pc:spChg>
      </pc:sldChg>
      <pc:sldChg chg="delSp modSp add mod ord">
        <pc:chgData name="민성 김" userId="3d33fc1c61ffb58f" providerId="LiveId" clId="{433D18CE-92C5-4E0F-A746-C545B73E840F}" dt="2023-10-21T13:02:28.365" v="1094"/>
        <pc:sldMkLst>
          <pc:docMk/>
          <pc:sldMk cId="3986154120" sldId="283"/>
        </pc:sldMkLst>
        <pc:spChg chg="mod">
          <ac:chgData name="민성 김" userId="3d33fc1c61ffb58f" providerId="LiveId" clId="{433D18CE-92C5-4E0F-A746-C545B73E840F}" dt="2023-10-19T09:39:01.642" v="125" actId="20577"/>
          <ac:spMkLst>
            <pc:docMk/>
            <pc:sldMk cId="3986154120" sldId="283"/>
            <ac:spMk id="2" creationId="{969F86D1-39A5-4214-B125-AE717E4FA52C}"/>
          </ac:spMkLst>
        </pc:spChg>
        <pc:spChg chg="del">
          <ac:chgData name="민성 김" userId="3d33fc1c61ffb58f" providerId="LiveId" clId="{433D18CE-92C5-4E0F-A746-C545B73E840F}" dt="2023-10-20T03:33:46.611" v="252" actId="21"/>
          <ac:spMkLst>
            <pc:docMk/>
            <pc:sldMk cId="3986154120" sldId="283"/>
            <ac:spMk id="7" creationId="{932EF2ED-8EE2-4566-A224-6DBDE98A6A23}"/>
          </ac:spMkLst>
        </pc:spChg>
        <pc:spChg chg="mod">
          <ac:chgData name="민성 김" userId="3d33fc1c61ffb58f" providerId="LiveId" clId="{433D18CE-92C5-4E0F-A746-C545B73E840F}" dt="2023-10-21T12:25:09.008" v="998" actId="20577"/>
          <ac:spMkLst>
            <pc:docMk/>
            <pc:sldMk cId="3986154120" sldId="283"/>
            <ac:spMk id="9" creationId="{A06659D7-1BE6-4408-9772-3C6BC2789165}"/>
          </ac:spMkLst>
        </pc:spChg>
      </pc:sldChg>
      <pc:sldChg chg="addSp delSp modSp add mod">
        <pc:chgData name="민성 김" userId="3d33fc1c61ffb58f" providerId="LiveId" clId="{433D18CE-92C5-4E0F-A746-C545B73E840F}" dt="2023-10-21T12:24:48.628" v="995" actId="20577"/>
        <pc:sldMkLst>
          <pc:docMk/>
          <pc:sldMk cId="1438941930" sldId="284"/>
        </pc:sldMkLst>
        <pc:spChg chg="mod">
          <ac:chgData name="민성 김" userId="3d33fc1c61ffb58f" providerId="LiveId" clId="{433D18CE-92C5-4E0F-A746-C545B73E840F}" dt="2023-10-19T09:39:18.254" v="154" actId="20577"/>
          <ac:spMkLst>
            <pc:docMk/>
            <pc:sldMk cId="1438941930" sldId="284"/>
            <ac:spMk id="2" creationId="{969F86D1-39A5-4214-B125-AE717E4FA52C}"/>
          </ac:spMkLst>
        </pc:spChg>
        <pc:spChg chg="del">
          <ac:chgData name="민성 김" userId="3d33fc1c61ffb58f" providerId="LiveId" clId="{433D18CE-92C5-4E0F-A746-C545B73E840F}" dt="2023-10-20T03:33:50.495" v="253" actId="21"/>
          <ac:spMkLst>
            <pc:docMk/>
            <pc:sldMk cId="1438941930" sldId="284"/>
            <ac:spMk id="7" creationId="{932EF2ED-8EE2-4566-A224-6DBDE98A6A23}"/>
          </ac:spMkLst>
        </pc:spChg>
        <pc:spChg chg="add del mod">
          <ac:chgData name="민성 김" userId="3d33fc1c61ffb58f" providerId="LiveId" clId="{433D18CE-92C5-4E0F-A746-C545B73E840F}" dt="2023-10-21T12:01:24.384" v="442" actId="21"/>
          <ac:spMkLst>
            <pc:docMk/>
            <pc:sldMk cId="1438941930" sldId="284"/>
            <ac:spMk id="7" creationId="{ED49D79D-9489-C76C-BF16-288CFA244497}"/>
          </ac:spMkLst>
        </pc:spChg>
        <pc:spChg chg="mod">
          <ac:chgData name="민성 김" userId="3d33fc1c61ffb58f" providerId="LiveId" clId="{433D18CE-92C5-4E0F-A746-C545B73E840F}" dt="2023-10-21T12:24:48.628" v="995" actId="20577"/>
          <ac:spMkLst>
            <pc:docMk/>
            <pc:sldMk cId="1438941930" sldId="284"/>
            <ac:spMk id="9" creationId="{A06659D7-1BE6-4408-9772-3C6BC2789165}"/>
          </ac:spMkLst>
        </pc:spChg>
        <pc:spChg chg="del">
          <ac:chgData name="민성 김" userId="3d33fc1c61ffb58f" providerId="LiveId" clId="{433D18CE-92C5-4E0F-A746-C545B73E840F}" dt="2023-10-21T12:01:22.059" v="441" actId="21"/>
          <ac:spMkLst>
            <pc:docMk/>
            <pc:sldMk cId="1438941930" sldId="284"/>
            <ac:spMk id="10" creationId="{E9BCF24C-08E6-8414-A311-DB4AF024D21F}"/>
          </ac:spMkLst>
        </pc:spChg>
      </pc:sldChg>
      <pc:sldChg chg="modSp add del mod">
        <pc:chgData name="민성 김" userId="3d33fc1c61ffb58f" providerId="LiveId" clId="{433D18CE-92C5-4E0F-A746-C545B73E840F}" dt="2023-10-19T09:38:41.456" v="106" actId="2696"/>
        <pc:sldMkLst>
          <pc:docMk/>
          <pc:sldMk cId="1952288948" sldId="284"/>
        </pc:sldMkLst>
        <pc:spChg chg="mod">
          <ac:chgData name="민성 김" userId="3d33fc1c61ffb58f" providerId="LiveId" clId="{433D18CE-92C5-4E0F-A746-C545B73E840F}" dt="2023-10-19T09:38:36.803" v="104" actId="20577"/>
          <ac:spMkLst>
            <pc:docMk/>
            <pc:sldMk cId="1952288948" sldId="284"/>
            <ac:spMk id="2" creationId="{969F86D1-39A5-4214-B125-AE717E4FA52C}"/>
          </ac:spMkLst>
        </pc:spChg>
      </pc:sldChg>
      <pc:sldChg chg="addSp delSp modSp add mod ord">
        <pc:chgData name="민성 김" userId="3d33fc1c61ffb58f" providerId="LiveId" clId="{433D18CE-92C5-4E0F-A746-C545B73E840F}" dt="2023-10-21T12:16:14.085" v="843" actId="20577"/>
        <pc:sldMkLst>
          <pc:docMk/>
          <pc:sldMk cId="26529317" sldId="285"/>
        </pc:sldMkLst>
        <pc:spChg chg="mod">
          <ac:chgData name="민성 김" userId="3d33fc1c61ffb58f" providerId="LiveId" clId="{433D18CE-92C5-4E0F-A746-C545B73E840F}" dt="2023-10-19T09:39:49.913" v="197" actId="20577"/>
          <ac:spMkLst>
            <pc:docMk/>
            <pc:sldMk cId="26529317" sldId="285"/>
            <ac:spMk id="2" creationId="{969F86D1-39A5-4214-B125-AE717E4FA52C}"/>
          </ac:spMkLst>
        </pc:spChg>
        <pc:spChg chg="del">
          <ac:chgData name="민성 김" userId="3d33fc1c61ffb58f" providerId="LiveId" clId="{433D18CE-92C5-4E0F-A746-C545B73E840F}" dt="2023-10-20T03:33:55.433" v="254" actId="21"/>
          <ac:spMkLst>
            <pc:docMk/>
            <pc:sldMk cId="26529317" sldId="285"/>
            <ac:spMk id="7" creationId="{932EF2ED-8EE2-4566-A224-6DBDE98A6A23}"/>
          </ac:spMkLst>
        </pc:spChg>
        <pc:spChg chg="add del mod">
          <ac:chgData name="민성 김" userId="3d33fc1c61ffb58f" providerId="LiveId" clId="{433D18CE-92C5-4E0F-A746-C545B73E840F}" dt="2023-10-20T03:48:42.071" v="370" actId="21"/>
          <ac:spMkLst>
            <pc:docMk/>
            <pc:sldMk cId="26529317" sldId="285"/>
            <ac:spMk id="8" creationId="{9DC57451-A6DB-29A6-1DFC-6B1188CB1B73}"/>
          </ac:spMkLst>
        </pc:spChg>
        <pc:spChg chg="mod">
          <ac:chgData name="민성 김" userId="3d33fc1c61ffb58f" providerId="LiveId" clId="{433D18CE-92C5-4E0F-A746-C545B73E840F}" dt="2023-10-21T12:16:14.085" v="843" actId="20577"/>
          <ac:spMkLst>
            <pc:docMk/>
            <pc:sldMk cId="26529317" sldId="285"/>
            <ac:spMk id="9" creationId="{A06659D7-1BE6-4408-9772-3C6BC2789165}"/>
          </ac:spMkLst>
        </pc:spChg>
        <pc:spChg chg="del mod">
          <ac:chgData name="민성 김" userId="3d33fc1c61ffb58f" providerId="LiveId" clId="{433D18CE-92C5-4E0F-A746-C545B73E840F}" dt="2023-10-20T03:48:35.367" v="369" actId="21"/>
          <ac:spMkLst>
            <pc:docMk/>
            <pc:sldMk cId="26529317" sldId="285"/>
            <ac:spMk id="10" creationId="{E9BCF24C-08E6-8414-A311-DB4AF024D21F}"/>
          </ac:spMkLst>
        </pc:spChg>
      </pc:sldChg>
      <pc:sldChg chg="add del">
        <pc:chgData name="민성 김" userId="3d33fc1c61ffb58f" providerId="LiveId" clId="{433D18CE-92C5-4E0F-A746-C545B73E840F}" dt="2023-10-19T09:38:40.682" v="105" actId="2696"/>
        <pc:sldMkLst>
          <pc:docMk/>
          <pc:sldMk cId="375960994" sldId="285"/>
        </pc:sldMkLst>
      </pc:sldChg>
      <pc:sldChg chg="add del">
        <pc:chgData name="민성 김" userId="3d33fc1c61ffb58f" providerId="LiveId" clId="{433D18CE-92C5-4E0F-A746-C545B73E840F}" dt="2023-10-19T09:38:41.456" v="106" actId="2696"/>
        <pc:sldMkLst>
          <pc:docMk/>
          <pc:sldMk cId="335210695" sldId="286"/>
        </pc:sldMkLst>
      </pc:sldChg>
      <pc:sldChg chg="addSp delSp modSp add mod">
        <pc:chgData name="민성 김" userId="3d33fc1c61ffb58f" providerId="LiveId" clId="{433D18CE-92C5-4E0F-A746-C545B73E840F}" dt="2023-10-21T12:41:54.938" v="1058" actId="20577"/>
        <pc:sldMkLst>
          <pc:docMk/>
          <pc:sldMk cId="2100527579" sldId="286"/>
        </pc:sldMkLst>
        <pc:spChg chg="mod">
          <ac:chgData name="민성 김" userId="3d33fc1c61ffb58f" providerId="LiveId" clId="{433D18CE-92C5-4E0F-A746-C545B73E840F}" dt="2023-10-20T03:35:07.618" v="263" actId="20577"/>
          <ac:spMkLst>
            <pc:docMk/>
            <pc:sldMk cId="2100527579" sldId="286"/>
            <ac:spMk id="2" creationId="{969F86D1-39A5-4214-B125-AE717E4FA52C}"/>
          </ac:spMkLst>
        </pc:spChg>
        <pc:spChg chg="add del mod">
          <ac:chgData name="민성 김" userId="3d33fc1c61ffb58f" providerId="LiveId" clId="{433D18CE-92C5-4E0F-A746-C545B73E840F}" dt="2023-10-21T12:39:31.387" v="1040"/>
          <ac:spMkLst>
            <pc:docMk/>
            <pc:sldMk cId="2100527579" sldId="286"/>
            <ac:spMk id="6" creationId="{98F79AF2-3C9D-D402-2987-40977E75812D}"/>
          </ac:spMkLst>
        </pc:spChg>
        <pc:spChg chg="add del mod">
          <ac:chgData name="민성 김" userId="3d33fc1c61ffb58f" providerId="LiveId" clId="{433D18CE-92C5-4E0F-A746-C545B73E840F}" dt="2023-10-21T12:39:30.637" v="1039" actId="21"/>
          <ac:spMkLst>
            <pc:docMk/>
            <pc:sldMk cId="2100527579" sldId="286"/>
            <ac:spMk id="7" creationId="{0B97CD1C-5F90-ACD0-E1FE-87F152A15A3B}"/>
          </ac:spMkLst>
        </pc:spChg>
        <pc:spChg chg="del">
          <ac:chgData name="민성 김" userId="3d33fc1c61ffb58f" providerId="LiveId" clId="{433D18CE-92C5-4E0F-A746-C545B73E840F}" dt="2023-10-20T03:33:58.923" v="255" actId="21"/>
          <ac:spMkLst>
            <pc:docMk/>
            <pc:sldMk cId="2100527579" sldId="286"/>
            <ac:spMk id="7" creationId="{932EF2ED-8EE2-4566-A224-6DBDE98A6A23}"/>
          </ac:spMkLst>
        </pc:spChg>
        <pc:spChg chg="add del mod">
          <ac:chgData name="민성 김" userId="3d33fc1c61ffb58f" providerId="LiveId" clId="{433D18CE-92C5-4E0F-A746-C545B73E840F}" dt="2023-10-21T12:41:54.938" v="1058" actId="20577"/>
          <ac:spMkLst>
            <pc:docMk/>
            <pc:sldMk cId="2100527579" sldId="286"/>
            <ac:spMk id="9" creationId="{A06659D7-1BE6-4408-9772-3C6BC2789165}"/>
          </ac:spMkLst>
        </pc:spChg>
        <pc:spChg chg="del">
          <ac:chgData name="민성 김" userId="3d33fc1c61ffb58f" providerId="LiveId" clId="{433D18CE-92C5-4E0F-A746-C545B73E840F}" dt="2023-10-21T12:39:49.465" v="1042" actId="21"/>
          <ac:spMkLst>
            <pc:docMk/>
            <pc:sldMk cId="2100527579" sldId="286"/>
            <ac:spMk id="10" creationId="{E9BCF24C-08E6-8414-A311-DB4AF024D21F}"/>
          </ac:spMkLst>
        </pc:spChg>
        <pc:spChg chg="add del mod">
          <ac:chgData name="민성 김" userId="3d33fc1c61ffb58f" providerId="LiveId" clId="{433D18CE-92C5-4E0F-A746-C545B73E840F}" dt="2023-10-21T12:39:59.614" v="1043" actId="21"/>
          <ac:spMkLst>
            <pc:docMk/>
            <pc:sldMk cId="2100527579" sldId="286"/>
            <ac:spMk id="11" creationId="{828733A0-6D61-E172-FB0F-F9B33287B145}"/>
          </ac:spMkLst>
        </pc:spChg>
      </pc:sldChg>
      <pc:sldChg chg="modSp add mod">
        <pc:chgData name="민성 김" userId="3d33fc1c61ffb58f" providerId="LiveId" clId="{433D18CE-92C5-4E0F-A746-C545B73E840F}" dt="2023-10-21T13:08:27.314" v="1097" actId="20577"/>
        <pc:sldMkLst>
          <pc:docMk/>
          <pc:sldMk cId="1587131674" sldId="287"/>
        </pc:sldMkLst>
        <pc:spChg chg="mod">
          <ac:chgData name="민성 김" userId="3d33fc1c61ffb58f" providerId="LiveId" clId="{433D18CE-92C5-4E0F-A746-C545B73E840F}" dt="2023-10-20T03:41:34.509" v="303" actId="20577"/>
          <ac:spMkLst>
            <pc:docMk/>
            <pc:sldMk cId="1587131674" sldId="287"/>
            <ac:spMk id="2" creationId="{969F86D1-39A5-4214-B125-AE717E4FA52C}"/>
          </ac:spMkLst>
        </pc:spChg>
        <pc:spChg chg="mod">
          <ac:chgData name="민성 김" userId="3d33fc1c61ffb58f" providerId="LiveId" clId="{433D18CE-92C5-4E0F-A746-C545B73E840F}" dt="2023-10-21T13:08:27.314" v="1097" actId="20577"/>
          <ac:spMkLst>
            <pc:docMk/>
            <pc:sldMk cId="1587131674" sldId="287"/>
            <ac:spMk id="9" creationId="{A06659D7-1BE6-4408-9772-3C6BC2789165}"/>
          </ac:spMkLst>
        </pc:spChg>
      </pc:sldChg>
      <pc:sldChg chg="add del">
        <pc:chgData name="민성 김" userId="3d33fc1c61ffb58f" providerId="LiveId" clId="{433D18CE-92C5-4E0F-A746-C545B73E840F}" dt="2023-10-19T09:40:07.768" v="200" actId="2696"/>
        <pc:sldMkLst>
          <pc:docMk/>
          <pc:sldMk cId="3244745736" sldId="287"/>
        </pc:sldMkLst>
      </pc:sldChg>
      <pc:sldChg chg="modSp add del mod">
        <pc:chgData name="민성 김" userId="3d33fc1c61ffb58f" providerId="LiveId" clId="{433D18CE-92C5-4E0F-A746-C545B73E840F}" dt="2023-10-21T12:11:50.886" v="765" actId="2696"/>
        <pc:sldMkLst>
          <pc:docMk/>
          <pc:sldMk cId="1059869653" sldId="288"/>
        </pc:sldMkLst>
        <pc:spChg chg="mod">
          <ac:chgData name="민성 김" userId="3d33fc1c61ffb58f" providerId="LiveId" clId="{433D18CE-92C5-4E0F-A746-C545B73E840F}" dt="2023-10-21T12:11:14.296" v="763" actId="207"/>
          <ac:spMkLst>
            <pc:docMk/>
            <pc:sldMk cId="1059869653" sldId="288"/>
            <ac:spMk id="2" creationId="{969F86D1-39A5-4214-B125-AE717E4FA52C}"/>
          </ac:spMkLst>
        </pc:spChg>
        <pc:spChg chg="mod">
          <ac:chgData name="민성 김" userId="3d33fc1c61ffb58f" providerId="LiveId" clId="{433D18CE-92C5-4E0F-A746-C545B73E840F}" dt="2023-10-21T12:11:18.726" v="764" actId="20577"/>
          <ac:spMkLst>
            <pc:docMk/>
            <pc:sldMk cId="1059869653" sldId="288"/>
            <ac:spMk id="9" creationId="{A06659D7-1BE6-4408-9772-3C6BC2789165}"/>
          </ac:spMkLst>
        </pc:spChg>
      </pc:sldChg>
      <pc:sldChg chg="addSp delSp modSp add del mod">
        <pc:chgData name="민성 김" userId="3d33fc1c61ffb58f" providerId="LiveId" clId="{433D18CE-92C5-4E0F-A746-C545B73E840F}" dt="2023-10-20T03:55:45.402" v="411" actId="2696"/>
        <pc:sldMkLst>
          <pc:docMk/>
          <pc:sldMk cId="2042144021" sldId="288"/>
        </pc:sldMkLst>
        <pc:spChg chg="mod">
          <ac:chgData name="민성 김" userId="3d33fc1c61ffb58f" providerId="LiveId" clId="{433D18CE-92C5-4E0F-A746-C545B73E840F}" dt="2023-10-20T03:44:49.163" v="328"/>
          <ac:spMkLst>
            <pc:docMk/>
            <pc:sldMk cId="2042144021" sldId="288"/>
            <ac:spMk id="2" creationId="{969F86D1-39A5-4214-B125-AE717E4FA52C}"/>
          </ac:spMkLst>
        </pc:spChg>
        <pc:spChg chg="add del mod">
          <ac:chgData name="민성 김" userId="3d33fc1c61ffb58f" providerId="LiveId" clId="{433D18CE-92C5-4E0F-A746-C545B73E840F}" dt="2023-10-20T03:46:06.260" v="342" actId="21"/>
          <ac:spMkLst>
            <pc:docMk/>
            <pc:sldMk cId="2042144021" sldId="288"/>
            <ac:spMk id="7" creationId="{5AC512C0-A8B2-5FA5-DCDD-39C496180C4E}"/>
          </ac:spMkLst>
        </pc:spChg>
        <pc:spChg chg="mod">
          <ac:chgData name="민성 김" userId="3d33fc1c61ffb58f" providerId="LiveId" clId="{433D18CE-92C5-4E0F-A746-C545B73E840F}" dt="2023-10-20T03:55:43.276" v="410" actId="20577"/>
          <ac:spMkLst>
            <pc:docMk/>
            <pc:sldMk cId="2042144021" sldId="288"/>
            <ac:spMk id="9" creationId="{A06659D7-1BE6-4408-9772-3C6BC2789165}"/>
          </ac:spMkLst>
        </pc:spChg>
        <pc:spChg chg="del">
          <ac:chgData name="민성 김" userId="3d33fc1c61ffb58f" providerId="LiveId" clId="{433D18CE-92C5-4E0F-A746-C545B73E840F}" dt="2023-10-20T03:45:54.132" v="339" actId="21"/>
          <ac:spMkLst>
            <pc:docMk/>
            <pc:sldMk cId="2042144021" sldId="288"/>
            <ac:spMk id="10" creationId="{E9BCF24C-08E6-8414-A311-DB4AF024D21F}"/>
          </ac:spMkLst>
        </pc:spChg>
      </pc:sldChg>
      <pc:sldChg chg="modSp add del mod">
        <pc:chgData name="민성 김" userId="3d33fc1c61ffb58f" providerId="LiveId" clId="{433D18CE-92C5-4E0F-A746-C545B73E840F}" dt="2023-10-21T12:08:33.577" v="739" actId="2696"/>
        <pc:sldMkLst>
          <pc:docMk/>
          <pc:sldMk cId="2644283221" sldId="288"/>
        </pc:sldMkLst>
        <pc:spChg chg="mod">
          <ac:chgData name="민성 김" userId="3d33fc1c61ffb58f" providerId="LiveId" clId="{433D18CE-92C5-4E0F-A746-C545B73E840F}" dt="2023-10-21T12:07:54.446" v="738" actId="20577"/>
          <ac:spMkLst>
            <pc:docMk/>
            <pc:sldMk cId="2644283221" sldId="288"/>
            <ac:spMk id="2" creationId="{969F86D1-39A5-4214-B125-AE717E4FA52C}"/>
          </ac:spMkLst>
        </pc:spChg>
      </pc:sldChg>
      <pc:sldChg chg="modSp add mod ord">
        <pc:chgData name="민성 김" userId="3d33fc1c61ffb58f" providerId="LiveId" clId="{433D18CE-92C5-4E0F-A746-C545B73E840F}" dt="2023-10-21T12:25:01.050" v="996" actId="20577"/>
        <pc:sldMkLst>
          <pc:docMk/>
          <pc:sldMk cId="3907511311" sldId="288"/>
        </pc:sldMkLst>
        <pc:spChg chg="mod">
          <ac:chgData name="민성 김" userId="3d33fc1c61ffb58f" providerId="LiveId" clId="{433D18CE-92C5-4E0F-A746-C545B73E840F}" dt="2023-10-21T12:12:20.668" v="784" actId="20577"/>
          <ac:spMkLst>
            <pc:docMk/>
            <pc:sldMk cId="3907511311" sldId="288"/>
            <ac:spMk id="2" creationId="{969F86D1-39A5-4214-B125-AE717E4FA52C}"/>
          </ac:spMkLst>
        </pc:spChg>
        <pc:spChg chg="mod">
          <ac:chgData name="민성 김" userId="3d33fc1c61ffb58f" providerId="LiveId" clId="{433D18CE-92C5-4E0F-A746-C545B73E840F}" dt="2023-10-21T12:25:01.050" v="996" actId="20577"/>
          <ac:spMkLst>
            <pc:docMk/>
            <pc:sldMk cId="3907511311" sldId="288"/>
            <ac:spMk id="9" creationId="{A06659D7-1BE6-4408-9772-3C6BC2789165}"/>
          </ac:spMkLst>
        </pc:spChg>
      </pc:sldChg>
      <pc:sldChg chg="modSp add del mod">
        <pc:chgData name="민성 김" userId="3d33fc1c61ffb58f" providerId="LiveId" clId="{433D18CE-92C5-4E0F-A746-C545B73E840F}" dt="2023-10-20T03:55:51.538" v="412" actId="2696"/>
        <pc:sldMkLst>
          <pc:docMk/>
          <pc:sldMk cId="3389017573" sldId="289"/>
        </pc:sldMkLst>
        <pc:spChg chg="mod">
          <ac:chgData name="민성 김" userId="3d33fc1c61ffb58f" providerId="LiveId" clId="{433D18CE-92C5-4E0F-A746-C545B73E840F}" dt="2023-10-20T03:45:12.679" v="334" actId="27636"/>
          <ac:spMkLst>
            <pc:docMk/>
            <pc:sldMk cId="3389017573" sldId="289"/>
            <ac:spMk id="2" creationId="{969F86D1-39A5-4214-B125-AE717E4FA52C}"/>
          </ac:spMkLst>
        </pc:spChg>
        <pc:spChg chg="mod">
          <ac:chgData name="민성 김" userId="3d33fc1c61ffb58f" providerId="LiveId" clId="{433D18CE-92C5-4E0F-A746-C545B73E840F}" dt="2023-10-20T03:47:24.052" v="355"/>
          <ac:spMkLst>
            <pc:docMk/>
            <pc:sldMk cId="3389017573" sldId="289"/>
            <ac:spMk id="9" creationId="{A06659D7-1BE6-4408-9772-3C6BC2789165}"/>
          </ac:spMkLst>
        </pc:spChg>
      </pc:sldChg>
      <pc:sldChg chg="modSp add del mod">
        <pc:chgData name="민성 김" userId="3d33fc1c61ffb58f" providerId="LiveId" clId="{433D18CE-92C5-4E0F-A746-C545B73E840F}" dt="2023-10-20T03:53:01.239" v="383" actId="2696"/>
        <pc:sldMkLst>
          <pc:docMk/>
          <pc:sldMk cId="1598476815" sldId="290"/>
        </pc:sldMkLst>
        <pc:spChg chg="mod">
          <ac:chgData name="민성 김" userId="3d33fc1c61ffb58f" providerId="LiveId" clId="{433D18CE-92C5-4E0F-A746-C545B73E840F}" dt="2023-10-20T03:50:06.806" v="382" actId="20577"/>
          <ac:spMkLst>
            <pc:docMk/>
            <pc:sldMk cId="1598476815" sldId="290"/>
            <ac:spMk id="2" creationId="{969F86D1-39A5-4214-B125-AE717E4FA52C}"/>
          </ac:spMkLst>
        </pc:spChg>
      </pc:sldChg>
      <pc:sldChg chg="add del">
        <pc:chgData name="민성 김" userId="3d33fc1c61ffb58f" providerId="LiveId" clId="{433D18CE-92C5-4E0F-A746-C545B73E840F}" dt="2023-10-20T03:53:05.606" v="385"/>
        <pc:sldMkLst>
          <pc:docMk/>
          <pc:sldMk cId="2265326114" sldId="290"/>
        </pc:sldMkLst>
      </pc:sldChg>
    </pc:docChg>
  </pc:docChgLst>
  <pc:docChgLst>
    <pc:chgData name="민성 김" userId="3d33fc1c61ffb58f" providerId="LiveId" clId="{158970F7-18EA-494C-8E18-6CC94C330F3F}"/>
    <pc:docChg chg="undo custSel modSld">
      <pc:chgData name="민성 김" userId="3d33fc1c61ffb58f" providerId="LiveId" clId="{158970F7-18EA-494C-8E18-6CC94C330F3F}" dt="2023-10-25T01:43:02.773" v="85" actId="20577"/>
      <pc:docMkLst>
        <pc:docMk/>
      </pc:docMkLst>
      <pc:sldChg chg="addSp modSp mod modAnim">
        <pc:chgData name="민성 김" userId="3d33fc1c61ffb58f" providerId="LiveId" clId="{158970F7-18EA-494C-8E18-6CC94C330F3F}" dt="2023-10-25T01:06:39.278" v="41" actId="1076"/>
        <pc:sldMkLst>
          <pc:docMk/>
          <pc:sldMk cId="1438941930" sldId="284"/>
        </pc:sldMkLst>
        <pc:picChg chg="add mod">
          <ac:chgData name="민성 김" userId="3d33fc1c61ffb58f" providerId="LiveId" clId="{158970F7-18EA-494C-8E18-6CC94C330F3F}" dt="2023-10-25T01:04:45.913" v="31" actId="1076"/>
          <ac:picMkLst>
            <pc:docMk/>
            <pc:sldMk cId="1438941930" sldId="284"/>
            <ac:picMk id="6" creationId="{29AD4D1A-B470-BBAC-08A7-C2514468EC14}"/>
          </ac:picMkLst>
        </pc:picChg>
        <pc:picChg chg="add mod">
          <ac:chgData name="민성 김" userId="3d33fc1c61ffb58f" providerId="LiveId" clId="{158970F7-18EA-494C-8E18-6CC94C330F3F}" dt="2023-10-25T01:06:39.278" v="41" actId="1076"/>
          <ac:picMkLst>
            <pc:docMk/>
            <pc:sldMk cId="1438941930" sldId="284"/>
            <ac:picMk id="8" creationId="{815DB114-EB21-6C6C-CA2C-F066EC7FDDF0}"/>
          </ac:picMkLst>
        </pc:picChg>
      </pc:sldChg>
      <pc:sldChg chg="modSp mod">
        <pc:chgData name="민성 김" userId="3d33fc1c61ffb58f" providerId="LiveId" clId="{158970F7-18EA-494C-8E18-6CC94C330F3F}" dt="2023-10-24T12:55:18.561" v="1" actId="21"/>
        <pc:sldMkLst>
          <pc:docMk/>
          <pc:sldMk cId="26529317" sldId="285"/>
        </pc:sldMkLst>
        <pc:spChg chg="mod">
          <ac:chgData name="민성 김" userId="3d33fc1c61ffb58f" providerId="LiveId" clId="{158970F7-18EA-494C-8E18-6CC94C330F3F}" dt="2023-10-24T12:55:18.561" v="1" actId="21"/>
          <ac:spMkLst>
            <pc:docMk/>
            <pc:sldMk cId="26529317" sldId="285"/>
            <ac:spMk id="9" creationId="{A06659D7-1BE6-4408-9772-3C6BC2789165}"/>
          </ac:spMkLst>
        </pc:spChg>
      </pc:sldChg>
      <pc:sldChg chg="modSp mod">
        <pc:chgData name="민성 김" userId="3d33fc1c61ffb58f" providerId="LiveId" clId="{158970F7-18EA-494C-8E18-6CC94C330F3F}" dt="2023-10-25T01:43:02.773" v="85" actId="20577"/>
        <pc:sldMkLst>
          <pc:docMk/>
          <pc:sldMk cId="2100527579" sldId="286"/>
        </pc:sldMkLst>
        <pc:spChg chg="mod">
          <ac:chgData name="민성 김" userId="3d33fc1c61ffb58f" providerId="LiveId" clId="{158970F7-18EA-494C-8E18-6CC94C330F3F}" dt="2023-10-25T01:43:02.773" v="85" actId="20577"/>
          <ac:spMkLst>
            <pc:docMk/>
            <pc:sldMk cId="2100527579" sldId="286"/>
            <ac:spMk id="9" creationId="{A06659D7-1BE6-4408-9772-3C6BC2789165}"/>
          </ac:spMkLst>
        </pc:spChg>
      </pc:sldChg>
      <pc:sldChg chg="modSp mod">
        <pc:chgData name="민성 김" userId="3d33fc1c61ffb58f" providerId="LiveId" clId="{158970F7-18EA-494C-8E18-6CC94C330F3F}" dt="2023-10-24T12:51:16.077" v="0" actId="20577"/>
        <pc:sldMkLst>
          <pc:docMk/>
          <pc:sldMk cId="1587131674" sldId="287"/>
        </pc:sldMkLst>
        <pc:spChg chg="mod">
          <ac:chgData name="민성 김" userId="3d33fc1c61ffb58f" providerId="LiveId" clId="{158970F7-18EA-494C-8E18-6CC94C330F3F}" dt="2023-10-24T12:51:16.077" v="0" actId="20577"/>
          <ac:spMkLst>
            <pc:docMk/>
            <pc:sldMk cId="1587131674" sldId="287"/>
            <ac:spMk id="9" creationId="{A06659D7-1BE6-4408-9772-3C6BC2789165}"/>
          </ac:spMkLst>
        </pc:spChg>
      </pc:sldChg>
      <pc:sldChg chg="modSp mod">
        <pc:chgData name="민성 김" userId="3d33fc1c61ffb58f" providerId="LiveId" clId="{158970F7-18EA-494C-8E18-6CC94C330F3F}" dt="2023-10-24T12:55:33.730" v="15" actId="27636"/>
        <pc:sldMkLst>
          <pc:docMk/>
          <pc:sldMk cId="3907511311" sldId="288"/>
        </pc:sldMkLst>
        <pc:spChg chg="mod">
          <ac:chgData name="민성 김" userId="3d33fc1c61ffb58f" providerId="LiveId" clId="{158970F7-18EA-494C-8E18-6CC94C330F3F}" dt="2023-10-24T12:55:33.730" v="15" actId="27636"/>
          <ac:spMkLst>
            <pc:docMk/>
            <pc:sldMk cId="3907511311" sldId="288"/>
            <ac:spMk id="9" creationId="{A06659D7-1BE6-4408-9772-3C6BC278916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2C9D383-BBC4-486C-B949-4975C013C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39D43F-AF4D-4026-B59B-E30A21479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C79975-16D4-418A-BDBB-ABBB14A49572}" type="datetime1">
              <a:rPr lang="ko-KR" altLang="en-US" smtClean="0">
                <a:latin typeface="+mj-ea"/>
                <a:ea typeface="+mj-ea"/>
              </a:rPr>
              <a:t>2023-10-25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4AF834-AEA0-4B1E-B634-D786ABAA3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05535A-EEFA-4377-8BEC-AE3B154A7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D432166-D667-4383-B839-F1433620BE4D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928152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9FE77EF-3309-4BDD-8942-539DA9322DFE}" type="datetime1">
              <a:rPr lang="ko-KR" altLang="en-US" smtClean="0"/>
              <a:pPr/>
              <a:t>2023-10-25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A34B48B0-85B2-40C4-A05A-571C99C8AB5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210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43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37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70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615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08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333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576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191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89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094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472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240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589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77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로고가 있는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프레젠테이션 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D828D1A9-3D67-4106-B288-BC23A7CC5A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02708" y="1721890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62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가지 내용 비용 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980BA4-A23A-4C88-B574-5C1C7E0F1D99}"/>
              </a:ext>
            </a:extLst>
          </p:cNvPr>
          <p:cNvSpPr/>
          <p:nvPr userDrawn="1"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03320"/>
            <a:ext cx="12192000" cy="3154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6802464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96964A0-2504-4A6E-ABE0-1F4FEA9D5AB7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718924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718924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498182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18" name="텍스트 개체 틀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498182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9E693E7E-08CF-4C07-BFC7-C34D6269EFD9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1555148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 rtl="0">
              <a:buNone/>
              <a:defRPr sz="7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₩</a:t>
            </a:r>
            <a:r>
              <a:rPr lang="en-US" altLang="ko-KR" noProof="0"/>
              <a:t>12,345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9D213FF3-2ADF-437D-9C3A-5C5821DBAF4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6334406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 rtl="0">
              <a:buNone/>
              <a:defRPr sz="7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₩</a:t>
            </a:r>
            <a:r>
              <a:rPr lang="en-US" altLang="ko-KR" noProof="0"/>
              <a:t>6,789</a:t>
            </a:r>
            <a:endParaRPr lang="ko-KR" altLang="en-US" noProof="0"/>
          </a:p>
        </p:txBody>
      </p:sp>
      <p:sp>
        <p:nvSpPr>
          <p:cNvPr id="23" name="그림 개체 틀 11">
            <a:extLst>
              <a:ext uri="{FF2B5EF4-FFF2-40B4-BE49-F238E27FC236}">
                <a16:creationId xmlns:a16="http://schemas.microsoft.com/office/drawing/2014/main" id="{E7019E9C-AA4E-4592-97BE-BF366FFA1A72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05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원형 및 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8F4135-A9EE-4D29-A8AB-5DEB57ABC181}"/>
              </a:ext>
            </a:extLst>
          </p:cNvPr>
          <p:cNvSpPr/>
          <p:nvPr userDrawn="1"/>
        </p:nvSpPr>
        <p:spPr>
          <a:xfrm>
            <a:off x="-1587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690968"/>
            <a:ext cx="12192000" cy="316703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081434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833697C-8451-4286-8BB4-2F152AD50944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58723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587236" y="5235475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A62DB99-23AA-4B84-915B-58A12122905A}"/>
              </a:ext>
            </a:extLst>
          </p:cNvPr>
          <p:cNvSpPr/>
          <p:nvPr userDrawn="1"/>
        </p:nvSpPr>
        <p:spPr>
          <a:xfrm>
            <a:off x="1969178" y="2806082"/>
            <a:ext cx="1847088" cy="184708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7C4674D-D19C-4346-8AB3-EEC70C5BA12B}"/>
              </a:ext>
            </a:extLst>
          </p:cNvPr>
          <p:cNvSpPr/>
          <p:nvPr userDrawn="1"/>
        </p:nvSpPr>
        <p:spPr>
          <a:xfrm>
            <a:off x="4730062" y="2358026"/>
            <a:ext cx="2295144" cy="229514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32287E6-00FD-4CA9-879A-D113874BCAF3}"/>
              </a:ext>
            </a:extLst>
          </p:cNvPr>
          <p:cNvSpPr/>
          <p:nvPr userDrawn="1"/>
        </p:nvSpPr>
        <p:spPr>
          <a:xfrm>
            <a:off x="7613594" y="2037986"/>
            <a:ext cx="2615184" cy="261518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24B6C5DB-65E0-4261-A490-0CEBD77B8A6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022734" y="3082272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 rtl="0">
              <a:buNone/>
              <a:defRPr sz="6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 dirty="0"/>
              <a:t>₩25</a:t>
            </a:r>
          </a:p>
        </p:txBody>
      </p: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86AFF07C-4D15-4A29-B939-C47256023C91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2022734" y="4075184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10</a:t>
            </a:r>
            <a:r>
              <a:rPr lang="ko-KR" altLang="en-US" noProof="0"/>
              <a:t>억</a:t>
            </a:r>
          </a:p>
        </p:txBody>
      </p:sp>
      <p:sp>
        <p:nvSpPr>
          <p:cNvPr id="35" name="텍스트 개체 틀 2">
            <a:extLst>
              <a:ext uri="{FF2B5EF4-FFF2-40B4-BE49-F238E27FC236}">
                <a16:creationId xmlns:a16="http://schemas.microsoft.com/office/drawing/2014/main" id="{2C71864B-9476-4445-B961-A4480119AB3B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5007646" y="2886747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 rtl="0">
              <a:buNone/>
              <a:defRPr sz="6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 dirty="0"/>
              <a:t>₩50</a:t>
            </a:r>
          </a:p>
        </p:txBody>
      </p:sp>
      <p:sp>
        <p:nvSpPr>
          <p:cNvPr id="36" name="텍스트 개체 틀 2">
            <a:extLst>
              <a:ext uri="{FF2B5EF4-FFF2-40B4-BE49-F238E27FC236}">
                <a16:creationId xmlns:a16="http://schemas.microsoft.com/office/drawing/2014/main" id="{B2AAA459-A7E1-451E-BABB-0C87139B389F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007646" y="387965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10</a:t>
            </a:r>
            <a:r>
              <a:rPr lang="ko-KR" altLang="en-US" noProof="0"/>
              <a:t>억</a:t>
            </a:r>
          </a:p>
        </p:txBody>
      </p:sp>
      <p:sp>
        <p:nvSpPr>
          <p:cNvPr id="37" name="텍스트 개체 틀 2">
            <a:extLst>
              <a:ext uri="{FF2B5EF4-FFF2-40B4-BE49-F238E27FC236}">
                <a16:creationId xmlns:a16="http://schemas.microsoft.com/office/drawing/2014/main" id="{DF679BEC-0CFD-449F-B3E0-BB712F00052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7761966" y="2723457"/>
            <a:ext cx="2295144" cy="955575"/>
          </a:xfrm>
        </p:spPr>
        <p:txBody>
          <a:bodyPr lIns="0" tIns="0" rIns="0" bIns="0" rtlCol="0" anchor="b">
            <a:noAutofit/>
          </a:bodyPr>
          <a:lstStyle>
            <a:lvl1pPr marL="0" indent="0" algn="ctr" rtl="0">
              <a:buNone/>
              <a:defRPr sz="6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 dirty="0"/>
              <a:t>₩100</a:t>
            </a:r>
          </a:p>
        </p:txBody>
      </p:sp>
      <p:sp>
        <p:nvSpPr>
          <p:cNvPr id="38" name="텍스트 개체 틀 2">
            <a:extLst>
              <a:ext uri="{FF2B5EF4-FFF2-40B4-BE49-F238E27FC236}">
                <a16:creationId xmlns:a16="http://schemas.microsoft.com/office/drawing/2014/main" id="{65220FFF-D7A7-4DFC-97E2-8D717A6B97FF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8038166" y="371636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10</a:t>
            </a:r>
            <a:r>
              <a:rPr lang="ko-KR" altLang="en-US" noProof="0"/>
              <a:t>억</a:t>
            </a:r>
          </a:p>
        </p:txBody>
      </p:sp>
      <p:sp>
        <p:nvSpPr>
          <p:cNvPr id="39" name="텍스트 개체 틀 2">
            <a:extLst>
              <a:ext uri="{FF2B5EF4-FFF2-40B4-BE49-F238E27FC236}">
                <a16:creationId xmlns:a16="http://schemas.microsoft.com/office/drawing/2014/main" id="{33C0B4F4-FAB3-45B3-A57B-B8A00F765A8C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587884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40" name="텍스트 개체 틀 11">
            <a:extLst>
              <a:ext uri="{FF2B5EF4-FFF2-40B4-BE49-F238E27FC236}">
                <a16:creationId xmlns:a16="http://schemas.microsoft.com/office/drawing/2014/main" id="{2710ED40-A455-4EEF-AAD2-1479EE311AB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587884" y="5240927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5" name="텍스트 개체 틀 2">
            <a:extLst>
              <a:ext uri="{FF2B5EF4-FFF2-40B4-BE49-F238E27FC236}">
                <a16:creationId xmlns:a16="http://schemas.microsoft.com/office/drawing/2014/main" id="{A9FC0BF2-FC28-43C1-864A-CAB49C8381A2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765488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46" name="텍스트 개체 틀 11">
            <a:extLst>
              <a:ext uri="{FF2B5EF4-FFF2-40B4-BE49-F238E27FC236}">
                <a16:creationId xmlns:a16="http://schemas.microsoft.com/office/drawing/2014/main" id="{F4793ACF-6372-4346-9E08-F9E4D258476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654886" y="5231802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그림 개체 틀 11">
            <a:extLst>
              <a:ext uri="{FF2B5EF4-FFF2-40B4-BE49-F238E27FC236}">
                <a16:creationId xmlns:a16="http://schemas.microsoft.com/office/drawing/2014/main" id="{F3FD923B-7063-49D8-8286-0F8424648970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7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가지 내용 및 캡션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DA9D50-F092-4CE4-833F-A116EB21A2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990088"/>
            <a:ext cx="12192000" cy="38679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B91C8C-D09B-4BE9-83C9-1326397ED569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3340707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36612" y="3773923"/>
            <a:ext cx="5259387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3E44B3E-B67E-47BB-9B17-495800CC539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6682936" y="3353508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26" name="텍스트 개체 틀 11">
            <a:extLst>
              <a:ext uri="{FF2B5EF4-FFF2-40B4-BE49-F238E27FC236}">
                <a16:creationId xmlns:a16="http://schemas.microsoft.com/office/drawing/2014/main" id="{3E6654E2-1600-436C-996F-AB13D779B06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466097" y="3786724"/>
            <a:ext cx="5068178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1">
            <a:extLst>
              <a:ext uri="{FF2B5EF4-FFF2-40B4-BE49-F238E27FC236}">
                <a16:creationId xmlns:a16="http://schemas.microsoft.com/office/drawing/2014/main" id="{11B1F208-6C15-4A3F-B7B4-388A18DC2B1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25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경쟁 업체 내용 레이아웃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E7ADE7-21F0-4422-AD3C-0A7865E4FAB1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6F00F53-9697-4331-BE9F-B94FA62B0402}"/>
              </a:ext>
            </a:extLst>
          </p:cNvPr>
          <p:cNvSpPr/>
          <p:nvPr userDrawn="1"/>
        </p:nvSpPr>
        <p:spPr>
          <a:xfrm>
            <a:off x="0" y="1528174"/>
            <a:ext cx="12192000" cy="53298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7430939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E044FCA-A6A1-4856-8C3A-75C6FA057B46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65413" y="1975905"/>
            <a:ext cx="2386584" cy="484632"/>
          </a:xfrm>
          <a:prstGeom prst="roundRect">
            <a:avLst/>
          </a:prstGeom>
          <a:noFill/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그림 개체 틀 11" descr="경쟁 업체 로고 사분면">
            <a:extLst>
              <a:ext uri="{FF2B5EF4-FFF2-40B4-BE49-F238E27FC236}">
                <a16:creationId xmlns:a16="http://schemas.microsoft.com/office/drawing/2014/main" id="{B02B30B1-85C9-4BFB-89EF-F61F699F9CB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892" y="250360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경쟁 업체 </a:t>
            </a:r>
            <a:r>
              <a:rPr lang="en-US" altLang="ko-KR" noProof="0"/>
              <a:t>2</a:t>
            </a:r>
          </a:p>
          <a:p>
            <a:pPr rtl="0"/>
            <a:r>
              <a:rPr lang="ko-KR" altLang="en-US" noProof="0"/>
              <a:t>로고</a:t>
            </a:r>
          </a:p>
        </p:txBody>
      </p:sp>
      <p:sp>
        <p:nvSpPr>
          <p:cNvPr id="17" name="그림 개체 틀 11" descr="경쟁 업체 로고 사분면">
            <a:extLst>
              <a:ext uri="{FF2B5EF4-FFF2-40B4-BE49-F238E27FC236}">
                <a16:creationId xmlns:a16="http://schemas.microsoft.com/office/drawing/2014/main" id="{BB248D0D-569D-4CE5-B4A5-1CB766D4BC2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41365" y="2069258"/>
            <a:ext cx="1655064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경쟁 업체 </a:t>
            </a:r>
            <a:r>
              <a:rPr lang="en-US" altLang="ko-KR" noProof="0"/>
              <a:t>1</a:t>
            </a:r>
          </a:p>
          <a:p>
            <a:pPr rtl="0"/>
            <a:r>
              <a:rPr lang="ko-KR" altLang="en-US" noProof="0"/>
              <a:t>로고</a:t>
            </a:r>
          </a:p>
        </p:txBody>
      </p:sp>
      <p:sp>
        <p:nvSpPr>
          <p:cNvPr id="18" name="그림 개체 틀 11" descr="경쟁 업체 로고 사분면">
            <a:extLst>
              <a:ext uri="{FF2B5EF4-FFF2-40B4-BE49-F238E27FC236}">
                <a16:creationId xmlns:a16="http://schemas.microsoft.com/office/drawing/2014/main" id="{63441834-C0B7-467E-BB8A-077BFB4CC64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209800" y="4684388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경쟁 업체 </a:t>
            </a:r>
            <a:r>
              <a:rPr lang="en-US" altLang="ko-KR" noProof="0"/>
              <a:t>3</a:t>
            </a:r>
          </a:p>
          <a:p>
            <a:pPr rtl="0"/>
            <a:r>
              <a:rPr lang="ko-KR" altLang="en-US" noProof="0"/>
              <a:t>로고</a:t>
            </a:r>
          </a:p>
        </p:txBody>
      </p:sp>
      <p:sp>
        <p:nvSpPr>
          <p:cNvPr id="20" name="그림 개체 틀 11" descr="경쟁 업체 로고 사분면">
            <a:extLst>
              <a:ext uri="{FF2B5EF4-FFF2-40B4-BE49-F238E27FC236}">
                <a16:creationId xmlns:a16="http://schemas.microsoft.com/office/drawing/2014/main" id="{4845EF5C-F9AE-4C81-B40A-0EF51B85391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54710" y="259486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경쟁 업체 </a:t>
            </a:r>
            <a:r>
              <a:rPr lang="en-US" altLang="ko-KR" noProof="0"/>
              <a:t>4</a:t>
            </a:r>
          </a:p>
          <a:p>
            <a:pPr rtl="0"/>
            <a:r>
              <a:rPr lang="ko-KR" altLang="en-US" noProof="0"/>
              <a:t>로고</a:t>
            </a:r>
          </a:p>
        </p:txBody>
      </p:sp>
      <p:sp>
        <p:nvSpPr>
          <p:cNvPr id="21" name="그림 개체 틀 11" descr="경쟁 업체 로고 사분면">
            <a:extLst>
              <a:ext uri="{FF2B5EF4-FFF2-40B4-BE49-F238E27FC236}">
                <a16:creationId xmlns:a16="http://schemas.microsoft.com/office/drawing/2014/main" id="{75396269-14C7-4297-BE40-EB61A04CF4C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5537" y="485370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경쟁 업체 </a:t>
            </a:r>
            <a:r>
              <a:rPr lang="en-US" altLang="ko-KR" noProof="0"/>
              <a:t>5</a:t>
            </a:r>
          </a:p>
          <a:p>
            <a:pPr rtl="0"/>
            <a:r>
              <a:rPr lang="ko-KR" altLang="en-US" noProof="0"/>
              <a:t>로고</a:t>
            </a:r>
          </a:p>
        </p:txBody>
      </p:sp>
      <p:sp>
        <p:nvSpPr>
          <p:cNvPr id="22" name="그림 개체 틀 11" descr="경쟁 업체 로고 사분면">
            <a:extLst>
              <a:ext uri="{FF2B5EF4-FFF2-40B4-BE49-F238E27FC236}">
                <a16:creationId xmlns:a16="http://schemas.microsoft.com/office/drawing/2014/main" id="{A9EC32D0-3CC5-4D03-90E1-35DD544F353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965413" y="412194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경쟁 업체 </a:t>
            </a:r>
            <a:r>
              <a:rPr lang="en-US" altLang="ko-KR" noProof="0"/>
              <a:t>6</a:t>
            </a:r>
          </a:p>
          <a:p>
            <a:pPr rtl="0"/>
            <a:r>
              <a:rPr lang="ko-KR" altLang="en-US" noProof="0"/>
              <a:t>로고</a:t>
            </a:r>
          </a:p>
        </p:txBody>
      </p:sp>
      <p:sp>
        <p:nvSpPr>
          <p:cNvPr id="23" name="텍스트 개체 틀 7">
            <a:extLst>
              <a:ext uri="{FF2B5EF4-FFF2-40B4-BE49-F238E27FC236}">
                <a16:creationId xmlns:a16="http://schemas.microsoft.com/office/drawing/2014/main" id="{C9793465-C4F7-40FC-AEF8-5F868E36EC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3574970"/>
            <a:ext cx="2741612" cy="248888"/>
          </a:xfrm>
        </p:spPr>
        <p:txBody>
          <a:bodyPr rtlCol="0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ko-KR" altLang="en-US" noProof="0"/>
              <a:t>고비용</a:t>
            </a:r>
          </a:p>
        </p:txBody>
      </p:sp>
      <p:sp>
        <p:nvSpPr>
          <p:cNvPr id="24" name="텍스트 개체 틀 7">
            <a:extLst>
              <a:ext uri="{FF2B5EF4-FFF2-40B4-BE49-F238E27FC236}">
                <a16:creationId xmlns:a16="http://schemas.microsoft.com/office/drawing/2014/main" id="{9E34E738-15BA-4311-BA02-5FDA3723F4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3574970"/>
            <a:ext cx="2741612" cy="248888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ko-KR" altLang="en-US" noProof="0"/>
              <a:t>저비용</a:t>
            </a:r>
          </a:p>
        </p:txBody>
      </p:sp>
      <p:sp>
        <p:nvSpPr>
          <p:cNvPr id="27" name="텍스트 개체 틀 7">
            <a:extLst>
              <a:ext uri="{FF2B5EF4-FFF2-40B4-BE49-F238E27FC236}">
                <a16:creationId xmlns:a16="http://schemas.microsoft.com/office/drawing/2014/main" id="{43026573-79FA-414F-85CC-BB2AFC84C27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1450" y="6142762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ko-KR" altLang="en-US" noProof="0"/>
              <a:t>덜 편리함</a:t>
            </a:r>
          </a:p>
        </p:txBody>
      </p:sp>
      <p:sp>
        <p:nvSpPr>
          <p:cNvPr id="28" name="텍스트 개체 틀 7">
            <a:extLst>
              <a:ext uri="{FF2B5EF4-FFF2-40B4-BE49-F238E27FC236}">
                <a16:creationId xmlns:a16="http://schemas.microsoft.com/office/drawing/2014/main" id="{354AC58C-2EFE-42E3-B1C3-3A3F7161FC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41450" y="1764281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ko-KR" altLang="en-US" noProof="0"/>
              <a:t>더 편리함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3842B13-E900-4B2B-AB93-A64B64227466}"/>
              </a:ext>
            </a:extLst>
          </p:cNvPr>
          <p:cNvCxnSpPr/>
          <p:nvPr userDrawn="1"/>
        </p:nvCxnSpPr>
        <p:spPr>
          <a:xfrm>
            <a:off x="872933" y="3548268"/>
            <a:ext cx="104703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F45D1A3-05DF-4B1E-9C02-6D8A69BE201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098036" y="4142692"/>
            <a:ext cx="39959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그림 개체 틀 11">
            <a:extLst>
              <a:ext uri="{FF2B5EF4-FFF2-40B4-BE49-F238E27FC236}">
                <a16:creationId xmlns:a16="http://schemas.microsoft.com/office/drawing/2014/main" id="{CC01BAE8-6C4C-4DBC-AFB4-6B3BCF8D071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28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 가지 내용 및 캡션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F48E4FA-B29A-4342-834B-094336E65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044952"/>
            <a:ext cx="12192000" cy="3813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9850"/>
            <a:ext cx="6862011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B1FAFE-52FB-468D-A22A-E54DE4664245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053452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6613" y="1536828"/>
            <a:ext cx="10515600" cy="75062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직사각형: 둥근 모서리 7">
            <a:extLst>
              <a:ext uri="{FF2B5EF4-FFF2-40B4-BE49-F238E27FC236}">
                <a16:creationId xmlns:a16="http://schemas.microsoft.com/office/drawing/2014/main" id="{B8BEE5DC-84EC-43EB-9CD1-9837D8A4F67C}"/>
              </a:ext>
            </a:extLst>
          </p:cNvPr>
          <p:cNvSpPr/>
          <p:nvPr userDrawn="1"/>
        </p:nvSpPr>
        <p:spPr>
          <a:xfrm>
            <a:off x="834925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3B7E67C7-1C94-4372-81CF-D888A17E9E6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053452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E1FD2E8C-BDB7-4C4A-B56C-7F3091987DA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431250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20" name="텍스트 개체 틀 11">
            <a:extLst>
              <a:ext uri="{FF2B5EF4-FFF2-40B4-BE49-F238E27FC236}">
                <a16:creationId xmlns:a16="http://schemas.microsoft.com/office/drawing/2014/main" id="{04038B74-8E2F-43C0-914C-E2BF1688356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431250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직사각형: 둥근 모서리 7">
            <a:extLst>
              <a:ext uri="{FF2B5EF4-FFF2-40B4-BE49-F238E27FC236}">
                <a16:creationId xmlns:a16="http://schemas.microsoft.com/office/drawing/2014/main" id="{50BFB1A6-61C6-40D0-A6EC-86ECD5632A5C}"/>
              </a:ext>
            </a:extLst>
          </p:cNvPr>
          <p:cNvSpPr/>
          <p:nvPr userDrawn="1"/>
        </p:nvSpPr>
        <p:spPr>
          <a:xfrm>
            <a:off x="8212723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텍스트 개체 틀 11">
            <a:extLst>
              <a:ext uri="{FF2B5EF4-FFF2-40B4-BE49-F238E27FC236}">
                <a16:creationId xmlns:a16="http://schemas.microsoft.com/office/drawing/2014/main" id="{AEDB747B-532C-44A9-AD7A-2352A1F089B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431250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42351" y="243190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24" name="텍스트 개체 틀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42351" y="278071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직사각형: 둥근 모서리 7">
            <a:extLst>
              <a:ext uri="{FF2B5EF4-FFF2-40B4-BE49-F238E27FC236}">
                <a16:creationId xmlns:a16="http://schemas.microsoft.com/office/drawing/2014/main" id="{0FC703B8-4AAD-4000-8C02-C257F7016FFF}"/>
              </a:ext>
            </a:extLst>
          </p:cNvPr>
          <p:cNvSpPr/>
          <p:nvPr userDrawn="1"/>
        </p:nvSpPr>
        <p:spPr>
          <a:xfrm>
            <a:off x="4523824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텍스트 개체 틀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42351" y="3273318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0" name="그림 개체 틀 11">
            <a:extLst>
              <a:ext uri="{FF2B5EF4-FFF2-40B4-BE49-F238E27FC236}">
                <a16:creationId xmlns:a16="http://schemas.microsoft.com/office/drawing/2014/main" id="{A174FF28-7765-4AA3-9FD4-CD935B4751C7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50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 및 차트 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0C2245-DE76-4D87-9695-FB48563BCAE4}"/>
              </a:ext>
            </a:extLst>
          </p:cNvPr>
          <p:cNvSpPr/>
          <p:nvPr userDrawn="1"/>
        </p:nvSpPr>
        <p:spPr>
          <a:xfrm>
            <a:off x="0" y="15802"/>
            <a:ext cx="12192000" cy="68421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414016"/>
            <a:ext cx="12192000" cy="444398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0C224A9-37F5-42B0-AA7D-6C82BCA68BE8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8199" y="192877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6402339" y="192546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839788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CB2E1E06-E22D-4555-9D15-BBCA0BE6F5F4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6402339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9" name="그림 개체 틀 11">
            <a:extLst>
              <a:ext uri="{FF2B5EF4-FFF2-40B4-BE49-F238E27FC236}">
                <a16:creationId xmlns:a16="http://schemas.microsoft.com/office/drawing/2014/main" id="{BF4CB8DC-40CD-4909-8F71-4707DCC2606B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652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간 표시줄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18B7734-2772-4C9A-BD61-B27A99E74C14}"/>
              </a:ext>
            </a:extLst>
          </p:cNvPr>
          <p:cNvSpPr/>
          <p:nvPr userDrawn="1"/>
        </p:nvSpPr>
        <p:spPr>
          <a:xfrm>
            <a:off x="-3560" y="18540"/>
            <a:ext cx="12192000" cy="68394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(S) 10">
            <a:extLst>
              <a:ext uri="{FF2B5EF4-FFF2-40B4-BE49-F238E27FC236}">
                <a16:creationId xmlns:a16="http://schemas.microsoft.com/office/drawing/2014/main" id="{137A0267-8AC8-4915-9542-1B14DD87BB22}"/>
              </a:ext>
            </a:extLst>
          </p:cNvPr>
          <p:cNvCxnSpPr/>
          <p:nvPr userDrawn="1"/>
        </p:nvCxnSpPr>
        <p:spPr>
          <a:xfrm>
            <a:off x="1743456" y="3429000"/>
            <a:ext cx="8705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2F07241-DA0C-4E71-94EA-93D498CBF27E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11126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11127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D691C53-AE3E-4F20-95DD-9685FED4F5A1}"/>
              </a:ext>
            </a:extLst>
          </p:cNvPr>
          <p:cNvSpPr/>
          <p:nvPr userDrawn="1"/>
        </p:nvSpPr>
        <p:spPr>
          <a:xfrm>
            <a:off x="1053452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2CDE282-1A6F-4DBA-865E-1B11BA3ABC55}"/>
              </a:ext>
            </a:extLst>
          </p:cNvPr>
          <p:cNvSpPr/>
          <p:nvPr userDrawn="1"/>
        </p:nvSpPr>
        <p:spPr>
          <a:xfrm>
            <a:off x="9803524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EA74B15-692A-450D-B310-878022A27D88}"/>
              </a:ext>
            </a:extLst>
          </p:cNvPr>
          <p:cNvSpPr/>
          <p:nvPr userDrawn="1"/>
        </p:nvSpPr>
        <p:spPr>
          <a:xfrm>
            <a:off x="3240970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CE791CF-B7E8-4D71-8684-B32E8C8F4301}"/>
              </a:ext>
            </a:extLst>
          </p:cNvPr>
          <p:cNvSpPr/>
          <p:nvPr userDrawn="1"/>
        </p:nvSpPr>
        <p:spPr>
          <a:xfrm>
            <a:off x="5428488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AD3D6DD-0953-43C9-8188-184BE5DA2793}"/>
              </a:ext>
            </a:extLst>
          </p:cNvPr>
          <p:cNvSpPr/>
          <p:nvPr userDrawn="1"/>
        </p:nvSpPr>
        <p:spPr>
          <a:xfrm>
            <a:off x="7616006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27E8A912-57C4-484A-BC10-933FA672E85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9452932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27" name="텍스트 개체 틀 11">
            <a:extLst>
              <a:ext uri="{FF2B5EF4-FFF2-40B4-BE49-F238E27FC236}">
                <a16:creationId xmlns:a16="http://schemas.microsoft.com/office/drawing/2014/main" id="{B7A3AAFE-6461-4AE9-B70B-74CB089850A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52933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B3255040-19AE-4D3C-B7EB-0DFF91543E3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2896577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29" name="텍스트 개체 틀 11">
            <a:extLst>
              <a:ext uri="{FF2B5EF4-FFF2-40B4-BE49-F238E27FC236}">
                <a16:creationId xmlns:a16="http://schemas.microsoft.com/office/drawing/2014/main" id="{FBE4D9BD-0351-4B91-B0BC-1DC3E5348A9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896578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98AB56CF-F4C5-4F54-9C81-C6AF325445C4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5082028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31" name="텍스트 개체 틀 11">
            <a:extLst>
              <a:ext uri="{FF2B5EF4-FFF2-40B4-BE49-F238E27FC236}">
                <a16:creationId xmlns:a16="http://schemas.microsoft.com/office/drawing/2014/main" id="{EDAADAFF-CDF8-4B5A-B4AF-07A1E3BDCFF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082029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2">
            <a:extLst>
              <a:ext uri="{FF2B5EF4-FFF2-40B4-BE49-F238E27FC236}">
                <a16:creationId xmlns:a16="http://schemas.microsoft.com/office/drawing/2014/main" id="{455E4403-2A75-455B-8AB8-D9D2DEE6B4B8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7267480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33" name="텍스트 개체 틀 11">
            <a:extLst>
              <a:ext uri="{FF2B5EF4-FFF2-40B4-BE49-F238E27FC236}">
                <a16:creationId xmlns:a16="http://schemas.microsoft.com/office/drawing/2014/main" id="{72A71372-85B1-4BE9-AFC9-78A34420C19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267481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9" name="텍스트 개체 틀 2">
            <a:extLst>
              <a:ext uri="{FF2B5EF4-FFF2-40B4-BE49-F238E27FC236}">
                <a16:creationId xmlns:a16="http://schemas.microsoft.com/office/drawing/2014/main" id="{450A7337-3C0A-4855-BC87-AA251494827A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1053452" y="307428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20XX</a:t>
            </a:r>
          </a:p>
        </p:txBody>
      </p:sp>
      <p:sp>
        <p:nvSpPr>
          <p:cNvPr id="40" name="텍스트 개체 틀 2">
            <a:extLst>
              <a:ext uri="{FF2B5EF4-FFF2-40B4-BE49-F238E27FC236}">
                <a16:creationId xmlns:a16="http://schemas.microsoft.com/office/drawing/2014/main" id="{D7169E62-2B9B-4CF2-B2E2-3FD55EEEFF8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1053452" y="347153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월</a:t>
            </a:r>
          </a:p>
        </p:txBody>
      </p:sp>
      <p:sp>
        <p:nvSpPr>
          <p:cNvPr id="41" name="텍스트 개체 틀 2">
            <a:extLst>
              <a:ext uri="{FF2B5EF4-FFF2-40B4-BE49-F238E27FC236}">
                <a16:creationId xmlns:a16="http://schemas.microsoft.com/office/drawing/2014/main" id="{AC0575D2-AA1D-44C6-9FB3-21ADF8988B5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3240970" y="3068944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20XX</a:t>
            </a:r>
          </a:p>
        </p:txBody>
      </p:sp>
      <p:sp>
        <p:nvSpPr>
          <p:cNvPr id="42" name="텍스트 개체 틀 2">
            <a:extLst>
              <a:ext uri="{FF2B5EF4-FFF2-40B4-BE49-F238E27FC236}">
                <a16:creationId xmlns:a16="http://schemas.microsoft.com/office/drawing/2014/main" id="{2BBDBCDC-6887-4C68-B9B1-5692A081F030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240970" y="3466194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월</a:t>
            </a:r>
          </a:p>
        </p:txBody>
      </p:sp>
      <p:sp>
        <p:nvSpPr>
          <p:cNvPr id="43" name="텍스트 개체 틀 2">
            <a:extLst>
              <a:ext uri="{FF2B5EF4-FFF2-40B4-BE49-F238E27FC236}">
                <a16:creationId xmlns:a16="http://schemas.microsoft.com/office/drawing/2014/main" id="{6ABCAEE9-21FE-4449-83EB-FBEC4248EE5E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428488" y="3077096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20XX</a:t>
            </a:r>
          </a:p>
        </p:txBody>
      </p:sp>
      <p:sp>
        <p:nvSpPr>
          <p:cNvPr id="44" name="텍스트 개체 틀 2">
            <a:extLst>
              <a:ext uri="{FF2B5EF4-FFF2-40B4-BE49-F238E27FC236}">
                <a16:creationId xmlns:a16="http://schemas.microsoft.com/office/drawing/2014/main" id="{95136500-0830-4515-8356-C6B23041E5C7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5428488" y="3474346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월</a:t>
            </a:r>
          </a:p>
        </p:txBody>
      </p:sp>
      <p:sp>
        <p:nvSpPr>
          <p:cNvPr id="45" name="텍스트 개체 틀 2">
            <a:extLst>
              <a:ext uri="{FF2B5EF4-FFF2-40B4-BE49-F238E27FC236}">
                <a16:creationId xmlns:a16="http://schemas.microsoft.com/office/drawing/2014/main" id="{CBD503F2-AFE4-4764-8A65-FCC3DF905012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7616006" y="3082825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20XX</a:t>
            </a:r>
          </a:p>
        </p:txBody>
      </p:sp>
      <p:sp>
        <p:nvSpPr>
          <p:cNvPr id="46" name="텍스트 개체 틀 2">
            <a:extLst>
              <a:ext uri="{FF2B5EF4-FFF2-40B4-BE49-F238E27FC236}">
                <a16:creationId xmlns:a16="http://schemas.microsoft.com/office/drawing/2014/main" id="{7DC0A657-989F-4B29-8E27-DDC81B0140EE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7616006" y="3480075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월</a:t>
            </a:r>
          </a:p>
        </p:txBody>
      </p:sp>
      <p:sp>
        <p:nvSpPr>
          <p:cNvPr id="47" name="텍스트 개체 틀 2">
            <a:extLst>
              <a:ext uri="{FF2B5EF4-FFF2-40B4-BE49-F238E27FC236}">
                <a16:creationId xmlns:a16="http://schemas.microsoft.com/office/drawing/2014/main" id="{8437BAC6-4C02-46D8-AB5C-54416FDC4E11}"/>
              </a:ext>
            </a:extLst>
          </p:cNvPr>
          <p:cNvSpPr>
            <a:spLocks noGrp="1"/>
          </p:cNvSpPr>
          <p:nvPr>
            <p:ph type="body" idx="64" hasCustomPrompt="1"/>
          </p:nvPr>
        </p:nvSpPr>
        <p:spPr>
          <a:xfrm>
            <a:off x="9803524" y="307974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20XX</a:t>
            </a:r>
          </a:p>
        </p:txBody>
      </p:sp>
      <p:sp>
        <p:nvSpPr>
          <p:cNvPr id="48" name="텍스트 개체 틀 2">
            <a:extLst>
              <a:ext uri="{FF2B5EF4-FFF2-40B4-BE49-F238E27FC236}">
                <a16:creationId xmlns:a16="http://schemas.microsoft.com/office/drawing/2014/main" id="{E0840D65-23FD-4BDF-B966-5BF3BE32F620}"/>
              </a:ext>
            </a:extLst>
          </p:cNvPr>
          <p:cNvSpPr>
            <a:spLocks noGrp="1"/>
          </p:cNvSpPr>
          <p:nvPr>
            <p:ph type="body" idx="65" hasCustomPrompt="1"/>
          </p:nvPr>
        </p:nvSpPr>
        <p:spPr>
          <a:xfrm>
            <a:off x="9803524" y="347699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월</a:t>
            </a:r>
          </a:p>
        </p:txBody>
      </p:sp>
      <p:sp>
        <p:nvSpPr>
          <p:cNvPr id="50" name="그림 개체 틀 11">
            <a:extLst>
              <a:ext uri="{FF2B5EF4-FFF2-40B4-BE49-F238E27FC236}">
                <a16:creationId xmlns:a16="http://schemas.microsoft.com/office/drawing/2014/main" id="{DBB3EB4E-1DA2-4278-B918-D5B7EDBD9B35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071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내용 및 로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A93CFB1-674A-4727-8D1C-BA08DF35C867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839787" y="1943100"/>
            <a:ext cx="10512425" cy="3686334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6" name="그림 개체 틀 11">
            <a:extLst>
              <a:ext uri="{FF2B5EF4-FFF2-40B4-BE49-F238E27FC236}">
                <a16:creationId xmlns:a16="http://schemas.microsoft.com/office/drawing/2014/main" id="{429030D9-F540-4B24-AA27-17B8726068F1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767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54680"/>
            <a:ext cx="12192000" cy="37033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9CC169-6B6D-4A96-A913-74D539BF4239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9" name="텍스트 개체 틀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6613" y="1392450"/>
            <a:ext cx="10515600" cy="58873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11049" y="435595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24" name="텍스트 개체 틀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11049" y="4736849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11049" y="5004864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FA998E5C-D637-4A1F-9056-73766B04FE2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514517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F89779B3-74BD-410E-8DCD-302D161A4673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8147243" y="4357953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26" name="텍스트 개체 틀 11">
            <a:extLst>
              <a:ext uri="{FF2B5EF4-FFF2-40B4-BE49-F238E27FC236}">
                <a16:creationId xmlns:a16="http://schemas.microsoft.com/office/drawing/2014/main" id="{B367781E-9C82-4788-A807-0111EF793B6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147243" y="473884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1">
            <a:extLst>
              <a:ext uri="{FF2B5EF4-FFF2-40B4-BE49-F238E27FC236}">
                <a16:creationId xmlns:a16="http://schemas.microsoft.com/office/drawing/2014/main" id="{C5484CD3-57F0-46B6-96E6-54BDB7A030D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147243" y="5006860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0" name="그림 개체 틀 10">
            <a:extLst>
              <a:ext uri="{FF2B5EF4-FFF2-40B4-BE49-F238E27FC236}">
                <a16:creationId xmlns:a16="http://schemas.microsoft.com/office/drawing/2014/main" id="{383DFDF4-9A8E-4653-9207-FC82A7B603A9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858006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1272438" y="4372425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32" name="텍스트 개체 틀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272438" y="4753317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1">
            <a:extLst>
              <a:ext uri="{FF2B5EF4-FFF2-40B4-BE49-F238E27FC236}">
                <a16:creationId xmlns:a16="http://schemas.microsoft.com/office/drawing/2014/main" id="{A582499F-142E-436A-931B-C9E57565DF2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272438" y="5021332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그림 개체 틀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1710279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그림 개체 틀 11">
            <a:extLst>
              <a:ext uri="{FF2B5EF4-FFF2-40B4-BE49-F238E27FC236}">
                <a16:creationId xmlns:a16="http://schemas.microsoft.com/office/drawing/2014/main" id="{6CAD31EE-07E0-48DC-8A30-3C3AC6285B2A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494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내용 및 캡션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67B149A-3C8A-48D5-A7CF-D900619C493B}"/>
              </a:ext>
            </a:extLst>
          </p:cNvPr>
          <p:cNvSpPr/>
          <p:nvPr userDrawn="1"/>
        </p:nvSpPr>
        <p:spPr>
          <a:xfrm>
            <a:off x="0" y="4749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368296"/>
            <a:ext cx="12192000" cy="44897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BD5AAD1-E3C1-49BD-BE1E-8EC1F8D995EF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9" name="텍스트 개체 틀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6613" y="1392450"/>
            <a:ext cx="10515600" cy="55284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53417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32" name="텍스트 개체 틀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53417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그림 개체 틀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120700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4" name="텍스트 개체 틀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6072016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45" name="텍스트 개체 틀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072016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6" name="그림 개체 틀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4744851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0" name="텍스트 개체 틀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51622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51" name="텍스트 개체 틀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51622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2" name="그림 개체 틀 10">
            <a:extLst>
              <a:ext uri="{FF2B5EF4-FFF2-40B4-BE49-F238E27FC236}">
                <a16:creationId xmlns:a16="http://schemas.microsoft.com/office/drawing/2014/main" id="{6F69DD81-BD33-4878-BE6B-E6252B0E4610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818905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71" name="텍스트 개체 틀 2">
            <a:extLst>
              <a:ext uri="{FF2B5EF4-FFF2-40B4-BE49-F238E27FC236}">
                <a16:creationId xmlns:a16="http://schemas.microsoft.com/office/drawing/2014/main" id="{F7F53399-AF88-4B19-8C26-1A63E023245D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253417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72" name="텍스트 개체 틀 11">
            <a:extLst>
              <a:ext uri="{FF2B5EF4-FFF2-40B4-BE49-F238E27FC236}">
                <a16:creationId xmlns:a16="http://schemas.microsoft.com/office/drawing/2014/main" id="{CCEF4D60-F822-4C96-86FD-DE22EF496C76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253417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3" name="그림 개체 틀 10">
            <a:extLst>
              <a:ext uri="{FF2B5EF4-FFF2-40B4-BE49-F238E27FC236}">
                <a16:creationId xmlns:a16="http://schemas.microsoft.com/office/drawing/2014/main" id="{B4A9AE49-2C61-49A9-BBAB-B10B7982EF05}"/>
              </a:ext>
            </a:extLst>
          </p:cNvPr>
          <p:cNvSpPr>
            <a:spLocks noGrp="1"/>
          </p:cNvSpPr>
          <p:nvPr>
            <p:ph type="pic" sz="quarter" idx="79" hasCustomPrompt="1"/>
          </p:nvPr>
        </p:nvSpPr>
        <p:spPr>
          <a:xfrm>
            <a:off x="120700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74" name="텍스트 개체 틀 2">
            <a:extLst>
              <a:ext uri="{FF2B5EF4-FFF2-40B4-BE49-F238E27FC236}">
                <a16:creationId xmlns:a16="http://schemas.microsoft.com/office/drawing/2014/main" id="{59FC5F10-BCA0-4110-AEDF-4A9729F7FDF3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6072016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75" name="텍스트 개체 틀 11">
            <a:extLst>
              <a:ext uri="{FF2B5EF4-FFF2-40B4-BE49-F238E27FC236}">
                <a16:creationId xmlns:a16="http://schemas.microsoft.com/office/drawing/2014/main" id="{D74DE44D-21EB-4B7D-A729-0564A65C12D5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6072016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6" name="그림 개체 틀 10">
            <a:extLst>
              <a:ext uri="{FF2B5EF4-FFF2-40B4-BE49-F238E27FC236}">
                <a16:creationId xmlns:a16="http://schemas.microsoft.com/office/drawing/2014/main" id="{9F70A0CC-AF4B-47BB-A8FA-067E7844751E}"/>
              </a:ext>
            </a:extLst>
          </p:cNvPr>
          <p:cNvSpPr>
            <a:spLocks noGrp="1"/>
          </p:cNvSpPr>
          <p:nvPr>
            <p:ph type="pic" sz="quarter" idx="82" hasCustomPrompt="1"/>
          </p:nvPr>
        </p:nvSpPr>
        <p:spPr>
          <a:xfrm>
            <a:off x="4744851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77" name="텍스트 개체 틀 2">
            <a:extLst>
              <a:ext uri="{FF2B5EF4-FFF2-40B4-BE49-F238E27FC236}">
                <a16:creationId xmlns:a16="http://schemas.microsoft.com/office/drawing/2014/main" id="{9F607D0D-855E-4436-857B-20E66E881082}"/>
              </a:ext>
            </a:extLst>
          </p:cNvPr>
          <p:cNvSpPr>
            <a:spLocks noGrp="1"/>
          </p:cNvSpPr>
          <p:nvPr>
            <p:ph type="body" idx="83" hasCustomPrompt="1"/>
          </p:nvPr>
        </p:nvSpPr>
        <p:spPr>
          <a:xfrm>
            <a:off x="951622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78" name="텍스트 개체 틀 11">
            <a:extLst>
              <a:ext uri="{FF2B5EF4-FFF2-40B4-BE49-F238E27FC236}">
                <a16:creationId xmlns:a16="http://schemas.microsoft.com/office/drawing/2014/main" id="{10099025-C128-45B2-90F6-5ABA8380C6C8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951622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9" name="그림 개체 틀 10">
            <a:extLst>
              <a:ext uri="{FF2B5EF4-FFF2-40B4-BE49-F238E27FC236}">
                <a16:creationId xmlns:a16="http://schemas.microsoft.com/office/drawing/2014/main" id="{019F774E-7063-44F5-AE2D-146FCBD9B4C4}"/>
              </a:ext>
            </a:extLst>
          </p:cNvPr>
          <p:cNvSpPr>
            <a:spLocks noGrp="1"/>
          </p:cNvSpPr>
          <p:nvPr>
            <p:ph type="pic" sz="quarter" idx="85" hasCustomPrompt="1"/>
          </p:nvPr>
        </p:nvSpPr>
        <p:spPr>
          <a:xfrm>
            <a:off x="818905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81" name="그림 개체 틀 11">
            <a:extLst>
              <a:ext uri="{FF2B5EF4-FFF2-40B4-BE49-F238E27FC236}">
                <a16:creationId xmlns:a16="http://schemas.microsoft.com/office/drawing/2014/main" id="{FA89EF75-E798-40D3-897E-2FAC5108B5A5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6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로고 포함 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프레젠테이션 제목</a:t>
            </a:r>
          </a:p>
        </p:txBody>
      </p:sp>
      <p:sp>
        <p:nvSpPr>
          <p:cNvPr id="10" name="그림 개체 틀 11">
            <a:extLst>
              <a:ext uri="{FF2B5EF4-FFF2-40B4-BE49-F238E27FC236}">
                <a16:creationId xmlns:a16="http://schemas.microsoft.com/office/drawing/2014/main" id="{2B65509E-400D-48FF-845C-D88E53CDAF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65413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여기에 부제목 입력</a:t>
            </a:r>
          </a:p>
        </p:txBody>
      </p:sp>
    </p:spTree>
    <p:extLst>
      <p:ext uri="{BB962C8B-B14F-4D97-AF65-F5344CB8AC3E}">
        <p14:creationId xmlns:p14="http://schemas.microsoft.com/office/powerpoint/2010/main" val="342095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 캡션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4A87ED0-1555-4955-AB1F-016220F037D5}"/>
              </a:ext>
            </a:extLst>
          </p:cNvPr>
          <p:cNvSpPr/>
          <p:nvPr userDrawn="1"/>
        </p:nvSpPr>
        <p:spPr>
          <a:xfrm>
            <a:off x="0" y="-2497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660904"/>
            <a:ext cx="12192000" cy="419709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0E92C99-DC9E-42D3-9546-0B00288EF3C9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389917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32" name="텍스트 개체 틀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389917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4" name="텍스트 개체 틀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424934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45" name="텍스트 개체 틀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7424934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0" name="텍스트 개체 틀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59951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51" name="텍스트 개체 틀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459951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4D76DCFE-3432-4A5F-955D-7561AB292330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5389917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30" name="텍스트 개체 틀 11">
            <a:extLst>
              <a:ext uri="{FF2B5EF4-FFF2-40B4-BE49-F238E27FC236}">
                <a16:creationId xmlns:a16="http://schemas.microsoft.com/office/drawing/2014/main" id="{11F291FA-EABF-4C0D-AF94-B7A47A81ECED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5389917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922A983C-97ED-4D4F-90B9-78A07353BC8F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7424934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35" name="텍스트 개체 틀 11">
            <a:extLst>
              <a:ext uri="{FF2B5EF4-FFF2-40B4-BE49-F238E27FC236}">
                <a16:creationId xmlns:a16="http://schemas.microsoft.com/office/drawing/2014/main" id="{FD1E7350-7D86-49FC-8701-EE982A922CD1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424934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2">
            <a:extLst>
              <a:ext uri="{FF2B5EF4-FFF2-40B4-BE49-F238E27FC236}">
                <a16:creationId xmlns:a16="http://schemas.microsoft.com/office/drawing/2014/main" id="{BD11603C-59B8-4FC2-97A6-FA9D7C86E67F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9459951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37" name="텍스트 개체 틀 11">
            <a:extLst>
              <a:ext uri="{FF2B5EF4-FFF2-40B4-BE49-F238E27FC236}">
                <a16:creationId xmlns:a16="http://schemas.microsoft.com/office/drawing/2014/main" id="{6E490732-5FB8-4E3E-9D69-E5406F92F7FB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9459951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6A0EC4-BC37-4FC9-9F26-E3C1334A4C34}"/>
              </a:ext>
            </a:extLst>
          </p:cNvPr>
          <p:cNvSpPr/>
          <p:nvPr userDrawn="1"/>
        </p:nvSpPr>
        <p:spPr>
          <a:xfrm>
            <a:off x="5381032" y="3305997"/>
            <a:ext cx="265176" cy="266400"/>
          </a:xfrm>
          <a:prstGeom prst="rect">
            <a:avLst/>
          </a:prstGeom>
          <a:solidFill>
            <a:srgbClr val="21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1BD5238-9183-4891-90FE-BFADE39D52EE}"/>
              </a:ext>
            </a:extLst>
          </p:cNvPr>
          <p:cNvSpPr/>
          <p:nvPr userDrawn="1"/>
        </p:nvSpPr>
        <p:spPr>
          <a:xfrm>
            <a:off x="7416049" y="3305997"/>
            <a:ext cx="265176" cy="26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B2D4CE-3326-4F5C-847C-7ADD21460FA5}"/>
              </a:ext>
            </a:extLst>
          </p:cNvPr>
          <p:cNvSpPr/>
          <p:nvPr userDrawn="1"/>
        </p:nvSpPr>
        <p:spPr>
          <a:xfrm>
            <a:off x="9451066" y="3305997"/>
            <a:ext cx="265176" cy="26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BFBD00C-155A-4E35-84F8-6154CA214B93}"/>
              </a:ext>
            </a:extLst>
          </p:cNvPr>
          <p:cNvSpPr/>
          <p:nvPr userDrawn="1"/>
        </p:nvSpPr>
        <p:spPr>
          <a:xfrm>
            <a:off x="5381032" y="4401622"/>
            <a:ext cx="265176" cy="2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80A9D06-023A-4BEC-A29D-DB94D1C5D09B}"/>
              </a:ext>
            </a:extLst>
          </p:cNvPr>
          <p:cNvSpPr/>
          <p:nvPr userDrawn="1"/>
        </p:nvSpPr>
        <p:spPr>
          <a:xfrm>
            <a:off x="7416049" y="4401622"/>
            <a:ext cx="265176" cy="2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7783EDA-47B1-4EE9-9DF1-72DA4FBB6EBB}"/>
              </a:ext>
            </a:extLst>
          </p:cNvPr>
          <p:cNvSpPr/>
          <p:nvPr userDrawn="1"/>
        </p:nvSpPr>
        <p:spPr>
          <a:xfrm>
            <a:off x="9451066" y="4401622"/>
            <a:ext cx="265176" cy="2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차트 개체 틀 11">
            <a:extLst>
              <a:ext uri="{FF2B5EF4-FFF2-40B4-BE49-F238E27FC236}">
                <a16:creationId xmlns:a16="http://schemas.microsoft.com/office/drawing/2014/main" id="{0A6297C2-03D3-4827-8174-BFCF830BF105}"/>
              </a:ext>
            </a:extLst>
          </p:cNvPr>
          <p:cNvSpPr>
            <a:spLocks noGrp="1"/>
          </p:cNvSpPr>
          <p:nvPr>
            <p:ph type="chart" sz="quarter" idx="82" hasCustomPrompt="1"/>
          </p:nvPr>
        </p:nvSpPr>
        <p:spPr>
          <a:xfrm>
            <a:off x="839788" y="2039527"/>
            <a:ext cx="4110037" cy="328494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아이콘을 클릭하여 차트 추가</a:t>
            </a:r>
          </a:p>
        </p:txBody>
      </p:sp>
      <p:sp>
        <p:nvSpPr>
          <p:cNvPr id="47" name="그림 개체 틀 11">
            <a:extLst>
              <a:ext uri="{FF2B5EF4-FFF2-40B4-BE49-F238E27FC236}">
                <a16:creationId xmlns:a16="http://schemas.microsoft.com/office/drawing/2014/main" id="{99F0FD6D-EAFC-4719-A178-145AF6E9077F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8315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가지 내용 텍스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142097-9D10-4804-A189-9D860F05AC59}"/>
              </a:ext>
            </a:extLst>
          </p:cNvPr>
          <p:cNvSpPr/>
          <p:nvPr userDrawn="1"/>
        </p:nvSpPr>
        <p:spPr>
          <a:xfrm>
            <a:off x="0" y="2807208"/>
            <a:ext cx="12192000" cy="405079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47E9F7B-19BB-4C42-8668-0F72AE42AD14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697FFDD0-A08E-4CF1-A48B-295DE80871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D7430E2-DDF4-4D72-AF97-86B66F11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399"/>
            <a:ext cx="10515600" cy="636340"/>
          </a:xfrm>
        </p:spPr>
        <p:txBody>
          <a:bodyPr lIns="0" tIns="0" rIns="0" bIns="0" rtlCol="0"/>
          <a:lstStyle>
            <a:lvl1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A46E1E0F-4E59-4E81-9D45-686A3E2B32EC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424947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그림 개체 틀 11">
            <a:extLst>
              <a:ext uri="{FF2B5EF4-FFF2-40B4-BE49-F238E27FC236}">
                <a16:creationId xmlns:a16="http://schemas.microsoft.com/office/drawing/2014/main" id="{1C431EA9-1FA6-4AB8-B683-837876623C19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871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 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458" y="1514007"/>
            <a:ext cx="4585780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감사합니다</a:t>
            </a:r>
            <a:r>
              <a:rPr lang="en-US" altLang="ko-KR" noProof="0"/>
              <a:t>!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D422818-8C2A-4BCD-A2C7-D9B6B152C09F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3" name="그림 개체 틀 11">
            <a:extLst>
              <a:ext uri="{FF2B5EF4-FFF2-40B4-BE49-F238E27FC236}">
                <a16:creationId xmlns:a16="http://schemas.microsoft.com/office/drawing/2014/main" id="{3A35B9E4-40D9-41FE-A3DD-5A314E6E0B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1850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F1815864-FC8F-40F2-AB2F-2E8B29A59E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132086"/>
            <a:ext cx="4586288" cy="50947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36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ko-KR" altLang="en-US" noProof="0"/>
              <a:t>임진식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F892DC1-71DA-42B0-9222-A94944D56D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ko-KR" altLang="en-US" noProof="0"/>
              <a:t>전화 번호</a:t>
            </a:r>
            <a:r>
              <a:rPr lang="en-US" altLang="ko-KR" noProof="0"/>
              <a:t>:</a:t>
            </a:r>
          </a:p>
        </p:txBody>
      </p:sp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0717FFFD-9D64-40AB-9C05-B5348E9B8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US" altLang="ko-KR" noProof="0"/>
              <a:t>208-555-0183</a:t>
            </a:r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FD85ADCA-D658-49E9-B312-5F5BFFDF25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ko-KR" altLang="en-US" noProof="0"/>
              <a:t>전자 메일</a:t>
            </a:r>
            <a:r>
              <a:rPr lang="en-US" altLang="ko-KR" noProof="0"/>
              <a:t>:</a:t>
            </a: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D200E180-BBC5-45C4-B9FE-291D67673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US" altLang="ko-KR" noProof="0"/>
              <a:t>alaan@fineartschool.net</a:t>
            </a:r>
          </a:p>
        </p:txBody>
      </p: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5E52E9F4-4D2A-4D77-A34F-A611634DD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ko-KR" altLang="en-US" noProof="0"/>
              <a:t>웹 사이트</a:t>
            </a:r>
            <a:r>
              <a:rPr lang="en-US" altLang="ko-KR" noProof="0"/>
              <a:t>: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A0CC1407-FB5D-49EA-B205-A8DD06DF0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US" altLang="ko-KR" noProof="0"/>
              <a:t>www.fineartschool.net</a:t>
            </a:r>
          </a:p>
        </p:txBody>
      </p:sp>
    </p:spTree>
    <p:extLst>
      <p:ext uri="{BB962C8B-B14F-4D97-AF65-F5344CB8AC3E}">
        <p14:creationId xmlns:p14="http://schemas.microsoft.com/office/powerpoint/2010/main" val="1026757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록 구역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" r="-3288" b="-3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E2087C-0B0E-4369-B682-3BD45618E7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317"/>
            <a:ext cx="10515600" cy="636340"/>
          </a:xfrm>
        </p:spPr>
        <p:txBody>
          <a:bodyPr lIns="0" tIns="0" rIns="0" bIns="0" rtlCol="0"/>
          <a:lstStyle>
            <a:lvl1pPr algn="ctr"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77111E-43EE-4BFB-BD36-56E5312117AF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4" name="그림 개체 틀 11">
            <a:extLst>
              <a:ext uri="{FF2B5EF4-FFF2-40B4-BE49-F238E27FC236}">
                <a16:creationId xmlns:a16="http://schemas.microsoft.com/office/drawing/2014/main" id="{B21449DB-6E23-41CB-AD61-C3F2044E825A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5126736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706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추천사 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160F428-57C5-4F3D-A940-BE104D4E7EB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572D4C4-A412-455E-A4CA-45AEFDB4F72F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742719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32" name="텍스트 개체 틀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742719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그림 개체 틀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1030546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4" name="텍스트 개체 틀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16852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45" name="텍스트 개체 틀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7916852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6" name="그림 개체 틀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6252805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742719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7916852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그림 개체 틀 11">
            <a:extLst>
              <a:ext uri="{FF2B5EF4-FFF2-40B4-BE49-F238E27FC236}">
                <a16:creationId xmlns:a16="http://schemas.microsoft.com/office/drawing/2014/main" id="{6B1C1861-9B5E-4FAB-A6BD-7DB0815CBD78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8773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및 캡션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B7F5A1-ACE9-48DF-BB64-61C809D3A883}"/>
              </a:ext>
            </a:extLst>
          </p:cNvPr>
          <p:cNvSpPr/>
          <p:nvPr userDrawn="1"/>
        </p:nvSpPr>
        <p:spPr>
          <a:xfrm>
            <a:off x="0" y="-14228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F1B4641-F67B-4909-9C3E-70A897F4D70C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28" name="텍스트 개체 틀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8" y="3938788"/>
            <a:ext cx="4942837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6409377" y="3938788"/>
            <a:ext cx="4942836" cy="1874702"/>
          </a:xfrm>
        </p:spPr>
        <p:txBody>
          <a:bodyPr lIns="0" tIns="0" rIns="0" bIns="0" rtlCol="0">
            <a:normAutofit/>
          </a:bodyPr>
          <a:lstStyle>
            <a:lvl1pPr marL="216000" indent="-21600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6613" y="1392449"/>
            <a:ext cx="8128800" cy="87030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1">
            <a:extLst>
              <a:ext uri="{FF2B5EF4-FFF2-40B4-BE49-F238E27FC236}">
                <a16:creationId xmlns:a16="http://schemas.microsoft.com/office/drawing/2014/main" id="{9112DCB4-4925-43FD-B9C6-F2236950857F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7926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모바일 내용 및 캡션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6A5190-405E-4BAD-9D24-C60BCE1026AC}"/>
              </a:ext>
            </a:extLst>
          </p:cNvPr>
          <p:cNvSpPr/>
          <p:nvPr userDrawn="1"/>
        </p:nvSpPr>
        <p:spPr>
          <a:xfrm>
            <a:off x="0" y="-336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050792"/>
            <a:ext cx="12192000" cy="28072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5A76336-26A3-45D5-B1FC-AD77DF4EA1F0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28" name="텍스트 개체 틀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7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29" name="텍스트 개체 틀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828570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6613" y="1392449"/>
            <a:ext cx="8128800" cy="60024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그림 개체 틀 20">
            <a:extLst>
              <a:ext uri="{FF2B5EF4-FFF2-40B4-BE49-F238E27FC236}">
                <a16:creationId xmlns:a16="http://schemas.microsoft.com/office/drawing/2014/main" id="{BC5C1227-3435-44A2-A29B-3E34D7E6EDFA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828570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그림 개체 틀 20">
            <a:extLst>
              <a:ext uri="{FF2B5EF4-FFF2-40B4-BE49-F238E27FC236}">
                <a16:creationId xmlns:a16="http://schemas.microsoft.com/office/drawing/2014/main" id="{84E6553B-BFD6-41B1-B2FB-B2FF92DCFFFB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3614288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D88F4128-E844-49D5-B896-F5B8360E054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479372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구역 제목</a:t>
            </a:r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A4D9A5A5-DC49-42A9-AF1C-03EE63FAC03F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3468155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48B1E6-F024-4B3C-B742-0BF9E09286E4}"/>
              </a:ext>
            </a:extLst>
          </p:cNvPr>
          <p:cNvSpPr/>
          <p:nvPr userDrawn="1"/>
        </p:nvSpPr>
        <p:spPr>
          <a:xfrm>
            <a:off x="6125937" y="2250550"/>
            <a:ext cx="2286000" cy="36576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43F6EC-68DC-4837-BACC-5AD6767A59B3}"/>
              </a:ext>
            </a:extLst>
          </p:cNvPr>
          <p:cNvSpPr/>
          <p:nvPr userDrawn="1"/>
        </p:nvSpPr>
        <p:spPr>
          <a:xfrm rot="5400000">
            <a:off x="8598924" y="2762976"/>
            <a:ext cx="2286000" cy="268435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362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4629E6EA-0F70-4614-B242-4AE3E4301398}"/>
              </a:ext>
            </a:extLst>
          </p:cNvPr>
          <p:cNvSpPr>
            <a:spLocks noGrp="1"/>
          </p:cNvSpPr>
          <p:nvPr>
            <p:ph type="pic" sz="quarter" idx="78" hasCustomPrompt="1"/>
          </p:nvPr>
        </p:nvSpPr>
        <p:spPr>
          <a:xfrm>
            <a:off x="6283325" y="2410395"/>
            <a:ext cx="1974850" cy="304743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32379FE9-C48F-4225-A40A-A3E6CAD4F51E}"/>
              </a:ext>
            </a:extLst>
          </p:cNvPr>
          <p:cNvSpPr>
            <a:spLocks noGrp="1"/>
          </p:cNvSpPr>
          <p:nvPr>
            <p:ph type="pic" sz="quarter" idx="79" hasCustomPrompt="1"/>
          </p:nvPr>
        </p:nvSpPr>
        <p:spPr>
          <a:xfrm>
            <a:off x="8412163" y="3124606"/>
            <a:ext cx="2511425" cy="197640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그림 개체 틀 11">
            <a:extLst>
              <a:ext uri="{FF2B5EF4-FFF2-40B4-BE49-F238E27FC236}">
                <a16:creationId xmlns:a16="http://schemas.microsoft.com/office/drawing/2014/main" id="{FFDA0C1B-4B80-4211-8E8D-A19CA0D2A593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9217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프레젠테이션 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73596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프레젠테이션 제목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여기에 부제목 입력</a:t>
            </a:r>
          </a:p>
        </p:txBody>
      </p:sp>
    </p:spTree>
    <p:extLst>
      <p:ext uri="{BB962C8B-B14F-4D97-AF65-F5344CB8AC3E}">
        <p14:creationId xmlns:p14="http://schemas.microsoft.com/office/powerpoint/2010/main" val="2751761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06BB5F9-6C80-415E-81E6-0CAFA28051C3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462FAC8-55F2-4A8C-BD0D-938A725760C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064470"/>
            <a:ext cx="10515600" cy="3604962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955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머리글 구역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9741282D-68FE-4C49-8F91-14A2214B4CB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21902"/>
            <a:ext cx="10680596" cy="1133423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2334"/>
            <a:ext cx="10674246" cy="636340"/>
          </a:xfrm>
        </p:spPr>
        <p:txBody>
          <a:bodyPr lIns="0" tIns="0" rIns="0" bIns="0" rtlCol="0"/>
          <a:lstStyle>
            <a:lvl1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793C91D-E10A-4DCD-BB05-EFDE41119671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0" name="그림 개체 틀 11">
            <a:extLst>
              <a:ext uri="{FF2B5EF4-FFF2-40B4-BE49-F238E27FC236}">
                <a16:creationId xmlns:a16="http://schemas.microsoft.com/office/drawing/2014/main" id="{E22EDD9E-AEE4-4D2A-BD45-AABB792F68AF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222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314DC4-8C9E-4F01-A18F-43188041EB03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27010291-978E-4CC6-876F-E22ADA4A322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049405"/>
            <a:ext cx="5181600" cy="3588615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38" name="내용 개체 틀 3">
            <a:extLst>
              <a:ext uri="{FF2B5EF4-FFF2-40B4-BE49-F238E27FC236}">
                <a16:creationId xmlns:a16="http://schemas.microsoft.com/office/drawing/2014/main" id="{C0C7E056-802B-46B6-8017-5D7F87B41A5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049405"/>
            <a:ext cx="5181600" cy="356897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27CCAD-121A-41E9-9118-4C7CF14ED9A2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7116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984213C-AA58-4080-9FB7-D592D69A900E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A0794048-CBDE-4DD8-B381-C7B3F8BC6B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49403"/>
            <a:ext cx="5157787" cy="45567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4">
            <a:extLst>
              <a:ext uri="{FF2B5EF4-FFF2-40B4-BE49-F238E27FC236}">
                <a16:creationId xmlns:a16="http://schemas.microsoft.com/office/drawing/2014/main" id="{8728F1E0-EBE6-4A1C-A9AD-A2F93B6140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049401"/>
            <a:ext cx="5183188" cy="455673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내용 개체 틀 5">
            <a:extLst>
              <a:ext uri="{FF2B5EF4-FFF2-40B4-BE49-F238E27FC236}">
                <a16:creationId xmlns:a16="http://schemas.microsoft.com/office/drawing/2014/main" id="{A0E71F33-4A3C-4FCB-968D-EDA3A37F0BCC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FE2D98C8-5649-4EB0-A619-A662461EC9A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69916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D0C0909-D405-41D0-A4B7-CC63EEC24CD4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8F15BD07-216B-4BED-B02B-A824C3B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31CB25A8-485F-445D-B110-8C51B4D9927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F6DD5FE-C12D-447A-88F9-437E12A22A4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99123"/>
            <a:ext cx="6172200" cy="536192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45236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81187B9-30A1-430B-9C76-A7AEA0D1E503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6152D61-B915-4FFA-BFAB-BE67BD9F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56B9FA21-7A71-4ACD-9725-F9C35C79405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23F69D43-2C7D-427D-9395-81FD4D07F92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136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7481DC1-6669-4727-A1F3-1460EE493094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96870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A723629-236A-42FF-9B2F-CB16F4558B05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89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 배경 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FABCF6-9B78-49BE-A2AD-F0AA9C62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8AAE4F-9EF2-4699-94BA-513C5FE4C413}" type="datetime1">
              <a:rPr lang="ko-KR" altLang="en-US" noProof="0" smtClean="0"/>
              <a:t>2023-10-25</a:t>
            </a:fld>
            <a:endParaRPr lang="ko-KR" altLang="en-US" noProof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0934F3-5442-470C-BF40-00437371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014656-DB95-4E7F-83A3-E5750E2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510828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A3A9DA67-F108-42B4-9EB1-30A00E34C4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2743200" cy="18431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9BB3731-526F-4638-85F8-715D717FFC12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83319" y="3054194"/>
            <a:ext cx="1645920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1996465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</a:t>
            </a:r>
            <a:br>
              <a:rPr lang="ko-KR" altLang="en-US" noProof="0"/>
            </a:br>
            <a:r>
              <a:rPr lang="ko-KR" altLang="en-US" noProof="0"/>
              <a:t>스타일</a:t>
            </a:r>
          </a:p>
        </p:txBody>
      </p:sp>
      <p:sp>
        <p:nvSpPr>
          <p:cNvPr id="23" name="텍스트 개체 틀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 hasCustomPrompt="1"/>
          </p:nvPr>
        </p:nvSpPr>
        <p:spPr>
          <a:xfrm>
            <a:off x="2596444" y="3054194"/>
            <a:ext cx="138988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그림 개체 틀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75852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그림 개체 틀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2499831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 hasCustomPrompt="1"/>
          </p:nvPr>
        </p:nvSpPr>
        <p:spPr>
          <a:xfrm>
            <a:off x="4940427" y="3054194"/>
            <a:ext cx="211350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</a:t>
            </a:r>
            <a:br>
              <a:rPr lang="ko-KR" altLang="en-US" noProof="0"/>
            </a:br>
            <a:r>
              <a:rPr lang="ko-KR" altLang="en-US" noProof="0"/>
              <a:t>스타일</a:t>
            </a:r>
          </a:p>
        </p:txBody>
      </p:sp>
      <p:sp>
        <p:nvSpPr>
          <p:cNvPr id="28" name="그림 개체 틀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946407" y="3677189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 hasCustomPrompt="1"/>
          </p:nvPr>
        </p:nvSpPr>
        <p:spPr>
          <a:xfrm>
            <a:off x="7900319" y="3054194"/>
            <a:ext cx="2197045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0" name="텍스트 개체 틀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</a:t>
            </a:r>
            <a:br>
              <a:rPr lang="ko-KR" altLang="en-US" noProof="0"/>
            </a:br>
            <a:r>
              <a:rPr lang="ko-KR" altLang="en-US" noProof="0"/>
              <a:t>스타일</a:t>
            </a:r>
          </a:p>
        </p:txBody>
      </p:sp>
      <p:sp>
        <p:nvSpPr>
          <p:cNvPr id="32" name="텍스트 개체 틀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 hasCustomPrompt="1"/>
          </p:nvPr>
        </p:nvSpPr>
        <p:spPr>
          <a:xfrm>
            <a:off x="7873424" y="4355259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 hasCustomPrompt="1"/>
          </p:nvPr>
        </p:nvSpPr>
        <p:spPr>
          <a:xfrm>
            <a:off x="4940427" y="4776173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US" altLang="ko-KR" noProof="0"/>
              <a:t>1</a:t>
            </a:r>
          </a:p>
        </p:txBody>
      </p:sp>
      <p:sp>
        <p:nvSpPr>
          <p:cNvPr id="36" name="텍스트 개체 틀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US" altLang="ko-KR" noProof="0"/>
              <a:t>1</a:t>
            </a:r>
          </a:p>
        </p:txBody>
      </p:sp>
      <p:sp>
        <p:nvSpPr>
          <p:cNvPr id="37" name="텍스트 개체 틀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US" altLang="ko-KR" noProof="0"/>
              <a:t>1</a:t>
            </a:r>
          </a:p>
        </p:txBody>
      </p:sp>
      <p:sp>
        <p:nvSpPr>
          <p:cNvPr id="39" name="그림 개체 틀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00319" y="3725315"/>
            <a:ext cx="2386800" cy="486000"/>
          </a:xfrm>
          <a:ln>
            <a:solidFill>
              <a:srgbClr val="000000">
                <a:alpha val="30196"/>
              </a:srgb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0" name="텍스트 개체 틀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 hasCustomPrompt="1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1012015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편집</a:t>
            </a:r>
          </a:p>
        </p:txBody>
      </p:sp>
    </p:spTree>
    <p:extLst>
      <p:ext uri="{BB962C8B-B14F-4D97-AF65-F5344CB8AC3E}">
        <p14:creationId xmlns:p14="http://schemas.microsoft.com/office/powerpoint/2010/main" val="18169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, 내용 및 로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560832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78" y="1514007"/>
            <a:ext cx="4585780" cy="109107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27532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FA96690-3904-4452-B15C-E760523C1C4C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3" name="그림 개체 틀 11">
            <a:extLst>
              <a:ext uri="{FF2B5EF4-FFF2-40B4-BE49-F238E27FC236}">
                <a16:creationId xmlns:a16="http://schemas.microsoft.com/office/drawing/2014/main" id="{88687278-82AE-4E5D-96D6-672F8FAFC70B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62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및 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0" y="1514007"/>
            <a:ext cx="4585780" cy="109107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35254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B48538-1B6B-489A-92F4-0A3665455ACC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A5EF6E06-1E31-4D29-80D8-1A734B231810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93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아이콘 및 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7A39C64-09F5-4EDF-B203-730A1BC0B4BB}"/>
              </a:ext>
            </a:extLst>
          </p:cNvPr>
          <p:cNvSpPr/>
          <p:nvPr userDrawn="1"/>
        </p:nvSpPr>
        <p:spPr>
          <a:xfrm>
            <a:off x="0" y="0"/>
            <a:ext cx="12192000" cy="3566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66160"/>
            <a:ext cx="12192000" cy="3291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8127212" cy="554400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82E27CD-5D4F-417B-967D-57B61F1D196A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3F720B3A-B1A7-4004-BD9A-BB135B2B9A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22364AD-425B-49F5-828E-637D018369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614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1A086FCF-DB15-4696-80F9-5F48426CE83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623390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14" name="텍스트 개체 틀 11">
            <a:extLst>
              <a:ext uri="{FF2B5EF4-FFF2-40B4-BE49-F238E27FC236}">
                <a16:creationId xmlns:a16="http://schemas.microsoft.com/office/drawing/2014/main" id="{6DC38AB5-30F7-45B7-9FD0-AFBD09BA11D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23390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410166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18" name="텍스트 개체 틀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196942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9" name="텍스트 개체 틀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6D9E3969-277E-442F-A61A-B5F910626BF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839788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그림 개체 틀 20">
            <a:extLst>
              <a:ext uri="{FF2B5EF4-FFF2-40B4-BE49-F238E27FC236}">
                <a16:creationId xmlns:a16="http://schemas.microsoft.com/office/drawing/2014/main" id="{604A078C-C27C-43BF-AD80-27BC78DCBCCB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3625506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3" name="그림 개체 틀 20">
            <a:extLst>
              <a:ext uri="{FF2B5EF4-FFF2-40B4-BE49-F238E27FC236}">
                <a16:creationId xmlns:a16="http://schemas.microsoft.com/office/drawing/2014/main" id="{3790D791-9C4C-4EAC-8EC6-2B8F7529A0A0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6411224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그림 개체 틀 20">
            <a:extLst>
              <a:ext uri="{FF2B5EF4-FFF2-40B4-BE49-F238E27FC236}">
                <a16:creationId xmlns:a16="http://schemas.microsoft.com/office/drawing/2014/main" id="{04DD07A0-DC68-453E-B928-953969C06860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9196942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그림 개체 틀 11">
            <a:extLst>
              <a:ext uri="{FF2B5EF4-FFF2-40B4-BE49-F238E27FC236}">
                <a16:creationId xmlns:a16="http://schemas.microsoft.com/office/drawing/2014/main" id="{0EE565DC-46C2-4F46-AFCF-D7D77AF99B04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564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모니터 및 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08BB97-79BE-43F2-AD10-528EEFEE61AB}"/>
              </a:ext>
            </a:extLst>
          </p:cNvPr>
          <p:cNvSpPr/>
          <p:nvPr userDrawn="1"/>
        </p:nvSpPr>
        <p:spPr>
          <a:xfrm>
            <a:off x="0" y="0"/>
            <a:ext cx="12192000" cy="3794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94760"/>
            <a:ext cx="12192000" cy="30632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05472"/>
            <a:ext cx="8127212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441F9C5-1610-4A70-9E06-A34CCFEECE85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410166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18" name="텍스트 개체 틀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196942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10DA4B-80F1-44A9-8C5F-93B634E0D0F8}"/>
              </a:ext>
            </a:extLst>
          </p:cNvPr>
          <p:cNvSpPr/>
          <p:nvPr userDrawn="1"/>
        </p:nvSpPr>
        <p:spPr>
          <a:xfrm>
            <a:off x="839788" y="2174510"/>
            <a:ext cx="4946904" cy="409651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그림 개체 틀 20">
            <a:extLst>
              <a:ext uri="{FF2B5EF4-FFF2-40B4-BE49-F238E27FC236}">
                <a16:creationId xmlns:a16="http://schemas.microsoft.com/office/drawing/2014/main" id="{9F34831C-234C-4CF5-969E-2D5618BDBB33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6411224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0F7D067F-9653-4BC2-A7E9-BE894EC5E2F6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9196942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E3C97C3B-5FB4-4D00-93DA-BCD15F899061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976313" y="2359025"/>
            <a:ext cx="4648200" cy="2873375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그림 개체 틀 11">
            <a:extLst>
              <a:ext uri="{FF2B5EF4-FFF2-40B4-BE49-F238E27FC236}">
                <a16:creationId xmlns:a16="http://schemas.microsoft.com/office/drawing/2014/main" id="{7EF3BAF8-222C-4E67-B4CF-081E9C0720A7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30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CD9829-C7D8-4164-BF7D-FD4B38C747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349048"/>
            <a:ext cx="5257800" cy="552848"/>
          </a:xfrm>
        </p:spPr>
        <p:txBody>
          <a:bodyPr lIns="0" tIns="0" rIns="0" bIns="0" rtlCol="0" anchor="b" anchorCtr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2352076-DDE4-41DC-BB5D-D1076359600D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02600" y="868645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78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 가지 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7D7942-83AE-46FF-83B1-84835F486286}"/>
              </a:ext>
            </a:extLst>
          </p:cNvPr>
          <p:cNvSpPr/>
          <p:nvPr userDrawn="1"/>
        </p:nvSpPr>
        <p:spPr>
          <a:xfrm>
            <a:off x="0" y="0"/>
            <a:ext cx="12192000" cy="31729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72968"/>
            <a:ext cx="12192000" cy="36850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599790" cy="552848"/>
          </a:xfrm>
        </p:spPr>
        <p:txBody>
          <a:bodyPr lIns="0" tIns="0" rIns="0" bIns="0"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35B0EB-19D8-45E1-9D28-B5C01059E52C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6613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36613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4637302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18" name="텍스트 개체 틀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637302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6613" y="1392449"/>
            <a:ext cx="8128799" cy="1234205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04C738A8-00FA-480E-9730-8625B9F8CF66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437990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텍스트 편집</a:t>
            </a:r>
          </a:p>
        </p:txBody>
      </p:sp>
      <p:sp>
        <p:nvSpPr>
          <p:cNvPr id="24" name="텍스트 개체 틀 11">
            <a:extLst>
              <a:ext uri="{FF2B5EF4-FFF2-40B4-BE49-F238E27FC236}">
                <a16:creationId xmlns:a16="http://schemas.microsoft.com/office/drawing/2014/main" id="{A7347BFF-8FB8-4EF0-81EE-3A9E7C6F236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437990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그림 개체 틀 11">
            <a:extLst>
              <a:ext uri="{FF2B5EF4-FFF2-40B4-BE49-F238E27FC236}">
                <a16:creationId xmlns:a16="http://schemas.microsoft.com/office/drawing/2014/main" id="{7555D5F3-897A-4180-AC97-B866E5BBB2EF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41997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41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B0C71E-9398-4660-B728-2C20DF0C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560D45-FD1B-48F7-BF6C-5EA65F9F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7305D-6746-4346-B610-8CE28B82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09013" y="5998474"/>
            <a:ext cx="2743200" cy="1431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975062-BC80-4665-B07B-C31CAB20CF38}" type="datetime1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B3F55-6374-4C74-96AC-1EC34CFA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7413" y="6168551"/>
            <a:ext cx="4114800" cy="19032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E6012-FDCC-451A-96F6-5645ABEB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55851"/>
            <a:ext cx="457200" cy="1843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85000"/>
                    <a:alpha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50F5D8-22E1-4015-8661-E5B1FD28C2DE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4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54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7" r:id="rId21"/>
    <p:sldLayoutId id="2147483676" r:id="rId22"/>
    <p:sldLayoutId id="2147483678" r:id="rId23"/>
    <p:sldLayoutId id="2147483679" r:id="rId24"/>
    <p:sldLayoutId id="2147483680" r:id="rId25"/>
    <p:sldLayoutId id="2147483681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91" r:id="rId32"/>
    <p:sldLayoutId id="2147483692" r:id="rId33"/>
    <p:sldLayoutId id="2147483689" r:id="rId34"/>
    <p:sldLayoutId id="2147483690" r:id="rId35"/>
    <p:sldLayoutId id="2147483655" r:id="rId36"/>
    <p:sldLayoutId id="2147483683" r:id="rId37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odulabs.co.kr/blog/data-preproccesin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ikidocs.net/24603" TargetMode="External"/><Relationship Id="rId4" Type="http://schemas.openxmlformats.org/officeDocument/2006/relationships/hyperlink" Target="https://wikidocs.net/15617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6ADA7-71A1-44A8-81BF-1B6CACFB7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5972" y="2551431"/>
            <a:ext cx="5020056" cy="1724008"/>
          </a:xfrm>
        </p:spPr>
        <p:txBody>
          <a:bodyPr rtlCol="0">
            <a:normAutofit fontScale="90000"/>
          </a:bodyPr>
          <a:lstStyle/>
          <a:p>
            <a:pPr rtl="0"/>
            <a:b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/>
              <a:t>2</a:t>
            </a:r>
            <a:r>
              <a:rPr lang="ko-KR" altLang="en-US" dirty="0"/>
              <a:t>학기</a:t>
            </a:r>
            <a:br>
              <a:rPr lang="en-US" altLang="ko-KR" dirty="0"/>
            </a:br>
            <a:r>
              <a:rPr lang="ko-KR" altLang="en-US" dirty="0"/>
              <a:t>동아리 발표</a:t>
            </a:r>
            <a:endParaRPr lang="ko-KR" alt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7C4633-7458-4F99-83F4-CB5107BC2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702873"/>
            <a:ext cx="5027613" cy="827197"/>
          </a:xfrm>
        </p:spPr>
        <p:txBody>
          <a:bodyPr rtlCol="0"/>
          <a:lstStyle/>
          <a:p>
            <a:pPr rtl="0"/>
            <a:r>
              <a:rPr lang="ko-KR" altLang="en-US" dirty="0"/>
              <a:t>김민성</a:t>
            </a:r>
            <a:endParaRPr lang="ko-KR" alt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226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코사인 유사도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US" altLang="ko-KR" smtClean="0"/>
              <a:pPr rtl="0"/>
              <a:t>10</a:t>
            </a:fld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75E67C-5DB3-49E4-9A7E-23143CFFE561}" type="datetime1">
              <a:rPr lang="en-US" altLang="ko-KR" smtClean="0"/>
              <a:t>10/25/2023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057234-2BE4-0054-AEC2-F4A7CF718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37" y="2377897"/>
            <a:ext cx="4102711" cy="35956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E073E1-5F54-2756-A238-2A86B526D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063" y="3158104"/>
            <a:ext cx="7132100" cy="217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5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메인 </a:t>
            </a:r>
            <a:r>
              <a:rPr lang="en-US" altLang="ko-KR" dirty="0"/>
              <a:t>AI </a:t>
            </a:r>
            <a:r>
              <a:rPr lang="ko-KR" altLang="en-US" dirty="0"/>
              <a:t>개발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6659D7-1BE6-4408-9772-3C6BC278916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8199" y="2089135"/>
            <a:ext cx="10362610" cy="4023545"/>
          </a:xfrm>
        </p:spPr>
        <p:txBody>
          <a:bodyPr rtlCol="0"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altLang="ko-KR" sz="3200" b="1" i="0" dirty="0">
                <a:solidFill>
                  <a:srgbClr val="00B0F0"/>
                </a:solidFill>
                <a:effectLst/>
                <a:latin typeface="Söhne"/>
              </a:rPr>
              <a:t>1. </a:t>
            </a:r>
            <a:r>
              <a:rPr lang="en-US" altLang="ko-KR" sz="3200" b="1" i="0" dirty="0" err="1">
                <a:solidFill>
                  <a:srgbClr val="00B0F0"/>
                </a:solidFill>
                <a:effectLst/>
                <a:latin typeface="Söhne"/>
              </a:rPr>
              <a:t>SentenceTransformer</a:t>
            </a:r>
            <a:r>
              <a:rPr lang="en-US" altLang="ko-KR" sz="3200" b="1" i="0" dirty="0">
                <a:solidFill>
                  <a:srgbClr val="00B0F0"/>
                </a:solidFill>
                <a:effectLst/>
                <a:latin typeface="Söhne"/>
              </a:rPr>
              <a:t> </a:t>
            </a:r>
            <a:r>
              <a:rPr lang="ko-KR" altLang="en-US" sz="3200" b="1" i="0" dirty="0">
                <a:solidFill>
                  <a:srgbClr val="00B0F0"/>
                </a:solidFill>
                <a:effectLst/>
                <a:latin typeface="Söhne"/>
              </a:rPr>
              <a:t>모델로 발화 데이터를 </a:t>
            </a:r>
            <a:endParaRPr lang="en-US" altLang="ko-KR" sz="3200" b="1" i="0" dirty="0">
              <a:solidFill>
                <a:srgbClr val="00B0F0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</a:pPr>
            <a:r>
              <a:rPr lang="ko-KR" altLang="en-US" sz="3200" b="1" i="0" dirty="0">
                <a:solidFill>
                  <a:srgbClr val="00B0F0"/>
                </a:solidFill>
                <a:effectLst/>
                <a:latin typeface="Söhne"/>
              </a:rPr>
              <a:t>인코딩하여 </a:t>
            </a:r>
            <a:r>
              <a:rPr lang="en-US" altLang="ko-KR" sz="3200" b="1" i="0" dirty="0">
                <a:solidFill>
                  <a:srgbClr val="00B0F0"/>
                </a:solidFill>
                <a:effectLst/>
                <a:latin typeface="Söhne"/>
              </a:rPr>
              <a:t>'embedding' </a:t>
            </a:r>
            <a:r>
              <a:rPr lang="ko-KR" altLang="en-US" sz="3200" b="1" i="0" dirty="0">
                <a:solidFill>
                  <a:srgbClr val="00B0F0"/>
                </a:solidFill>
                <a:effectLst/>
                <a:latin typeface="Söhne"/>
              </a:rPr>
              <a:t>열을 생성</a:t>
            </a:r>
            <a:endParaRPr lang="en-US" altLang="ko-KR" sz="3200" b="1" i="0" dirty="0">
              <a:solidFill>
                <a:srgbClr val="00B0F0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</a:pPr>
            <a:r>
              <a:rPr lang="en-US" altLang="ko-KR" sz="3200" b="1" i="0" dirty="0">
                <a:solidFill>
                  <a:srgbClr val="00B0F0"/>
                </a:solidFill>
                <a:effectLst/>
                <a:latin typeface="Söhne"/>
              </a:rPr>
              <a:t>2. </a:t>
            </a:r>
            <a:r>
              <a:rPr lang="ko-KR" altLang="en-US" sz="3200" b="1" i="0" dirty="0">
                <a:solidFill>
                  <a:srgbClr val="00B0F0"/>
                </a:solidFill>
                <a:effectLst/>
                <a:latin typeface="Söhne"/>
              </a:rPr>
              <a:t>입력 데이터도 모델로 인코딩하고</a:t>
            </a:r>
            <a:r>
              <a:rPr lang="en-US" altLang="ko-KR" sz="3200" b="1" i="0" dirty="0">
                <a:solidFill>
                  <a:srgbClr val="00B0F0"/>
                </a:solidFill>
                <a:effectLst/>
                <a:latin typeface="Söhne"/>
              </a:rPr>
              <a:t>, </a:t>
            </a:r>
            <a:r>
              <a:rPr lang="ko-KR" altLang="en-US" sz="3200" b="1" i="0" dirty="0">
                <a:solidFill>
                  <a:srgbClr val="00B0F0"/>
                </a:solidFill>
                <a:effectLst/>
                <a:latin typeface="Söhne"/>
              </a:rPr>
              <a:t>코사인 유사도로 </a:t>
            </a:r>
            <a:endParaRPr lang="en-US" altLang="ko-KR" sz="3200" b="1" i="0" dirty="0">
              <a:solidFill>
                <a:srgbClr val="00B0F0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</a:pPr>
            <a:r>
              <a:rPr lang="ko-KR" altLang="en-US" sz="3200" b="1" i="0" dirty="0">
                <a:solidFill>
                  <a:srgbClr val="00B0F0"/>
                </a:solidFill>
                <a:effectLst/>
                <a:latin typeface="Söhne"/>
              </a:rPr>
              <a:t>측정하여</a:t>
            </a:r>
            <a:r>
              <a:rPr lang="en-US" altLang="ko-KR" sz="3200" b="1" i="0" dirty="0">
                <a:solidFill>
                  <a:srgbClr val="00B0F0"/>
                </a:solidFill>
                <a:effectLst/>
                <a:latin typeface="Söhne"/>
              </a:rPr>
              <a:t> ‘similarity’</a:t>
            </a:r>
            <a:r>
              <a:rPr lang="ko-KR" altLang="en-US" sz="3200" b="1" dirty="0">
                <a:solidFill>
                  <a:srgbClr val="00B0F0"/>
                </a:solidFill>
                <a:latin typeface="Söhne"/>
              </a:rPr>
              <a:t> 열을 생성</a:t>
            </a:r>
            <a:endParaRPr lang="en-US" altLang="ko-KR" sz="3200" b="1" i="0" dirty="0">
              <a:solidFill>
                <a:srgbClr val="00B0F0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</a:pPr>
            <a:r>
              <a:rPr lang="en-US" altLang="ko-KR" sz="3200" b="1" i="0" dirty="0">
                <a:solidFill>
                  <a:srgbClr val="00B0F0"/>
                </a:solidFill>
                <a:effectLst/>
                <a:latin typeface="Söhne"/>
              </a:rPr>
              <a:t>3. ‘similarity’ </a:t>
            </a:r>
            <a:r>
              <a:rPr lang="ko-KR" altLang="en-US" sz="3200" b="1" i="0" dirty="0">
                <a:solidFill>
                  <a:srgbClr val="00B0F0"/>
                </a:solidFill>
                <a:effectLst/>
                <a:latin typeface="Söhne"/>
              </a:rPr>
              <a:t>값이 가장 큰 값의 응답 데이터를 출력</a:t>
            </a:r>
            <a:endParaRPr lang="en-US" altLang="ko-KR" sz="3200" b="0" i="0" dirty="0">
              <a:solidFill>
                <a:srgbClr val="00B0F0"/>
              </a:solidFill>
              <a:effectLst/>
              <a:latin typeface="Söhne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US" altLang="ko-KR" smtClean="0"/>
              <a:pPr rtl="0"/>
              <a:t>11</a:t>
            </a:fld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75E67C-5DB3-49E4-9A7E-23143CFFE561}" type="datetime1">
              <a:rPr lang="en-US" altLang="ko-KR" smtClean="0"/>
              <a:t>10/25/2023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AD4D1A-B470-BBAC-08A7-C2514468E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0722"/>
            <a:ext cx="12192000" cy="21340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15DB114-EB21-6C6C-CA2C-F066EC7FD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97895"/>
            <a:ext cx="12201426" cy="188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4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느낀 점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6659D7-1BE6-4408-9772-3C6BC278916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8199" y="2089135"/>
            <a:ext cx="10761618" cy="4023545"/>
          </a:xfrm>
        </p:spPr>
        <p:txBody>
          <a:bodyPr rtlCol="0">
            <a:norm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>
                <a:solidFill>
                  <a:srgbClr val="00B0F0"/>
                </a:solidFill>
                <a:latin typeface="Söhne"/>
              </a:rPr>
              <a:t>정확도를 높일</a:t>
            </a:r>
            <a:r>
              <a:rPr lang="ko-KR" altLang="en-US" sz="2800" b="1" i="0">
                <a:solidFill>
                  <a:srgbClr val="00B0F0"/>
                </a:solidFill>
                <a:effectLst/>
                <a:latin typeface="Söhne"/>
              </a:rPr>
              <a:t> 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다른 방법을 찾으려 했지만 오류로 어려움을 겪었으며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, 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현재의 방법을 사용하게 된 점이 아쉬웠습니다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AI 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개발은 클론 코딩을 한 부분이 있어서 비교적 쉽게 진행되었지만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, 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전 처리 작업은 시간이 많이 걸렸습니다</a:t>
            </a:r>
            <a:r>
              <a:rPr lang="en-US" altLang="ko-KR" sz="2800" b="1" dirty="0">
                <a:solidFill>
                  <a:srgbClr val="00B0F0"/>
                </a:solidFill>
                <a:latin typeface="Söhne"/>
              </a:rPr>
              <a:t>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b="1" i="0" dirty="0">
              <a:solidFill>
                <a:srgbClr val="00B0F0"/>
              </a:solidFill>
              <a:effectLst/>
              <a:latin typeface="Söhne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US" altLang="ko-KR" smtClean="0"/>
              <a:pPr rtl="0"/>
              <a:t>12</a:t>
            </a:fld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75E67C-5DB3-49E4-9A7E-23143CFFE561}" type="datetime1">
              <a:rPr lang="en-US" altLang="ko-KR" smtClean="0"/>
              <a:t>10/25/2023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4716D2-32D1-4408-8CAC-7E6E2499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바닥글 추가</a:t>
            </a:r>
          </a:p>
        </p:txBody>
      </p:sp>
    </p:spTree>
    <p:extLst>
      <p:ext uri="{BB962C8B-B14F-4D97-AF65-F5344CB8AC3E}">
        <p14:creationId xmlns:p14="http://schemas.microsoft.com/office/powerpoint/2010/main" val="2100527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FC04D-1EA2-4C38-90C9-4DC62E5A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247" y="3201188"/>
            <a:ext cx="4585780" cy="1091078"/>
          </a:xfrm>
        </p:spPr>
        <p:txBody>
          <a:bodyPr rtlCol="0"/>
          <a:lstStyle/>
          <a:p>
            <a:pPr rtl="0"/>
            <a:r>
              <a:rPr lang="ko-KR" altLang="en-US" dirty="0"/>
              <a:t>감사합니다</a:t>
            </a:r>
            <a:r>
              <a:rPr lang="en-US" altLang="ko-KR" dirty="0"/>
              <a:t>!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B3AD74-B3CB-4B9C-8EAC-07DF8026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US" altLang="ko-KR" smtClean="0"/>
              <a:t>13</a:t>
            </a:fld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4AF708-0F57-4D7F-96B7-64E67480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EE0291-610C-4E58-B6F6-BC1EEEA5416A}" type="datetime1">
              <a:rPr lang="en-US" altLang="ko-KR" smtClean="0"/>
              <a:t>10/25/2023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073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출처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6659D7-1BE6-4408-9772-3C6BC278916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8199" y="1723375"/>
            <a:ext cx="8128800" cy="2317402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hlinkClick r:id="rId3"/>
              </a:rPr>
              <a:t>https://modulabs.co.kr/blog/data-preproccesing/</a:t>
            </a:r>
            <a:endParaRPr lang="en-US" altLang="ko-KR" dirty="0"/>
          </a:p>
          <a:p>
            <a:pPr rtl="0"/>
            <a:r>
              <a:rPr lang="en-US" altLang="ko-KR" dirty="0"/>
              <a:t>https://hong-sam.tistory.com/100</a:t>
            </a:r>
          </a:p>
          <a:p>
            <a:pPr rtl="0"/>
            <a:r>
              <a:rPr lang="en-US" altLang="ko-KR" dirty="0">
                <a:hlinkClick r:id="rId4"/>
              </a:rPr>
              <a:t>https://wikidocs.net/156176</a:t>
            </a:r>
            <a:endParaRPr lang="en-US" altLang="ko-KR" dirty="0"/>
          </a:p>
          <a:p>
            <a:pPr rtl="0"/>
            <a:r>
              <a:rPr lang="en-US" altLang="ko-KR" dirty="0">
                <a:hlinkClick r:id="rId5"/>
              </a:rPr>
              <a:t>https://wikidocs.net/24603</a:t>
            </a:r>
            <a:endParaRPr lang="en-US" altLang="ko-KR" dirty="0"/>
          </a:p>
          <a:p>
            <a:pPr rtl="0"/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US" altLang="ko-KR" smtClean="0"/>
              <a:pPr rtl="0"/>
              <a:t>14</a:t>
            </a:fld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75E67C-5DB3-49E4-9A7E-23143CFFE561}" type="datetime1">
              <a:rPr lang="en-US" altLang="ko-KR" smtClean="0"/>
              <a:t>10/25/2023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28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B54C2-626D-4E56-A5A3-494CC09D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5826" y="3877315"/>
            <a:ext cx="4116387" cy="1740445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감정 분석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61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7543D8BE-B4A0-47BA-80B9-E1885926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4400" dirty="0"/>
              <a:t>목차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F0A689A-ADE6-4CCC-8A2B-72A65D396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Autofit/>
          </a:bodyPr>
          <a:lstStyle/>
          <a:p>
            <a:pPr rtl="0">
              <a:lnSpc>
                <a:spcPct val="100000"/>
              </a:lnSpc>
            </a:pPr>
            <a:r>
              <a:rPr lang="ko-KR" altLang="en-US" sz="2800" b="1" dirty="0"/>
              <a:t>개발 목적</a:t>
            </a:r>
            <a:endParaRPr lang="en-US" altLang="ko-KR" sz="2800" b="1" dirty="0"/>
          </a:p>
          <a:p>
            <a:pPr rtl="0">
              <a:lnSpc>
                <a:spcPct val="100000"/>
              </a:lnSpc>
            </a:pPr>
            <a:r>
              <a:rPr lang="ko-KR" altLang="en-US" sz="2800" b="1" dirty="0"/>
              <a:t>전 처리</a:t>
            </a:r>
            <a:endParaRPr lang="en-US" altLang="ko-KR" sz="2800" b="1" dirty="0"/>
          </a:p>
          <a:p>
            <a:pPr rtl="0">
              <a:lnSpc>
                <a:spcPct val="100000"/>
              </a:lnSpc>
            </a:pPr>
            <a:r>
              <a:rPr lang="ko-KR" altLang="en-US" sz="2800" b="1" dirty="0"/>
              <a:t>메인 </a:t>
            </a:r>
            <a:r>
              <a:rPr lang="en-US" altLang="ko-KR" sz="2800" b="1" dirty="0"/>
              <a:t>AI </a:t>
            </a:r>
            <a:r>
              <a:rPr lang="ko-KR" altLang="en-US" sz="2800" b="1" dirty="0"/>
              <a:t>개발</a:t>
            </a:r>
            <a:endParaRPr lang="en-US" altLang="ko-KR" sz="2800" b="1" dirty="0"/>
          </a:p>
          <a:p>
            <a:pPr rtl="0">
              <a:lnSpc>
                <a:spcPct val="100000"/>
              </a:lnSpc>
            </a:pPr>
            <a:r>
              <a:rPr lang="ko-KR" altLang="en-US" sz="2800" b="1" dirty="0"/>
              <a:t>느낀 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19B368-B42D-42C9-8CFF-C1525C23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US" altLang="ko-KR" smtClean="0"/>
              <a:pPr rtl="0"/>
              <a:t>3</a:t>
            </a:fld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DEB879-C512-484F-8647-67E07423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A995BD-A256-433C-9067-796C4296B757}" type="datetime1">
              <a:rPr lang="en-US" altLang="ko-KR" smtClean="0"/>
              <a:t>10/25/2023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89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개발 목적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6659D7-1BE6-4408-9772-3C6BC278916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8199" y="2089135"/>
            <a:ext cx="10362610" cy="4023545"/>
          </a:xfrm>
        </p:spPr>
        <p:txBody>
          <a:bodyPr rtlCol="0">
            <a:norm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1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학기에 발표한 내용을 토대로 최대한 탐구한 내용을 사용하여 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AI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를 만들어보자</a:t>
            </a:r>
            <a:endParaRPr lang="en-US" altLang="ko-KR" sz="2800" b="1" i="0" dirty="0">
              <a:solidFill>
                <a:srgbClr val="00B0F0"/>
              </a:solidFill>
              <a:effectLst/>
              <a:latin typeface="Söhne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개발 기간을 너무 길게 </a:t>
            </a:r>
            <a:r>
              <a:rPr lang="ko-KR" altLang="en-US" sz="2800" b="1" dirty="0">
                <a:solidFill>
                  <a:srgbClr val="00B0F0"/>
                </a:solidFill>
                <a:latin typeface="Söhne"/>
              </a:rPr>
              <a:t>하지 않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되 정확성을 높이기 위해 노력</a:t>
            </a:r>
            <a:endParaRPr lang="en-US" altLang="ko-KR" sz="2800" b="1" i="0" dirty="0">
              <a:solidFill>
                <a:srgbClr val="00B0F0"/>
              </a:solidFill>
              <a:effectLst/>
              <a:latin typeface="Söhne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새로운 데이터셋 활용하여 전 처리 과정 및 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AI 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모델 개발</a:t>
            </a:r>
            <a:endParaRPr lang="en-US" altLang="ko-KR" sz="2800" b="0" i="0" dirty="0">
              <a:solidFill>
                <a:srgbClr val="00B0F0"/>
              </a:solidFill>
              <a:effectLst/>
              <a:latin typeface="Söhne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US" altLang="ko-KR" smtClean="0"/>
              <a:pPr rtl="0"/>
              <a:t>4</a:t>
            </a:fld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75E67C-5DB3-49E4-9A7E-23143CFFE561}" type="datetime1">
              <a:rPr lang="en-US" altLang="ko-KR" smtClean="0"/>
              <a:t>10/25/2023</a:t>
            </a:fld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9BCF24C-08E6-8414-A311-DB4AF024D21F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72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데이터 전 처리 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6659D7-1BE6-4408-9772-3C6BC278916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8198" y="2089135"/>
            <a:ext cx="10683241" cy="4023545"/>
          </a:xfrm>
        </p:spPr>
        <p:txBody>
          <a:bodyPr rtlCol="0">
            <a:norm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데이터를 분석 및 처리에 적합한 형태로 만드는 과정을 총칭합니다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데이터 수집 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– &gt; 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데이터 정제 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-&gt; 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데이터 통합 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-&gt; 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데이터 축소</a:t>
            </a:r>
            <a:endParaRPr lang="en-US" altLang="ko-KR" sz="2800" b="1" i="0" dirty="0">
              <a:solidFill>
                <a:srgbClr val="00B0F0"/>
              </a:solidFill>
              <a:effectLst/>
              <a:latin typeface="Söhne"/>
            </a:endParaRPr>
          </a:p>
          <a:p>
            <a:pPr algn="l">
              <a:lnSpc>
                <a:spcPct val="100000"/>
              </a:lnSpc>
            </a:pP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 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-&gt; 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데이터 변환</a:t>
            </a:r>
            <a:endParaRPr lang="en-US" altLang="ko-KR" sz="2800" b="1" i="0" dirty="0">
              <a:solidFill>
                <a:srgbClr val="00B0F0"/>
              </a:solidFill>
              <a:effectLst/>
              <a:latin typeface="Söhne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US" altLang="ko-KR" smtClean="0"/>
              <a:pPr rtl="0"/>
              <a:t>5</a:t>
            </a:fld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75E67C-5DB3-49E4-9A7E-23143CFFE561}" type="datetime1">
              <a:rPr lang="en-US" altLang="ko-KR" smtClean="0"/>
              <a:t>10/25/2023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47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Data Frame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6659D7-1BE6-4408-9772-3C6BC278916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8199" y="2089135"/>
            <a:ext cx="10362610" cy="4023545"/>
          </a:xfrm>
        </p:spPr>
        <p:txBody>
          <a:bodyPr rtlCol="0">
            <a:norm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표 형태의 데이터 구조를 나타내는 데이터 구조</a:t>
            </a:r>
            <a:endParaRPr lang="en-US" altLang="ko-KR" sz="2800" b="1" i="0" dirty="0">
              <a:solidFill>
                <a:srgbClr val="00B0F0"/>
              </a:solidFill>
              <a:effectLst/>
              <a:latin typeface="Söhne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주로 데이터 분석과 조작을 위해 사용되며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,</a:t>
            </a:r>
          </a:p>
          <a:p>
            <a:pPr algn="l">
              <a:lnSpc>
                <a:spcPct val="100000"/>
              </a:lnSpc>
            </a:pP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 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표 형태로 정리된 데이터를 컬럼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(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열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)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과 로우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(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행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)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로 구성</a:t>
            </a:r>
            <a:r>
              <a:rPr lang="ko-KR" altLang="en-US" sz="2800" b="1" dirty="0">
                <a:solidFill>
                  <a:srgbClr val="00B0F0"/>
                </a:solidFill>
                <a:latin typeface="Söhne"/>
              </a:rPr>
              <a:t>함</a:t>
            </a:r>
            <a:endParaRPr lang="en-US" altLang="ko-KR" sz="2800" b="1" i="0" dirty="0">
              <a:solidFill>
                <a:srgbClr val="00B0F0"/>
              </a:solidFill>
              <a:effectLst/>
              <a:latin typeface="Söhne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US" altLang="ko-KR" smtClean="0"/>
              <a:pPr rtl="0"/>
              <a:t>6</a:t>
            </a:fld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75E67C-5DB3-49E4-9A7E-23143CFFE561}" type="datetime1">
              <a:rPr lang="en-US" altLang="ko-KR" smtClean="0"/>
              <a:t>10/25/2023</a:t>
            </a:fld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9BCF24C-08E6-8414-A311-DB4AF024D21F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9ACAD2-5B72-A90C-304B-FA1DB8EA8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562" y="1622684"/>
            <a:ext cx="8397884" cy="453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5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전 처리 과정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6659D7-1BE6-4408-9772-3C6BC278916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8198" y="2089135"/>
            <a:ext cx="10683241" cy="4251033"/>
          </a:xfrm>
        </p:spPr>
        <p:txBody>
          <a:bodyPr rtlCol="0"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필요 데이터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: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 발화 데이터와 해당 발화에 대한 응답 데이터</a:t>
            </a:r>
            <a:endParaRPr lang="en-US" altLang="ko-KR" sz="2800" b="1" i="0" dirty="0">
              <a:solidFill>
                <a:srgbClr val="00B0F0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발화 데이터는 모두 있지만 응답 데이터에 결측 값이 존재</a:t>
            </a:r>
            <a:endParaRPr lang="en-US" altLang="ko-KR" sz="2800" b="1" i="0" dirty="0">
              <a:solidFill>
                <a:srgbClr val="00B0F0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00B0F0"/>
                </a:solidFill>
                <a:latin typeface="Söhne"/>
              </a:rPr>
              <a:t>값이 존재하지 않는 응답 데이터와 그에 해당하는 발화 데이터 삭제</a:t>
            </a:r>
            <a:endParaRPr lang="en-US" altLang="ko-KR" sz="2800" b="1" dirty="0">
              <a:solidFill>
                <a:srgbClr val="00B0F0"/>
              </a:solidFill>
              <a:latin typeface="Söhne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1" i="0" dirty="0">
                <a:solidFill>
                  <a:srgbClr val="00B0F0"/>
                </a:solidFill>
                <a:effectLst/>
                <a:latin typeface="Söhne"/>
              </a:rPr>
              <a:t>+ </a:t>
            </a:r>
            <a:r>
              <a:rPr lang="ko-KR" altLang="en-US" sz="1600" b="1" dirty="0">
                <a:solidFill>
                  <a:srgbClr val="00B0F0"/>
                </a:solidFill>
                <a:latin typeface="Söhne"/>
              </a:rPr>
              <a:t>부가적으로</a:t>
            </a:r>
            <a:r>
              <a:rPr lang="ko-KR" altLang="en-US" sz="1600" b="1" i="0" dirty="0">
                <a:solidFill>
                  <a:srgbClr val="00B0F0"/>
                </a:solidFill>
                <a:effectLst/>
                <a:latin typeface="Söhne"/>
              </a:rPr>
              <a:t> 구분</a:t>
            </a:r>
            <a:r>
              <a:rPr lang="en-US" altLang="ko-KR" sz="1600" b="1" i="0" dirty="0">
                <a:solidFill>
                  <a:srgbClr val="00B0F0"/>
                </a:solidFill>
                <a:effectLst/>
                <a:latin typeface="Söhne"/>
              </a:rPr>
              <a:t>/ </a:t>
            </a:r>
            <a:r>
              <a:rPr lang="ko-KR" altLang="en-US" sz="1600" b="1" i="0" dirty="0">
                <a:solidFill>
                  <a:srgbClr val="00B0F0"/>
                </a:solidFill>
                <a:effectLst/>
                <a:latin typeface="Söhne"/>
              </a:rPr>
              <a:t>연관표현 같은 데이터도 함께 출력하기 위해서 결측 값 채워 넣기</a:t>
            </a:r>
            <a:endParaRPr lang="en-US" altLang="ko-KR" sz="1600" b="1" i="0" dirty="0">
              <a:solidFill>
                <a:srgbClr val="00B0F0"/>
              </a:solidFill>
              <a:effectLst/>
              <a:latin typeface="Söhne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US" altLang="ko-KR" smtClean="0"/>
              <a:pPr rtl="0"/>
              <a:t>7</a:t>
            </a:fld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75E67C-5DB3-49E4-9A7E-23143CFFE561}" type="datetime1">
              <a:rPr lang="en-US" altLang="ko-KR" smtClean="0"/>
              <a:t>10/25/2023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13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ko-KR" dirty="0"/>
              <a:t>Sentence Bert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6659D7-1BE6-4408-9772-3C6BC278916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8198" y="1776549"/>
            <a:ext cx="11136087" cy="4336131"/>
          </a:xfrm>
        </p:spPr>
        <p:txBody>
          <a:bodyPr rtlCol="0"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BERT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의 문장 </a:t>
            </a:r>
            <a:r>
              <a:rPr lang="ko-KR" altLang="en-US" sz="2800" b="1" i="0" dirty="0" err="1">
                <a:solidFill>
                  <a:srgbClr val="00B0F0"/>
                </a:solidFill>
                <a:effectLst/>
                <a:latin typeface="Söhne"/>
              </a:rPr>
              <a:t>임베딩을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 향상시킨 모델</a:t>
            </a:r>
            <a:endParaRPr lang="en-US" altLang="ko-KR" sz="2800" b="1" i="0" dirty="0">
              <a:solidFill>
                <a:srgbClr val="00B0F0"/>
              </a:solidFill>
              <a:effectLst/>
              <a:latin typeface="Söhne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800" b="1" i="0" dirty="0">
              <a:solidFill>
                <a:srgbClr val="00B0F0"/>
              </a:solidFill>
              <a:effectLst/>
              <a:latin typeface="Söhne"/>
            </a:endParaRP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CLS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토큰의 출력 벡터를 문장 벡터로 사용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: </a:t>
            </a:r>
          </a:p>
          <a:p>
            <a:pPr algn="l">
              <a:lnSpc>
                <a:spcPct val="120000"/>
              </a:lnSpc>
            </a:pP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BERT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의 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CLS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토큰을 문장의 총체적 표현으로 간주하는 방법</a:t>
            </a:r>
            <a:endParaRPr lang="en-US" altLang="ko-KR" sz="2800" b="1" i="0" dirty="0">
              <a:solidFill>
                <a:srgbClr val="00B0F0"/>
              </a:solidFill>
              <a:effectLst/>
              <a:latin typeface="Söhne"/>
            </a:endParaRPr>
          </a:p>
          <a:p>
            <a:pPr algn="l">
              <a:lnSpc>
                <a:spcPct val="120000"/>
              </a:lnSpc>
            </a:pPr>
            <a:endParaRPr lang="en-US" altLang="ko-KR" sz="2800" b="1" i="0" dirty="0">
              <a:solidFill>
                <a:srgbClr val="00B0F0"/>
              </a:solidFill>
              <a:effectLst/>
              <a:latin typeface="Söhne"/>
            </a:endParaRPr>
          </a:p>
          <a:p>
            <a:pPr algn="l">
              <a:lnSpc>
                <a:spcPct val="120000"/>
              </a:lnSpc>
            </a:pP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평균 </a:t>
            </a:r>
            <a:r>
              <a:rPr lang="ko-KR" altLang="en-US" sz="2800" b="1" i="0" dirty="0" err="1">
                <a:solidFill>
                  <a:srgbClr val="00B0F0"/>
                </a:solidFill>
                <a:effectLst/>
                <a:latin typeface="Söhne"/>
              </a:rPr>
              <a:t>풀링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(mean pooling): </a:t>
            </a:r>
          </a:p>
          <a:p>
            <a:pPr algn="l">
              <a:lnSpc>
                <a:spcPct val="120000"/>
              </a:lnSpc>
            </a:pPr>
            <a:r>
              <a:rPr lang="ko-KR" altLang="en-US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모든 단어의 의미를 반영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하는 경향이 있다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맥스 </a:t>
            </a:r>
            <a:r>
              <a:rPr lang="ko-KR" altLang="en-US" sz="2800" b="1" i="0" dirty="0" err="1">
                <a:solidFill>
                  <a:srgbClr val="00B0F0"/>
                </a:solidFill>
                <a:effectLst/>
                <a:latin typeface="Söhne"/>
              </a:rPr>
              <a:t>풀링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(max pooling): </a:t>
            </a:r>
          </a:p>
          <a:p>
            <a:pPr algn="l">
              <a:lnSpc>
                <a:spcPct val="120000"/>
              </a:lnSpc>
            </a:pPr>
            <a:r>
              <a:rPr lang="ko-KR" altLang="en-US" sz="2800" b="1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중요한 단어의 의미를 강조</a:t>
            </a: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하는 경향이 있다</a:t>
            </a:r>
            <a:r>
              <a:rPr lang="en-US" altLang="ko-KR" sz="2800" b="1" i="0" dirty="0">
                <a:solidFill>
                  <a:srgbClr val="00B0F0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US" altLang="ko-KR" smtClean="0"/>
              <a:pPr rtl="0"/>
              <a:t>8</a:t>
            </a:fld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75E67C-5DB3-49E4-9A7E-23143CFFE561}" type="datetime1">
              <a:rPr lang="en-US" altLang="ko-KR" smtClean="0"/>
              <a:t>10/25/2023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51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Sentence Bert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06659D7-1BE6-4408-9772-3C6BC278916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8199" y="2089135"/>
            <a:ext cx="10362610" cy="4023545"/>
          </a:xfrm>
        </p:spPr>
        <p:txBody>
          <a:bodyPr rtlCol="0">
            <a:norm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문장 쌍 분류 태스크로 파인 튜닝</a:t>
            </a:r>
            <a:endParaRPr lang="en-US" altLang="ko-KR" sz="2800" b="1" i="0" dirty="0">
              <a:solidFill>
                <a:srgbClr val="00B0F0"/>
              </a:solidFill>
              <a:effectLst/>
              <a:latin typeface="Söhne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b="1" i="0" dirty="0">
                <a:solidFill>
                  <a:srgbClr val="00B0F0"/>
                </a:solidFill>
                <a:effectLst/>
                <a:latin typeface="Söhne"/>
              </a:rPr>
              <a:t>문장 쌍 회귀 태스크로 파인 튜닝</a:t>
            </a:r>
            <a:endParaRPr lang="en-US" altLang="ko-KR" sz="2800" b="1" i="0" dirty="0">
              <a:solidFill>
                <a:srgbClr val="00B0F0"/>
              </a:solidFill>
              <a:effectLst/>
              <a:latin typeface="Söhne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800" b="0" i="0" dirty="0">
              <a:solidFill>
                <a:srgbClr val="00B0F0"/>
              </a:solidFill>
              <a:effectLst/>
              <a:latin typeface="Söhne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US" altLang="ko-KR" smtClean="0"/>
              <a:pPr rtl="0"/>
              <a:t>9</a:t>
            </a:fld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75E67C-5DB3-49E4-9A7E-23143CFFE561}" type="datetime1">
              <a:rPr lang="en-US" altLang="ko-KR" smtClean="0"/>
              <a:t>10/25/2023</a:t>
            </a:fld>
            <a:endParaRPr lang="ko-KR" altLang="en-US"/>
          </a:p>
        </p:txBody>
      </p:sp>
      <p:pic>
        <p:nvPicPr>
          <p:cNvPr id="2064" name="Picture 16">
            <a:extLst>
              <a:ext uri="{FF2B5EF4-FFF2-40B4-BE49-F238E27FC236}">
                <a16:creationId xmlns:a16="http://schemas.microsoft.com/office/drawing/2014/main" id="{85637000-D2CB-B618-B89A-562A20B64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91" y="2060192"/>
            <a:ext cx="4638207" cy="342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7B4568A2-38D3-8F72-3DB1-440DB3C8C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723" y="2060192"/>
            <a:ext cx="4567851" cy="342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Custom 11">
      <a:dk1>
        <a:sysClr val="windowText" lastClr="000000"/>
      </a:dk1>
      <a:lt1>
        <a:srgbClr val="FFFFFF"/>
      </a:lt1>
      <a:dk2>
        <a:srgbClr val="00BBFF"/>
      </a:dk2>
      <a:lt2>
        <a:srgbClr val="FFAA27"/>
      </a:lt2>
      <a:accent1>
        <a:srgbClr val="001431"/>
      </a:accent1>
      <a:accent2>
        <a:srgbClr val="D14C00"/>
      </a:accent2>
      <a:accent3>
        <a:srgbClr val="142F5C"/>
      </a:accent3>
      <a:accent4>
        <a:srgbClr val="FFC000"/>
      </a:accent4>
      <a:accent5>
        <a:srgbClr val="5E441C"/>
      </a:accent5>
      <a:accent6>
        <a:srgbClr val="149F2F"/>
      </a:accent6>
      <a:hlink>
        <a:srgbClr val="00BBFF"/>
      </a:hlink>
      <a:folHlink>
        <a:srgbClr val="00BBFF"/>
      </a:folHlink>
    </a:clrScheme>
    <a:fontScheme name="Custom 12">
      <a:majorFont>
        <a:latin typeface="Book Antiqu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50284975_TF33968143_Win32.potx" id="{FCDB6B25-2815-4D23-87CE-CB306806C36F}" vid="{0F1AE857-20BC-4D88-807F-1EBD0F39A54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0C431E4-CEEE-4471-A938-06556DE848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8EA396-5485-4BE7-B653-403710320F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2A88D8-11C9-4E54-8CC3-A25581E9EC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색상형 추상 피치 데크</Template>
  <TotalTime>169</TotalTime>
  <Words>387</Words>
  <Application>Microsoft Office PowerPoint</Application>
  <PresentationFormat>와이드스크린</PresentationFormat>
  <Paragraphs>95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Söhne</vt:lpstr>
      <vt:lpstr>맑은 고딕</vt:lpstr>
      <vt:lpstr>Arial</vt:lpstr>
      <vt:lpstr>Wingdings</vt:lpstr>
      <vt:lpstr>Office 테마</vt:lpstr>
      <vt:lpstr> 2학기 동아리 발표</vt:lpstr>
      <vt:lpstr>감정 분석 AI</vt:lpstr>
      <vt:lpstr>목차</vt:lpstr>
      <vt:lpstr>개발 목적</vt:lpstr>
      <vt:lpstr>데이터 전 처리 </vt:lpstr>
      <vt:lpstr>Data Frame</vt:lpstr>
      <vt:lpstr>전 처리 과정</vt:lpstr>
      <vt:lpstr>Sentence Bert</vt:lpstr>
      <vt:lpstr>Sentence Bert</vt:lpstr>
      <vt:lpstr>코사인 유사도</vt:lpstr>
      <vt:lpstr>메인 AI 개발</vt:lpstr>
      <vt:lpstr>느낀 점</vt:lpstr>
      <vt:lpstr>감사합니다!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2학기 동아리 발표</dc:title>
  <dc:creator>민성 김</dc:creator>
  <cp:lastModifiedBy>민성 김</cp:lastModifiedBy>
  <cp:revision>10</cp:revision>
  <dcterms:created xsi:type="dcterms:W3CDTF">2023-10-19T09:23:55Z</dcterms:created>
  <dcterms:modified xsi:type="dcterms:W3CDTF">2023-10-25T01:43:03Z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