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690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BC6F7-7812-4D51-AD6B-666EDCCEB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97D714-AE8E-43B7-BFCF-E5EE3E353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DDC46-B644-4C68-8D54-1AB89CF3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60B-A792-45D8-86DC-10AAE5A41FC0}" type="datetimeFigureOut">
              <a:rPr lang="ko-KR" altLang="en-US" smtClean="0"/>
              <a:t>2024-09-16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0040A-4664-47E9-9BE2-65E4A4C7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6F589-2B0E-4C33-96CA-36CA1E44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28149-EB61-4EF0-9ADE-292C15E5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775F46-71FC-44F5-938E-A300C5AB3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72A86-ACBB-4BC0-B730-C7D25E86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60B-A792-45D8-86DC-10AAE5A41FC0}" type="datetimeFigureOut">
              <a:rPr lang="ko-KR" altLang="en-US" smtClean="0"/>
              <a:t>2024-09-16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76B3E1-ABAD-44FA-A1E8-5BC36C3B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1E2A1-1E6D-48C8-B3DB-BB8E0103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08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4C3F95-8B37-40AC-B19D-DE64456D0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220610-BBA2-4B23-85D8-175AE8C44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A276F-FC55-4EAB-B301-D6F30AFC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60B-A792-45D8-86DC-10AAE5A41FC0}" type="datetimeFigureOut">
              <a:rPr lang="ko-KR" altLang="en-US" smtClean="0"/>
              <a:t>2024-09-16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9C788-3B94-4C9D-BE94-47701BA7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D70B1-C67A-400E-814E-90547267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0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6986C-DF6E-49D6-A856-7B340AD4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2EE59-2555-460B-922D-3EA60416A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3CA03-45FF-4DD3-8607-7BDE498F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60B-A792-45D8-86DC-10AAE5A41FC0}" type="datetimeFigureOut">
              <a:rPr lang="ko-KR" altLang="en-US" smtClean="0"/>
              <a:t>2024-09-16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350A1-636D-4610-9645-B352712B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0F7EA-C317-40E0-AFB7-BC4B457B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7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6AA5A-62B3-4F64-AD43-8768BD67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03F3A-072E-4B28-AB33-21013D503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C55D2-F661-4EDC-ABED-F35E0FA4B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60B-A792-45D8-86DC-10AAE5A41FC0}" type="datetimeFigureOut">
              <a:rPr lang="ko-KR" altLang="en-US" smtClean="0"/>
              <a:t>2024-09-16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46EBC-5266-4A36-8E88-C2C6C817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7DFFE-FF84-4F29-80FD-75ADFE8C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16F96-1849-4778-AB27-C53B45DB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57E136-59F0-4FC4-8545-6D64B3295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919D7-41C6-4D86-B10F-D086BB2B7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7B427A-6679-49D8-936B-57F74B9C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60B-A792-45D8-86DC-10AAE5A41FC0}" type="datetimeFigureOut">
              <a:rPr lang="ko-KR" altLang="en-US" smtClean="0"/>
              <a:t>2024-09-16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C6CAB-1284-4C78-B0CA-E51DA4E5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FEA8B-F93E-4408-8AA0-590635FC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6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788A0-7389-44C8-99DD-9CE8E282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E334-EA40-49EF-8AA3-BB0D1DF24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27E832-DC19-40B7-BF27-D3BBDC60B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46B4BF-1B83-4F7A-968F-ED8383B31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160905-257F-4513-B546-CC4FF78DB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CBE146-2B3A-47F6-A9C0-DA683E22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60B-A792-45D8-86DC-10AAE5A41FC0}" type="datetimeFigureOut">
              <a:rPr lang="ko-KR" altLang="en-US" smtClean="0"/>
              <a:t>2024-09-16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2D750C-BDE6-4578-91D5-1605539C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50CD99-0AA0-4FE2-8B75-106583C3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36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7B625-F172-4B13-BFB0-691993EE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76533C-C4D6-4DEF-B01F-44BACB7E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60B-A792-45D8-86DC-10AAE5A41FC0}" type="datetimeFigureOut">
              <a:rPr lang="ko-KR" altLang="en-US" smtClean="0"/>
              <a:t>2024-09-16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D1C6EE-9387-4693-98E6-B17E0C9B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590A12-E9DB-4500-BBC9-D077210D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2999BF-BBAA-43FD-BCA9-1BD818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60B-A792-45D8-86DC-10AAE5A41FC0}" type="datetimeFigureOut">
              <a:rPr lang="ko-KR" altLang="en-US" smtClean="0"/>
              <a:t>2024-09-16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7AE530-C5B5-48DE-B432-C735AF2B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39052C-DF60-4D93-8B30-A240FB6D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3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18E58-7065-4A52-9B06-6A288D2D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90CEF-2E95-44DE-8A13-E87EDE541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241340-94D9-4DE7-992D-B11D96D79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11BDE-8FE6-49C4-A984-F84B5040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60B-A792-45D8-86DC-10AAE5A41FC0}" type="datetimeFigureOut">
              <a:rPr lang="ko-KR" altLang="en-US" smtClean="0"/>
              <a:t>2024-09-16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A26092-D38F-45D0-91AD-F41CAE93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49002B-7413-4B3F-B434-98342F29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2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A51EF-5CE5-4C60-9B69-4E9321CF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073AA7-8F42-4084-8EA7-7CBA4552A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83C79D-ABB7-4BC6-8A6F-50D2A7BDA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34CDDD-E7C4-4369-9E7A-CAF74A0E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760B-A792-45D8-86DC-10AAE5A41FC0}" type="datetimeFigureOut">
              <a:rPr lang="ko-KR" altLang="en-US" smtClean="0"/>
              <a:t>2024-09-16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494DAE-5E2B-4FC4-9B90-90B0F8CA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64AEAE-D410-4503-9A57-2B490CDE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03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58E15F-32C8-45F1-B687-3028D374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CF005C-6C71-4999-9E10-58A8C9C8E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46D3-E422-4A25-A52E-08977C148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2760B-A792-45D8-86DC-10AAE5A41FC0}" type="datetimeFigureOut">
              <a:rPr lang="ko-KR" altLang="en-US" smtClean="0"/>
              <a:t>2024-09-16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8D3C2-B713-4E87-A731-4DED81560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926DA-B5AA-4C1E-A5DE-701C32886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19794-141A-4BD4-A0E3-9ED239E26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91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95BA464-735C-4775-81F2-DB07F5FB550F}"/>
              </a:ext>
            </a:extLst>
          </p:cNvPr>
          <p:cNvSpPr/>
          <p:nvPr/>
        </p:nvSpPr>
        <p:spPr>
          <a:xfrm>
            <a:off x="777765" y="1084209"/>
            <a:ext cx="1492469" cy="809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Coor2d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5E48C1-BE5E-4C25-9868-84C822830F63}"/>
              </a:ext>
            </a:extLst>
          </p:cNvPr>
          <p:cNvSpPr/>
          <p:nvPr/>
        </p:nvSpPr>
        <p:spPr>
          <a:xfrm>
            <a:off x="777765" y="2298154"/>
            <a:ext cx="1492469" cy="809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Angle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EECFA0-881B-4F15-BBD6-47B18039A389}"/>
              </a:ext>
            </a:extLst>
          </p:cNvPr>
          <p:cNvSpPr/>
          <p:nvPr/>
        </p:nvSpPr>
        <p:spPr>
          <a:xfrm>
            <a:off x="3659245" y="3512097"/>
            <a:ext cx="1492469" cy="809295"/>
          </a:xfrm>
          <a:prstGeom prst="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Coor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6D67AFF-4C81-4A61-AF37-2F5278B066CB}"/>
              </a:ext>
            </a:extLst>
          </p:cNvPr>
          <p:cNvCxnSpPr>
            <a:cxnSpLocks/>
          </p:cNvCxnSpPr>
          <p:nvPr/>
        </p:nvCxnSpPr>
        <p:spPr>
          <a:xfrm flipV="1">
            <a:off x="5151714" y="3816897"/>
            <a:ext cx="278523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D8846D-3484-4FB4-AB65-8DA133193300}"/>
              </a:ext>
            </a:extLst>
          </p:cNvPr>
          <p:cNvSpPr/>
          <p:nvPr/>
        </p:nvSpPr>
        <p:spPr>
          <a:xfrm>
            <a:off x="3011211" y="2298153"/>
            <a:ext cx="1492469" cy="809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Camera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13EB13-B03E-477D-A475-4ED1550F2E53}"/>
              </a:ext>
            </a:extLst>
          </p:cNvPr>
          <p:cNvSpPr/>
          <p:nvPr/>
        </p:nvSpPr>
        <p:spPr>
          <a:xfrm>
            <a:off x="777764" y="4930993"/>
            <a:ext cx="1492469" cy="80929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Pixel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0334B3-A638-46F0-816B-1FBF89AD0FFB}"/>
              </a:ext>
            </a:extLst>
          </p:cNvPr>
          <p:cNvSpPr/>
          <p:nvPr/>
        </p:nvSpPr>
        <p:spPr>
          <a:xfrm>
            <a:off x="3011212" y="4930993"/>
            <a:ext cx="1492469" cy="80929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Screen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462B44-C788-45A0-9C00-DA7E5F19C700}"/>
              </a:ext>
            </a:extLst>
          </p:cNvPr>
          <p:cNvSpPr/>
          <p:nvPr/>
        </p:nvSpPr>
        <p:spPr>
          <a:xfrm>
            <a:off x="5892690" y="3512096"/>
            <a:ext cx="1492469" cy="8092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Face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CCB7D1-D351-40DE-B0D3-69179ED2AC85}"/>
              </a:ext>
            </a:extLst>
          </p:cNvPr>
          <p:cNvSpPr/>
          <p:nvPr/>
        </p:nvSpPr>
        <p:spPr>
          <a:xfrm>
            <a:off x="7936952" y="3512096"/>
            <a:ext cx="1492469" cy="8092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endParaRPr lang="ko-KR" altLang="en-US" dirty="0">
              <a:solidFill>
                <a:sysClr val="windowText" lastClr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F743C4-CECA-4567-81CF-A89E8F965020}"/>
              </a:ext>
            </a:extLst>
          </p:cNvPr>
          <p:cNvSpPr/>
          <p:nvPr/>
        </p:nvSpPr>
        <p:spPr>
          <a:xfrm>
            <a:off x="9981214" y="3512095"/>
            <a:ext cx="1492469" cy="80929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Space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22B349-6342-44DC-8ED4-59D64889C649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2270234" y="2702801"/>
            <a:ext cx="74097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6DD523A-3118-4506-B7E3-F2AB885CA2B5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2270234" y="1488857"/>
            <a:ext cx="740977" cy="121394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634055A-170B-4D5F-BC44-C28B9EFDF73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5151714" y="3916744"/>
            <a:ext cx="74097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06516E8-4858-4B4F-A466-1F0CE42F660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385159" y="3916744"/>
            <a:ext cx="55179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356B15B-9A29-485B-9BAA-14652942897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270233" y="5335641"/>
            <a:ext cx="740979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DEA2A5F-6CB2-45F0-905F-EA953D1CCD5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9429421" y="3916743"/>
            <a:ext cx="551793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D0CC94DC-5FCC-4AC2-B6FF-691051D3BC30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4503680" y="2702801"/>
            <a:ext cx="6223769" cy="809294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7BF871F2-ED03-4A12-B67E-A9B74C8B5558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4503681" y="4321390"/>
            <a:ext cx="6223768" cy="1014251"/>
          </a:xfrm>
          <a:prstGeom prst="bentConnector2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990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D2Coding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명석 강</dc:creator>
  <cp:lastModifiedBy>명석 강</cp:lastModifiedBy>
  <cp:revision>4</cp:revision>
  <dcterms:created xsi:type="dcterms:W3CDTF">2024-09-15T16:13:06Z</dcterms:created>
  <dcterms:modified xsi:type="dcterms:W3CDTF">2024-09-15T16:40:33Z</dcterms:modified>
</cp:coreProperties>
</file>