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B4CA7-1BB7-CEA3-1859-BFB3E3E98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F2F17-F490-97DC-CC5E-48AE75F66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242DA-D319-2541-A174-7748DC66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F6B5-7562-47F9-807F-EF3E8415FE3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FF792-E3E9-30DF-957E-C8486AF9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6C69F-203E-C0AC-7395-C9A25FF5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658E-EDBA-4B53-BCD3-325E7449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6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A7544-AD9B-0AC4-C353-1B45468F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00D19-B821-2DF7-3DF0-5AF703516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39AA6-C0D2-4EF3-D786-F5881940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F6B5-7562-47F9-807F-EF3E8415FE3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AF629-EB44-76A4-975D-6D20DD73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E04FC-6CBF-94C2-D748-5BC6911B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658E-EDBA-4B53-BCD3-325E7449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7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F5F75-3DE4-8B08-5BEF-DBDFA00D1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3FE02-3F92-653E-25E1-6E5F6F1D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20D90-2FBE-7948-5455-AC49C5D8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F6B5-7562-47F9-807F-EF3E8415FE3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BBB29B-B098-7090-8895-6955D78C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6570D-5341-A6F0-44B3-CE453CB8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658E-EDBA-4B53-BCD3-325E7449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4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93AB0-4751-533E-16E3-6B7F358D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4F982-CF59-AF5B-E75A-2BD43C54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021A1-C315-02BE-6FB8-CFD0C43F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F6B5-7562-47F9-807F-EF3E8415FE3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E0F1C-B2D0-1CF7-00FB-3713560D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D612A-F482-E177-6CEB-EBC79678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658E-EDBA-4B53-BCD3-325E7449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3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6FD94-E33E-8CFF-C9B3-67936DF7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B02C4E-84AD-1C0F-249E-A110BCAA6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A5E75-B47A-4326-D001-23CCCC7B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F6B5-7562-47F9-807F-EF3E8415FE3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0B04C-FEA8-2E24-243A-521215B3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07656-3B3C-4ED2-441F-D619F80B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658E-EDBA-4B53-BCD3-325E7449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8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4B604-D86E-EBBB-78DE-49C5C9A2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4952C-3CB6-820E-3647-5672F4511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E342F-AA40-7A6B-DBC5-A8ACA90A2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473F6-70CE-40E3-9041-055CF5C6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F6B5-7562-47F9-807F-EF3E8415FE3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2D1B3-EEF8-C861-9787-FCF7EC59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25361-1284-3F77-8A0B-E21126B3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658E-EDBA-4B53-BCD3-325E7449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6CFC2-708D-7DE6-47ED-00674FB4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B9AEE-F8C8-8B65-3693-EBE9EF81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53E151-1758-2C12-68EC-CD18CF724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CB115E-39FE-CAFD-3F55-FB0ED454B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C631F2-B161-07F3-E8B6-AA769C17C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A75838-D0F6-ED78-F3B1-F79A2A2C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F6B5-7562-47F9-807F-EF3E8415FE3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5592F-028A-4C34-B892-96CE7C07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EC3923-07B7-5505-485F-AC774794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658E-EDBA-4B53-BCD3-325E7449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2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F01B2-4111-BE51-BCF2-EE51FB9C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48A9CB-6A1D-141A-4DA4-89CFEE04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F6B5-7562-47F9-807F-EF3E8415FE3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636BFD-A25A-3AED-85D5-45A47147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90FDEE-9F72-07B4-A6C0-9A16A02F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658E-EDBA-4B53-BCD3-325E7449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8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AAEFE1-F6B5-A120-91DD-FA661223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F6B5-7562-47F9-807F-EF3E8415FE3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C6D735-E8C7-1AA2-16FE-F0B5616A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5750E8-CF17-D55C-2397-FDEF2156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658E-EDBA-4B53-BCD3-325E7449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7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C49CD-93B6-DA9E-6217-614D35CA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38607-7783-9C2F-E012-F7F7B66F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3C194E-AF84-5F3A-8140-EA9D15CF5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A01FB-3FBA-C575-1880-4CD01D42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F6B5-7562-47F9-807F-EF3E8415FE3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7E9407-CAC3-2BDE-1665-3173FCEB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C126B1-D7B0-B291-2B77-D6E42B4D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658E-EDBA-4B53-BCD3-325E7449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8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744F4-EE0C-E377-1C8A-0025E3F4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35CD8A-A300-D148-D2DC-230D9F872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48B4C-889F-372A-7048-3E974A9D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BD2D6-9CFB-03EC-D518-604AD38E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F6B5-7562-47F9-807F-EF3E8415FE3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49B42-3BA4-6B8E-F5F1-6979A8FD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4FFB36-CD4E-53C2-31B7-A73FC814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658E-EDBA-4B53-BCD3-325E7449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191F63-25AB-C10D-DF89-5C5D36BC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40DD3-8EBE-EF15-209A-DD730CB77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3D7AA-51A1-A3C7-7064-9D5101BB9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BF6B5-7562-47F9-807F-EF3E8415FE3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16A9B-41E2-3449-C9D9-7425CC8C5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F00F5-236D-64ED-C1E8-71824EEE1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658E-EDBA-4B53-BCD3-325E7449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8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E63A342E-D758-A746-B376-7B9412DE45DA}"/>
              </a:ext>
            </a:extLst>
          </p:cNvPr>
          <p:cNvGrpSpPr/>
          <p:nvPr/>
        </p:nvGrpSpPr>
        <p:grpSpPr>
          <a:xfrm>
            <a:off x="1013024" y="42862"/>
            <a:ext cx="10165952" cy="6772275"/>
            <a:chOff x="1013024" y="42862"/>
            <a:chExt cx="10165952" cy="6772275"/>
          </a:xfrm>
        </p:grpSpPr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B1E34A3C-1E17-0A4C-A451-BBB00A871EDC}"/>
                </a:ext>
              </a:extLst>
            </p:cNvPr>
            <p:cNvSpPr/>
            <p:nvPr/>
          </p:nvSpPr>
          <p:spPr>
            <a:xfrm>
              <a:off x="1013024" y="42864"/>
              <a:ext cx="10164564" cy="4616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3" name="그림 272">
              <a:extLst>
                <a:ext uri="{FF2B5EF4-FFF2-40B4-BE49-F238E27FC236}">
                  <a16:creationId xmlns:a16="http://schemas.microsoft.com/office/drawing/2014/main" id="{3E4C6551-2F89-9FE8-C877-062EC2731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75" b="89869" l="4000" r="99625">
                          <a14:foregroundMark x1="16250" y1="12946" x2="11125" y2="18574"/>
                          <a14:foregroundMark x1="11125" y1="18574" x2="7125" y2="28518"/>
                          <a14:foregroundMark x1="7125" y1="28518" x2="4000" y2="67917"/>
                          <a14:foregroundMark x1="24750" y1="17824" x2="34875" y2="22326"/>
                          <a14:foregroundMark x1="34875" y1="22326" x2="39750" y2="27205"/>
                          <a14:foregroundMark x1="50750" y1="22139" x2="88375" y2="6567"/>
                          <a14:foregroundMark x1="88375" y1="6567" x2="95875" y2="7129"/>
                          <a14:foregroundMark x1="95875" y1="7129" x2="92750" y2="42402"/>
                          <a14:foregroundMark x1="92750" y1="42402" x2="92750" y2="43340"/>
                          <a14:foregroundMark x1="82375" y1="3377" x2="92375" y2="1689"/>
                          <a14:foregroundMark x1="92375" y1="1689" x2="96625" y2="5253"/>
                          <a14:foregroundMark x1="96625" y1="5253" x2="99000" y2="34146"/>
                          <a14:foregroundMark x1="99000" y1="34146" x2="98375" y2="39400"/>
                          <a14:foregroundMark x1="80875" y1="4878" x2="94125" y2="375"/>
                          <a14:foregroundMark x1="94125" y1="375" x2="99625" y2="1876"/>
                          <a14:foregroundMark x1="44000" y1="29644" x2="36000" y2="29456"/>
                          <a14:foregroundMark x1="36000" y1="29456" x2="18250" y2="16323"/>
                          <a14:foregroundMark x1="18250" y1="16323" x2="11375" y2="28518"/>
                          <a14:foregroundMark x1="11375" y1="28518" x2="9125" y2="60413"/>
                          <a14:foregroundMark x1="9125" y1="60413" x2="17000" y2="64728"/>
                          <a14:foregroundMark x1="17000" y1="64728" x2="34000" y2="54409"/>
                          <a14:foregroundMark x1="34000" y1="54409" x2="21375" y2="28330"/>
                          <a14:foregroundMark x1="21375" y1="28330" x2="25000" y2="49531"/>
                          <a14:backgroundMark x1="55750" y1="10131" x2="66750" y2="2439"/>
                          <a14:backgroundMark x1="66750" y1="2439" x2="71000" y2="22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024" y="42996"/>
              <a:ext cx="10164564" cy="6772141"/>
            </a:xfrm>
            <a:prstGeom prst="rect">
              <a:avLst/>
            </a:prstGeom>
          </p:spPr>
        </p:pic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CEEE8A1E-1B4C-2455-8090-CC55E21D14D5}"/>
                </a:ext>
              </a:extLst>
            </p:cNvPr>
            <p:cNvSpPr/>
            <p:nvPr/>
          </p:nvSpPr>
          <p:spPr>
            <a:xfrm flipV="1">
              <a:off x="1014412" y="42862"/>
              <a:ext cx="10164564" cy="6772275"/>
            </a:xfrm>
            <a:custGeom>
              <a:avLst/>
              <a:gdLst>
                <a:gd name="connsiteX0" fmla="*/ 8311147 w 10164564"/>
                <a:gd name="connsiteY0" fmla="*/ 6711429 h 6772275"/>
                <a:gd name="connsiteX1" fmla="*/ 7885564 w 10164564"/>
                <a:gd name="connsiteY1" fmla="*/ 6553875 h 6772275"/>
                <a:gd name="connsiteX2" fmla="*/ 7231310 w 10164564"/>
                <a:gd name="connsiteY2" fmla="*/ 6315003 h 6772275"/>
                <a:gd name="connsiteX3" fmla="*/ 6386496 w 10164564"/>
                <a:gd name="connsiteY3" fmla="*/ 6010061 h 6772275"/>
                <a:gd name="connsiteX4" fmla="*/ 5586146 w 10164564"/>
                <a:gd name="connsiteY4" fmla="*/ 5721635 h 6772275"/>
                <a:gd name="connsiteX5" fmla="*/ 4195061 w 10164564"/>
                <a:gd name="connsiteY5" fmla="*/ 5214668 h 6772275"/>
                <a:gd name="connsiteX6" fmla="*/ 4079455 w 10164564"/>
                <a:gd name="connsiteY6" fmla="*/ 5154950 h 6772275"/>
                <a:gd name="connsiteX7" fmla="*/ 4074374 w 10164564"/>
                <a:gd name="connsiteY7" fmla="*/ 4940219 h 6772275"/>
                <a:gd name="connsiteX8" fmla="*/ 4064210 w 10164564"/>
                <a:gd name="connsiteY8" fmla="*/ 4768689 h 6772275"/>
                <a:gd name="connsiteX9" fmla="*/ 4009583 w 10164564"/>
                <a:gd name="connsiteY9" fmla="*/ 4797912 h 6772275"/>
                <a:gd name="connsiteX10" fmla="*/ 3947334 w 10164564"/>
                <a:gd name="connsiteY10" fmla="*/ 4708971 h 6772275"/>
                <a:gd name="connsiteX11" fmla="*/ 3928278 w 10164564"/>
                <a:gd name="connsiteY11" fmla="*/ 4673394 h 6772275"/>
                <a:gd name="connsiteX12" fmla="*/ 3909222 w 10164564"/>
                <a:gd name="connsiteY12" fmla="*/ 4755983 h 6772275"/>
                <a:gd name="connsiteX13" fmla="*/ 3999420 w 10164564"/>
                <a:gd name="connsiteY13" fmla="*/ 4832218 h 6772275"/>
                <a:gd name="connsiteX14" fmla="*/ 4055318 w 10164564"/>
                <a:gd name="connsiteY14" fmla="*/ 4815701 h 6772275"/>
                <a:gd name="connsiteX15" fmla="*/ 3982905 w 10164564"/>
                <a:gd name="connsiteY15" fmla="*/ 4856360 h 6772275"/>
                <a:gd name="connsiteX16" fmla="*/ 3960038 w 10164564"/>
                <a:gd name="connsiteY16" fmla="*/ 4888125 h 6772275"/>
                <a:gd name="connsiteX17" fmla="*/ 3935900 w 10164564"/>
                <a:gd name="connsiteY17" fmla="*/ 4918619 h 6772275"/>
                <a:gd name="connsiteX18" fmla="*/ 3905411 w 10164564"/>
                <a:gd name="connsiteY18" fmla="*/ 4966901 h 6772275"/>
                <a:gd name="connsiteX19" fmla="*/ 3900329 w 10164564"/>
                <a:gd name="connsiteY19" fmla="*/ 5010102 h 6772275"/>
                <a:gd name="connsiteX20" fmla="*/ 3899059 w 10164564"/>
                <a:gd name="connsiteY20" fmla="*/ 4969443 h 6772275"/>
                <a:gd name="connsiteX21" fmla="*/ 3883814 w 10164564"/>
                <a:gd name="connsiteY21" fmla="*/ 4927513 h 6772275"/>
                <a:gd name="connsiteX22" fmla="*/ 3871110 w 10164564"/>
                <a:gd name="connsiteY22" fmla="*/ 4888125 h 6772275"/>
                <a:gd name="connsiteX23" fmla="*/ 3836809 w 10164564"/>
                <a:gd name="connsiteY23" fmla="*/ 4857630 h 6772275"/>
                <a:gd name="connsiteX24" fmla="*/ 3792345 w 10164564"/>
                <a:gd name="connsiteY24" fmla="*/ 4880501 h 6772275"/>
                <a:gd name="connsiteX25" fmla="*/ 3782182 w 10164564"/>
                <a:gd name="connsiteY25" fmla="*/ 4876689 h 6772275"/>
                <a:gd name="connsiteX26" fmla="*/ 3707229 w 10164564"/>
                <a:gd name="connsiteY26" fmla="*/ 4857630 h 6772275"/>
                <a:gd name="connsiteX27" fmla="*/ 3644979 w 10164564"/>
                <a:gd name="connsiteY27" fmla="*/ 4865254 h 6772275"/>
                <a:gd name="connsiteX28" fmla="*/ 3636087 w 10164564"/>
                <a:gd name="connsiteY28" fmla="*/ 4881772 h 6772275"/>
                <a:gd name="connsiteX29" fmla="*/ 3613220 w 10164564"/>
                <a:gd name="connsiteY29" fmla="*/ 4862713 h 6772275"/>
                <a:gd name="connsiteX30" fmla="*/ 3590352 w 10164564"/>
                <a:gd name="connsiteY30" fmla="*/ 4844924 h 6772275"/>
                <a:gd name="connsiteX31" fmla="*/ 3544618 w 10164564"/>
                <a:gd name="connsiteY31" fmla="*/ 4866524 h 6772275"/>
                <a:gd name="connsiteX32" fmla="*/ 3528103 w 10164564"/>
                <a:gd name="connsiteY32" fmla="*/ 4851277 h 6772275"/>
                <a:gd name="connsiteX33" fmla="*/ 3493802 w 10164564"/>
                <a:gd name="connsiteY33" fmla="*/ 4829677 h 6772275"/>
                <a:gd name="connsiteX34" fmla="*/ 3458231 w 10164564"/>
                <a:gd name="connsiteY34" fmla="*/ 4837301 h 6772275"/>
                <a:gd name="connsiteX35" fmla="*/ 3493802 w 10164564"/>
                <a:gd name="connsiteY35" fmla="*/ 4822054 h 6772275"/>
                <a:gd name="connsiteX36" fmla="*/ 3500154 w 10164564"/>
                <a:gd name="connsiteY36" fmla="*/ 4780124 h 6772275"/>
                <a:gd name="connsiteX37" fmla="*/ 3439175 w 10164564"/>
                <a:gd name="connsiteY37" fmla="*/ 4794100 h 6772275"/>
                <a:gd name="connsiteX38" fmla="*/ 3436634 w 10164564"/>
                <a:gd name="connsiteY38" fmla="*/ 4787747 h 6772275"/>
                <a:gd name="connsiteX39" fmla="*/ 3456961 w 10164564"/>
                <a:gd name="connsiteY39" fmla="*/ 4761065 h 6772275"/>
                <a:gd name="connsiteX40" fmla="*/ 3440446 w 10164564"/>
                <a:gd name="connsiteY40" fmla="*/ 4757253 h 6772275"/>
                <a:gd name="connsiteX41" fmla="*/ 3382007 w 10164564"/>
                <a:gd name="connsiteY41" fmla="*/ 4772500 h 6772275"/>
                <a:gd name="connsiteX42" fmla="*/ 3331191 w 10164564"/>
                <a:gd name="connsiteY42" fmla="*/ 4776312 h 6772275"/>
                <a:gd name="connsiteX43" fmla="*/ 3382007 w 10164564"/>
                <a:gd name="connsiteY43" fmla="*/ 4750900 h 6772275"/>
                <a:gd name="connsiteX44" fmla="*/ 3432823 w 10164564"/>
                <a:gd name="connsiteY44" fmla="*/ 4726759 h 6772275"/>
                <a:gd name="connsiteX45" fmla="*/ 3385818 w 10164564"/>
                <a:gd name="connsiteY45" fmla="*/ 4725488 h 6772275"/>
                <a:gd name="connsiteX46" fmla="*/ 3332462 w 10164564"/>
                <a:gd name="connsiteY46" fmla="*/ 4735653 h 6772275"/>
                <a:gd name="connsiteX47" fmla="*/ 3235912 w 10164564"/>
                <a:gd name="connsiteY47" fmla="*/ 4739465 h 6772275"/>
                <a:gd name="connsiteX48" fmla="*/ 3248616 w 10164564"/>
                <a:gd name="connsiteY48" fmla="*/ 4730571 h 6772275"/>
                <a:gd name="connsiteX49" fmla="*/ 3294350 w 10164564"/>
                <a:gd name="connsiteY49" fmla="*/ 4729300 h 6772275"/>
                <a:gd name="connsiteX50" fmla="*/ 3300702 w 10164564"/>
                <a:gd name="connsiteY50" fmla="*/ 4708971 h 6772275"/>
                <a:gd name="connsiteX51" fmla="*/ 3106331 w 10164564"/>
                <a:gd name="connsiteY51" fmla="*/ 4744547 h 6772275"/>
                <a:gd name="connsiteX52" fmla="*/ 3045352 w 10164564"/>
                <a:gd name="connsiteY52" fmla="*/ 4795371 h 6772275"/>
                <a:gd name="connsiteX53" fmla="*/ 3033919 w 10164564"/>
                <a:gd name="connsiteY53" fmla="*/ 4825865 h 6772275"/>
                <a:gd name="connsiteX54" fmla="*/ 3028837 w 10164564"/>
                <a:gd name="connsiteY54" fmla="*/ 4800453 h 6772275"/>
                <a:gd name="connsiteX55" fmla="*/ 3023755 w 10164564"/>
                <a:gd name="connsiteY55" fmla="*/ 4775042 h 6772275"/>
                <a:gd name="connsiteX56" fmla="*/ 2816681 w 10164564"/>
                <a:gd name="connsiteY56" fmla="*/ 4838571 h 6772275"/>
                <a:gd name="connsiteX57" fmla="*/ 2610876 w 10164564"/>
                <a:gd name="connsiteY57" fmla="*/ 4902101 h 6772275"/>
                <a:gd name="connsiteX58" fmla="*/ 2600713 w 10164564"/>
                <a:gd name="connsiteY58" fmla="*/ 4883042 h 6772275"/>
                <a:gd name="connsiteX59" fmla="*/ 2579116 w 10164564"/>
                <a:gd name="connsiteY59" fmla="*/ 4862713 h 6772275"/>
                <a:gd name="connsiteX60" fmla="*/ 2682019 w 10164564"/>
                <a:gd name="connsiteY60" fmla="*/ 4819512 h 6772275"/>
                <a:gd name="connsiteX61" fmla="*/ 2817951 w 10164564"/>
                <a:gd name="connsiteY61" fmla="*/ 4754712 h 6772275"/>
                <a:gd name="connsiteX62" fmla="*/ 2830655 w 10164564"/>
                <a:gd name="connsiteY62" fmla="*/ 4750900 h 6772275"/>
                <a:gd name="connsiteX63" fmla="*/ 2969128 w 10164564"/>
                <a:gd name="connsiteY63" fmla="*/ 4728029 h 6772275"/>
                <a:gd name="connsiteX64" fmla="*/ 3121576 w 10164564"/>
                <a:gd name="connsiteY64" fmla="*/ 4677206 h 6772275"/>
                <a:gd name="connsiteX65" fmla="*/ 3166040 w 10164564"/>
                <a:gd name="connsiteY65" fmla="*/ 4664500 h 6772275"/>
                <a:gd name="connsiteX66" fmla="*/ 3195259 w 10164564"/>
                <a:gd name="connsiteY66" fmla="*/ 4635276 h 6772275"/>
                <a:gd name="connsiteX67" fmla="*/ 3093627 w 10164564"/>
                <a:gd name="connsiteY67" fmla="*/ 4642900 h 6772275"/>
                <a:gd name="connsiteX68" fmla="*/ 3045352 w 10164564"/>
                <a:gd name="connsiteY68" fmla="*/ 4641629 h 6772275"/>
                <a:gd name="connsiteX69" fmla="*/ 3047893 w 10164564"/>
                <a:gd name="connsiteY69" fmla="*/ 4622570 h 6772275"/>
                <a:gd name="connsiteX70" fmla="*/ 3012322 w 10164564"/>
                <a:gd name="connsiteY70" fmla="*/ 4603511 h 6772275"/>
                <a:gd name="connsiteX71" fmla="*/ 2953884 w 10164564"/>
                <a:gd name="connsiteY71" fmla="*/ 4584452 h 6772275"/>
                <a:gd name="connsiteX72" fmla="*/ 2910690 w 10164564"/>
                <a:gd name="connsiteY72" fmla="*/ 4573017 h 6772275"/>
                <a:gd name="connsiteX73" fmla="*/ 2901797 w 10164564"/>
                <a:gd name="connsiteY73" fmla="*/ 4547605 h 6772275"/>
                <a:gd name="connsiteX74" fmla="*/ 2688371 w 10164564"/>
                <a:gd name="connsiteY74" fmla="*/ 4590805 h 6772275"/>
                <a:gd name="connsiteX75" fmla="*/ 2460970 w 10164564"/>
                <a:gd name="connsiteY75" fmla="*/ 4647982 h 6772275"/>
                <a:gd name="connsiteX76" fmla="*/ 2372042 w 10164564"/>
                <a:gd name="connsiteY76" fmla="*/ 4738194 h 6772275"/>
                <a:gd name="connsiteX77" fmla="*/ 2440643 w 10164564"/>
                <a:gd name="connsiteY77" fmla="*/ 4799183 h 6772275"/>
                <a:gd name="connsiteX78" fmla="*/ 2492729 w 10164564"/>
                <a:gd name="connsiteY78" fmla="*/ 4805536 h 6772275"/>
                <a:gd name="connsiteX79" fmla="*/ 2500352 w 10164564"/>
                <a:gd name="connsiteY79" fmla="*/ 4825865 h 6772275"/>
                <a:gd name="connsiteX80" fmla="*/ 2486378 w 10164564"/>
                <a:gd name="connsiteY80" fmla="*/ 4851277 h 6772275"/>
                <a:gd name="connsiteX81" fmla="*/ 2500352 w 10164564"/>
                <a:gd name="connsiteY81" fmla="*/ 4876689 h 6772275"/>
                <a:gd name="connsiteX82" fmla="*/ 2500352 w 10164564"/>
                <a:gd name="connsiteY82" fmla="*/ 4893207 h 6772275"/>
                <a:gd name="connsiteX83" fmla="*/ 2502893 w 10164564"/>
                <a:gd name="connsiteY83" fmla="*/ 4927513 h 6772275"/>
                <a:gd name="connsiteX84" fmla="*/ 2496541 w 10164564"/>
                <a:gd name="connsiteY84" fmla="*/ 4936407 h 6772275"/>
                <a:gd name="connsiteX85" fmla="*/ 2472403 w 10164564"/>
                <a:gd name="connsiteY85" fmla="*/ 4956737 h 6772275"/>
                <a:gd name="connsiteX86" fmla="*/ 2464781 w 10164564"/>
                <a:gd name="connsiteY86" fmla="*/ 4961819 h 6772275"/>
                <a:gd name="connsiteX87" fmla="*/ 2439373 w 10164564"/>
                <a:gd name="connsiteY87" fmla="*/ 4945301 h 6772275"/>
                <a:gd name="connsiteX88" fmla="*/ 2408883 w 10164564"/>
                <a:gd name="connsiteY88" fmla="*/ 4952925 h 6772275"/>
                <a:gd name="connsiteX89" fmla="*/ 2397450 w 10164564"/>
                <a:gd name="connsiteY89" fmla="*/ 5002478 h 6772275"/>
                <a:gd name="connsiteX90" fmla="*/ 2420317 w 10164564"/>
                <a:gd name="connsiteY90" fmla="*/ 5058384 h 6772275"/>
                <a:gd name="connsiteX91" fmla="*/ 2420317 w 10164564"/>
                <a:gd name="connsiteY91" fmla="*/ 5066008 h 6772275"/>
                <a:gd name="connsiteX92" fmla="*/ 2397450 w 10164564"/>
                <a:gd name="connsiteY92" fmla="*/ 5086337 h 6772275"/>
                <a:gd name="connsiteX93" fmla="*/ 2455888 w 10164564"/>
                <a:gd name="connsiteY93" fmla="*/ 5092690 h 6772275"/>
                <a:gd name="connsiteX94" fmla="*/ 2506704 w 10164564"/>
                <a:gd name="connsiteY94" fmla="*/ 5144785 h 6772275"/>
                <a:gd name="connsiteX95" fmla="*/ 2528301 w 10164564"/>
                <a:gd name="connsiteY95" fmla="*/ 5209585 h 6772275"/>
                <a:gd name="connsiteX96" fmla="*/ 2515597 w 10164564"/>
                <a:gd name="connsiteY96" fmla="*/ 5219750 h 6772275"/>
                <a:gd name="connsiteX97" fmla="*/ 2494000 w 10164564"/>
                <a:gd name="connsiteY97" fmla="*/ 5200691 h 6772275"/>
                <a:gd name="connsiteX98" fmla="*/ 2443184 w 10164564"/>
                <a:gd name="connsiteY98" fmla="*/ 5194338 h 6772275"/>
                <a:gd name="connsiteX99" fmla="*/ 2439373 w 10164564"/>
                <a:gd name="connsiteY99" fmla="*/ 5227374 h 6772275"/>
                <a:gd name="connsiteX100" fmla="*/ 2467322 w 10164564"/>
                <a:gd name="connsiteY100" fmla="*/ 5219750 h 6772275"/>
                <a:gd name="connsiteX101" fmla="*/ 2438102 w 10164564"/>
                <a:gd name="connsiteY101" fmla="*/ 5233727 h 6772275"/>
                <a:gd name="connsiteX102" fmla="*/ 2417776 w 10164564"/>
                <a:gd name="connsiteY102" fmla="*/ 5345539 h 6772275"/>
                <a:gd name="connsiteX103" fmla="*/ 2504163 w 10164564"/>
                <a:gd name="connsiteY103" fmla="*/ 5364598 h 6772275"/>
                <a:gd name="connsiteX104" fmla="*/ 2524489 w 10164564"/>
                <a:gd name="connsiteY104" fmla="*/ 5406528 h 6772275"/>
                <a:gd name="connsiteX105" fmla="*/ 2477485 w 10164564"/>
                <a:gd name="connsiteY105" fmla="*/ 5473869 h 6772275"/>
                <a:gd name="connsiteX106" fmla="*/ 2420317 w 10164564"/>
                <a:gd name="connsiteY106" fmla="*/ 5496740 h 6772275"/>
                <a:gd name="connsiteX107" fmla="*/ 2377123 w 10164564"/>
                <a:gd name="connsiteY107" fmla="*/ 5115561 h 6772275"/>
                <a:gd name="connsiteX108" fmla="*/ 2349175 w 10164564"/>
                <a:gd name="connsiteY108" fmla="*/ 4987231 h 6772275"/>
                <a:gd name="connsiteX109" fmla="*/ 2351715 w 10164564"/>
                <a:gd name="connsiteY109" fmla="*/ 4979607 h 6772275"/>
                <a:gd name="connsiteX110" fmla="*/ 2366960 w 10164564"/>
                <a:gd name="connsiteY110" fmla="*/ 4938948 h 6772275"/>
                <a:gd name="connsiteX111" fmla="*/ 2359338 w 10164564"/>
                <a:gd name="connsiteY111" fmla="*/ 4856360 h 6772275"/>
                <a:gd name="connsiteX112" fmla="*/ 2337741 w 10164564"/>
                <a:gd name="connsiteY112" fmla="*/ 4809348 h 6772275"/>
                <a:gd name="connsiteX113" fmla="*/ 2337741 w 10164564"/>
                <a:gd name="connsiteY113" fmla="*/ 4801724 h 6772275"/>
                <a:gd name="connsiteX114" fmla="*/ 2350445 w 10164564"/>
                <a:gd name="connsiteY114" fmla="*/ 4749630 h 6772275"/>
                <a:gd name="connsiteX115" fmla="*/ 2340282 w 10164564"/>
                <a:gd name="connsiteY115" fmla="*/ 4644170 h 6772275"/>
                <a:gd name="connsiteX116" fmla="*/ 2314874 w 10164564"/>
                <a:gd name="connsiteY116" fmla="*/ 4218521 h 6772275"/>
                <a:gd name="connsiteX117" fmla="*/ 2236109 w 10164564"/>
                <a:gd name="connsiteY117" fmla="*/ 4228685 h 6772275"/>
                <a:gd name="connsiteX118" fmla="*/ 2139559 w 10164564"/>
                <a:gd name="connsiteY118" fmla="*/ 4210897 h 6772275"/>
                <a:gd name="connsiteX119" fmla="*/ 2068417 w 10164564"/>
                <a:gd name="connsiteY119" fmla="*/ 4188026 h 6772275"/>
                <a:gd name="connsiteX120" fmla="*/ 2012519 w 10164564"/>
                <a:gd name="connsiteY120" fmla="*/ 4223603 h 6772275"/>
                <a:gd name="connsiteX121" fmla="*/ 1949000 w 10164564"/>
                <a:gd name="connsiteY121" fmla="*/ 4205815 h 6772275"/>
                <a:gd name="connsiteX122" fmla="*/ 1926132 w 10164564"/>
                <a:gd name="connsiteY122" fmla="*/ 4196920 h 6772275"/>
                <a:gd name="connsiteX123" fmla="*/ 1914699 w 10164564"/>
                <a:gd name="connsiteY123" fmla="*/ 4189297 h 6772275"/>
                <a:gd name="connsiteX124" fmla="*/ 1857531 w 10164564"/>
                <a:gd name="connsiteY124" fmla="*/ 4182944 h 6772275"/>
                <a:gd name="connsiteX125" fmla="*/ 1799093 w 10164564"/>
                <a:gd name="connsiteY125" fmla="*/ 4175320 h 6772275"/>
                <a:gd name="connsiteX126" fmla="*/ 1787659 w 10164564"/>
                <a:gd name="connsiteY126" fmla="*/ 4203273 h 6772275"/>
                <a:gd name="connsiteX127" fmla="*/ 1778766 w 10164564"/>
                <a:gd name="connsiteY127" fmla="*/ 4247744 h 6772275"/>
                <a:gd name="connsiteX128" fmla="*/ 1776226 w 10164564"/>
                <a:gd name="connsiteY128" fmla="*/ 4200732 h 6772275"/>
                <a:gd name="connsiteX129" fmla="*/ 1768603 w 10164564"/>
                <a:gd name="connsiteY129" fmla="*/ 4137202 h 6772275"/>
                <a:gd name="connsiteX130" fmla="*/ 1813067 w 10164564"/>
                <a:gd name="connsiteY130" fmla="*/ 4118143 h 6772275"/>
                <a:gd name="connsiteX131" fmla="*/ 1889291 w 10164564"/>
                <a:gd name="connsiteY131" fmla="*/ 4082567 h 6772275"/>
                <a:gd name="connsiteX132" fmla="*/ 1771144 w 10164564"/>
                <a:gd name="connsiteY132" fmla="*/ 4086379 h 6772275"/>
                <a:gd name="connsiteX133" fmla="*/ 1763522 w 10164564"/>
                <a:gd name="connsiteY133" fmla="*/ 4050802 h 6772275"/>
                <a:gd name="connsiteX134" fmla="*/ 1755899 w 10164564"/>
                <a:gd name="connsiteY134" fmla="*/ 3923742 h 6772275"/>
                <a:gd name="connsiteX135" fmla="*/ 1757170 w 10164564"/>
                <a:gd name="connsiteY135" fmla="*/ 3874189 h 6772275"/>
                <a:gd name="connsiteX136" fmla="*/ 1833393 w 10164564"/>
                <a:gd name="connsiteY136" fmla="*/ 3919931 h 6772275"/>
                <a:gd name="connsiteX137" fmla="*/ 1819419 w 10164564"/>
                <a:gd name="connsiteY137" fmla="*/ 3878001 h 6772275"/>
                <a:gd name="connsiteX138" fmla="*/ 1800363 w 10164564"/>
                <a:gd name="connsiteY138" fmla="*/ 3824636 h 6772275"/>
                <a:gd name="connsiteX139" fmla="*/ 1771144 w 10164564"/>
                <a:gd name="connsiteY139" fmla="*/ 3815742 h 6772275"/>
                <a:gd name="connsiteX140" fmla="*/ 1738114 w 10164564"/>
                <a:gd name="connsiteY140" fmla="*/ 3747129 h 6772275"/>
                <a:gd name="connsiteX141" fmla="*/ 1730491 w 10164564"/>
                <a:gd name="connsiteY141" fmla="*/ 3644211 h 6772275"/>
                <a:gd name="connsiteX142" fmla="*/ 1717787 w 10164564"/>
                <a:gd name="connsiteY142" fmla="*/ 3500634 h 6772275"/>
                <a:gd name="connsiteX143" fmla="*/ 1658079 w 10164564"/>
                <a:gd name="connsiteY143" fmla="*/ 3257950 h 6772275"/>
                <a:gd name="connsiteX144" fmla="*/ 1647916 w 10164564"/>
                <a:gd name="connsiteY144" fmla="*/ 3251597 h 6772275"/>
                <a:gd name="connsiteX145" fmla="*/ 1665701 w 10164564"/>
                <a:gd name="connsiteY145" fmla="*/ 3237621 h 6772275"/>
                <a:gd name="connsiteX146" fmla="*/ 1682216 w 10164564"/>
                <a:gd name="connsiteY146" fmla="*/ 3193150 h 6772275"/>
                <a:gd name="connsiteX147" fmla="*/ 1651727 w 10164564"/>
                <a:gd name="connsiteY147" fmla="*/ 3148679 h 6772275"/>
                <a:gd name="connsiteX148" fmla="*/ 1623778 w 10164564"/>
                <a:gd name="connsiteY148" fmla="*/ 3127079 h 6772275"/>
                <a:gd name="connsiteX149" fmla="*/ 1631400 w 10164564"/>
                <a:gd name="connsiteY149" fmla="*/ 3120726 h 6772275"/>
                <a:gd name="connsiteX150" fmla="*/ 1682216 w 10164564"/>
                <a:gd name="connsiteY150" fmla="*/ 3110561 h 6772275"/>
                <a:gd name="connsiteX151" fmla="*/ 1552636 w 10164564"/>
                <a:gd name="connsiteY151" fmla="*/ 3085149 h 6772275"/>
                <a:gd name="connsiteX152" fmla="*/ 1472601 w 10164564"/>
                <a:gd name="connsiteY152" fmla="*/ 3099126 h 6772275"/>
                <a:gd name="connsiteX153" fmla="*/ 1437030 w 10164564"/>
                <a:gd name="connsiteY153" fmla="*/ 3110561 h 6772275"/>
                <a:gd name="connsiteX154" fmla="*/ 1412892 w 10164564"/>
                <a:gd name="connsiteY154" fmla="*/ 3099126 h 6772275"/>
                <a:gd name="connsiteX155" fmla="*/ 1381132 w 10164564"/>
                <a:gd name="connsiteY155" fmla="*/ 3087690 h 6772275"/>
                <a:gd name="connsiteX156" fmla="*/ 1334127 w 10164564"/>
                <a:gd name="connsiteY156" fmla="*/ 3081337 h 6772275"/>
                <a:gd name="connsiteX157" fmla="*/ 1346831 w 10164564"/>
                <a:gd name="connsiteY157" fmla="*/ 3072443 h 6772275"/>
                <a:gd name="connsiteX158" fmla="*/ 1368428 w 10164564"/>
                <a:gd name="connsiteY158" fmla="*/ 3047031 h 6772275"/>
                <a:gd name="connsiteX159" fmla="*/ 1235037 w 10164564"/>
                <a:gd name="connsiteY159" fmla="*/ 2998749 h 6772275"/>
                <a:gd name="connsiteX160" fmla="*/ 1158813 w 10164564"/>
                <a:gd name="connsiteY160" fmla="*/ 2986043 h 6772275"/>
                <a:gd name="connsiteX161" fmla="*/ 1260444 w 10164564"/>
                <a:gd name="connsiteY161" fmla="*/ 2991125 h 6772275"/>
                <a:gd name="connsiteX162" fmla="*/ 1339209 w 10164564"/>
                <a:gd name="connsiteY162" fmla="*/ 2988584 h 6772275"/>
                <a:gd name="connsiteX163" fmla="*/ 1289664 w 10164564"/>
                <a:gd name="connsiteY163" fmla="*/ 2955548 h 6772275"/>
                <a:gd name="connsiteX164" fmla="*/ 1264256 w 10164564"/>
                <a:gd name="connsiteY164" fmla="*/ 2930136 h 6772275"/>
                <a:gd name="connsiteX165" fmla="*/ 1309990 w 10164564"/>
                <a:gd name="connsiteY165" fmla="*/ 2935219 h 6772275"/>
                <a:gd name="connsiteX166" fmla="*/ 1355724 w 10164564"/>
                <a:gd name="connsiteY166" fmla="*/ 2912348 h 6772275"/>
                <a:gd name="connsiteX167" fmla="*/ 1264256 w 10164564"/>
                <a:gd name="connsiteY167" fmla="*/ 2871689 h 6772275"/>
                <a:gd name="connsiteX168" fmla="*/ 1171517 w 10164564"/>
                <a:gd name="connsiteY168" fmla="*/ 2857713 h 6772275"/>
                <a:gd name="connsiteX169" fmla="*/ 1264256 w 10164564"/>
                <a:gd name="connsiteY169" fmla="*/ 2864065 h 6772275"/>
                <a:gd name="connsiteX170" fmla="*/ 1355724 w 10164564"/>
                <a:gd name="connsiteY170" fmla="*/ 2845007 h 6772275"/>
                <a:gd name="connsiteX171" fmla="*/ 1327775 w 10164564"/>
                <a:gd name="connsiteY171" fmla="*/ 2817053 h 6772275"/>
                <a:gd name="connsiteX172" fmla="*/ 1320153 w 10164564"/>
                <a:gd name="connsiteY172" fmla="*/ 2809430 h 6772275"/>
                <a:gd name="connsiteX173" fmla="*/ 1343020 w 10164564"/>
                <a:gd name="connsiteY173" fmla="*/ 2773853 h 6772275"/>
                <a:gd name="connsiteX174" fmla="*/ 1289664 w 10164564"/>
                <a:gd name="connsiteY174" fmla="*/ 2738277 h 6772275"/>
                <a:gd name="connsiteX175" fmla="*/ 1235037 w 10164564"/>
                <a:gd name="connsiteY175" fmla="*/ 2733194 h 6772275"/>
                <a:gd name="connsiteX176" fmla="*/ 1288393 w 10164564"/>
                <a:gd name="connsiteY176" fmla="*/ 2731924 h 6772275"/>
                <a:gd name="connsiteX177" fmla="*/ 1339209 w 10164564"/>
                <a:gd name="connsiteY177" fmla="*/ 2703970 h 6772275"/>
                <a:gd name="connsiteX178" fmla="*/ 1302368 w 10164564"/>
                <a:gd name="connsiteY178" fmla="*/ 2678559 h 6772275"/>
                <a:gd name="connsiteX179" fmla="*/ 1266796 w 10164564"/>
                <a:gd name="connsiteY179" fmla="*/ 2665853 h 6772275"/>
                <a:gd name="connsiteX180" fmla="*/ 1289664 w 10164564"/>
                <a:gd name="connsiteY180" fmla="*/ 2656958 h 6772275"/>
                <a:gd name="connsiteX181" fmla="*/ 1292204 w 10164564"/>
                <a:gd name="connsiteY181" fmla="*/ 2630276 h 6772275"/>
                <a:gd name="connsiteX182" fmla="*/ 1266796 w 10164564"/>
                <a:gd name="connsiteY182" fmla="*/ 2615029 h 6772275"/>
                <a:gd name="connsiteX183" fmla="*/ 1200736 w 10164564"/>
                <a:gd name="connsiteY183" fmla="*/ 2598511 h 6772275"/>
                <a:gd name="connsiteX184" fmla="*/ 1231225 w 10164564"/>
                <a:gd name="connsiteY184" fmla="*/ 2595970 h 6772275"/>
                <a:gd name="connsiteX185" fmla="*/ 1327775 w 10164564"/>
                <a:gd name="connsiteY185" fmla="*/ 2568017 h 6772275"/>
                <a:gd name="connsiteX186" fmla="*/ 1247740 w 10164564"/>
                <a:gd name="connsiteY186" fmla="*/ 2536252 h 6772275"/>
                <a:gd name="connsiteX187" fmla="*/ 1171517 w 10164564"/>
                <a:gd name="connsiteY187" fmla="*/ 2533711 h 6772275"/>
                <a:gd name="connsiteX188" fmla="*/ 1245200 w 10164564"/>
                <a:gd name="connsiteY188" fmla="*/ 2529899 h 6772275"/>
                <a:gd name="connsiteX189" fmla="*/ 1317612 w 10164564"/>
                <a:gd name="connsiteY189" fmla="*/ 2500675 h 6772275"/>
                <a:gd name="connsiteX190" fmla="*/ 1276960 w 10164564"/>
                <a:gd name="connsiteY190" fmla="*/ 2471451 h 6772275"/>
                <a:gd name="connsiteX191" fmla="*/ 1235037 w 10164564"/>
                <a:gd name="connsiteY191" fmla="*/ 2466369 h 6772275"/>
                <a:gd name="connsiteX192" fmla="*/ 1275689 w 10164564"/>
                <a:gd name="connsiteY192" fmla="*/ 2465098 h 6772275"/>
                <a:gd name="connsiteX193" fmla="*/ 1312531 w 10164564"/>
                <a:gd name="connsiteY193" fmla="*/ 2434604 h 6772275"/>
                <a:gd name="connsiteX194" fmla="*/ 1186761 w 10164564"/>
                <a:gd name="connsiteY194" fmla="*/ 2401569 h 6772275"/>
                <a:gd name="connsiteX195" fmla="*/ 1063533 w 10164564"/>
                <a:gd name="connsiteY195" fmla="*/ 2416816 h 6772275"/>
                <a:gd name="connsiteX196" fmla="*/ 1124512 w 10164564"/>
                <a:gd name="connsiteY196" fmla="*/ 2463828 h 6772275"/>
                <a:gd name="connsiteX197" fmla="*/ 1135946 w 10164564"/>
                <a:gd name="connsiteY197" fmla="*/ 2467640 h 6772275"/>
                <a:gd name="connsiteX198" fmla="*/ 1123242 w 10164564"/>
                <a:gd name="connsiteY198" fmla="*/ 2475263 h 6772275"/>
                <a:gd name="connsiteX199" fmla="*/ 1101645 w 10164564"/>
                <a:gd name="connsiteY199" fmla="*/ 2495593 h 6772275"/>
                <a:gd name="connsiteX200" fmla="*/ 1111808 w 10164564"/>
                <a:gd name="connsiteY200" fmla="*/ 2509569 h 6772275"/>
                <a:gd name="connsiteX201" fmla="*/ 1146109 w 10164564"/>
                <a:gd name="connsiteY201" fmla="*/ 2514652 h 6772275"/>
                <a:gd name="connsiteX202" fmla="*/ 1124512 w 10164564"/>
                <a:gd name="connsiteY202" fmla="*/ 2524816 h 6772275"/>
                <a:gd name="connsiteX203" fmla="*/ 1076237 w 10164564"/>
                <a:gd name="connsiteY203" fmla="*/ 2551499 h 6772275"/>
                <a:gd name="connsiteX204" fmla="*/ 1099104 w 10164564"/>
                <a:gd name="connsiteY204" fmla="*/ 2578181 h 6772275"/>
                <a:gd name="connsiteX205" fmla="*/ 1105456 w 10164564"/>
                <a:gd name="connsiteY205" fmla="*/ 2585805 h 6772275"/>
                <a:gd name="connsiteX206" fmla="*/ 1088941 w 10164564"/>
                <a:gd name="connsiteY206" fmla="*/ 2621382 h 6772275"/>
                <a:gd name="connsiteX207" fmla="*/ 1175328 w 10164564"/>
                <a:gd name="connsiteY207" fmla="*/ 2656958 h 6772275"/>
                <a:gd name="connsiteX208" fmla="*/ 1260444 w 10164564"/>
                <a:gd name="connsiteY208" fmla="*/ 2660770 h 6772275"/>
                <a:gd name="connsiteX209" fmla="*/ 1174057 w 10164564"/>
                <a:gd name="connsiteY209" fmla="*/ 2663311 h 6772275"/>
                <a:gd name="connsiteX210" fmla="*/ 1091482 w 10164564"/>
                <a:gd name="connsiteY210" fmla="*/ 2688723 h 6772275"/>
                <a:gd name="connsiteX211" fmla="*/ 1158813 w 10164564"/>
                <a:gd name="connsiteY211" fmla="*/ 2717947 h 6772275"/>
                <a:gd name="connsiteX212" fmla="*/ 1222333 w 10164564"/>
                <a:gd name="connsiteY212" fmla="*/ 2725571 h 6772275"/>
                <a:gd name="connsiteX213" fmla="*/ 1156272 w 10164564"/>
                <a:gd name="connsiteY213" fmla="*/ 2726841 h 6772275"/>
                <a:gd name="connsiteX214" fmla="*/ 1100374 w 10164564"/>
                <a:gd name="connsiteY214" fmla="*/ 2757335 h 6772275"/>
                <a:gd name="connsiteX215" fmla="*/ 1141027 w 10164564"/>
                <a:gd name="connsiteY215" fmla="*/ 2794183 h 6772275"/>
                <a:gd name="connsiteX216" fmla="*/ 1149920 w 10164564"/>
                <a:gd name="connsiteY216" fmla="*/ 2804347 h 6772275"/>
                <a:gd name="connsiteX217" fmla="*/ 1127053 w 10164564"/>
                <a:gd name="connsiteY217" fmla="*/ 2818324 h 6772275"/>
                <a:gd name="connsiteX218" fmla="*/ 1149920 w 10164564"/>
                <a:gd name="connsiteY218" fmla="*/ 2842465 h 6772275"/>
                <a:gd name="connsiteX219" fmla="*/ 1137216 w 10164564"/>
                <a:gd name="connsiteY219" fmla="*/ 2856442 h 6772275"/>
                <a:gd name="connsiteX220" fmla="*/ 1128323 w 10164564"/>
                <a:gd name="connsiteY220" fmla="*/ 2908536 h 6772275"/>
                <a:gd name="connsiteX221" fmla="*/ 1129594 w 10164564"/>
                <a:gd name="connsiteY221" fmla="*/ 2919972 h 6772275"/>
                <a:gd name="connsiteX222" fmla="*/ 1119430 w 10164564"/>
                <a:gd name="connsiteY222" fmla="*/ 2973337 h 6772275"/>
                <a:gd name="connsiteX223" fmla="*/ 1125782 w 10164564"/>
                <a:gd name="connsiteY223" fmla="*/ 3069902 h 6772275"/>
                <a:gd name="connsiteX224" fmla="*/ 1158813 w 10164564"/>
                <a:gd name="connsiteY224" fmla="*/ 3110561 h 6772275"/>
                <a:gd name="connsiteX225" fmla="*/ 1190573 w 10164564"/>
                <a:gd name="connsiteY225" fmla="*/ 3123267 h 6772275"/>
                <a:gd name="connsiteX226" fmla="*/ 1168976 w 10164564"/>
                <a:gd name="connsiteY226" fmla="*/ 3135973 h 6772275"/>
                <a:gd name="connsiteX227" fmla="*/ 1177869 w 10164564"/>
                <a:gd name="connsiteY227" fmla="*/ 3161385 h 6772275"/>
                <a:gd name="connsiteX228" fmla="*/ 1209629 w 10164564"/>
                <a:gd name="connsiteY228" fmla="*/ 3186797 h 6772275"/>
                <a:gd name="connsiteX229" fmla="*/ 1175328 w 10164564"/>
                <a:gd name="connsiteY229" fmla="*/ 3186797 h 6772275"/>
                <a:gd name="connsiteX230" fmla="*/ 1143568 w 10164564"/>
                <a:gd name="connsiteY230" fmla="*/ 3240162 h 6772275"/>
                <a:gd name="connsiteX231" fmla="*/ 1177869 w 10164564"/>
                <a:gd name="connsiteY231" fmla="*/ 3302421 h 6772275"/>
                <a:gd name="connsiteX232" fmla="*/ 1181680 w 10164564"/>
                <a:gd name="connsiteY232" fmla="*/ 3312586 h 6772275"/>
                <a:gd name="connsiteX233" fmla="*/ 1152461 w 10164564"/>
                <a:gd name="connsiteY233" fmla="*/ 3336727 h 6772275"/>
                <a:gd name="connsiteX234" fmla="*/ 1243929 w 10164564"/>
                <a:gd name="connsiteY234" fmla="*/ 3377386 h 6772275"/>
                <a:gd name="connsiteX235" fmla="*/ 1362076 w 10164564"/>
                <a:gd name="connsiteY235" fmla="*/ 3404069 h 6772275"/>
                <a:gd name="connsiteX236" fmla="*/ 1273148 w 10164564"/>
                <a:gd name="connsiteY236" fmla="*/ 3396445 h 6772275"/>
                <a:gd name="connsiteX237" fmla="*/ 1155002 w 10164564"/>
                <a:gd name="connsiteY237" fmla="*/ 3398986 h 6772275"/>
                <a:gd name="connsiteX238" fmla="*/ 1209629 w 10164564"/>
                <a:gd name="connsiteY238" fmla="*/ 3435834 h 6772275"/>
                <a:gd name="connsiteX239" fmla="*/ 1226144 w 10164564"/>
                <a:gd name="connsiteY239" fmla="*/ 3452351 h 6772275"/>
                <a:gd name="connsiteX240" fmla="*/ 1212169 w 10164564"/>
                <a:gd name="connsiteY240" fmla="*/ 3479034 h 6772275"/>
                <a:gd name="connsiteX241" fmla="*/ 1224873 w 10164564"/>
                <a:gd name="connsiteY241" fmla="*/ 3487928 h 6772275"/>
                <a:gd name="connsiteX242" fmla="*/ 1307449 w 10164564"/>
                <a:gd name="connsiteY242" fmla="*/ 3519693 h 6772275"/>
                <a:gd name="connsiteX243" fmla="*/ 1409081 w 10164564"/>
                <a:gd name="connsiteY243" fmla="*/ 3527316 h 6772275"/>
                <a:gd name="connsiteX244" fmla="*/ 1419244 w 10164564"/>
                <a:gd name="connsiteY244" fmla="*/ 3537481 h 6772275"/>
                <a:gd name="connsiteX245" fmla="*/ 1419244 w 10164564"/>
                <a:gd name="connsiteY245" fmla="*/ 3565434 h 6772275"/>
                <a:gd name="connsiteX246" fmla="*/ 1346831 w 10164564"/>
                <a:gd name="connsiteY246" fmla="*/ 3542564 h 6772275"/>
                <a:gd name="connsiteX247" fmla="*/ 1218521 w 10164564"/>
                <a:gd name="connsiteY247" fmla="*/ 3510799 h 6772275"/>
                <a:gd name="connsiteX248" fmla="*/ 1167705 w 10164564"/>
                <a:gd name="connsiteY248" fmla="*/ 3524775 h 6772275"/>
                <a:gd name="connsiteX249" fmla="*/ 1292204 w 10164564"/>
                <a:gd name="connsiteY249" fmla="*/ 3579411 h 6772275"/>
                <a:gd name="connsiteX250" fmla="*/ 1416703 w 10164564"/>
                <a:gd name="connsiteY250" fmla="*/ 3625152 h 6772275"/>
                <a:gd name="connsiteX251" fmla="*/ 1332857 w 10164564"/>
                <a:gd name="connsiteY251" fmla="*/ 3607364 h 6772275"/>
                <a:gd name="connsiteX252" fmla="*/ 1210899 w 10164564"/>
                <a:gd name="connsiteY252" fmla="*/ 3574328 h 6772275"/>
                <a:gd name="connsiteX253" fmla="*/ 1174057 w 10164564"/>
                <a:gd name="connsiteY253" fmla="*/ 3592117 h 6772275"/>
                <a:gd name="connsiteX254" fmla="*/ 1203277 w 10164564"/>
                <a:gd name="connsiteY254" fmla="*/ 3618799 h 6772275"/>
                <a:gd name="connsiteX255" fmla="*/ 1274419 w 10164564"/>
                <a:gd name="connsiteY255" fmla="*/ 3636588 h 6772275"/>
                <a:gd name="connsiteX256" fmla="*/ 1411622 w 10164564"/>
                <a:gd name="connsiteY256" fmla="*/ 3654376 h 6772275"/>
                <a:gd name="connsiteX257" fmla="*/ 1412892 w 10164564"/>
                <a:gd name="connsiteY257" fmla="*/ 3648023 h 6772275"/>
                <a:gd name="connsiteX258" fmla="*/ 1426866 w 10164564"/>
                <a:gd name="connsiteY258" fmla="*/ 3674706 h 6772275"/>
                <a:gd name="connsiteX259" fmla="*/ 1269337 w 10164564"/>
                <a:gd name="connsiteY259" fmla="*/ 3650564 h 6772275"/>
                <a:gd name="connsiteX260" fmla="*/ 1184221 w 10164564"/>
                <a:gd name="connsiteY260" fmla="*/ 3634046 h 6772275"/>
                <a:gd name="connsiteX261" fmla="*/ 1238848 w 10164564"/>
                <a:gd name="connsiteY261" fmla="*/ 3688682 h 6772275"/>
                <a:gd name="connsiteX262" fmla="*/ 1346831 w 10164564"/>
                <a:gd name="connsiteY262" fmla="*/ 3717906 h 6772275"/>
                <a:gd name="connsiteX263" fmla="*/ 1419244 w 10164564"/>
                <a:gd name="connsiteY263" fmla="*/ 3720447 h 6772275"/>
                <a:gd name="connsiteX264" fmla="*/ 1431948 w 10164564"/>
                <a:gd name="connsiteY264" fmla="*/ 3730612 h 6772275"/>
                <a:gd name="connsiteX265" fmla="*/ 1405270 w 10164564"/>
                <a:gd name="connsiteY265" fmla="*/ 3752212 h 6772275"/>
                <a:gd name="connsiteX266" fmla="*/ 1194384 w 10164564"/>
                <a:gd name="connsiteY266" fmla="*/ 3695035 h 6772275"/>
                <a:gd name="connsiteX267" fmla="*/ 1186761 w 10164564"/>
                <a:gd name="connsiteY267" fmla="*/ 3719176 h 6772275"/>
                <a:gd name="connsiteX268" fmla="*/ 1293475 w 10164564"/>
                <a:gd name="connsiteY268" fmla="*/ 3771271 h 6772275"/>
                <a:gd name="connsiteX269" fmla="*/ 1388755 w 10164564"/>
                <a:gd name="connsiteY269" fmla="*/ 3805577 h 6772275"/>
                <a:gd name="connsiteX270" fmla="*/ 1311260 w 10164564"/>
                <a:gd name="connsiteY270" fmla="*/ 3790330 h 6772275"/>
                <a:gd name="connsiteX271" fmla="*/ 1224873 w 10164564"/>
                <a:gd name="connsiteY271" fmla="*/ 3782706 h 6772275"/>
                <a:gd name="connsiteX272" fmla="*/ 1231225 w 10164564"/>
                <a:gd name="connsiteY272" fmla="*/ 3796683 h 6772275"/>
                <a:gd name="connsiteX273" fmla="*/ 1256633 w 10164564"/>
                <a:gd name="connsiteY273" fmla="*/ 3806847 h 6772275"/>
                <a:gd name="connsiteX274" fmla="*/ 1353183 w 10164564"/>
                <a:gd name="connsiteY274" fmla="*/ 3844965 h 6772275"/>
                <a:gd name="connsiteX275" fmla="*/ 1442111 w 10164564"/>
                <a:gd name="connsiteY275" fmla="*/ 3880542 h 6772275"/>
                <a:gd name="connsiteX276" fmla="*/ 1335398 w 10164564"/>
                <a:gd name="connsiteY276" fmla="*/ 3855130 h 6772275"/>
                <a:gd name="connsiteX277" fmla="*/ 1196925 w 10164564"/>
                <a:gd name="connsiteY277" fmla="*/ 3833530 h 6772275"/>
                <a:gd name="connsiteX278" fmla="*/ 1343020 w 10164564"/>
                <a:gd name="connsiteY278" fmla="*/ 3905954 h 6772275"/>
                <a:gd name="connsiteX279" fmla="*/ 1454815 w 10164564"/>
                <a:gd name="connsiteY279" fmla="*/ 3983460 h 6772275"/>
                <a:gd name="connsiteX280" fmla="*/ 1431948 w 10164564"/>
                <a:gd name="connsiteY280" fmla="*/ 4012684 h 6772275"/>
                <a:gd name="connsiteX281" fmla="*/ 1395107 w 10164564"/>
                <a:gd name="connsiteY281" fmla="*/ 4006331 h 6772275"/>
                <a:gd name="connsiteX282" fmla="*/ 1378591 w 10164564"/>
                <a:gd name="connsiteY282" fmla="*/ 4002519 h 6772275"/>
                <a:gd name="connsiteX283" fmla="*/ 1218521 w 10164564"/>
                <a:gd name="connsiteY283" fmla="*/ 3949154 h 6772275"/>
                <a:gd name="connsiteX284" fmla="*/ 1210899 w 10164564"/>
                <a:gd name="connsiteY284" fmla="*/ 3968213 h 6772275"/>
                <a:gd name="connsiteX285" fmla="*/ 1317612 w 10164564"/>
                <a:gd name="connsiteY285" fmla="*/ 4006331 h 6772275"/>
                <a:gd name="connsiteX286" fmla="*/ 1330316 w 10164564"/>
                <a:gd name="connsiteY286" fmla="*/ 4010143 h 6772275"/>
                <a:gd name="connsiteX287" fmla="*/ 1390025 w 10164564"/>
                <a:gd name="connsiteY287" fmla="*/ 4044449 h 6772275"/>
                <a:gd name="connsiteX288" fmla="*/ 1463708 w 10164564"/>
                <a:gd name="connsiteY288" fmla="*/ 4080026 h 6772275"/>
                <a:gd name="connsiteX289" fmla="*/ 1457356 w 10164564"/>
                <a:gd name="connsiteY289" fmla="*/ 4085108 h 6772275"/>
                <a:gd name="connsiteX290" fmla="*/ 1387484 w 10164564"/>
                <a:gd name="connsiteY290" fmla="*/ 4063508 h 6772275"/>
                <a:gd name="connsiteX291" fmla="*/ 1250281 w 10164564"/>
                <a:gd name="connsiteY291" fmla="*/ 4013955 h 6772275"/>
                <a:gd name="connsiteX292" fmla="*/ 1215981 w 10164564"/>
                <a:gd name="connsiteY292" fmla="*/ 4025390 h 6772275"/>
                <a:gd name="connsiteX293" fmla="*/ 1257904 w 10164564"/>
                <a:gd name="connsiteY293" fmla="*/ 4060967 h 6772275"/>
                <a:gd name="connsiteX294" fmla="*/ 1269337 w 10164564"/>
                <a:gd name="connsiteY294" fmla="*/ 4090190 h 6772275"/>
                <a:gd name="connsiteX295" fmla="*/ 1271878 w 10164564"/>
                <a:gd name="connsiteY295" fmla="*/ 4113061 h 6772275"/>
                <a:gd name="connsiteX296" fmla="*/ 1318883 w 10164564"/>
                <a:gd name="connsiteY296" fmla="*/ 4139744 h 6772275"/>
                <a:gd name="connsiteX297" fmla="*/ 1350643 w 10164564"/>
                <a:gd name="connsiteY297" fmla="*/ 4153720 h 6772275"/>
                <a:gd name="connsiteX298" fmla="*/ 1390025 w 10164564"/>
                <a:gd name="connsiteY298" fmla="*/ 4158802 h 6772275"/>
                <a:gd name="connsiteX299" fmla="*/ 1412892 w 10164564"/>
                <a:gd name="connsiteY299" fmla="*/ 4165155 h 6772275"/>
                <a:gd name="connsiteX300" fmla="*/ 1461167 w 10164564"/>
                <a:gd name="connsiteY300" fmla="*/ 4179132 h 6772275"/>
                <a:gd name="connsiteX301" fmla="*/ 1470060 w 10164564"/>
                <a:gd name="connsiteY301" fmla="*/ 4194379 h 6772275"/>
                <a:gd name="connsiteX302" fmla="*/ 1439570 w 10164564"/>
                <a:gd name="connsiteY302" fmla="*/ 4209626 h 6772275"/>
                <a:gd name="connsiteX303" fmla="*/ 1414162 w 10164564"/>
                <a:gd name="connsiteY303" fmla="*/ 4202003 h 6772275"/>
                <a:gd name="connsiteX304" fmla="*/ 1339209 w 10164564"/>
                <a:gd name="connsiteY304" fmla="*/ 4166426 h 6772275"/>
                <a:gd name="connsiteX305" fmla="*/ 1223603 w 10164564"/>
                <a:gd name="connsiteY305" fmla="*/ 4148638 h 6772275"/>
                <a:gd name="connsiteX306" fmla="*/ 1307449 w 10164564"/>
                <a:gd name="connsiteY306" fmla="*/ 4181673 h 6772275"/>
                <a:gd name="connsiteX307" fmla="*/ 1322694 w 10164564"/>
                <a:gd name="connsiteY307" fmla="*/ 4189297 h 6772275"/>
                <a:gd name="connsiteX308" fmla="*/ 1396377 w 10164564"/>
                <a:gd name="connsiteY308" fmla="*/ 4227415 h 6772275"/>
                <a:gd name="connsiteX309" fmla="*/ 1484034 w 10164564"/>
                <a:gd name="connsiteY309" fmla="*/ 4303651 h 6772275"/>
                <a:gd name="connsiteX310" fmla="*/ 1410351 w 10164564"/>
                <a:gd name="connsiteY310" fmla="*/ 4316356 h 6772275"/>
                <a:gd name="connsiteX311" fmla="*/ 1359535 w 10164564"/>
                <a:gd name="connsiteY311" fmla="*/ 4310004 h 6772275"/>
                <a:gd name="connsiteX312" fmla="*/ 1447193 w 10164564"/>
                <a:gd name="connsiteY312" fmla="*/ 4370992 h 6772275"/>
                <a:gd name="connsiteX313" fmla="*/ 1451004 w 10164564"/>
                <a:gd name="connsiteY313" fmla="*/ 4401486 h 6772275"/>
                <a:gd name="connsiteX314" fmla="*/ 1420514 w 10164564"/>
                <a:gd name="connsiteY314" fmla="*/ 4392592 h 6772275"/>
                <a:gd name="connsiteX315" fmla="*/ 1405270 w 10164564"/>
                <a:gd name="connsiteY315" fmla="*/ 4374804 h 6772275"/>
                <a:gd name="connsiteX316" fmla="*/ 1289664 w 10164564"/>
                <a:gd name="connsiteY316" fmla="*/ 4330333 h 6772275"/>
                <a:gd name="connsiteX317" fmla="*/ 1246470 w 10164564"/>
                <a:gd name="connsiteY317" fmla="*/ 4321439 h 6772275"/>
                <a:gd name="connsiteX318" fmla="*/ 1293475 w 10164564"/>
                <a:gd name="connsiteY318" fmla="*/ 4368451 h 6772275"/>
                <a:gd name="connsiteX319" fmla="*/ 1317612 w 10164564"/>
                <a:gd name="connsiteY319" fmla="*/ 4378616 h 6772275"/>
                <a:gd name="connsiteX320" fmla="*/ 1401459 w 10164564"/>
                <a:gd name="connsiteY320" fmla="*/ 4419275 h 6772275"/>
                <a:gd name="connsiteX321" fmla="*/ 1467519 w 10164564"/>
                <a:gd name="connsiteY321" fmla="*/ 4461204 h 6772275"/>
                <a:gd name="connsiteX322" fmla="*/ 1384943 w 10164564"/>
                <a:gd name="connsiteY322" fmla="*/ 4430710 h 6772275"/>
                <a:gd name="connsiteX323" fmla="*/ 1317612 w 10164564"/>
                <a:gd name="connsiteY323" fmla="*/ 4424357 h 6772275"/>
                <a:gd name="connsiteX324" fmla="*/ 1355724 w 10164564"/>
                <a:gd name="connsiteY324" fmla="*/ 4456122 h 6772275"/>
                <a:gd name="connsiteX325" fmla="*/ 1367158 w 10164564"/>
                <a:gd name="connsiteY325" fmla="*/ 4476452 h 6772275"/>
                <a:gd name="connsiteX326" fmla="*/ 1325235 w 10164564"/>
                <a:gd name="connsiteY326" fmla="*/ 4465016 h 6772275"/>
                <a:gd name="connsiteX327" fmla="*/ 1283312 w 10164564"/>
                <a:gd name="connsiteY327" fmla="*/ 4447228 h 6772275"/>
                <a:gd name="connsiteX328" fmla="*/ 1250281 w 10164564"/>
                <a:gd name="connsiteY328" fmla="*/ 4457393 h 6772275"/>
                <a:gd name="connsiteX329" fmla="*/ 1266796 w 10164564"/>
                <a:gd name="connsiteY329" fmla="*/ 4482805 h 6772275"/>
                <a:gd name="connsiteX330" fmla="*/ 1390025 w 10164564"/>
                <a:gd name="connsiteY330" fmla="*/ 4541252 h 6772275"/>
                <a:gd name="connsiteX331" fmla="*/ 1329046 w 10164564"/>
                <a:gd name="connsiteY331" fmla="*/ 4522193 h 6772275"/>
                <a:gd name="connsiteX332" fmla="*/ 1254092 w 10164564"/>
                <a:gd name="connsiteY332" fmla="*/ 4519652 h 6772275"/>
                <a:gd name="connsiteX333" fmla="*/ 1302368 w 10164564"/>
                <a:gd name="connsiteY333" fmla="*/ 4551417 h 6772275"/>
                <a:gd name="connsiteX334" fmla="*/ 1383673 w 10164564"/>
                <a:gd name="connsiteY334" fmla="*/ 4592076 h 6772275"/>
                <a:gd name="connsiteX335" fmla="*/ 1429407 w 10164564"/>
                <a:gd name="connsiteY335" fmla="*/ 4579370 h 6772275"/>
                <a:gd name="connsiteX336" fmla="*/ 1466249 w 10164564"/>
                <a:gd name="connsiteY336" fmla="*/ 4562852 h 6772275"/>
                <a:gd name="connsiteX337" fmla="*/ 1508172 w 10164564"/>
                <a:gd name="connsiteY337" fmla="*/ 4617488 h 6772275"/>
                <a:gd name="connsiteX338" fmla="*/ 1508172 w 10164564"/>
                <a:gd name="connsiteY338" fmla="*/ 4659417 h 6772275"/>
                <a:gd name="connsiteX339" fmla="*/ 1459897 w 10164564"/>
                <a:gd name="connsiteY339" fmla="*/ 4639088 h 6772275"/>
                <a:gd name="connsiteX340" fmla="*/ 1345561 w 10164564"/>
                <a:gd name="connsiteY340" fmla="*/ 4589535 h 6772275"/>
                <a:gd name="connsiteX341" fmla="*/ 1269337 w 10164564"/>
                <a:gd name="connsiteY341" fmla="*/ 4579370 h 6772275"/>
                <a:gd name="connsiteX342" fmla="*/ 1369699 w 10164564"/>
                <a:gd name="connsiteY342" fmla="*/ 4639088 h 6772275"/>
                <a:gd name="connsiteX343" fmla="*/ 1527228 w 10164564"/>
                <a:gd name="connsiteY343" fmla="*/ 4857630 h 6772275"/>
                <a:gd name="connsiteX344" fmla="*/ 1539932 w 10164564"/>
                <a:gd name="connsiteY344" fmla="*/ 5016455 h 6772275"/>
                <a:gd name="connsiteX345" fmla="*/ 1552636 w 10164564"/>
                <a:gd name="connsiteY345" fmla="*/ 5158761 h 6772275"/>
                <a:gd name="connsiteX346" fmla="*/ 1561529 w 10164564"/>
                <a:gd name="connsiteY346" fmla="*/ 5282009 h 6772275"/>
                <a:gd name="connsiteX347" fmla="*/ 1531039 w 10164564"/>
                <a:gd name="connsiteY347" fmla="*/ 5274386 h 6772275"/>
                <a:gd name="connsiteX348" fmla="*/ 1519605 w 10164564"/>
                <a:gd name="connsiteY348" fmla="*/ 5287092 h 6772275"/>
                <a:gd name="connsiteX349" fmla="*/ 1546284 w 10164564"/>
                <a:gd name="connsiteY349" fmla="*/ 5302339 h 6772275"/>
                <a:gd name="connsiteX350" fmla="*/ 1571692 w 10164564"/>
                <a:gd name="connsiteY350" fmla="*/ 5340457 h 6772275"/>
                <a:gd name="connsiteX351" fmla="*/ 1527228 w 10164564"/>
                <a:gd name="connsiteY351" fmla="*/ 5326480 h 6772275"/>
                <a:gd name="connsiteX352" fmla="*/ 1467519 w 10164564"/>
                <a:gd name="connsiteY352" fmla="*/ 5308692 h 6772275"/>
                <a:gd name="connsiteX353" fmla="*/ 1557717 w 10164564"/>
                <a:gd name="connsiteY353" fmla="*/ 5386198 h 6772275"/>
                <a:gd name="connsiteX354" fmla="*/ 1580584 w 10164564"/>
                <a:gd name="connsiteY354" fmla="*/ 5405257 h 6772275"/>
                <a:gd name="connsiteX355" fmla="*/ 1505631 w 10164564"/>
                <a:gd name="connsiteY355" fmla="*/ 5376033 h 6772275"/>
                <a:gd name="connsiteX356" fmla="*/ 1412892 w 10164564"/>
                <a:gd name="connsiteY356" fmla="*/ 5330292 h 6772275"/>
                <a:gd name="connsiteX357" fmla="*/ 1387484 w 10164564"/>
                <a:gd name="connsiteY357" fmla="*/ 5321398 h 6772275"/>
                <a:gd name="connsiteX358" fmla="*/ 1412892 w 10164564"/>
                <a:gd name="connsiteY358" fmla="*/ 5340457 h 6772275"/>
                <a:gd name="connsiteX359" fmla="*/ 1467519 w 10164564"/>
                <a:gd name="connsiteY359" fmla="*/ 5384927 h 6772275"/>
                <a:gd name="connsiteX360" fmla="*/ 1511983 w 10164564"/>
                <a:gd name="connsiteY360" fmla="*/ 5410339 h 6772275"/>
                <a:gd name="connsiteX361" fmla="*/ 1553906 w 10164564"/>
                <a:gd name="connsiteY361" fmla="*/ 5433210 h 6772275"/>
                <a:gd name="connsiteX362" fmla="*/ 1589477 w 10164564"/>
                <a:gd name="connsiteY362" fmla="*/ 5562811 h 6772275"/>
                <a:gd name="connsiteX363" fmla="*/ 1619967 w 10164564"/>
                <a:gd name="connsiteY363" fmla="*/ 5913495 h 6772275"/>
                <a:gd name="connsiteX364" fmla="*/ 1630130 w 10164564"/>
                <a:gd name="connsiteY364" fmla="*/ 6015143 h 6772275"/>
                <a:gd name="connsiteX365" fmla="*/ 1501820 w 10164564"/>
                <a:gd name="connsiteY365" fmla="*/ 5927472 h 6772275"/>
                <a:gd name="connsiteX366" fmla="*/ 1370969 w 10164564"/>
                <a:gd name="connsiteY366" fmla="*/ 5828365 h 6772275"/>
                <a:gd name="connsiteX367" fmla="*/ 1350643 w 10164564"/>
                <a:gd name="connsiteY367" fmla="*/ 5816930 h 6772275"/>
                <a:gd name="connsiteX368" fmla="*/ 1282041 w 10164564"/>
                <a:gd name="connsiteY368" fmla="*/ 5778812 h 6772275"/>
                <a:gd name="connsiteX369" fmla="*/ 1086400 w 10164564"/>
                <a:gd name="connsiteY369" fmla="*/ 5644129 h 6772275"/>
                <a:gd name="connsiteX370" fmla="*/ 880596 w 10164564"/>
                <a:gd name="connsiteY370" fmla="*/ 5368410 h 6772275"/>
                <a:gd name="connsiteX371" fmla="*/ 817076 w 10164564"/>
                <a:gd name="connsiteY371" fmla="*/ 5219750 h 6772275"/>
                <a:gd name="connsiteX372" fmla="*/ 806913 w 10164564"/>
                <a:gd name="connsiteY372" fmla="*/ 5236268 h 6772275"/>
                <a:gd name="connsiteX373" fmla="*/ 828509 w 10164564"/>
                <a:gd name="connsiteY373" fmla="*/ 5315045 h 6772275"/>
                <a:gd name="connsiteX374" fmla="*/ 842484 w 10164564"/>
                <a:gd name="connsiteY374" fmla="*/ 5420504 h 6772275"/>
                <a:gd name="connsiteX375" fmla="*/ 837402 w 10164564"/>
                <a:gd name="connsiteY375" fmla="*/ 5461163 h 6772275"/>
                <a:gd name="connsiteX376" fmla="*/ 749745 w 10164564"/>
                <a:gd name="connsiteY376" fmla="*/ 5403986 h 6772275"/>
                <a:gd name="connsiteX377" fmla="*/ 662088 w 10164564"/>
                <a:gd name="connsiteY377" fmla="*/ 5303609 h 6772275"/>
                <a:gd name="connsiteX378" fmla="*/ 660817 w 10164564"/>
                <a:gd name="connsiteY378" fmla="*/ 5242621 h 6772275"/>
                <a:gd name="connsiteX379" fmla="*/ 654465 w 10164564"/>
                <a:gd name="connsiteY379" fmla="*/ 5204503 h 6772275"/>
                <a:gd name="connsiteX380" fmla="*/ 659547 w 10164564"/>
                <a:gd name="connsiteY380" fmla="*/ 5181632 h 6772275"/>
                <a:gd name="connsiteX381" fmla="*/ 659547 w 10164564"/>
                <a:gd name="connsiteY381" fmla="*/ 5166385 h 6772275"/>
                <a:gd name="connsiteX382" fmla="*/ 644302 w 10164564"/>
                <a:gd name="connsiteY382" fmla="*/ 5115561 h 6772275"/>
                <a:gd name="connsiteX383" fmla="*/ 667169 w 10164564"/>
                <a:gd name="connsiteY383" fmla="*/ 5088879 h 6772275"/>
                <a:gd name="connsiteX384" fmla="*/ 660817 w 10164564"/>
                <a:gd name="connsiteY384" fmla="*/ 5074902 h 6772275"/>
                <a:gd name="connsiteX385" fmla="*/ 654465 w 10164564"/>
                <a:gd name="connsiteY385" fmla="*/ 5036784 h 6772275"/>
                <a:gd name="connsiteX386" fmla="*/ 654465 w 10164564"/>
                <a:gd name="connsiteY386" fmla="*/ 5025349 h 6772275"/>
                <a:gd name="connsiteX387" fmla="*/ 636680 w 10164564"/>
                <a:gd name="connsiteY387" fmla="*/ 4964360 h 6772275"/>
                <a:gd name="connsiteX388" fmla="*/ 629057 w 10164564"/>
                <a:gd name="connsiteY388" fmla="*/ 4913536 h 6772275"/>
                <a:gd name="connsiteX389" fmla="*/ 621435 w 10164564"/>
                <a:gd name="connsiteY389" fmla="*/ 4872877 h 6772275"/>
                <a:gd name="connsiteX390" fmla="*/ 625246 w 10164564"/>
                <a:gd name="connsiteY390" fmla="*/ 4841113 h 6772275"/>
                <a:gd name="connsiteX391" fmla="*/ 674791 w 10164564"/>
                <a:gd name="connsiteY391" fmla="*/ 4865254 h 6772275"/>
                <a:gd name="connsiteX392" fmla="*/ 686225 w 10164564"/>
                <a:gd name="connsiteY392" fmla="*/ 4851277 h 6772275"/>
                <a:gd name="connsiteX393" fmla="*/ 612542 w 10164564"/>
                <a:gd name="connsiteY393" fmla="*/ 4800453 h 6772275"/>
                <a:gd name="connsiteX394" fmla="*/ 629057 w 10164564"/>
                <a:gd name="connsiteY394" fmla="*/ 4782665 h 6772275"/>
                <a:gd name="connsiteX395" fmla="*/ 707822 w 10164564"/>
                <a:gd name="connsiteY395" fmla="*/ 4833489 h 6772275"/>
                <a:gd name="connsiteX396" fmla="*/ 785316 w 10164564"/>
                <a:gd name="connsiteY396" fmla="*/ 4880501 h 6772275"/>
                <a:gd name="connsiteX397" fmla="*/ 834861 w 10164564"/>
                <a:gd name="connsiteY397" fmla="*/ 4862713 h 6772275"/>
                <a:gd name="connsiteX398" fmla="*/ 857729 w 10164564"/>
                <a:gd name="connsiteY398" fmla="*/ 4860171 h 6772275"/>
                <a:gd name="connsiteX399" fmla="*/ 855188 w 10164564"/>
                <a:gd name="connsiteY399" fmla="*/ 4848736 h 6772275"/>
                <a:gd name="connsiteX400" fmla="*/ 837402 w 10164564"/>
                <a:gd name="connsiteY400" fmla="*/ 4813159 h 6772275"/>
                <a:gd name="connsiteX401" fmla="*/ 865351 w 10164564"/>
                <a:gd name="connsiteY401" fmla="*/ 4819512 h 6772275"/>
                <a:gd name="connsiteX402" fmla="*/ 899652 w 10164564"/>
                <a:gd name="connsiteY402" fmla="*/ 4829677 h 6772275"/>
                <a:gd name="connsiteX403" fmla="*/ 866621 w 10164564"/>
                <a:gd name="connsiteY403" fmla="*/ 4800453 h 6772275"/>
                <a:gd name="connsiteX404" fmla="*/ 822158 w 10164564"/>
                <a:gd name="connsiteY404" fmla="*/ 4740735 h 6772275"/>
                <a:gd name="connsiteX405" fmla="*/ 870433 w 10164564"/>
                <a:gd name="connsiteY405" fmla="*/ 4719135 h 6772275"/>
                <a:gd name="connsiteX406" fmla="*/ 898381 w 10164564"/>
                <a:gd name="connsiteY406" fmla="*/ 4725488 h 6772275"/>
                <a:gd name="connsiteX407" fmla="*/ 860269 w 10164564"/>
                <a:gd name="connsiteY407" fmla="*/ 4692453 h 6772275"/>
                <a:gd name="connsiteX408" fmla="*/ 817076 w 10164564"/>
                <a:gd name="connsiteY408" fmla="*/ 4687370 h 6772275"/>
                <a:gd name="connsiteX409" fmla="*/ 691307 w 10164564"/>
                <a:gd name="connsiteY409" fmla="*/ 4653064 h 6772275"/>
                <a:gd name="connsiteX410" fmla="*/ 616353 w 10164564"/>
                <a:gd name="connsiteY410" fmla="*/ 4622570 h 6772275"/>
                <a:gd name="connsiteX411" fmla="*/ 593486 w 10164564"/>
                <a:gd name="connsiteY411" fmla="*/ 4597158 h 6772275"/>
                <a:gd name="connsiteX412" fmla="*/ 660817 w 10164564"/>
                <a:gd name="connsiteY412" fmla="*/ 4612405 h 6772275"/>
                <a:gd name="connsiteX413" fmla="*/ 734500 w 10164564"/>
                <a:gd name="connsiteY413" fmla="*/ 4664500 h 6772275"/>
                <a:gd name="connsiteX414" fmla="*/ 751015 w 10164564"/>
                <a:gd name="connsiteY414" fmla="*/ 4663229 h 6772275"/>
                <a:gd name="connsiteX415" fmla="*/ 706551 w 10164564"/>
                <a:gd name="connsiteY415" fmla="*/ 4609864 h 6772275"/>
                <a:gd name="connsiteX416" fmla="*/ 587134 w 10164564"/>
                <a:gd name="connsiteY416" fmla="*/ 4536170 h 6772275"/>
                <a:gd name="connsiteX417" fmla="*/ 756097 w 10164564"/>
                <a:gd name="connsiteY417" fmla="*/ 4613676 h 6772275"/>
                <a:gd name="connsiteX418" fmla="*/ 781505 w 10164564"/>
                <a:gd name="connsiteY418" fmla="*/ 4622570 h 6772275"/>
                <a:gd name="connsiteX419" fmla="*/ 834861 w 10164564"/>
                <a:gd name="connsiteY419" fmla="*/ 4647982 h 6772275"/>
                <a:gd name="connsiteX420" fmla="*/ 885677 w 10164564"/>
                <a:gd name="connsiteY420" fmla="*/ 4674664 h 6772275"/>
                <a:gd name="connsiteX421" fmla="*/ 942845 w 10164564"/>
                <a:gd name="connsiteY421" fmla="*/ 4698806 h 6772275"/>
                <a:gd name="connsiteX422" fmla="*/ 1202006 w 10164564"/>
                <a:gd name="connsiteY422" fmla="*/ 4830948 h 6772275"/>
                <a:gd name="connsiteX423" fmla="*/ 1202006 w 10164564"/>
                <a:gd name="connsiteY423" fmla="*/ 4822054 h 6772275"/>
                <a:gd name="connsiteX424" fmla="*/ 940304 w 10164564"/>
                <a:gd name="connsiteY424" fmla="*/ 4683559 h 6772275"/>
                <a:gd name="connsiteX425" fmla="*/ 831050 w 10164564"/>
                <a:gd name="connsiteY425" fmla="*/ 4597158 h 6772275"/>
                <a:gd name="connsiteX426" fmla="*/ 828509 w 10164564"/>
                <a:gd name="connsiteY426" fmla="*/ 4571746 h 6772275"/>
                <a:gd name="connsiteX427" fmla="*/ 815806 w 10164564"/>
                <a:gd name="connsiteY427" fmla="*/ 4546334 h 6772275"/>
                <a:gd name="connsiteX428" fmla="*/ 1086400 w 10164564"/>
                <a:gd name="connsiteY428" fmla="*/ 4670853 h 6772275"/>
                <a:gd name="connsiteX429" fmla="*/ 1213440 w 10164564"/>
                <a:gd name="connsiteY429" fmla="*/ 4721677 h 6772275"/>
                <a:gd name="connsiteX430" fmla="*/ 996202 w 10164564"/>
                <a:gd name="connsiteY430" fmla="*/ 4602241 h 6772275"/>
                <a:gd name="connsiteX431" fmla="*/ 790398 w 10164564"/>
                <a:gd name="connsiteY431" fmla="*/ 4457393 h 6772275"/>
                <a:gd name="connsiteX432" fmla="*/ 733230 w 10164564"/>
                <a:gd name="connsiteY432" fmla="*/ 4416734 h 6772275"/>
                <a:gd name="connsiteX433" fmla="*/ 695118 w 10164564"/>
                <a:gd name="connsiteY433" fmla="*/ 4406569 h 6772275"/>
                <a:gd name="connsiteX434" fmla="*/ 594756 w 10164564"/>
                <a:gd name="connsiteY434" fmla="*/ 4367180 h 6772275"/>
                <a:gd name="connsiteX435" fmla="*/ 658276 w 10164564"/>
                <a:gd name="connsiteY435" fmla="*/ 4412922 h 6772275"/>
                <a:gd name="connsiteX436" fmla="*/ 724337 w 10164564"/>
                <a:gd name="connsiteY436" fmla="*/ 4462475 h 6772275"/>
                <a:gd name="connsiteX437" fmla="*/ 564267 w 10164564"/>
                <a:gd name="connsiteY437" fmla="*/ 4360827 h 6772275"/>
                <a:gd name="connsiteX438" fmla="*/ 569349 w 10164564"/>
                <a:gd name="connsiteY438" fmla="*/ 4330333 h 6772275"/>
                <a:gd name="connsiteX439" fmla="*/ 657006 w 10164564"/>
                <a:gd name="connsiteY439" fmla="*/ 4369722 h 6772275"/>
                <a:gd name="connsiteX440" fmla="*/ 692577 w 10164564"/>
                <a:gd name="connsiteY440" fmla="*/ 4387510 h 6772275"/>
                <a:gd name="connsiteX441" fmla="*/ 717985 w 10164564"/>
                <a:gd name="connsiteY441" fmla="*/ 4374804 h 6772275"/>
                <a:gd name="connsiteX442" fmla="*/ 702740 w 10164564"/>
                <a:gd name="connsiteY442" fmla="*/ 4355745 h 6772275"/>
                <a:gd name="connsiteX443" fmla="*/ 683684 w 10164564"/>
                <a:gd name="connsiteY443" fmla="*/ 4346851 h 6772275"/>
                <a:gd name="connsiteX444" fmla="*/ 613812 w 10164564"/>
                <a:gd name="connsiteY444" fmla="*/ 4307462 h 6772275"/>
                <a:gd name="connsiteX445" fmla="*/ 559185 w 10164564"/>
                <a:gd name="connsiteY445" fmla="*/ 4271886 h 6772275"/>
                <a:gd name="connsiteX446" fmla="*/ 651924 w 10164564"/>
                <a:gd name="connsiteY446" fmla="*/ 4308733 h 6772275"/>
                <a:gd name="connsiteX447" fmla="*/ 761178 w 10164564"/>
                <a:gd name="connsiteY447" fmla="*/ 4345580 h 6772275"/>
                <a:gd name="connsiteX448" fmla="*/ 784046 w 10164564"/>
                <a:gd name="connsiteY448" fmla="*/ 4363369 h 6772275"/>
                <a:gd name="connsiteX449" fmla="*/ 791668 w 10164564"/>
                <a:gd name="connsiteY449" fmla="*/ 4377345 h 6772275"/>
                <a:gd name="connsiteX450" fmla="*/ 845025 w 10164564"/>
                <a:gd name="connsiteY450" fmla="*/ 4393863 h 6772275"/>
                <a:gd name="connsiteX451" fmla="*/ 955549 w 10164564"/>
                <a:gd name="connsiteY451" fmla="*/ 4444687 h 6772275"/>
                <a:gd name="connsiteX452" fmla="*/ 1096563 w 10164564"/>
                <a:gd name="connsiteY452" fmla="*/ 4509487 h 6772275"/>
                <a:gd name="connsiteX453" fmla="*/ 1190573 w 10164564"/>
                <a:gd name="connsiteY453" fmla="*/ 4536170 h 6772275"/>
                <a:gd name="connsiteX454" fmla="*/ 1101645 w 10164564"/>
                <a:gd name="connsiteY454" fmla="*/ 4489157 h 6772275"/>
                <a:gd name="connsiteX455" fmla="*/ 1024151 w 10164564"/>
                <a:gd name="connsiteY455" fmla="*/ 4448498 h 6772275"/>
                <a:gd name="connsiteX456" fmla="*/ 992391 w 10164564"/>
                <a:gd name="connsiteY456" fmla="*/ 4434522 h 6772275"/>
                <a:gd name="connsiteX457" fmla="*/ 798020 w 10164564"/>
                <a:gd name="connsiteY457" fmla="*/ 4346851 h 6772275"/>
                <a:gd name="connsiteX458" fmla="*/ 800561 w 10164564"/>
                <a:gd name="connsiteY458" fmla="*/ 4335415 h 6772275"/>
                <a:gd name="connsiteX459" fmla="*/ 875514 w 10164564"/>
                <a:gd name="connsiteY459" fmla="*/ 4355745 h 6772275"/>
                <a:gd name="connsiteX460" fmla="*/ 1148650 w 10164564"/>
                <a:gd name="connsiteY460" fmla="*/ 4473910 h 6772275"/>
                <a:gd name="connsiteX461" fmla="*/ 1185491 w 10164564"/>
                <a:gd name="connsiteY461" fmla="*/ 4478993 h 6772275"/>
                <a:gd name="connsiteX462" fmla="*/ 1130864 w 10164564"/>
                <a:gd name="connsiteY462" fmla="*/ 4443416 h 6772275"/>
                <a:gd name="connsiteX463" fmla="*/ 1007635 w 10164564"/>
                <a:gd name="connsiteY463" fmla="*/ 4386239 h 6772275"/>
                <a:gd name="connsiteX464" fmla="*/ 927600 w 10164564"/>
                <a:gd name="connsiteY464" fmla="*/ 4355745 h 6772275"/>
                <a:gd name="connsiteX465" fmla="*/ 911085 w 10164564"/>
                <a:gd name="connsiteY465" fmla="*/ 4345580 h 6772275"/>
                <a:gd name="connsiteX466" fmla="*/ 818346 w 10164564"/>
                <a:gd name="connsiteY466" fmla="*/ 4313815 h 6772275"/>
                <a:gd name="connsiteX467" fmla="*/ 814535 w 10164564"/>
                <a:gd name="connsiteY467" fmla="*/ 4307462 h 6772275"/>
                <a:gd name="connsiteX468" fmla="*/ 804372 w 10164564"/>
                <a:gd name="connsiteY468" fmla="*/ 4292215 h 6772275"/>
                <a:gd name="connsiteX469" fmla="*/ 777694 w 10164564"/>
                <a:gd name="connsiteY469" fmla="*/ 4279509 h 6772275"/>
                <a:gd name="connsiteX470" fmla="*/ 1144838 w 10164564"/>
                <a:gd name="connsiteY470" fmla="*/ 4420545 h 6772275"/>
                <a:gd name="connsiteX471" fmla="*/ 1180409 w 10164564"/>
                <a:gd name="connsiteY471" fmla="*/ 4421816 h 6772275"/>
                <a:gd name="connsiteX472" fmla="*/ 1163894 w 10164564"/>
                <a:gd name="connsiteY472" fmla="*/ 4400216 h 6772275"/>
                <a:gd name="connsiteX473" fmla="*/ 1015258 w 10164564"/>
                <a:gd name="connsiteY473" fmla="*/ 4334145 h 6772275"/>
                <a:gd name="connsiteX474" fmla="*/ 883137 w 10164564"/>
                <a:gd name="connsiteY474" fmla="*/ 4287133 h 6772275"/>
                <a:gd name="connsiteX475" fmla="*/ 878055 w 10164564"/>
                <a:gd name="connsiteY475" fmla="*/ 4282050 h 6772275"/>
                <a:gd name="connsiteX476" fmla="*/ 832321 w 10164564"/>
                <a:gd name="connsiteY476" fmla="*/ 4261721 h 6772275"/>
                <a:gd name="connsiteX477" fmla="*/ 758638 w 10164564"/>
                <a:gd name="connsiteY477" fmla="*/ 4184214 h 6772275"/>
                <a:gd name="connsiteX478" fmla="*/ 777694 w 10164564"/>
                <a:gd name="connsiteY478" fmla="*/ 4160073 h 6772275"/>
                <a:gd name="connsiteX479" fmla="*/ 796750 w 10164564"/>
                <a:gd name="connsiteY479" fmla="*/ 4162614 h 6772275"/>
                <a:gd name="connsiteX480" fmla="*/ 1000013 w 10164564"/>
                <a:gd name="connsiteY480" fmla="*/ 4235038 h 6772275"/>
                <a:gd name="connsiteX481" fmla="*/ 817076 w 10164564"/>
                <a:gd name="connsiteY481" fmla="*/ 4139744 h 6772275"/>
                <a:gd name="connsiteX482" fmla="*/ 786586 w 10164564"/>
                <a:gd name="connsiteY482" fmla="*/ 4120685 h 6772275"/>
                <a:gd name="connsiteX483" fmla="*/ 993661 w 10164564"/>
                <a:gd name="connsiteY483" fmla="*/ 4189297 h 6772275"/>
                <a:gd name="connsiteX484" fmla="*/ 1116890 w 10164564"/>
                <a:gd name="connsiteY484" fmla="*/ 4235038 h 6772275"/>
                <a:gd name="connsiteX485" fmla="*/ 1134675 w 10164564"/>
                <a:gd name="connsiteY485" fmla="*/ 4245203 h 6772275"/>
                <a:gd name="connsiteX486" fmla="*/ 1161354 w 10164564"/>
                <a:gd name="connsiteY486" fmla="*/ 4236309 h 6772275"/>
                <a:gd name="connsiteX487" fmla="*/ 1074967 w 10164564"/>
                <a:gd name="connsiteY487" fmla="*/ 4198191 h 6772275"/>
                <a:gd name="connsiteX488" fmla="*/ 1068615 w 10164564"/>
                <a:gd name="connsiteY488" fmla="*/ 4193109 h 6772275"/>
                <a:gd name="connsiteX489" fmla="*/ 1035584 w 10164564"/>
                <a:gd name="connsiteY489" fmla="*/ 4171508 h 6772275"/>
                <a:gd name="connsiteX490" fmla="*/ 974605 w 10164564"/>
                <a:gd name="connsiteY490" fmla="*/ 4151179 h 6772275"/>
                <a:gd name="connsiteX491" fmla="*/ 798020 w 10164564"/>
                <a:gd name="connsiteY491" fmla="*/ 4081296 h 6772275"/>
                <a:gd name="connsiteX492" fmla="*/ 773882 w 10164564"/>
                <a:gd name="connsiteY492" fmla="*/ 4068590 h 6772275"/>
                <a:gd name="connsiteX493" fmla="*/ 763719 w 10164564"/>
                <a:gd name="connsiteY493" fmla="*/ 4050802 h 6772275"/>
                <a:gd name="connsiteX494" fmla="*/ 931412 w 10164564"/>
                <a:gd name="connsiteY494" fmla="*/ 4110520 h 6772275"/>
                <a:gd name="connsiteX495" fmla="*/ 993661 w 10164564"/>
                <a:gd name="connsiteY495" fmla="*/ 4118143 h 6772275"/>
                <a:gd name="connsiteX496" fmla="*/ 941575 w 10164564"/>
                <a:gd name="connsiteY496" fmla="*/ 4077484 h 6772275"/>
                <a:gd name="connsiteX497" fmla="*/ 825969 w 10164564"/>
                <a:gd name="connsiteY497" fmla="*/ 4031743 h 6772275"/>
                <a:gd name="connsiteX498" fmla="*/ 773882 w 10164564"/>
                <a:gd name="connsiteY498" fmla="*/ 4012684 h 6772275"/>
                <a:gd name="connsiteX499" fmla="*/ 752286 w 10164564"/>
                <a:gd name="connsiteY499" fmla="*/ 3999978 h 6772275"/>
                <a:gd name="connsiteX500" fmla="*/ 843754 w 10164564"/>
                <a:gd name="connsiteY500" fmla="*/ 4024119 h 6772275"/>
                <a:gd name="connsiteX501" fmla="*/ 1019069 w 10164564"/>
                <a:gd name="connsiteY501" fmla="*/ 4088920 h 6772275"/>
                <a:gd name="connsiteX502" fmla="*/ 1116890 w 10164564"/>
                <a:gd name="connsiteY502" fmla="*/ 4128308 h 6772275"/>
                <a:gd name="connsiteX503" fmla="*/ 1152461 w 10164564"/>
                <a:gd name="connsiteY503" fmla="*/ 4118143 h 6772275"/>
                <a:gd name="connsiteX504" fmla="*/ 996202 w 10164564"/>
                <a:gd name="connsiteY504" fmla="*/ 4040637 h 6772275"/>
                <a:gd name="connsiteX505" fmla="*/ 773882 w 10164564"/>
                <a:gd name="connsiteY505" fmla="*/ 3925013 h 6772275"/>
                <a:gd name="connsiteX506" fmla="*/ 789127 w 10164564"/>
                <a:gd name="connsiteY506" fmla="*/ 3902142 h 6772275"/>
                <a:gd name="connsiteX507" fmla="*/ 886948 w 10164564"/>
                <a:gd name="connsiteY507" fmla="*/ 3935178 h 6772275"/>
                <a:gd name="connsiteX508" fmla="*/ 1057181 w 10164564"/>
                <a:gd name="connsiteY508" fmla="*/ 3993625 h 6772275"/>
                <a:gd name="connsiteX509" fmla="*/ 1148650 w 10164564"/>
                <a:gd name="connsiteY509" fmla="*/ 4025390 h 6772275"/>
                <a:gd name="connsiteX510" fmla="*/ 1134675 w 10164564"/>
                <a:gd name="connsiteY510" fmla="*/ 3974566 h 6772275"/>
                <a:gd name="connsiteX511" fmla="*/ 800561 w 10164564"/>
                <a:gd name="connsiteY511" fmla="*/ 3855130 h 6772275"/>
                <a:gd name="connsiteX512" fmla="*/ 922519 w 10164564"/>
                <a:gd name="connsiteY512" fmla="*/ 3885624 h 6772275"/>
                <a:gd name="connsiteX513" fmla="*/ 1029232 w 10164564"/>
                <a:gd name="connsiteY513" fmla="*/ 3922472 h 6772275"/>
                <a:gd name="connsiteX514" fmla="*/ 1081319 w 10164564"/>
                <a:gd name="connsiteY514" fmla="*/ 3941531 h 6772275"/>
                <a:gd name="connsiteX515" fmla="*/ 1139757 w 10164564"/>
                <a:gd name="connsiteY515" fmla="*/ 3936448 h 6772275"/>
                <a:gd name="connsiteX516" fmla="*/ 1099104 w 10164564"/>
                <a:gd name="connsiteY516" fmla="*/ 3905954 h 6772275"/>
                <a:gd name="connsiteX517" fmla="*/ 1076237 w 10164564"/>
                <a:gd name="connsiteY517" fmla="*/ 3898330 h 6772275"/>
                <a:gd name="connsiteX518" fmla="*/ 958090 w 10164564"/>
                <a:gd name="connsiteY518" fmla="*/ 3856401 h 6772275"/>
                <a:gd name="connsiteX519" fmla="*/ 851377 w 10164564"/>
                <a:gd name="connsiteY519" fmla="*/ 3813200 h 6772275"/>
                <a:gd name="connsiteX520" fmla="*/ 994931 w 10164564"/>
                <a:gd name="connsiteY520" fmla="*/ 3852589 h 6772275"/>
                <a:gd name="connsiteX521" fmla="*/ 1134675 w 10164564"/>
                <a:gd name="connsiteY521" fmla="*/ 3898330 h 6772275"/>
                <a:gd name="connsiteX522" fmla="*/ 1130864 w 10164564"/>
                <a:gd name="connsiteY522" fmla="*/ 3874189 h 6772275"/>
                <a:gd name="connsiteX523" fmla="*/ 1053370 w 10164564"/>
                <a:gd name="connsiteY523" fmla="*/ 3828448 h 6772275"/>
                <a:gd name="connsiteX524" fmla="*/ 939034 w 10164564"/>
                <a:gd name="connsiteY524" fmla="*/ 3789059 h 6772275"/>
                <a:gd name="connsiteX525" fmla="*/ 884407 w 10164564"/>
                <a:gd name="connsiteY525" fmla="*/ 3771271 h 6772275"/>
                <a:gd name="connsiteX526" fmla="*/ 733230 w 10164564"/>
                <a:gd name="connsiteY526" fmla="*/ 3720447 h 6772275"/>
                <a:gd name="connsiteX527" fmla="*/ 781505 w 10164564"/>
                <a:gd name="connsiteY527" fmla="*/ 3726800 h 6772275"/>
                <a:gd name="connsiteX528" fmla="*/ 1120701 w 10164564"/>
                <a:gd name="connsiteY528" fmla="*/ 3834801 h 6772275"/>
                <a:gd name="connsiteX529" fmla="*/ 1105456 w 10164564"/>
                <a:gd name="connsiteY529" fmla="*/ 3780165 h 6772275"/>
                <a:gd name="connsiteX530" fmla="*/ 1105456 w 10164564"/>
                <a:gd name="connsiteY530" fmla="*/ 3772541 h 6772275"/>
                <a:gd name="connsiteX531" fmla="*/ 1115619 w 10164564"/>
                <a:gd name="connsiteY531" fmla="*/ 3733153 h 6772275"/>
                <a:gd name="connsiteX532" fmla="*/ 1111808 w 10164564"/>
                <a:gd name="connsiteY532" fmla="*/ 3701388 h 6772275"/>
                <a:gd name="connsiteX533" fmla="*/ 1008906 w 10164564"/>
                <a:gd name="connsiteY533" fmla="*/ 3637858 h 6772275"/>
                <a:gd name="connsiteX534" fmla="*/ 939034 w 10164564"/>
                <a:gd name="connsiteY534" fmla="*/ 3611176 h 6772275"/>
                <a:gd name="connsiteX535" fmla="*/ 1029232 w 10164564"/>
                <a:gd name="connsiteY535" fmla="*/ 3630235 h 6772275"/>
                <a:gd name="connsiteX536" fmla="*/ 1114349 w 10164564"/>
                <a:gd name="connsiteY536" fmla="*/ 3631505 h 6772275"/>
                <a:gd name="connsiteX537" fmla="*/ 894570 w 10164564"/>
                <a:gd name="connsiteY537" fmla="*/ 3547646 h 6772275"/>
                <a:gd name="connsiteX538" fmla="*/ 814535 w 10164564"/>
                <a:gd name="connsiteY538" fmla="*/ 3520963 h 6772275"/>
                <a:gd name="connsiteX539" fmla="*/ 1092752 w 10164564"/>
                <a:gd name="connsiteY539" fmla="*/ 3588305 h 6772275"/>
                <a:gd name="connsiteX540" fmla="*/ 1072426 w 10164564"/>
                <a:gd name="connsiteY540" fmla="*/ 3534940 h 6772275"/>
                <a:gd name="connsiteX541" fmla="*/ 1067344 w 10164564"/>
                <a:gd name="connsiteY541" fmla="*/ 3523505 h 6772275"/>
                <a:gd name="connsiteX542" fmla="*/ 1101645 w 10164564"/>
                <a:gd name="connsiteY542" fmla="*/ 3504446 h 6772275"/>
                <a:gd name="connsiteX543" fmla="*/ 1092752 w 10164564"/>
                <a:gd name="connsiteY543" fmla="*/ 3479034 h 6772275"/>
                <a:gd name="connsiteX544" fmla="*/ 717985 w 10164564"/>
                <a:gd name="connsiteY544" fmla="*/ 3378657 h 6772275"/>
                <a:gd name="connsiteX545" fmla="*/ 726878 w 10164564"/>
                <a:gd name="connsiteY545" fmla="*/ 3351974 h 6772275"/>
                <a:gd name="connsiteX546" fmla="*/ 845025 w 10164564"/>
                <a:gd name="connsiteY546" fmla="*/ 3351974 h 6772275"/>
                <a:gd name="connsiteX547" fmla="*/ 1074967 w 10164564"/>
                <a:gd name="connsiteY547" fmla="*/ 3402798 h 6772275"/>
                <a:gd name="connsiteX548" fmla="*/ 1067344 w 10164564"/>
                <a:gd name="connsiteY548" fmla="*/ 3348162 h 6772275"/>
                <a:gd name="connsiteX549" fmla="*/ 1067344 w 10164564"/>
                <a:gd name="connsiteY549" fmla="*/ 3340539 h 6772275"/>
                <a:gd name="connsiteX550" fmla="*/ 1088941 w 10164564"/>
                <a:gd name="connsiteY550" fmla="*/ 3316398 h 6772275"/>
                <a:gd name="connsiteX551" fmla="*/ 996202 w 10164564"/>
                <a:gd name="connsiteY551" fmla="*/ 3275738 h 6772275"/>
                <a:gd name="connsiteX552" fmla="*/ 919978 w 10164564"/>
                <a:gd name="connsiteY552" fmla="*/ 3254138 h 6772275"/>
                <a:gd name="connsiteX553" fmla="*/ 1000013 w 10164564"/>
                <a:gd name="connsiteY553" fmla="*/ 3261762 h 6772275"/>
                <a:gd name="connsiteX554" fmla="*/ 1080048 w 10164564"/>
                <a:gd name="connsiteY554" fmla="*/ 3251597 h 6772275"/>
                <a:gd name="connsiteX555" fmla="*/ 1015258 w 10164564"/>
                <a:gd name="connsiteY555" fmla="*/ 3213479 h 6772275"/>
                <a:gd name="connsiteX556" fmla="*/ 955549 w 10164564"/>
                <a:gd name="connsiteY556" fmla="*/ 3200773 h 6772275"/>
                <a:gd name="connsiteX557" fmla="*/ 1016528 w 10164564"/>
                <a:gd name="connsiteY557" fmla="*/ 3207126 h 6772275"/>
                <a:gd name="connsiteX558" fmla="*/ 1076237 w 10164564"/>
                <a:gd name="connsiteY558" fmla="*/ 3189338 h 6772275"/>
                <a:gd name="connsiteX559" fmla="*/ 885677 w 10164564"/>
                <a:gd name="connsiteY559" fmla="*/ 3130891 h 6772275"/>
                <a:gd name="connsiteX560" fmla="*/ 695118 w 10164564"/>
                <a:gd name="connsiteY560" fmla="*/ 3088961 h 6772275"/>
                <a:gd name="connsiteX561" fmla="*/ 739582 w 10164564"/>
                <a:gd name="connsiteY561" fmla="*/ 3088961 h 6772275"/>
                <a:gd name="connsiteX562" fmla="*/ 784046 w 10164564"/>
                <a:gd name="connsiteY562" fmla="*/ 3083879 h 6772275"/>
                <a:gd name="connsiteX563" fmla="*/ 766260 w 10164564"/>
                <a:gd name="connsiteY563" fmla="*/ 3072443 h 6772275"/>
                <a:gd name="connsiteX564" fmla="*/ 684955 w 10164564"/>
                <a:gd name="connsiteY564" fmla="*/ 3039408 h 6772275"/>
                <a:gd name="connsiteX565" fmla="*/ 843754 w 10164564"/>
                <a:gd name="connsiteY565" fmla="*/ 3059737 h 6772275"/>
                <a:gd name="connsiteX566" fmla="*/ 1005095 w 10164564"/>
                <a:gd name="connsiteY566" fmla="*/ 3085149 h 6772275"/>
                <a:gd name="connsiteX567" fmla="*/ 1012717 w 10164564"/>
                <a:gd name="connsiteY567" fmla="*/ 3104208 h 6772275"/>
                <a:gd name="connsiteX568" fmla="*/ 984768 w 10164564"/>
                <a:gd name="connsiteY568" fmla="*/ 3124538 h 6772275"/>
                <a:gd name="connsiteX569" fmla="*/ 987309 w 10164564"/>
                <a:gd name="connsiteY569" fmla="*/ 3135973 h 6772275"/>
                <a:gd name="connsiteX570" fmla="*/ 1069885 w 10164564"/>
                <a:gd name="connsiteY570" fmla="*/ 3127079 h 6772275"/>
                <a:gd name="connsiteX571" fmla="*/ 1064803 w 10164564"/>
                <a:gd name="connsiteY571" fmla="*/ 3069902 h 6772275"/>
                <a:gd name="connsiteX572" fmla="*/ 1029232 w 10164564"/>
                <a:gd name="connsiteY572" fmla="*/ 3030514 h 6772275"/>
                <a:gd name="connsiteX573" fmla="*/ 993661 w 10164564"/>
                <a:gd name="connsiteY573" fmla="*/ 3025431 h 6772275"/>
                <a:gd name="connsiteX574" fmla="*/ 1027962 w 10164564"/>
                <a:gd name="connsiteY574" fmla="*/ 3022890 h 6772275"/>
                <a:gd name="connsiteX575" fmla="*/ 1054640 w 10164564"/>
                <a:gd name="connsiteY575" fmla="*/ 2997478 h 6772275"/>
                <a:gd name="connsiteX576" fmla="*/ 1013987 w 10164564"/>
                <a:gd name="connsiteY576" fmla="*/ 2966984 h 6772275"/>
                <a:gd name="connsiteX577" fmla="*/ 980957 w 10164564"/>
                <a:gd name="connsiteY577" fmla="*/ 2961901 h 6772275"/>
                <a:gd name="connsiteX578" fmla="*/ 1016528 w 10164564"/>
                <a:gd name="connsiteY578" fmla="*/ 2959360 h 6772275"/>
                <a:gd name="connsiteX579" fmla="*/ 1016528 w 10164564"/>
                <a:gd name="connsiteY579" fmla="*/ 2903454 h 6772275"/>
                <a:gd name="connsiteX580" fmla="*/ 980957 w 10164564"/>
                <a:gd name="connsiteY580" fmla="*/ 2898372 h 6772275"/>
                <a:gd name="connsiteX581" fmla="*/ 1016528 w 10164564"/>
                <a:gd name="connsiteY581" fmla="*/ 2895830 h 6772275"/>
                <a:gd name="connsiteX582" fmla="*/ 1034314 w 10164564"/>
                <a:gd name="connsiteY582" fmla="*/ 2850089 h 6772275"/>
                <a:gd name="connsiteX583" fmla="*/ 834861 w 10164564"/>
                <a:gd name="connsiteY583" fmla="*/ 2819595 h 6772275"/>
                <a:gd name="connsiteX584" fmla="*/ 705281 w 10164564"/>
                <a:gd name="connsiteY584" fmla="*/ 2794183 h 6772275"/>
                <a:gd name="connsiteX585" fmla="*/ 758638 w 10164564"/>
                <a:gd name="connsiteY585" fmla="*/ 2781477 h 6772275"/>
                <a:gd name="connsiteX586" fmla="*/ 714174 w 10164564"/>
                <a:gd name="connsiteY586" fmla="*/ 2772583 h 6772275"/>
                <a:gd name="connsiteX587" fmla="*/ 669710 w 10164564"/>
                <a:gd name="connsiteY587" fmla="*/ 2757335 h 6772275"/>
                <a:gd name="connsiteX588" fmla="*/ 724337 w 10164564"/>
                <a:gd name="connsiteY588" fmla="*/ 2745900 h 6772275"/>
                <a:gd name="connsiteX589" fmla="*/ 889489 w 10164564"/>
                <a:gd name="connsiteY589" fmla="*/ 2762418 h 6772275"/>
                <a:gd name="connsiteX590" fmla="*/ 986039 w 10164564"/>
                <a:gd name="connsiteY590" fmla="*/ 2787830 h 6772275"/>
                <a:gd name="connsiteX591" fmla="*/ 1013987 w 10164564"/>
                <a:gd name="connsiteY591" fmla="*/ 2831030 h 6772275"/>
                <a:gd name="connsiteX592" fmla="*/ 1035584 w 10164564"/>
                <a:gd name="connsiteY592" fmla="*/ 2777665 h 6772275"/>
                <a:gd name="connsiteX593" fmla="*/ 980957 w 10164564"/>
                <a:gd name="connsiteY593" fmla="*/ 2715406 h 6772275"/>
                <a:gd name="connsiteX594" fmla="*/ 930141 w 10164564"/>
                <a:gd name="connsiteY594" fmla="*/ 2707782 h 6772275"/>
                <a:gd name="connsiteX595" fmla="*/ 978416 w 10164564"/>
                <a:gd name="connsiteY595" fmla="*/ 2705241 h 6772275"/>
                <a:gd name="connsiteX596" fmla="*/ 1025421 w 10164564"/>
                <a:gd name="connsiteY596" fmla="*/ 2679829 h 6772275"/>
                <a:gd name="connsiteX597" fmla="*/ 984768 w 10164564"/>
                <a:gd name="connsiteY597" fmla="*/ 2649335 h 6772275"/>
                <a:gd name="connsiteX598" fmla="*/ 942845 w 10164564"/>
                <a:gd name="connsiteY598" fmla="*/ 2644252 h 6772275"/>
                <a:gd name="connsiteX599" fmla="*/ 984768 w 10164564"/>
                <a:gd name="connsiteY599" fmla="*/ 2642982 h 6772275"/>
                <a:gd name="connsiteX600" fmla="*/ 1022880 w 10164564"/>
                <a:gd name="connsiteY600" fmla="*/ 2618841 h 6772275"/>
                <a:gd name="connsiteX601" fmla="*/ 980957 w 10164564"/>
                <a:gd name="connsiteY601" fmla="*/ 2588346 h 6772275"/>
                <a:gd name="connsiteX602" fmla="*/ 942845 w 10164564"/>
                <a:gd name="connsiteY602" fmla="*/ 2579452 h 6772275"/>
                <a:gd name="connsiteX603" fmla="*/ 978416 w 10164564"/>
                <a:gd name="connsiteY603" fmla="*/ 2578181 h 6772275"/>
                <a:gd name="connsiteX604" fmla="*/ 1012717 w 10164564"/>
                <a:gd name="connsiteY604" fmla="*/ 2552770 h 6772275"/>
                <a:gd name="connsiteX605" fmla="*/ 803102 w 10164564"/>
                <a:gd name="connsiteY605" fmla="*/ 2513381 h 6772275"/>
                <a:gd name="connsiteX606" fmla="*/ 640491 w 10164564"/>
                <a:gd name="connsiteY606" fmla="*/ 2480346 h 6772275"/>
                <a:gd name="connsiteX607" fmla="*/ 617624 w 10164564"/>
                <a:gd name="connsiteY607" fmla="*/ 2451122 h 6772275"/>
                <a:gd name="connsiteX608" fmla="*/ 799290 w 10164564"/>
                <a:gd name="connsiteY608" fmla="*/ 2446040 h 6772275"/>
                <a:gd name="connsiteX609" fmla="*/ 1003824 w 10164564"/>
                <a:gd name="connsiteY609" fmla="*/ 2426981 h 6772275"/>
                <a:gd name="connsiteX610" fmla="*/ 975876 w 10164564"/>
                <a:gd name="connsiteY610" fmla="*/ 2395216 h 6772275"/>
                <a:gd name="connsiteX611" fmla="*/ 978416 w 10164564"/>
                <a:gd name="connsiteY611" fmla="*/ 2387592 h 6772275"/>
                <a:gd name="connsiteX612" fmla="*/ 988579 w 10164564"/>
                <a:gd name="connsiteY612" fmla="*/ 2330415 h 6772275"/>
                <a:gd name="connsiteX613" fmla="*/ 983498 w 10164564"/>
                <a:gd name="connsiteY613" fmla="*/ 2292297 h 6772275"/>
                <a:gd name="connsiteX614" fmla="*/ 989850 w 10164564"/>
                <a:gd name="connsiteY614" fmla="*/ 2260533 h 6772275"/>
                <a:gd name="connsiteX615" fmla="*/ 795479 w 10164564"/>
                <a:gd name="connsiteY615" fmla="*/ 2255450 h 6772275"/>
                <a:gd name="connsiteX616" fmla="*/ 599838 w 10164564"/>
                <a:gd name="connsiteY616" fmla="*/ 2251638 h 6772275"/>
                <a:gd name="connsiteX617" fmla="*/ 794209 w 10164564"/>
                <a:gd name="connsiteY617" fmla="*/ 2249097 h 6772275"/>
                <a:gd name="connsiteX618" fmla="*/ 987309 w 10164564"/>
                <a:gd name="connsiteY618" fmla="*/ 2221144 h 6772275"/>
                <a:gd name="connsiteX619" fmla="*/ 853917 w 10164564"/>
                <a:gd name="connsiteY619" fmla="*/ 2198273 h 6772275"/>
                <a:gd name="connsiteX620" fmla="*/ 720526 w 10164564"/>
                <a:gd name="connsiteY620" fmla="*/ 2217332 h 6772275"/>
                <a:gd name="connsiteX621" fmla="*/ 695118 w 10164564"/>
                <a:gd name="connsiteY621" fmla="*/ 2233850 h 6772275"/>
                <a:gd name="connsiteX622" fmla="*/ 669710 w 10164564"/>
                <a:gd name="connsiteY622" fmla="*/ 2222415 h 6772275"/>
                <a:gd name="connsiteX623" fmla="*/ 618894 w 10164564"/>
                <a:gd name="connsiteY623" fmla="*/ 2210979 h 6772275"/>
                <a:gd name="connsiteX624" fmla="*/ 584593 w 10164564"/>
                <a:gd name="connsiteY624" fmla="*/ 2250368 h 6772275"/>
                <a:gd name="connsiteX625" fmla="*/ 584593 w 10164564"/>
                <a:gd name="connsiteY625" fmla="*/ 2257991 h 6772275"/>
                <a:gd name="connsiteX626" fmla="*/ 568078 w 10164564"/>
                <a:gd name="connsiteY626" fmla="*/ 2277050 h 6772275"/>
                <a:gd name="connsiteX627" fmla="*/ 552833 w 10164564"/>
                <a:gd name="connsiteY627" fmla="*/ 2301192 h 6772275"/>
                <a:gd name="connsiteX628" fmla="*/ 720526 w 10164564"/>
                <a:gd name="connsiteY628" fmla="*/ 2311356 h 6772275"/>
                <a:gd name="connsiteX629" fmla="*/ 904733 w 10164564"/>
                <a:gd name="connsiteY629" fmla="*/ 2315168 h 6772275"/>
                <a:gd name="connsiteX630" fmla="*/ 743393 w 10164564"/>
                <a:gd name="connsiteY630" fmla="*/ 2318980 h 6772275"/>
                <a:gd name="connsiteX631" fmla="*/ 580782 w 10164564"/>
                <a:gd name="connsiteY631" fmla="*/ 2324062 h 6772275"/>
                <a:gd name="connsiteX632" fmla="*/ 580782 w 10164564"/>
                <a:gd name="connsiteY632" fmla="*/ 2379969 h 6772275"/>
                <a:gd name="connsiteX633" fmla="*/ 555374 w 10164564"/>
                <a:gd name="connsiteY633" fmla="*/ 2437145 h 6772275"/>
                <a:gd name="connsiteX634" fmla="*/ 529966 w 10164564"/>
                <a:gd name="connsiteY634" fmla="*/ 2339309 h 6772275"/>
                <a:gd name="connsiteX635" fmla="*/ 444850 w 10164564"/>
                <a:gd name="connsiteY635" fmla="*/ 2321521 h 6772275"/>
                <a:gd name="connsiteX636" fmla="*/ 358463 w 10164564"/>
                <a:gd name="connsiteY636" fmla="*/ 2315168 h 6772275"/>
                <a:gd name="connsiteX637" fmla="*/ 443579 w 10164564"/>
                <a:gd name="connsiteY637" fmla="*/ 2312627 h 6772275"/>
                <a:gd name="connsiteX638" fmla="*/ 521073 w 10164564"/>
                <a:gd name="connsiteY638" fmla="*/ 2284674 h 6772275"/>
                <a:gd name="connsiteX639" fmla="*/ 467717 w 10164564"/>
                <a:gd name="connsiteY639" fmla="*/ 2259262 h 6772275"/>
                <a:gd name="connsiteX640" fmla="*/ 405467 w 10164564"/>
                <a:gd name="connsiteY640" fmla="*/ 2274509 h 6772275"/>
                <a:gd name="connsiteX641" fmla="*/ 390223 w 10164564"/>
                <a:gd name="connsiteY641" fmla="*/ 2275780 h 6772275"/>
                <a:gd name="connsiteX642" fmla="*/ 357192 w 10164564"/>
                <a:gd name="connsiteY642" fmla="*/ 2224956 h 6772275"/>
                <a:gd name="connsiteX643" fmla="*/ 348299 w 10164564"/>
                <a:gd name="connsiteY643" fmla="*/ 2185567 h 6772275"/>
                <a:gd name="connsiteX644" fmla="*/ 383871 w 10164564"/>
                <a:gd name="connsiteY644" fmla="*/ 2155073 h 6772275"/>
                <a:gd name="connsiteX645" fmla="*/ 425794 w 10164564"/>
                <a:gd name="connsiteY645" fmla="*/ 2125849 h 6772275"/>
                <a:gd name="connsiteX646" fmla="*/ 428334 w 10164564"/>
                <a:gd name="connsiteY646" fmla="*/ 2167779 h 6772275"/>
                <a:gd name="connsiteX647" fmla="*/ 401656 w 10164564"/>
                <a:gd name="connsiteY647" fmla="*/ 2195732 h 6772275"/>
                <a:gd name="connsiteX648" fmla="*/ 453742 w 10164564"/>
                <a:gd name="connsiteY648" fmla="*/ 2195732 h 6772275"/>
                <a:gd name="connsiteX649" fmla="*/ 504558 w 10164564"/>
                <a:gd name="connsiteY649" fmla="*/ 2176673 h 6772275"/>
                <a:gd name="connsiteX650" fmla="*/ 540129 w 10164564"/>
                <a:gd name="connsiteY650" fmla="*/ 2156344 h 6772275"/>
                <a:gd name="connsiteX651" fmla="*/ 546481 w 10164564"/>
                <a:gd name="connsiteY651" fmla="*/ 2148720 h 6772275"/>
                <a:gd name="connsiteX652" fmla="*/ 493125 w 10164564"/>
                <a:gd name="connsiteY652" fmla="*/ 2157614 h 6772275"/>
                <a:gd name="connsiteX653" fmla="*/ 466446 w 10164564"/>
                <a:gd name="connsiteY653" fmla="*/ 2157614 h 6772275"/>
                <a:gd name="connsiteX654" fmla="*/ 484232 w 10164564"/>
                <a:gd name="connsiteY654" fmla="*/ 2137285 h 6772275"/>
                <a:gd name="connsiteX655" fmla="*/ 500747 w 10164564"/>
                <a:gd name="connsiteY655" fmla="*/ 2104249 h 6772275"/>
                <a:gd name="connsiteX656" fmla="*/ 434686 w 10164564"/>
                <a:gd name="connsiteY656" fmla="*/ 2085190 h 6772275"/>
                <a:gd name="connsiteX657" fmla="*/ 358463 w 10164564"/>
                <a:gd name="connsiteY657" fmla="*/ 2094084 h 6772275"/>
                <a:gd name="connsiteX658" fmla="*/ 319080 w 10164564"/>
                <a:gd name="connsiteY658" fmla="*/ 2059778 h 6772275"/>
                <a:gd name="connsiteX659" fmla="*/ 308917 w 10164564"/>
                <a:gd name="connsiteY659" fmla="*/ 2008955 h 6772275"/>
                <a:gd name="connsiteX660" fmla="*/ 317810 w 10164564"/>
                <a:gd name="connsiteY660" fmla="*/ 1992437 h 6772275"/>
                <a:gd name="connsiteX661" fmla="*/ 345759 w 10164564"/>
                <a:gd name="connsiteY661" fmla="*/ 2005143 h 6772275"/>
                <a:gd name="connsiteX662" fmla="*/ 476610 w 10164564"/>
                <a:gd name="connsiteY662" fmla="*/ 2002602 h 6772275"/>
                <a:gd name="connsiteX663" fmla="*/ 443579 w 10164564"/>
                <a:gd name="connsiteY663" fmla="*/ 1978460 h 6772275"/>
                <a:gd name="connsiteX664" fmla="*/ 415630 w 10164564"/>
                <a:gd name="connsiteY664" fmla="*/ 1986084 h 6772275"/>
                <a:gd name="connsiteX665" fmla="*/ 401656 w 10164564"/>
                <a:gd name="connsiteY665" fmla="*/ 2005143 h 6772275"/>
                <a:gd name="connsiteX666" fmla="*/ 396575 w 10164564"/>
                <a:gd name="connsiteY666" fmla="*/ 1993707 h 6772275"/>
                <a:gd name="connsiteX667" fmla="*/ 380059 w 10164564"/>
                <a:gd name="connsiteY667" fmla="*/ 1974648 h 6772275"/>
                <a:gd name="connsiteX668" fmla="*/ 325432 w 10164564"/>
                <a:gd name="connsiteY668" fmla="*/ 1933989 h 6772275"/>
                <a:gd name="connsiteX669" fmla="*/ 296213 w 10164564"/>
                <a:gd name="connsiteY669" fmla="*/ 1902224 h 6772275"/>
                <a:gd name="connsiteX670" fmla="*/ 325432 w 10164564"/>
                <a:gd name="connsiteY670" fmla="*/ 1894601 h 6772275"/>
                <a:gd name="connsiteX671" fmla="*/ 348299 w 10164564"/>
                <a:gd name="connsiteY671" fmla="*/ 1862836 h 6772275"/>
                <a:gd name="connsiteX672" fmla="*/ 429605 w 10164564"/>
                <a:gd name="connsiteY672" fmla="*/ 1772624 h 6772275"/>
                <a:gd name="connsiteX673" fmla="*/ 438498 w 10164564"/>
                <a:gd name="connsiteY673" fmla="*/ 1790412 h 6772275"/>
                <a:gd name="connsiteX674" fmla="*/ 455013 w 10164564"/>
                <a:gd name="connsiteY674" fmla="*/ 1801847 h 6772275"/>
                <a:gd name="connsiteX675" fmla="*/ 496936 w 10164564"/>
                <a:gd name="connsiteY675" fmla="*/ 1839965 h 6772275"/>
                <a:gd name="connsiteX676" fmla="*/ 494395 w 10164564"/>
                <a:gd name="connsiteY676" fmla="*/ 1857754 h 6772275"/>
                <a:gd name="connsiteX677" fmla="*/ 500747 w 10164564"/>
                <a:gd name="connsiteY677" fmla="*/ 1890789 h 6772275"/>
                <a:gd name="connsiteX678" fmla="*/ 513451 w 10164564"/>
                <a:gd name="connsiteY678" fmla="*/ 1889519 h 6772275"/>
                <a:gd name="connsiteX679" fmla="*/ 533777 w 10164564"/>
                <a:gd name="connsiteY679" fmla="*/ 1856483 h 6772275"/>
                <a:gd name="connsiteX680" fmla="*/ 557915 w 10164564"/>
                <a:gd name="connsiteY680" fmla="*/ 1839965 h 6772275"/>
                <a:gd name="connsiteX681" fmla="*/ 590945 w 10164564"/>
                <a:gd name="connsiteY681" fmla="*/ 1878083 h 6772275"/>
                <a:gd name="connsiteX682" fmla="*/ 576971 w 10164564"/>
                <a:gd name="connsiteY682" fmla="*/ 1916201 h 6772275"/>
                <a:gd name="connsiteX683" fmla="*/ 580782 w 10164564"/>
                <a:gd name="connsiteY683" fmla="*/ 1928907 h 6772275"/>
                <a:gd name="connsiteX684" fmla="*/ 583323 w 10164564"/>
                <a:gd name="connsiteY684" fmla="*/ 1953048 h 6772275"/>
                <a:gd name="connsiteX685" fmla="*/ 559185 w 10164564"/>
                <a:gd name="connsiteY685" fmla="*/ 2015308 h 6772275"/>
                <a:gd name="connsiteX686" fmla="*/ 582052 w 10164564"/>
                <a:gd name="connsiteY686" fmla="*/ 2072484 h 6772275"/>
                <a:gd name="connsiteX687" fmla="*/ 612542 w 10164564"/>
                <a:gd name="connsiteY687" fmla="*/ 2077567 h 6772275"/>
                <a:gd name="connsiteX688" fmla="*/ 582052 w 10164564"/>
                <a:gd name="connsiteY688" fmla="*/ 2080108 h 6772275"/>
                <a:gd name="connsiteX689" fmla="*/ 560456 w 10164564"/>
                <a:gd name="connsiteY689" fmla="*/ 2101708 h 6772275"/>
                <a:gd name="connsiteX690" fmla="*/ 568078 w 10164564"/>
                <a:gd name="connsiteY690" fmla="*/ 2127120 h 6772275"/>
                <a:gd name="connsiteX691" fmla="*/ 590945 w 10164564"/>
                <a:gd name="connsiteY691" fmla="*/ 2132202 h 6772275"/>
                <a:gd name="connsiteX692" fmla="*/ 615083 w 10164564"/>
                <a:gd name="connsiteY692" fmla="*/ 2151261 h 6772275"/>
                <a:gd name="connsiteX693" fmla="*/ 590945 w 10164564"/>
                <a:gd name="connsiteY693" fmla="*/ 2170320 h 6772275"/>
                <a:gd name="connsiteX694" fmla="*/ 568078 w 10164564"/>
                <a:gd name="connsiteY694" fmla="*/ 2180485 h 6772275"/>
                <a:gd name="connsiteX695" fmla="*/ 635409 w 10164564"/>
                <a:gd name="connsiteY695" fmla="*/ 2190650 h 6772275"/>
                <a:gd name="connsiteX696" fmla="*/ 697659 w 10164564"/>
                <a:gd name="connsiteY696" fmla="*/ 2174132 h 6772275"/>
                <a:gd name="connsiteX697" fmla="*/ 724337 w 10164564"/>
                <a:gd name="connsiteY697" fmla="*/ 2174132 h 6772275"/>
                <a:gd name="connsiteX698" fmla="*/ 749745 w 10164564"/>
                <a:gd name="connsiteY698" fmla="*/ 2171591 h 6772275"/>
                <a:gd name="connsiteX699" fmla="*/ 771342 w 10164564"/>
                <a:gd name="connsiteY699" fmla="*/ 2169050 h 6772275"/>
                <a:gd name="connsiteX700" fmla="*/ 927600 w 10164564"/>
                <a:gd name="connsiteY700" fmla="*/ 2167779 h 6772275"/>
                <a:gd name="connsiteX701" fmla="*/ 935223 w 10164564"/>
                <a:gd name="connsiteY701" fmla="*/ 2167779 h 6772275"/>
                <a:gd name="connsiteX702" fmla="*/ 955549 w 10164564"/>
                <a:gd name="connsiteY702" fmla="*/ 2183026 h 6772275"/>
                <a:gd name="connsiteX703" fmla="*/ 959360 w 10164564"/>
                <a:gd name="connsiteY703" fmla="*/ 2085190 h 6772275"/>
                <a:gd name="connsiteX704" fmla="*/ 860269 w 10164564"/>
                <a:gd name="connsiteY704" fmla="*/ 2067402 h 6772275"/>
                <a:gd name="connsiteX705" fmla="*/ 777694 w 10164564"/>
                <a:gd name="connsiteY705" fmla="*/ 2059778 h 6772275"/>
                <a:gd name="connsiteX706" fmla="*/ 870433 w 10164564"/>
                <a:gd name="connsiteY706" fmla="*/ 2058508 h 6772275"/>
                <a:gd name="connsiteX707" fmla="*/ 955549 w 10164564"/>
                <a:gd name="connsiteY707" fmla="*/ 2043261 h 6772275"/>
                <a:gd name="connsiteX708" fmla="*/ 926330 w 10164564"/>
                <a:gd name="connsiteY708" fmla="*/ 2033096 h 6772275"/>
                <a:gd name="connsiteX709" fmla="*/ 889489 w 10164564"/>
                <a:gd name="connsiteY709" fmla="*/ 2026743 h 6772275"/>
                <a:gd name="connsiteX710" fmla="*/ 866621 w 10164564"/>
                <a:gd name="connsiteY710" fmla="*/ 2030555 h 6772275"/>
                <a:gd name="connsiteX711" fmla="*/ 801831 w 10164564"/>
                <a:gd name="connsiteY711" fmla="*/ 2026743 h 6772275"/>
                <a:gd name="connsiteX712" fmla="*/ 705281 w 10164564"/>
                <a:gd name="connsiteY712" fmla="*/ 2015308 h 6772275"/>
                <a:gd name="connsiteX713" fmla="*/ 615083 w 10164564"/>
                <a:gd name="connsiteY713" fmla="*/ 2020390 h 6772275"/>
                <a:gd name="connsiteX714" fmla="*/ 621435 w 10164564"/>
                <a:gd name="connsiteY714" fmla="*/ 1987354 h 6772275"/>
                <a:gd name="connsiteX715" fmla="*/ 618894 w 10164564"/>
                <a:gd name="connsiteY715" fmla="*/ 1954319 h 6772275"/>
                <a:gd name="connsiteX716" fmla="*/ 627787 w 10164564"/>
                <a:gd name="connsiteY716" fmla="*/ 1894601 h 6772275"/>
                <a:gd name="connsiteX717" fmla="*/ 662088 w 10164564"/>
                <a:gd name="connsiteY717" fmla="*/ 1878083 h 6772275"/>
                <a:gd name="connsiteX718" fmla="*/ 646843 w 10164564"/>
                <a:gd name="connsiteY718" fmla="*/ 1836154 h 6772275"/>
                <a:gd name="connsiteX719" fmla="*/ 724337 w 10164564"/>
                <a:gd name="connsiteY719" fmla="*/ 1820906 h 6772275"/>
                <a:gd name="connsiteX720" fmla="*/ 842484 w 10164564"/>
                <a:gd name="connsiteY720" fmla="*/ 1838695 h 6772275"/>
                <a:gd name="connsiteX721" fmla="*/ 875514 w 10164564"/>
                <a:gd name="connsiteY721" fmla="*/ 1857754 h 6772275"/>
                <a:gd name="connsiteX722" fmla="*/ 874244 w 10164564"/>
                <a:gd name="connsiteY722" fmla="*/ 1836154 h 6772275"/>
                <a:gd name="connsiteX723" fmla="*/ 904733 w 10164564"/>
                <a:gd name="connsiteY723" fmla="*/ 1801847 h 6772275"/>
                <a:gd name="connsiteX724" fmla="*/ 936493 w 10164564"/>
                <a:gd name="connsiteY724" fmla="*/ 1776436 h 6772275"/>
                <a:gd name="connsiteX725" fmla="*/ 890759 w 10164564"/>
                <a:gd name="connsiteY725" fmla="*/ 1738318 h 6772275"/>
                <a:gd name="connsiteX726" fmla="*/ 860269 w 10164564"/>
                <a:gd name="connsiteY726" fmla="*/ 1711635 h 6772275"/>
                <a:gd name="connsiteX727" fmla="*/ 833591 w 10164564"/>
                <a:gd name="connsiteY727" fmla="*/ 1704012 h 6772275"/>
                <a:gd name="connsiteX728" fmla="*/ 796750 w 10164564"/>
                <a:gd name="connsiteY728" fmla="*/ 1679870 h 6772275"/>
                <a:gd name="connsiteX729" fmla="*/ 762449 w 10164564"/>
                <a:gd name="connsiteY729" fmla="*/ 1649376 h 6772275"/>
                <a:gd name="connsiteX730" fmla="*/ 757367 w 10164564"/>
                <a:gd name="connsiteY730" fmla="*/ 1637941 h 6772275"/>
                <a:gd name="connsiteX731" fmla="*/ 764990 w 10164564"/>
                <a:gd name="connsiteY731" fmla="*/ 1611258 h 6772275"/>
                <a:gd name="connsiteX732" fmla="*/ 799290 w 10164564"/>
                <a:gd name="connsiteY732" fmla="*/ 1542646 h 6772275"/>
                <a:gd name="connsiteX733" fmla="*/ 809454 w 10164564"/>
                <a:gd name="connsiteY733" fmla="*/ 1529940 h 6772275"/>
                <a:gd name="connsiteX734" fmla="*/ 838673 w 10164564"/>
                <a:gd name="connsiteY734" fmla="*/ 1509610 h 6772275"/>
                <a:gd name="connsiteX735" fmla="*/ 866621 w 10164564"/>
                <a:gd name="connsiteY735" fmla="*/ 1508340 h 6772275"/>
                <a:gd name="connsiteX736" fmla="*/ 836132 w 10164564"/>
                <a:gd name="connsiteY736" fmla="*/ 1482928 h 6772275"/>
                <a:gd name="connsiteX737" fmla="*/ 813265 w 10164564"/>
                <a:gd name="connsiteY737" fmla="*/ 1449892 h 6772275"/>
                <a:gd name="connsiteX738" fmla="*/ 1008906 w 10164564"/>
                <a:gd name="connsiteY738" fmla="*/ 1440998 h 6772275"/>
                <a:gd name="connsiteX739" fmla="*/ 1213440 w 10164564"/>
                <a:gd name="connsiteY739" fmla="*/ 1429563 h 6772275"/>
                <a:gd name="connsiteX740" fmla="*/ 1229955 w 10164564"/>
                <a:gd name="connsiteY740" fmla="*/ 1359680 h 6772275"/>
                <a:gd name="connsiteX741" fmla="*/ 1237577 w 10164564"/>
                <a:gd name="connsiteY741" fmla="*/ 1316480 h 6772275"/>
                <a:gd name="connsiteX742" fmla="*/ 1262985 w 10164564"/>
                <a:gd name="connsiteY742" fmla="*/ 1293609 h 6772275"/>
                <a:gd name="connsiteX743" fmla="*/ 1235037 w 10164564"/>
                <a:gd name="connsiteY743" fmla="*/ 1242785 h 6772275"/>
                <a:gd name="connsiteX744" fmla="*/ 1196925 w 10164564"/>
                <a:gd name="connsiteY744" fmla="*/ 1128432 h 6772275"/>
                <a:gd name="connsiteX745" fmla="*/ 987309 w 10164564"/>
                <a:gd name="connsiteY745" fmla="*/ 1063631 h 6772275"/>
                <a:gd name="connsiteX746" fmla="*/ 842484 w 10164564"/>
                <a:gd name="connsiteY746" fmla="*/ 1077608 h 6772275"/>
                <a:gd name="connsiteX747" fmla="*/ 810724 w 10164564"/>
                <a:gd name="connsiteY747" fmla="*/ 1081420 h 6772275"/>
                <a:gd name="connsiteX748" fmla="*/ 811994 w 10164564"/>
                <a:gd name="connsiteY748" fmla="*/ 1094126 h 6772275"/>
                <a:gd name="connsiteX749" fmla="*/ 834861 w 10164564"/>
                <a:gd name="connsiteY749" fmla="*/ 1165279 h 6772275"/>
                <a:gd name="connsiteX750" fmla="*/ 796750 w 10164564"/>
                <a:gd name="connsiteY750" fmla="*/ 1174173 h 6772275"/>
                <a:gd name="connsiteX751" fmla="*/ 749745 w 10164564"/>
                <a:gd name="connsiteY751" fmla="*/ 1147491 h 6772275"/>
                <a:gd name="connsiteX752" fmla="*/ 700199 w 10164564"/>
                <a:gd name="connsiteY752" fmla="*/ 1157655 h 6772275"/>
                <a:gd name="connsiteX753" fmla="*/ 682414 w 10164564"/>
                <a:gd name="connsiteY753" fmla="*/ 1165279 h 6772275"/>
                <a:gd name="connsiteX754" fmla="*/ 707822 w 10164564"/>
                <a:gd name="connsiteY754" fmla="*/ 1179256 h 6772275"/>
                <a:gd name="connsiteX755" fmla="*/ 733230 w 10164564"/>
                <a:gd name="connsiteY755" fmla="*/ 1191962 h 6772275"/>
                <a:gd name="connsiteX756" fmla="*/ 749745 w 10164564"/>
                <a:gd name="connsiteY756" fmla="*/ 1204667 h 6772275"/>
                <a:gd name="connsiteX757" fmla="*/ 804372 w 10164564"/>
                <a:gd name="connsiteY757" fmla="*/ 1325374 h 6772275"/>
                <a:gd name="connsiteX758" fmla="*/ 813265 w 10164564"/>
                <a:gd name="connsiteY758" fmla="*/ 1386363 h 6772275"/>
                <a:gd name="connsiteX759" fmla="*/ 771342 w 10164564"/>
                <a:gd name="connsiteY759" fmla="*/ 1378739 h 6772275"/>
                <a:gd name="connsiteX760" fmla="*/ 690036 w 10164564"/>
                <a:gd name="connsiteY760" fmla="*/ 1368574 h 6772275"/>
                <a:gd name="connsiteX761" fmla="*/ 673521 w 10164564"/>
                <a:gd name="connsiteY761" fmla="*/ 1360951 h 6772275"/>
                <a:gd name="connsiteX762" fmla="*/ 690036 w 10164564"/>
                <a:gd name="connsiteY762" fmla="*/ 1335539 h 6772275"/>
                <a:gd name="connsiteX763" fmla="*/ 682414 w 10164564"/>
                <a:gd name="connsiteY763" fmla="*/ 1311398 h 6772275"/>
                <a:gd name="connsiteX764" fmla="*/ 631598 w 10164564"/>
                <a:gd name="connsiteY764" fmla="*/ 1306315 h 6772275"/>
                <a:gd name="connsiteX765" fmla="*/ 588404 w 10164564"/>
                <a:gd name="connsiteY765" fmla="*/ 1325374 h 6772275"/>
                <a:gd name="connsiteX766" fmla="*/ 616353 w 10164564"/>
                <a:gd name="connsiteY766" fmla="*/ 1344433 h 6772275"/>
                <a:gd name="connsiteX767" fmla="*/ 627787 w 10164564"/>
                <a:gd name="connsiteY767" fmla="*/ 1352057 h 6772275"/>
                <a:gd name="connsiteX768" fmla="*/ 466446 w 10164564"/>
                <a:gd name="connsiteY768" fmla="*/ 1344433 h 6772275"/>
                <a:gd name="connsiteX769" fmla="*/ 292402 w 10164564"/>
                <a:gd name="connsiteY769" fmla="*/ 1297421 h 6772275"/>
                <a:gd name="connsiteX770" fmla="*/ 256831 w 10164564"/>
                <a:gd name="connsiteY770" fmla="*/ 1280903 h 6772275"/>
                <a:gd name="connsiteX771" fmla="*/ 235234 w 10164564"/>
                <a:gd name="connsiteY771" fmla="*/ 1279633 h 6772275"/>
                <a:gd name="connsiteX772" fmla="*/ 199663 w 10164564"/>
                <a:gd name="connsiteY772" fmla="*/ 1313939 h 6772275"/>
                <a:gd name="connsiteX773" fmla="*/ 127250 w 10164564"/>
                <a:gd name="connsiteY773" fmla="*/ 1344433 h 6772275"/>
                <a:gd name="connsiteX774" fmla="*/ 25619 w 10164564"/>
                <a:gd name="connsiteY774" fmla="*/ 1336809 h 6772275"/>
                <a:gd name="connsiteX775" fmla="*/ -3600 w 10164564"/>
                <a:gd name="connsiteY775" fmla="*/ 1329186 h 6772275"/>
                <a:gd name="connsiteX776" fmla="*/ -3600 w 10164564"/>
                <a:gd name="connsiteY776" fmla="*/ 663394 h 6772275"/>
                <a:gd name="connsiteX777" fmla="*/ -3600 w 10164564"/>
                <a:gd name="connsiteY777" fmla="*/ -2399 h 6772275"/>
                <a:gd name="connsiteX778" fmla="*/ 5077987 w 10164564"/>
                <a:gd name="connsiteY778" fmla="*/ -2399 h 6772275"/>
                <a:gd name="connsiteX779" fmla="*/ 10159575 w 10164564"/>
                <a:gd name="connsiteY779" fmla="*/ -2399 h 6772275"/>
                <a:gd name="connsiteX780" fmla="*/ 10159575 w 10164564"/>
                <a:gd name="connsiteY780" fmla="*/ 1053467 h 6772275"/>
                <a:gd name="connsiteX781" fmla="*/ 10137978 w 10164564"/>
                <a:gd name="connsiteY781" fmla="*/ 2100437 h 6772275"/>
                <a:gd name="connsiteX782" fmla="*/ 10085891 w 10164564"/>
                <a:gd name="connsiteY782" fmla="*/ 2123308 h 6772275"/>
                <a:gd name="connsiteX783" fmla="*/ 10094784 w 10164564"/>
                <a:gd name="connsiteY783" fmla="*/ 2157614 h 6772275"/>
                <a:gd name="connsiteX784" fmla="*/ 10125274 w 10164564"/>
                <a:gd name="connsiteY784" fmla="*/ 2165238 h 6772275"/>
                <a:gd name="connsiteX785" fmla="*/ 10150682 w 10164564"/>
                <a:gd name="connsiteY785" fmla="*/ 2142367 h 6772275"/>
                <a:gd name="connsiteX786" fmla="*/ 10158304 w 10164564"/>
                <a:gd name="connsiteY786" fmla="*/ 2244015 h 6772275"/>
                <a:gd name="connsiteX787" fmla="*/ 10144330 w 10164564"/>
                <a:gd name="connsiteY787" fmla="*/ 2373616 h 6772275"/>
                <a:gd name="connsiteX788" fmla="*/ 10144330 w 10164564"/>
                <a:gd name="connsiteY788" fmla="*/ 2388863 h 6772275"/>
                <a:gd name="connsiteX789" fmla="*/ 10159575 w 10164564"/>
                <a:gd name="connsiteY789" fmla="*/ 3123267 h 6772275"/>
                <a:gd name="connsiteX790" fmla="*/ 10150682 w 10164564"/>
                <a:gd name="connsiteY790" fmla="*/ 3852589 h 6772275"/>
                <a:gd name="connsiteX791" fmla="*/ 10139248 w 10164564"/>
                <a:gd name="connsiteY791" fmla="*/ 3883083 h 6772275"/>
                <a:gd name="connsiteX792" fmla="*/ 10115111 w 10164564"/>
                <a:gd name="connsiteY792" fmla="*/ 3949154 h 6772275"/>
                <a:gd name="connsiteX793" fmla="*/ 10096055 w 10164564"/>
                <a:gd name="connsiteY793" fmla="*/ 3925013 h 6772275"/>
                <a:gd name="connsiteX794" fmla="*/ 10045239 w 10164564"/>
                <a:gd name="connsiteY794" fmla="*/ 3911036 h 6772275"/>
                <a:gd name="connsiteX795" fmla="*/ 10032535 w 10164564"/>
                <a:gd name="connsiteY795" fmla="*/ 3956778 h 6772275"/>
                <a:gd name="connsiteX796" fmla="*/ 10023642 w 10164564"/>
                <a:gd name="connsiteY796" fmla="*/ 3969484 h 6772275"/>
                <a:gd name="connsiteX797" fmla="*/ 10018560 w 10164564"/>
                <a:gd name="connsiteY797" fmla="*/ 3911036 h 6772275"/>
                <a:gd name="connsiteX798" fmla="*/ 9988071 w 10164564"/>
                <a:gd name="connsiteY798" fmla="*/ 3872918 h 6772275"/>
                <a:gd name="connsiteX799" fmla="*/ 9962663 w 10164564"/>
                <a:gd name="connsiteY799" fmla="*/ 3876730 h 6772275"/>
                <a:gd name="connsiteX800" fmla="*/ 9943607 w 10164564"/>
                <a:gd name="connsiteY800" fmla="*/ 3884354 h 6772275"/>
                <a:gd name="connsiteX801" fmla="*/ 9930903 w 10164564"/>
                <a:gd name="connsiteY801" fmla="*/ 3898330 h 6772275"/>
                <a:gd name="connsiteX802" fmla="*/ 9925821 w 10164564"/>
                <a:gd name="connsiteY802" fmla="*/ 3866565 h 6772275"/>
                <a:gd name="connsiteX803" fmla="*/ 9916929 w 10164564"/>
                <a:gd name="connsiteY803" fmla="*/ 3834801 h 6772275"/>
                <a:gd name="connsiteX804" fmla="*/ 9416392 w 10164564"/>
                <a:gd name="connsiteY804" fmla="*/ 3777624 h 6772275"/>
                <a:gd name="connsiteX805" fmla="*/ 8914586 w 10164564"/>
                <a:gd name="connsiteY805" fmla="*/ 3720447 h 6772275"/>
                <a:gd name="connsiteX806" fmla="*/ 8787546 w 10164564"/>
                <a:gd name="connsiteY806" fmla="*/ 3706470 h 6772275"/>
                <a:gd name="connsiteX807" fmla="*/ 8489003 w 10164564"/>
                <a:gd name="connsiteY807" fmla="*/ 3675976 h 6772275"/>
                <a:gd name="connsiteX808" fmla="*/ 8222220 w 10164564"/>
                <a:gd name="connsiteY808" fmla="*/ 3621341 h 6772275"/>
                <a:gd name="connsiteX809" fmla="*/ 8236194 w 10164564"/>
                <a:gd name="connsiteY809" fmla="*/ 3498093 h 6772275"/>
                <a:gd name="connsiteX810" fmla="*/ 8397534 w 10164564"/>
                <a:gd name="connsiteY810" fmla="*/ 1832342 h 6772275"/>
                <a:gd name="connsiteX811" fmla="*/ 8440728 w 10164564"/>
                <a:gd name="connsiteY811" fmla="*/ 1819636 h 6772275"/>
                <a:gd name="connsiteX812" fmla="*/ 8486462 w 10164564"/>
                <a:gd name="connsiteY812" fmla="*/ 1834883 h 6772275"/>
                <a:gd name="connsiteX813" fmla="*/ 8494084 w 10164564"/>
                <a:gd name="connsiteY813" fmla="*/ 1831071 h 6772275"/>
                <a:gd name="connsiteX814" fmla="*/ 8447080 w 10164564"/>
                <a:gd name="connsiteY814" fmla="*/ 1801847 h 6772275"/>
                <a:gd name="connsiteX815" fmla="*/ 8398804 w 10164564"/>
                <a:gd name="connsiteY815" fmla="*/ 1801847 h 6772275"/>
                <a:gd name="connsiteX816" fmla="*/ 8408968 w 10164564"/>
                <a:gd name="connsiteY816" fmla="*/ 1683682 h 6772275"/>
                <a:gd name="connsiteX817" fmla="*/ 8485191 w 10164564"/>
                <a:gd name="connsiteY817" fmla="*/ 970878 h 6772275"/>
                <a:gd name="connsiteX818" fmla="*/ 8449620 w 10164564"/>
                <a:gd name="connsiteY818" fmla="*/ 925136 h 6772275"/>
                <a:gd name="connsiteX819" fmla="*/ 8381019 w 10164564"/>
                <a:gd name="connsiteY819" fmla="*/ 1331727 h 6772275"/>
                <a:gd name="connsiteX820" fmla="*/ 8345448 w 10164564"/>
                <a:gd name="connsiteY820" fmla="*/ 1866648 h 6772275"/>
                <a:gd name="connsiteX821" fmla="*/ 8344178 w 10164564"/>
                <a:gd name="connsiteY821" fmla="*/ 1879354 h 6772275"/>
                <a:gd name="connsiteX822" fmla="*/ 8317499 w 10164564"/>
                <a:gd name="connsiteY822" fmla="*/ 2026743 h 6772275"/>
                <a:gd name="connsiteX823" fmla="*/ 8306066 w 10164564"/>
                <a:gd name="connsiteY823" fmla="*/ 2191920 h 6772275"/>
                <a:gd name="connsiteX824" fmla="*/ 8285739 w 10164564"/>
                <a:gd name="connsiteY824" fmla="*/ 2405380 h 6772275"/>
                <a:gd name="connsiteX825" fmla="*/ 8266683 w 10164564"/>
                <a:gd name="connsiteY825" fmla="*/ 2627735 h 6772275"/>
                <a:gd name="connsiteX826" fmla="*/ 8228572 w 10164564"/>
                <a:gd name="connsiteY826" fmla="*/ 3034325 h 6772275"/>
                <a:gd name="connsiteX827" fmla="*/ 8158700 w 10164564"/>
                <a:gd name="connsiteY827" fmla="*/ 3415504 h 6772275"/>
                <a:gd name="connsiteX828" fmla="*/ 8120588 w 10164564"/>
                <a:gd name="connsiteY828" fmla="*/ 3428210 h 6772275"/>
                <a:gd name="connsiteX829" fmla="*/ 8088828 w 10164564"/>
                <a:gd name="connsiteY829" fmla="*/ 3421857 h 6772275"/>
                <a:gd name="connsiteX830" fmla="*/ 8049446 w 10164564"/>
                <a:gd name="connsiteY830" fmla="*/ 3416775 h 6772275"/>
                <a:gd name="connsiteX831" fmla="*/ 8057068 w 10164564"/>
                <a:gd name="connsiteY831" fmla="*/ 3448540 h 6772275"/>
                <a:gd name="connsiteX832" fmla="*/ 8107884 w 10164564"/>
                <a:gd name="connsiteY832" fmla="*/ 3467598 h 6772275"/>
                <a:gd name="connsiteX833" fmla="*/ 8156159 w 10164564"/>
                <a:gd name="connsiteY833" fmla="*/ 3496822 h 6772275"/>
                <a:gd name="connsiteX834" fmla="*/ 8173944 w 10164564"/>
                <a:gd name="connsiteY834" fmla="*/ 3510799 h 6772275"/>
                <a:gd name="connsiteX835" fmla="*/ 8101532 w 10164564"/>
                <a:gd name="connsiteY835" fmla="*/ 3519693 h 6772275"/>
                <a:gd name="connsiteX836" fmla="*/ 8025308 w 10164564"/>
                <a:gd name="connsiteY836" fmla="*/ 3533669 h 6772275"/>
                <a:gd name="connsiteX837" fmla="*/ 8086287 w 10164564"/>
                <a:gd name="connsiteY837" fmla="*/ 3566705 h 6772275"/>
                <a:gd name="connsiteX838" fmla="*/ 8163781 w 10164564"/>
                <a:gd name="connsiteY838" fmla="*/ 3607364 h 6772275"/>
                <a:gd name="connsiteX839" fmla="*/ 8175215 w 10164564"/>
                <a:gd name="connsiteY839" fmla="*/ 3637858 h 6772275"/>
                <a:gd name="connsiteX840" fmla="*/ 6333139 w 10164564"/>
                <a:gd name="connsiteY840" fmla="*/ 3434563 h 6772275"/>
                <a:gd name="connsiteX841" fmla="*/ 6051111 w 10164564"/>
                <a:gd name="connsiteY841" fmla="*/ 3402798 h 6772275"/>
                <a:gd name="connsiteX842" fmla="*/ 6043489 w 10164564"/>
                <a:gd name="connsiteY842" fmla="*/ 3533669 h 6772275"/>
                <a:gd name="connsiteX843" fmla="*/ 6043489 w 10164564"/>
                <a:gd name="connsiteY843" fmla="*/ 3663270 h 6772275"/>
                <a:gd name="connsiteX844" fmla="*/ 6301379 w 10164564"/>
                <a:gd name="connsiteY844" fmla="*/ 3698847 h 6772275"/>
                <a:gd name="connsiteX845" fmla="*/ 7294830 w 10164564"/>
                <a:gd name="connsiteY845" fmla="*/ 3834801 h 6772275"/>
                <a:gd name="connsiteX846" fmla="*/ 8065961 w 10164564"/>
                <a:gd name="connsiteY846" fmla="*/ 3936448 h 6772275"/>
                <a:gd name="connsiteX847" fmla="*/ 8132021 w 10164564"/>
                <a:gd name="connsiteY847" fmla="*/ 3870377 h 6772275"/>
                <a:gd name="connsiteX848" fmla="*/ 8165052 w 10164564"/>
                <a:gd name="connsiteY848" fmla="*/ 3833530 h 6772275"/>
                <a:gd name="connsiteX849" fmla="*/ 8106613 w 10164564"/>
                <a:gd name="connsiteY849" fmla="*/ 3951695 h 6772275"/>
                <a:gd name="connsiteX850" fmla="*/ 8057068 w 10164564"/>
                <a:gd name="connsiteY850" fmla="*/ 4048261 h 6772275"/>
                <a:gd name="connsiteX851" fmla="*/ 8088828 w 10164564"/>
                <a:gd name="connsiteY851" fmla="*/ 4025390 h 6772275"/>
                <a:gd name="connsiteX852" fmla="*/ 8279387 w 10164564"/>
                <a:gd name="connsiteY852" fmla="*/ 3969484 h 6772275"/>
                <a:gd name="connsiteX853" fmla="*/ 9473560 w 10164564"/>
                <a:gd name="connsiteY853" fmla="*/ 4133391 h 6772275"/>
                <a:gd name="connsiteX854" fmla="*/ 10118922 w 10164564"/>
                <a:gd name="connsiteY854" fmla="*/ 4222332 h 6772275"/>
                <a:gd name="connsiteX855" fmla="*/ 10083351 w 10164564"/>
                <a:gd name="connsiteY855" fmla="*/ 4247744 h 6772275"/>
                <a:gd name="connsiteX856" fmla="*/ 10007127 w 10164564"/>
                <a:gd name="connsiteY856" fmla="*/ 4268074 h 6772275"/>
                <a:gd name="connsiteX857" fmla="*/ 10082080 w 10164564"/>
                <a:gd name="connsiteY857" fmla="*/ 4292215 h 6772275"/>
                <a:gd name="connsiteX858" fmla="*/ 10129085 w 10164564"/>
                <a:gd name="connsiteY858" fmla="*/ 4297298 h 6772275"/>
                <a:gd name="connsiteX859" fmla="*/ 10159575 w 10164564"/>
                <a:gd name="connsiteY859" fmla="*/ 4349392 h 6772275"/>
                <a:gd name="connsiteX860" fmla="*/ 10155763 w 10164564"/>
                <a:gd name="connsiteY860" fmla="*/ 4393863 h 6772275"/>
                <a:gd name="connsiteX861" fmla="*/ 10110029 w 10164564"/>
                <a:gd name="connsiteY861" fmla="*/ 4381157 h 6772275"/>
                <a:gd name="connsiteX862" fmla="*/ 10043968 w 10164564"/>
                <a:gd name="connsiteY862" fmla="*/ 4382427 h 6772275"/>
                <a:gd name="connsiteX863" fmla="*/ 10019831 w 10164564"/>
                <a:gd name="connsiteY863" fmla="*/ 4381157 h 6772275"/>
                <a:gd name="connsiteX864" fmla="*/ 10007127 w 10164564"/>
                <a:gd name="connsiteY864" fmla="*/ 4368451 h 6772275"/>
                <a:gd name="connsiteX865" fmla="*/ 9994423 w 10164564"/>
                <a:gd name="connsiteY865" fmla="*/ 4392592 h 6772275"/>
                <a:gd name="connsiteX866" fmla="*/ 10022372 w 10164564"/>
                <a:gd name="connsiteY866" fmla="*/ 4412922 h 6772275"/>
                <a:gd name="connsiteX867" fmla="*/ 10057943 w 10164564"/>
                <a:gd name="connsiteY867" fmla="*/ 4395133 h 6772275"/>
                <a:gd name="connsiteX868" fmla="*/ 10121463 w 10164564"/>
                <a:gd name="connsiteY868" fmla="*/ 4407839 h 6772275"/>
                <a:gd name="connsiteX869" fmla="*/ 10140519 w 10164564"/>
                <a:gd name="connsiteY869" fmla="*/ 4419275 h 6772275"/>
                <a:gd name="connsiteX870" fmla="*/ 10159575 w 10164564"/>
                <a:gd name="connsiteY870" fmla="*/ 4465016 h 6772275"/>
                <a:gd name="connsiteX871" fmla="*/ 10159575 w 10164564"/>
                <a:gd name="connsiteY871" fmla="*/ 4512028 h 6772275"/>
                <a:gd name="connsiteX872" fmla="*/ 10093514 w 10164564"/>
                <a:gd name="connsiteY872" fmla="*/ 4504405 h 6772275"/>
                <a:gd name="connsiteX873" fmla="*/ 10045239 w 10164564"/>
                <a:gd name="connsiteY873" fmla="*/ 4508216 h 6772275"/>
                <a:gd name="connsiteX874" fmla="*/ 10096055 w 10164564"/>
                <a:gd name="connsiteY874" fmla="*/ 4522193 h 6772275"/>
                <a:gd name="connsiteX875" fmla="*/ 10085891 w 10164564"/>
                <a:gd name="connsiteY875" fmla="*/ 4533628 h 6772275"/>
                <a:gd name="connsiteX876" fmla="*/ 10076999 w 10164564"/>
                <a:gd name="connsiteY876" fmla="*/ 4555228 h 6772275"/>
                <a:gd name="connsiteX877" fmla="*/ 10159575 w 10164564"/>
                <a:gd name="connsiteY877" fmla="*/ 4614946 h 6772275"/>
                <a:gd name="connsiteX878" fmla="*/ 10135437 w 10164564"/>
                <a:gd name="connsiteY878" fmla="*/ 4635276 h 6772275"/>
                <a:gd name="connsiteX879" fmla="*/ 8092639 w 10164564"/>
                <a:gd name="connsiteY879" fmla="*/ 4298568 h 6772275"/>
                <a:gd name="connsiteX880" fmla="*/ 6052382 w 10164564"/>
                <a:gd name="connsiteY880" fmla="*/ 3961860 h 6772275"/>
                <a:gd name="connsiteX881" fmla="*/ 6033326 w 10164564"/>
                <a:gd name="connsiteY881" fmla="*/ 4085108 h 6772275"/>
                <a:gd name="connsiteX882" fmla="*/ 6037137 w 10164564"/>
                <a:gd name="connsiteY882" fmla="*/ 4208356 h 6772275"/>
                <a:gd name="connsiteX883" fmla="*/ 6087953 w 10164564"/>
                <a:gd name="connsiteY883" fmla="*/ 4218521 h 6772275"/>
                <a:gd name="connsiteX884" fmla="*/ 6869247 w 10164564"/>
                <a:gd name="connsiteY884" fmla="*/ 4368451 h 6772275"/>
                <a:gd name="connsiteX885" fmla="*/ 7891916 w 10164564"/>
                <a:gd name="connsiteY885" fmla="*/ 4565393 h 6772275"/>
                <a:gd name="connsiteX886" fmla="*/ 8717674 w 10164564"/>
                <a:gd name="connsiteY886" fmla="*/ 4724218 h 6772275"/>
                <a:gd name="connsiteX887" fmla="*/ 10026183 w 10164564"/>
                <a:gd name="connsiteY887" fmla="*/ 4974525 h 6772275"/>
                <a:gd name="connsiteX888" fmla="*/ 10158304 w 10164564"/>
                <a:gd name="connsiteY888" fmla="*/ 5021537 h 6772275"/>
                <a:gd name="connsiteX889" fmla="*/ 10045239 w 10164564"/>
                <a:gd name="connsiteY889" fmla="*/ 5003749 h 6772275"/>
                <a:gd name="connsiteX890" fmla="*/ 9934714 w 10164564"/>
                <a:gd name="connsiteY890" fmla="*/ 4982149 h 6772275"/>
                <a:gd name="connsiteX891" fmla="*/ 9928362 w 10164564"/>
                <a:gd name="connsiteY891" fmla="*/ 5027890 h 6772275"/>
                <a:gd name="connsiteX892" fmla="*/ 9942337 w 10164564"/>
                <a:gd name="connsiteY892" fmla="*/ 5077443 h 6772275"/>
                <a:gd name="connsiteX893" fmla="*/ 9951229 w 10164564"/>
                <a:gd name="connsiteY893" fmla="*/ 5069820 h 6772275"/>
                <a:gd name="connsiteX894" fmla="*/ 9977908 w 10164564"/>
                <a:gd name="connsiteY894" fmla="*/ 5060926 h 6772275"/>
                <a:gd name="connsiteX895" fmla="*/ 10009668 w 10164564"/>
                <a:gd name="connsiteY895" fmla="*/ 5079984 h 6772275"/>
                <a:gd name="connsiteX896" fmla="*/ 10037616 w 10164564"/>
                <a:gd name="connsiteY896" fmla="*/ 5090149 h 6772275"/>
                <a:gd name="connsiteX897" fmla="*/ 10064295 w 10164564"/>
                <a:gd name="connsiteY897" fmla="*/ 5093961 h 6772275"/>
                <a:gd name="connsiteX898" fmla="*/ 10108759 w 10164564"/>
                <a:gd name="connsiteY898" fmla="*/ 5111749 h 6772275"/>
                <a:gd name="connsiteX899" fmla="*/ 10159575 w 10164564"/>
                <a:gd name="connsiteY899" fmla="*/ 5137161 h 6772275"/>
                <a:gd name="connsiteX900" fmla="*/ 10049050 w 10164564"/>
                <a:gd name="connsiteY900" fmla="*/ 5129538 h 6772275"/>
                <a:gd name="connsiteX901" fmla="*/ 9918199 w 10164564"/>
                <a:gd name="connsiteY901" fmla="*/ 5137161 h 6772275"/>
                <a:gd name="connsiteX902" fmla="*/ 9966474 w 10164564"/>
                <a:gd name="connsiteY902" fmla="*/ 5180362 h 6772275"/>
                <a:gd name="connsiteX903" fmla="*/ 10029994 w 10164564"/>
                <a:gd name="connsiteY903" fmla="*/ 5194338 h 6772275"/>
                <a:gd name="connsiteX904" fmla="*/ 10045239 w 10164564"/>
                <a:gd name="connsiteY904" fmla="*/ 5204503 h 6772275"/>
                <a:gd name="connsiteX905" fmla="*/ 10102407 w 10164564"/>
                <a:gd name="connsiteY905" fmla="*/ 5209585 h 6772275"/>
                <a:gd name="connsiteX906" fmla="*/ 10159575 w 10164564"/>
                <a:gd name="connsiteY906" fmla="*/ 5204503 h 6772275"/>
                <a:gd name="connsiteX907" fmla="*/ 10159575 w 10164564"/>
                <a:gd name="connsiteY907" fmla="*/ 5301068 h 6772275"/>
                <a:gd name="connsiteX908" fmla="*/ 10140519 w 10164564"/>
                <a:gd name="connsiteY908" fmla="*/ 5397633 h 6772275"/>
                <a:gd name="connsiteX909" fmla="*/ 9711124 w 10164564"/>
                <a:gd name="connsiteY909" fmla="*/ 5307421 h 6772275"/>
                <a:gd name="connsiteX910" fmla="*/ 6667254 w 10164564"/>
                <a:gd name="connsiteY910" fmla="*/ 4634005 h 6772275"/>
                <a:gd name="connsiteX911" fmla="*/ 6034596 w 10164564"/>
                <a:gd name="connsiteY911" fmla="*/ 4500593 h 6772275"/>
                <a:gd name="connsiteX912" fmla="*/ 6021892 w 10164564"/>
                <a:gd name="connsiteY912" fmla="*/ 4621299 h 6772275"/>
                <a:gd name="connsiteX913" fmla="*/ 6032055 w 10164564"/>
                <a:gd name="connsiteY913" fmla="*/ 4742006 h 6772275"/>
                <a:gd name="connsiteX914" fmla="*/ 8152348 w 10164564"/>
                <a:gd name="connsiteY914" fmla="*/ 5265491 h 6772275"/>
                <a:gd name="connsiteX915" fmla="*/ 9263945 w 10164564"/>
                <a:gd name="connsiteY915" fmla="*/ 5537399 h 6772275"/>
                <a:gd name="connsiteX916" fmla="*/ 10017290 w 10164564"/>
                <a:gd name="connsiteY916" fmla="*/ 5721635 h 6772275"/>
                <a:gd name="connsiteX917" fmla="*/ 10159575 w 10164564"/>
                <a:gd name="connsiteY917" fmla="*/ 5755941 h 6772275"/>
                <a:gd name="connsiteX918" fmla="*/ 10159575 w 10164564"/>
                <a:gd name="connsiteY918" fmla="*/ 5951613 h 6772275"/>
                <a:gd name="connsiteX919" fmla="*/ 10151952 w 10164564"/>
                <a:gd name="connsiteY919" fmla="*/ 6147285 h 6772275"/>
                <a:gd name="connsiteX920" fmla="*/ 6035867 w 10164564"/>
                <a:gd name="connsiteY920" fmla="*/ 5020266 h 6772275"/>
                <a:gd name="connsiteX921" fmla="*/ 6020622 w 10164564"/>
                <a:gd name="connsiteY921" fmla="*/ 5137161 h 6772275"/>
                <a:gd name="connsiteX922" fmla="*/ 6024433 w 10164564"/>
                <a:gd name="connsiteY922" fmla="*/ 5261680 h 6772275"/>
                <a:gd name="connsiteX923" fmla="*/ 6437312 w 10164564"/>
                <a:gd name="connsiteY923" fmla="*/ 5384927 h 6772275"/>
                <a:gd name="connsiteX924" fmla="*/ 7625133 w 10164564"/>
                <a:gd name="connsiteY924" fmla="*/ 5740694 h 6772275"/>
                <a:gd name="connsiteX925" fmla="*/ 8654154 w 10164564"/>
                <a:gd name="connsiteY925" fmla="*/ 6048178 h 6772275"/>
                <a:gd name="connsiteX926" fmla="*/ 9187721 w 10164564"/>
                <a:gd name="connsiteY926" fmla="*/ 6207003 h 6772275"/>
                <a:gd name="connsiteX927" fmla="*/ 9587896 w 10164564"/>
                <a:gd name="connsiteY927" fmla="*/ 6325168 h 6772275"/>
                <a:gd name="connsiteX928" fmla="*/ 10093514 w 10164564"/>
                <a:gd name="connsiteY928" fmla="*/ 6472557 h 6772275"/>
                <a:gd name="connsiteX929" fmla="*/ 10159575 w 10164564"/>
                <a:gd name="connsiteY929" fmla="*/ 6491616 h 6772275"/>
                <a:gd name="connsiteX930" fmla="*/ 10159575 w 10164564"/>
                <a:gd name="connsiteY930" fmla="*/ 6630111 h 6772275"/>
                <a:gd name="connsiteX931" fmla="*/ 10159575 w 10164564"/>
                <a:gd name="connsiteY931" fmla="*/ 6769877 h 6772275"/>
                <a:gd name="connsiteX932" fmla="*/ 9312220 w 10164564"/>
                <a:gd name="connsiteY932" fmla="*/ 6768606 h 6772275"/>
                <a:gd name="connsiteX933" fmla="*/ 8463595 w 10164564"/>
                <a:gd name="connsiteY933" fmla="*/ 6768606 h 6772275"/>
                <a:gd name="connsiteX934" fmla="*/ 8311147 w 10164564"/>
                <a:gd name="connsiteY934" fmla="*/ 6711429 h 6772275"/>
                <a:gd name="connsiteX935" fmla="*/ 8851066 w 10164564"/>
                <a:gd name="connsiteY935" fmla="*/ 6134579 h 6772275"/>
                <a:gd name="connsiteX936" fmla="*/ 8837091 w 10164564"/>
                <a:gd name="connsiteY936" fmla="*/ 6121873 h 6772275"/>
                <a:gd name="connsiteX937" fmla="*/ 8832010 w 10164564"/>
                <a:gd name="connsiteY937" fmla="*/ 6134579 h 6772275"/>
                <a:gd name="connsiteX938" fmla="*/ 8845984 w 10164564"/>
                <a:gd name="connsiteY938" fmla="*/ 6147285 h 6772275"/>
                <a:gd name="connsiteX939" fmla="*/ 8851066 w 10164564"/>
                <a:gd name="connsiteY939" fmla="*/ 6134579 h 6772275"/>
                <a:gd name="connsiteX940" fmla="*/ 9725099 w 10164564"/>
                <a:gd name="connsiteY940" fmla="*/ 5935095 h 6772275"/>
                <a:gd name="connsiteX941" fmla="*/ 9542162 w 10164564"/>
                <a:gd name="connsiteY941" fmla="*/ 5869024 h 6772275"/>
                <a:gd name="connsiteX942" fmla="*/ 9586626 w 10164564"/>
                <a:gd name="connsiteY942" fmla="*/ 5924931 h 6772275"/>
                <a:gd name="connsiteX943" fmla="*/ 9670472 w 10164564"/>
                <a:gd name="connsiteY943" fmla="*/ 5950343 h 6772275"/>
                <a:gd name="connsiteX944" fmla="*/ 9725099 w 10164564"/>
                <a:gd name="connsiteY944" fmla="*/ 5935095 h 6772275"/>
                <a:gd name="connsiteX945" fmla="*/ 9435448 w 10164564"/>
                <a:gd name="connsiteY945" fmla="*/ 5857589 h 6772275"/>
                <a:gd name="connsiteX946" fmla="*/ 9343980 w 10164564"/>
                <a:gd name="connsiteY946" fmla="*/ 5810577 h 6772275"/>
                <a:gd name="connsiteX947" fmla="*/ 9235996 w 10164564"/>
                <a:gd name="connsiteY947" fmla="*/ 5781353 h 6772275"/>
                <a:gd name="connsiteX948" fmla="*/ 9219481 w 10164564"/>
                <a:gd name="connsiteY948" fmla="*/ 5822012 h 6772275"/>
                <a:gd name="connsiteX949" fmla="*/ 9219481 w 10164564"/>
                <a:gd name="connsiteY949" fmla="*/ 5867754 h 6772275"/>
                <a:gd name="connsiteX950" fmla="*/ 9283001 w 10164564"/>
                <a:gd name="connsiteY950" fmla="*/ 5866483 h 6772275"/>
                <a:gd name="connsiteX951" fmla="*/ 9355413 w 10164564"/>
                <a:gd name="connsiteY951" fmla="*/ 5872836 h 6772275"/>
                <a:gd name="connsiteX952" fmla="*/ 9399877 w 10164564"/>
                <a:gd name="connsiteY952" fmla="*/ 5880460 h 6772275"/>
                <a:gd name="connsiteX953" fmla="*/ 9435448 w 10164564"/>
                <a:gd name="connsiteY953" fmla="*/ 5857589 h 6772275"/>
                <a:gd name="connsiteX954" fmla="*/ 9746696 w 10164564"/>
                <a:gd name="connsiteY954" fmla="*/ 5828365 h 6772275"/>
                <a:gd name="connsiteX955" fmla="*/ 9749236 w 10164564"/>
                <a:gd name="connsiteY955" fmla="*/ 5808036 h 6772275"/>
                <a:gd name="connsiteX956" fmla="*/ 9530728 w 10164564"/>
                <a:gd name="connsiteY956" fmla="*/ 5750859 h 6772275"/>
                <a:gd name="connsiteX957" fmla="*/ 9524376 w 10164564"/>
                <a:gd name="connsiteY957" fmla="*/ 5780083 h 6772275"/>
                <a:gd name="connsiteX958" fmla="*/ 9572651 w 10164564"/>
                <a:gd name="connsiteY958" fmla="*/ 5810577 h 6772275"/>
                <a:gd name="connsiteX959" fmla="*/ 9657768 w 10164564"/>
                <a:gd name="connsiteY959" fmla="*/ 5828365 h 6772275"/>
                <a:gd name="connsiteX960" fmla="*/ 9746696 w 10164564"/>
                <a:gd name="connsiteY960" fmla="*/ 5828365 h 6772275"/>
                <a:gd name="connsiteX961" fmla="*/ 9155961 w 10164564"/>
                <a:gd name="connsiteY961" fmla="*/ 5804224 h 6772275"/>
                <a:gd name="connsiteX962" fmla="*/ 9162313 w 10164564"/>
                <a:gd name="connsiteY962" fmla="*/ 5791518 h 6772275"/>
                <a:gd name="connsiteX963" fmla="*/ 9166124 w 10164564"/>
                <a:gd name="connsiteY963" fmla="*/ 5780083 h 6772275"/>
                <a:gd name="connsiteX964" fmla="*/ 9070844 w 10164564"/>
                <a:gd name="connsiteY964" fmla="*/ 5740694 h 6772275"/>
                <a:gd name="connsiteX965" fmla="*/ 8933642 w 10164564"/>
                <a:gd name="connsiteY965" fmla="*/ 5743235 h 6772275"/>
                <a:gd name="connsiteX966" fmla="*/ 8939994 w 10164564"/>
                <a:gd name="connsiteY966" fmla="*/ 5772459 h 6772275"/>
                <a:gd name="connsiteX967" fmla="*/ 9035273 w 10164564"/>
                <a:gd name="connsiteY967" fmla="*/ 5790247 h 6772275"/>
                <a:gd name="connsiteX968" fmla="*/ 9130553 w 10164564"/>
                <a:gd name="connsiteY968" fmla="*/ 5815659 h 6772275"/>
                <a:gd name="connsiteX969" fmla="*/ 9155961 w 10164564"/>
                <a:gd name="connsiteY969" fmla="*/ 5804224 h 6772275"/>
                <a:gd name="connsiteX970" fmla="*/ 1362076 w 10164564"/>
                <a:gd name="connsiteY970" fmla="*/ 5694953 h 6772275"/>
                <a:gd name="connsiteX971" fmla="*/ 1345561 w 10164564"/>
                <a:gd name="connsiteY971" fmla="*/ 5646670 h 6772275"/>
                <a:gd name="connsiteX972" fmla="*/ 1351913 w 10164564"/>
                <a:gd name="connsiteY972" fmla="*/ 5766106 h 6772275"/>
                <a:gd name="connsiteX973" fmla="*/ 1360806 w 10164564"/>
                <a:gd name="connsiteY973" fmla="*/ 5797871 h 6772275"/>
                <a:gd name="connsiteX974" fmla="*/ 1365887 w 10164564"/>
                <a:gd name="connsiteY974" fmla="*/ 5767377 h 6772275"/>
                <a:gd name="connsiteX975" fmla="*/ 1362076 w 10164564"/>
                <a:gd name="connsiteY975" fmla="*/ 5694953 h 6772275"/>
                <a:gd name="connsiteX976" fmla="*/ 9441800 w 10164564"/>
                <a:gd name="connsiteY976" fmla="*/ 5740694 h 6772275"/>
                <a:gd name="connsiteX977" fmla="*/ 9365576 w 10164564"/>
                <a:gd name="connsiteY977" fmla="*/ 5700035 h 6772275"/>
                <a:gd name="connsiteX978" fmla="*/ 9232185 w 10164564"/>
                <a:gd name="connsiteY978" fmla="*/ 5702576 h 6772275"/>
                <a:gd name="connsiteX979" fmla="*/ 9261404 w 10164564"/>
                <a:gd name="connsiteY979" fmla="*/ 5734341 h 6772275"/>
                <a:gd name="connsiteX980" fmla="*/ 9416392 w 10164564"/>
                <a:gd name="connsiteY980" fmla="*/ 5762294 h 6772275"/>
                <a:gd name="connsiteX981" fmla="*/ 9441800 w 10164564"/>
                <a:gd name="connsiteY981" fmla="*/ 5740694 h 6772275"/>
                <a:gd name="connsiteX982" fmla="*/ 8863770 w 10164564"/>
                <a:gd name="connsiteY982" fmla="*/ 5727988 h 6772275"/>
                <a:gd name="connsiteX983" fmla="*/ 8886637 w 10164564"/>
                <a:gd name="connsiteY983" fmla="*/ 5715282 h 6772275"/>
                <a:gd name="connsiteX984" fmla="*/ 8759597 w 10164564"/>
                <a:gd name="connsiteY984" fmla="*/ 5659376 h 6772275"/>
                <a:gd name="connsiteX985" fmla="*/ 8660506 w 10164564"/>
                <a:gd name="connsiteY985" fmla="*/ 5664459 h 6772275"/>
                <a:gd name="connsiteX986" fmla="*/ 8689725 w 10164564"/>
                <a:gd name="connsiteY986" fmla="*/ 5691141 h 6772275"/>
                <a:gd name="connsiteX987" fmla="*/ 8781194 w 10164564"/>
                <a:gd name="connsiteY987" fmla="*/ 5715282 h 6772275"/>
                <a:gd name="connsiteX988" fmla="*/ 8863770 w 10164564"/>
                <a:gd name="connsiteY988" fmla="*/ 5727988 h 6772275"/>
                <a:gd name="connsiteX989" fmla="*/ 9162313 w 10164564"/>
                <a:gd name="connsiteY989" fmla="*/ 5678435 h 6772275"/>
                <a:gd name="connsiteX990" fmla="*/ 9059411 w 10164564"/>
                <a:gd name="connsiteY990" fmla="*/ 5625070 h 6772275"/>
                <a:gd name="connsiteX991" fmla="*/ 8948886 w 10164564"/>
                <a:gd name="connsiteY991" fmla="*/ 5612364 h 6772275"/>
                <a:gd name="connsiteX992" fmla="*/ 8980646 w 10164564"/>
                <a:gd name="connsiteY992" fmla="*/ 5664459 h 6772275"/>
                <a:gd name="connsiteX993" fmla="*/ 8990809 w 10164564"/>
                <a:gd name="connsiteY993" fmla="*/ 5678435 h 6772275"/>
                <a:gd name="connsiteX994" fmla="*/ 9007325 w 10164564"/>
                <a:gd name="connsiteY994" fmla="*/ 5683517 h 6772275"/>
                <a:gd name="connsiteX995" fmla="*/ 9037814 w 10164564"/>
                <a:gd name="connsiteY995" fmla="*/ 5686059 h 6772275"/>
                <a:gd name="connsiteX996" fmla="*/ 9093712 w 10164564"/>
                <a:gd name="connsiteY996" fmla="*/ 5696223 h 6772275"/>
                <a:gd name="connsiteX997" fmla="*/ 9162313 w 10164564"/>
                <a:gd name="connsiteY997" fmla="*/ 5678435 h 6772275"/>
                <a:gd name="connsiteX998" fmla="*/ 9645064 w 10164564"/>
                <a:gd name="connsiteY998" fmla="*/ 5674623 h 6772275"/>
                <a:gd name="connsiteX999" fmla="*/ 9636171 w 10164564"/>
                <a:gd name="connsiteY999" fmla="*/ 5664459 h 6772275"/>
                <a:gd name="connsiteX1000" fmla="*/ 9613304 w 10164564"/>
                <a:gd name="connsiteY1000" fmla="*/ 5686059 h 6772275"/>
                <a:gd name="connsiteX1001" fmla="*/ 9623467 w 10164564"/>
                <a:gd name="connsiteY1001" fmla="*/ 5694953 h 6772275"/>
                <a:gd name="connsiteX1002" fmla="*/ 9645064 w 10164564"/>
                <a:gd name="connsiteY1002" fmla="*/ 5674623 h 6772275"/>
                <a:gd name="connsiteX1003" fmla="*/ 8613502 w 10164564"/>
                <a:gd name="connsiteY1003" fmla="*/ 5646670 h 6772275"/>
                <a:gd name="connsiteX1004" fmla="*/ 8569038 w 10164564"/>
                <a:gd name="connsiteY1004" fmla="*/ 5609823 h 6772275"/>
                <a:gd name="connsiteX1005" fmla="*/ 8431835 w 10164564"/>
                <a:gd name="connsiteY1005" fmla="*/ 5598388 h 6772275"/>
                <a:gd name="connsiteX1006" fmla="*/ 8499166 w 10164564"/>
                <a:gd name="connsiteY1006" fmla="*/ 5642858 h 6772275"/>
                <a:gd name="connsiteX1007" fmla="*/ 8613502 w 10164564"/>
                <a:gd name="connsiteY1007" fmla="*/ 5646670 h 6772275"/>
                <a:gd name="connsiteX1008" fmla="*/ 8901882 w 10164564"/>
                <a:gd name="connsiteY1008" fmla="*/ 5588223 h 6772275"/>
                <a:gd name="connsiteX1009" fmla="*/ 8801520 w 10164564"/>
                <a:gd name="connsiteY1009" fmla="*/ 5556458 h 6772275"/>
                <a:gd name="connsiteX1010" fmla="*/ 8696077 w 10164564"/>
                <a:gd name="connsiteY1010" fmla="*/ 5529775 h 6772275"/>
                <a:gd name="connsiteX1011" fmla="*/ 8673210 w 10164564"/>
                <a:gd name="connsiteY1011" fmla="*/ 5547564 h 6772275"/>
                <a:gd name="connsiteX1012" fmla="*/ 8753245 w 10164564"/>
                <a:gd name="connsiteY1012" fmla="*/ 5600929 h 6772275"/>
                <a:gd name="connsiteX1013" fmla="*/ 8861229 w 10164564"/>
                <a:gd name="connsiteY1013" fmla="*/ 5631423 h 6772275"/>
                <a:gd name="connsiteX1014" fmla="*/ 8890448 w 10164564"/>
                <a:gd name="connsiteY1014" fmla="*/ 5645400 h 6772275"/>
                <a:gd name="connsiteX1015" fmla="*/ 8905693 w 10164564"/>
                <a:gd name="connsiteY1015" fmla="*/ 5628882 h 6772275"/>
                <a:gd name="connsiteX1016" fmla="*/ 8901882 w 10164564"/>
                <a:gd name="connsiteY1016" fmla="*/ 5588223 h 6772275"/>
                <a:gd name="connsiteX1017" fmla="*/ 9304597 w 10164564"/>
                <a:gd name="connsiteY1017" fmla="*/ 5594576 h 6772275"/>
                <a:gd name="connsiteX1018" fmla="*/ 9288082 w 10164564"/>
                <a:gd name="connsiteY1018" fmla="*/ 5575517 h 6772275"/>
                <a:gd name="connsiteX1019" fmla="*/ 9266486 w 10164564"/>
                <a:gd name="connsiteY1019" fmla="*/ 5606011 h 6772275"/>
                <a:gd name="connsiteX1020" fmla="*/ 9304597 w 10164564"/>
                <a:gd name="connsiteY1020" fmla="*/ 5594576 h 6772275"/>
                <a:gd name="connsiteX1021" fmla="*/ 1355724 w 10164564"/>
                <a:gd name="connsiteY1021" fmla="*/ 5588223 h 6772275"/>
                <a:gd name="connsiteX1022" fmla="*/ 1343020 w 10164564"/>
                <a:gd name="connsiteY1022" fmla="*/ 5575517 h 6772275"/>
                <a:gd name="connsiteX1023" fmla="*/ 1330316 w 10164564"/>
                <a:gd name="connsiteY1023" fmla="*/ 5588223 h 6772275"/>
                <a:gd name="connsiteX1024" fmla="*/ 1343020 w 10164564"/>
                <a:gd name="connsiteY1024" fmla="*/ 5600929 h 6772275"/>
                <a:gd name="connsiteX1025" fmla="*/ 1355724 w 10164564"/>
                <a:gd name="connsiteY1025" fmla="*/ 5588223 h 6772275"/>
                <a:gd name="connsiteX1026" fmla="*/ 8327662 w 10164564"/>
                <a:gd name="connsiteY1026" fmla="*/ 5560270 h 6772275"/>
                <a:gd name="connsiteX1027" fmla="*/ 8185378 w 10164564"/>
                <a:gd name="connsiteY1027" fmla="*/ 5506905 h 6772275"/>
                <a:gd name="connsiteX1028" fmla="*/ 8152348 w 10164564"/>
                <a:gd name="connsiteY1028" fmla="*/ 5523422 h 6772275"/>
                <a:gd name="connsiteX1029" fmla="*/ 8213327 w 10164564"/>
                <a:gd name="connsiteY1029" fmla="*/ 5560270 h 6772275"/>
                <a:gd name="connsiteX1030" fmla="*/ 8327662 w 10164564"/>
                <a:gd name="connsiteY1030" fmla="*/ 5560270 h 6772275"/>
                <a:gd name="connsiteX1031" fmla="*/ 8614772 w 10164564"/>
                <a:gd name="connsiteY1031" fmla="*/ 5555187 h 6772275"/>
                <a:gd name="connsiteX1032" fmla="*/ 8635098 w 10164564"/>
                <a:gd name="connsiteY1032" fmla="*/ 5524693 h 6772275"/>
                <a:gd name="connsiteX1033" fmla="*/ 8448350 w 10164564"/>
                <a:gd name="connsiteY1033" fmla="*/ 5478952 h 6772275"/>
                <a:gd name="connsiteX1034" fmla="*/ 8447080 w 10164564"/>
                <a:gd name="connsiteY1034" fmla="*/ 5524693 h 6772275"/>
                <a:gd name="connsiteX1035" fmla="*/ 8499166 w 10164564"/>
                <a:gd name="connsiteY1035" fmla="*/ 5542481 h 6772275"/>
                <a:gd name="connsiteX1036" fmla="*/ 8565226 w 10164564"/>
                <a:gd name="connsiteY1036" fmla="*/ 5566623 h 6772275"/>
                <a:gd name="connsiteX1037" fmla="*/ 8593175 w 10164564"/>
                <a:gd name="connsiteY1037" fmla="*/ 5574246 h 6772275"/>
                <a:gd name="connsiteX1038" fmla="*/ 8614772 w 10164564"/>
                <a:gd name="connsiteY1038" fmla="*/ 5555187 h 6772275"/>
                <a:gd name="connsiteX1039" fmla="*/ 8914586 w 10164564"/>
                <a:gd name="connsiteY1039" fmla="*/ 5517069 h 6772275"/>
                <a:gd name="connsiteX1040" fmla="*/ 8895530 w 10164564"/>
                <a:gd name="connsiteY1040" fmla="*/ 5504363 h 6772275"/>
                <a:gd name="connsiteX1041" fmla="*/ 8854877 w 10164564"/>
                <a:gd name="connsiteY1041" fmla="*/ 5515799 h 6772275"/>
                <a:gd name="connsiteX1042" fmla="*/ 8843443 w 10164564"/>
                <a:gd name="connsiteY1042" fmla="*/ 5523422 h 6772275"/>
                <a:gd name="connsiteX1043" fmla="*/ 8871392 w 10164564"/>
                <a:gd name="connsiteY1043" fmla="*/ 5532317 h 6772275"/>
                <a:gd name="connsiteX1044" fmla="*/ 8889178 w 10164564"/>
                <a:gd name="connsiteY1044" fmla="*/ 5537399 h 6772275"/>
                <a:gd name="connsiteX1045" fmla="*/ 8901882 w 10164564"/>
                <a:gd name="connsiteY1045" fmla="*/ 5550105 h 6772275"/>
                <a:gd name="connsiteX1046" fmla="*/ 8914586 w 10164564"/>
                <a:gd name="connsiteY1046" fmla="*/ 5517069 h 6772275"/>
                <a:gd name="connsiteX1047" fmla="*/ 8076124 w 10164564"/>
                <a:gd name="connsiteY1047" fmla="*/ 5501822 h 6772275"/>
                <a:gd name="connsiteX1048" fmla="*/ 8010063 w 10164564"/>
                <a:gd name="connsiteY1048" fmla="*/ 5461163 h 6772275"/>
                <a:gd name="connsiteX1049" fmla="*/ 7924947 w 10164564"/>
                <a:gd name="connsiteY1049" fmla="*/ 5438292 h 6772275"/>
                <a:gd name="connsiteX1050" fmla="*/ 7912243 w 10164564"/>
                <a:gd name="connsiteY1050" fmla="*/ 5454810 h 6772275"/>
                <a:gd name="connsiteX1051" fmla="*/ 7993548 w 10164564"/>
                <a:gd name="connsiteY1051" fmla="*/ 5500552 h 6772275"/>
                <a:gd name="connsiteX1052" fmla="*/ 8073583 w 10164564"/>
                <a:gd name="connsiteY1052" fmla="*/ 5523422 h 6772275"/>
                <a:gd name="connsiteX1053" fmla="*/ 8076124 w 10164564"/>
                <a:gd name="connsiteY1053" fmla="*/ 5501822 h 6772275"/>
                <a:gd name="connsiteX1054" fmla="*/ 8889178 w 10164564"/>
                <a:gd name="connsiteY1054" fmla="*/ 5487846 h 6772275"/>
                <a:gd name="connsiteX1055" fmla="*/ 8837091 w 10164564"/>
                <a:gd name="connsiteY1055" fmla="*/ 5468787 h 6772275"/>
                <a:gd name="connsiteX1056" fmla="*/ 8832010 w 10164564"/>
                <a:gd name="connsiteY1056" fmla="*/ 5487846 h 6772275"/>
                <a:gd name="connsiteX1057" fmla="*/ 8889178 w 10164564"/>
                <a:gd name="connsiteY1057" fmla="*/ 5487846 h 6772275"/>
                <a:gd name="connsiteX1058" fmla="*/ 1571692 w 10164564"/>
                <a:gd name="connsiteY1058" fmla="*/ 5475140 h 6772275"/>
                <a:gd name="connsiteX1059" fmla="*/ 1518335 w 10164564"/>
                <a:gd name="connsiteY1059" fmla="*/ 5442104 h 6772275"/>
                <a:gd name="connsiteX1060" fmla="*/ 1464978 w 10164564"/>
                <a:gd name="connsiteY1060" fmla="*/ 5412881 h 6772275"/>
                <a:gd name="connsiteX1061" fmla="*/ 1393836 w 10164564"/>
                <a:gd name="connsiteY1061" fmla="*/ 5379845 h 6772275"/>
                <a:gd name="connsiteX1062" fmla="*/ 1490386 w 10164564"/>
                <a:gd name="connsiteY1062" fmla="*/ 5452269 h 6772275"/>
                <a:gd name="connsiteX1063" fmla="*/ 1571692 w 10164564"/>
                <a:gd name="connsiteY1063" fmla="*/ 5475140 h 6772275"/>
                <a:gd name="connsiteX1064" fmla="*/ 8336555 w 10164564"/>
                <a:gd name="connsiteY1064" fmla="*/ 5447187 h 6772275"/>
                <a:gd name="connsiteX1065" fmla="*/ 8270495 w 10164564"/>
                <a:gd name="connsiteY1065" fmla="*/ 5424316 h 6772275"/>
                <a:gd name="connsiteX1066" fmla="*/ 8186648 w 10164564"/>
                <a:gd name="connsiteY1066" fmla="*/ 5402716 h 6772275"/>
                <a:gd name="connsiteX1067" fmla="*/ 8167592 w 10164564"/>
                <a:gd name="connsiteY1067" fmla="*/ 5419234 h 6772275"/>
                <a:gd name="connsiteX1068" fmla="*/ 8332744 w 10164564"/>
                <a:gd name="connsiteY1068" fmla="*/ 5468787 h 6772275"/>
                <a:gd name="connsiteX1069" fmla="*/ 8336555 w 10164564"/>
                <a:gd name="connsiteY1069" fmla="*/ 5447187 h 6772275"/>
                <a:gd name="connsiteX1070" fmla="*/ 8641450 w 10164564"/>
                <a:gd name="connsiteY1070" fmla="*/ 5461163 h 6772275"/>
                <a:gd name="connsiteX1071" fmla="*/ 8551252 w 10164564"/>
                <a:gd name="connsiteY1071" fmla="*/ 5386198 h 6772275"/>
                <a:gd name="connsiteX1072" fmla="*/ 8444539 w 10164564"/>
                <a:gd name="connsiteY1072" fmla="*/ 5396363 h 6772275"/>
                <a:gd name="connsiteX1073" fmla="*/ 8524574 w 10164564"/>
                <a:gd name="connsiteY1073" fmla="*/ 5445916 h 6772275"/>
                <a:gd name="connsiteX1074" fmla="*/ 8641450 w 10164564"/>
                <a:gd name="connsiteY1074" fmla="*/ 5461163 h 6772275"/>
                <a:gd name="connsiteX1075" fmla="*/ 8734189 w 10164564"/>
                <a:gd name="connsiteY1075" fmla="*/ 5448457 h 6772275"/>
                <a:gd name="connsiteX1076" fmla="*/ 8677021 w 10164564"/>
                <a:gd name="connsiteY1076" fmla="*/ 5444645 h 6772275"/>
                <a:gd name="connsiteX1077" fmla="*/ 8707511 w 10164564"/>
                <a:gd name="connsiteY1077" fmla="*/ 5464975 h 6772275"/>
                <a:gd name="connsiteX1078" fmla="*/ 8746893 w 10164564"/>
                <a:gd name="connsiteY1078" fmla="*/ 5472599 h 6772275"/>
                <a:gd name="connsiteX1079" fmla="*/ 8734189 w 10164564"/>
                <a:gd name="connsiteY1079" fmla="*/ 5448457 h 6772275"/>
                <a:gd name="connsiteX1080" fmla="*/ 1425596 w 10164564"/>
                <a:gd name="connsiteY1080" fmla="*/ 5448457 h 6772275"/>
                <a:gd name="connsiteX1081" fmla="*/ 1402729 w 10164564"/>
                <a:gd name="connsiteY1081" fmla="*/ 5435751 h 6772275"/>
                <a:gd name="connsiteX1082" fmla="*/ 1406540 w 10164564"/>
                <a:gd name="connsiteY1082" fmla="*/ 5448457 h 6772275"/>
                <a:gd name="connsiteX1083" fmla="*/ 1425596 w 10164564"/>
                <a:gd name="connsiteY1083" fmla="*/ 5448457 h 6772275"/>
                <a:gd name="connsiteX1084" fmla="*/ 7838560 w 10164564"/>
                <a:gd name="connsiteY1084" fmla="*/ 5430669 h 6772275"/>
                <a:gd name="connsiteX1085" fmla="*/ 7684842 w 10164564"/>
                <a:gd name="connsiteY1085" fmla="*/ 5372221 h 6772275"/>
                <a:gd name="connsiteX1086" fmla="*/ 7684842 w 10164564"/>
                <a:gd name="connsiteY1086" fmla="*/ 5393822 h 6772275"/>
                <a:gd name="connsiteX1087" fmla="*/ 7739469 w 10164564"/>
                <a:gd name="connsiteY1087" fmla="*/ 5430669 h 6772275"/>
                <a:gd name="connsiteX1088" fmla="*/ 7838560 w 10164564"/>
                <a:gd name="connsiteY1088" fmla="*/ 5430669 h 6772275"/>
                <a:gd name="connsiteX1089" fmla="*/ 8088828 w 10164564"/>
                <a:gd name="connsiteY1089" fmla="*/ 5393822 h 6772275"/>
                <a:gd name="connsiteX1090" fmla="*/ 8006252 w 10164564"/>
                <a:gd name="connsiteY1090" fmla="*/ 5356974 h 6772275"/>
                <a:gd name="connsiteX1091" fmla="*/ 7923676 w 10164564"/>
                <a:gd name="connsiteY1091" fmla="*/ 5359516 h 6772275"/>
                <a:gd name="connsiteX1092" fmla="*/ 7978303 w 10164564"/>
                <a:gd name="connsiteY1092" fmla="*/ 5393822 h 6772275"/>
                <a:gd name="connsiteX1093" fmla="*/ 8088828 w 10164564"/>
                <a:gd name="connsiteY1093" fmla="*/ 5393822 h 6772275"/>
                <a:gd name="connsiteX1094" fmla="*/ 7593373 w 10164564"/>
                <a:gd name="connsiteY1094" fmla="*/ 5368410 h 6772275"/>
                <a:gd name="connsiteX1095" fmla="*/ 7473956 w 10164564"/>
                <a:gd name="connsiteY1095" fmla="*/ 5321398 h 6772275"/>
                <a:gd name="connsiteX1096" fmla="*/ 7482849 w 10164564"/>
                <a:gd name="connsiteY1096" fmla="*/ 5376033 h 6772275"/>
                <a:gd name="connsiteX1097" fmla="*/ 7593373 w 10164564"/>
                <a:gd name="connsiteY1097" fmla="*/ 5368410 h 6772275"/>
                <a:gd name="connsiteX1098" fmla="*/ 7402814 w 10164564"/>
                <a:gd name="connsiteY1098" fmla="*/ 5359516 h 6772275"/>
                <a:gd name="connsiteX1099" fmla="*/ 7387569 w 10164564"/>
                <a:gd name="connsiteY1099" fmla="*/ 5346810 h 6772275"/>
                <a:gd name="connsiteX1100" fmla="*/ 7388839 w 10164564"/>
                <a:gd name="connsiteY1100" fmla="*/ 5335374 h 6772275"/>
                <a:gd name="connsiteX1101" fmla="*/ 7331671 w 10164564"/>
                <a:gd name="connsiteY1101" fmla="*/ 5284550 h 6772275"/>
                <a:gd name="connsiteX1102" fmla="*/ 7307534 w 10164564"/>
                <a:gd name="connsiteY1102" fmla="*/ 5295986 h 6772275"/>
                <a:gd name="connsiteX1103" fmla="*/ 7348186 w 10164564"/>
                <a:gd name="connsiteY1103" fmla="*/ 5335374 h 6772275"/>
                <a:gd name="connsiteX1104" fmla="*/ 7393921 w 10164564"/>
                <a:gd name="connsiteY1104" fmla="*/ 5370951 h 6772275"/>
                <a:gd name="connsiteX1105" fmla="*/ 7402814 w 10164564"/>
                <a:gd name="connsiteY1105" fmla="*/ 5359516 h 6772275"/>
                <a:gd name="connsiteX1106" fmla="*/ 8342907 w 10164564"/>
                <a:gd name="connsiteY1106" fmla="*/ 5353163 h 6772275"/>
                <a:gd name="connsiteX1107" fmla="*/ 8308607 w 10164564"/>
                <a:gd name="connsiteY1107" fmla="*/ 5326480 h 6772275"/>
                <a:gd name="connsiteX1108" fmla="*/ 8229842 w 10164564"/>
                <a:gd name="connsiteY1108" fmla="*/ 5306151 h 6772275"/>
                <a:gd name="connsiteX1109" fmla="*/ 8176485 w 10164564"/>
                <a:gd name="connsiteY1109" fmla="*/ 5309962 h 6772275"/>
                <a:gd name="connsiteX1110" fmla="*/ 8237464 w 10164564"/>
                <a:gd name="connsiteY1110" fmla="*/ 5353163 h 6772275"/>
                <a:gd name="connsiteX1111" fmla="*/ 8342907 w 10164564"/>
                <a:gd name="connsiteY1111" fmla="*/ 5353163 h 6772275"/>
                <a:gd name="connsiteX1112" fmla="*/ 1302368 w 10164564"/>
                <a:gd name="connsiteY1112" fmla="*/ 5318856 h 6772275"/>
                <a:gd name="connsiteX1113" fmla="*/ 1282041 w 10164564"/>
                <a:gd name="connsiteY1113" fmla="*/ 5273115 h 6772275"/>
                <a:gd name="connsiteX1114" fmla="*/ 1270608 w 10164564"/>
                <a:gd name="connsiteY1114" fmla="*/ 5309962 h 6772275"/>
                <a:gd name="connsiteX1115" fmla="*/ 1293475 w 10164564"/>
                <a:gd name="connsiteY1115" fmla="*/ 5359516 h 6772275"/>
                <a:gd name="connsiteX1116" fmla="*/ 1302368 w 10164564"/>
                <a:gd name="connsiteY1116" fmla="*/ 5318856 h 6772275"/>
                <a:gd name="connsiteX1117" fmla="*/ 7847452 w 10164564"/>
                <a:gd name="connsiteY1117" fmla="*/ 5330292 h 6772275"/>
                <a:gd name="connsiteX1118" fmla="*/ 7701357 w 10164564"/>
                <a:gd name="connsiteY1118" fmla="*/ 5283280 h 6772275"/>
                <a:gd name="connsiteX1119" fmla="*/ 7743280 w 10164564"/>
                <a:gd name="connsiteY1119" fmla="*/ 5331562 h 6772275"/>
                <a:gd name="connsiteX1120" fmla="*/ 7847452 w 10164564"/>
                <a:gd name="connsiteY1120" fmla="*/ 5330292 h 6772275"/>
                <a:gd name="connsiteX1121" fmla="*/ 5891041 w 10164564"/>
                <a:gd name="connsiteY1121" fmla="*/ 5209585 h 6772275"/>
                <a:gd name="connsiteX1122" fmla="*/ 5764002 w 10164564"/>
                <a:gd name="connsiteY1122" fmla="*/ 5007561 h 6772275"/>
                <a:gd name="connsiteX1123" fmla="*/ 5689048 w 10164564"/>
                <a:gd name="connsiteY1123" fmla="*/ 4890666 h 6772275"/>
                <a:gd name="connsiteX1124" fmla="*/ 5808465 w 10164564"/>
                <a:gd name="connsiteY1124" fmla="*/ 4775042 h 6772275"/>
                <a:gd name="connsiteX1125" fmla="*/ 5952020 w 10164564"/>
                <a:gd name="connsiteY1125" fmla="*/ 4566664 h 6772275"/>
                <a:gd name="connsiteX1126" fmla="*/ 5800843 w 10164564"/>
                <a:gd name="connsiteY1126" fmla="*/ 4692453 h 6772275"/>
                <a:gd name="connsiteX1127" fmla="*/ 5653477 w 10164564"/>
                <a:gd name="connsiteY1127" fmla="*/ 4837301 h 6772275"/>
                <a:gd name="connsiteX1128" fmla="*/ 5534060 w 10164564"/>
                <a:gd name="connsiteY1128" fmla="*/ 4654335 h 6772275"/>
                <a:gd name="connsiteX1129" fmla="*/ 5390505 w 10164564"/>
                <a:gd name="connsiteY1129" fmla="*/ 4430710 h 6772275"/>
                <a:gd name="connsiteX1130" fmla="*/ 5365097 w 10164564"/>
                <a:gd name="connsiteY1130" fmla="*/ 4390051 h 6772275"/>
                <a:gd name="connsiteX1131" fmla="*/ 5422265 w 10164564"/>
                <a:gd name="connsiteY1131" fmla="*/ 4398945 h 6772275"/>
                <a:gd name="connsiteX1132" fmla="*/ 5830062 w 10164564"/>
                <a:gd name="connsiteY1132" fmla="*/ 4489157 h 6772275"/>
                <a:gd name="connsiteX1133" fmla="*/ 5954561 w 10164564"/>
                <a:gd name="connsiteY1133" fmla="*/ 4477722 h 6772275"/>
                <a:gd name="connsiteX1134" fmla="*/ 5844037 w 10164564"/>
                <a:gd name="connsiteY1134" fmla="*/ 4420545 h 6772275"/>
                <a:gd name="connsiteX1135" fmla="*/ 5288873 w 10164564"/>
                <a:gd name="connsiteY1135" fmla="*/ 4304921 h 6772275"/>
                <a:gd name="connsiteX1136" fmla="*/ 5255843 w 10164564"/>
                <a:gd name="connsiteY1136" fmla="*/ 4304921 h 6772275"/>
                <a:gd name="connsiteX1137" fmla="*/ 5255843 w 10164564"/>
                <a:gd name="connsiteY1137" fmla="*/ 4426898 h 6772275"/>
                <a:gd name="connsiteX1138" fmla="*/ 5268547 w 10164564"/>
                <a:gd name="connsiteY1138" fmla="*/ 4539981 h 6772275"/>
                <a:gd name="connsiteX1139" fmla="*/ 5282521 w 10164564"/>
                <a:gd name="connsiteY1139" fmla="*/ 4555228 h 6772275"/>
                <a:gd name="connsiteX1140" fmla="*/ 5272358 w 10164564"/>
                <a:gd name="connsiteY1140" fmla="*/ 4783936 h 6772275"/>
                <a:gd name="connsiteX1141" fmla="*/ 5273628 w 10164564"/>
                <a:gd name="connsiteY1141" fmla="*/ 5020266 h 6772275"/>
                <a:gd name="connsiteX1142" fmla="*/ 5286332 w 10164564"/>
                <a:gd name="connsiteY1142" fmla="*/ 5104126 h 6772275"/>
                <a:gd name="connsiteX1143" fmla="*/ 5315551 w 10164564"/>
                <a:gd name="connsiteY1143" fmla="*/ 5189256 h 6772275"/>
                <a:gd name="connsiteX1144" fmla="*/ 5528978 w 10164564"/>
                <a:gd name="connsiteY1144" fmla="*/ 5044408 h 6772275"/>
                <a:gd name="connsiteX1145" fmla="*/ 5668722 w 10164564"/>
                <a:gd name="connsiteY1145" fmla="*/ 4942760 h 6772275"/>
                <a:gd name="connsiteX1146" fmla="*/ 5789410 w 10164564"/>
                <a:gd name="connsiteY1146" fmla="*/ 5124455 h 6772275"/>
                <a:gd name="connsiteX1147" fmla="*/ 5915179 w 10164564"/>
                <a:gd name="connsiteY1147" fmla="*/ 5313774 h 6772275"/>
                <a:gd name="connsiteX1148" fmla="*/ 5939316 w 10164564"/>
                <a:gd name="connsiteY1148" fmla="*/ 5316315 h 6772275"/>
                <a:gd name="connsiteX1149" fmla="*/ 5891041 w 10164564"/>
                <a:gd name="connsiteY1149" fmla="*/ 5209585 h 6772275"/>
                <a:gd name="connsiteX1150" fmla="*/ 7642919 w 10164564"/>
                <a:gd name="connsiteY1150" fmla="*/ 5301068 h 6772275"/>
                <a:gd name="connsiteX1151" fmla="*/ 7640378 w 10164564"/>
                <a:gd name="connsiteY1151" fmla="*/ 5278197 h 6772275"/>
                <a:gd name="connsiteX1152" fmla="*/ 7493012 w 10164564"/>
                <a:gd name="connsiteY1152" fmla="*/ 5224832 h 6772275"/>
                <a:gd name="connsiteX1153" fmla="*/ 7456170 w 10164564"/>
                <a:gd name="connsiteY1153" fmla="*/ 5252786 h 6772275"/>
                <a:gd name="connsiteX1154" fmla="*/ 7510797 w 10164564"/>
                <a:gd name="connsiteY1154" fmla="*/ 5304880 h 6772275"/>
                <a:gd name="connsiteX1155" fmla="*/ 7642919 w 10164564"/>
                <a:gd name="connsiteY1155" fmla="*/ 5301068 h 6772275"/>
                <a:gd name="connsiteX1156" fmla="*/ 10096055 w 10164564"/>
                <a:gd name="connsiteY1156" fmla="*/ 5304880 h 6772275"/>
                <a:gd name="connsiteX1157" fmla="*/ 10115111 w 10164564"/>
                <a:gd name="connsiteY1157" fmla="*/ 5301068 h 6772275"/>
                <a:gd name="connsiteX1158" fmla="*/ 10134167 w 10164564"/>
                <a:gd name="connsiteY1158" fmla="*/ 5297256 h 6772275"/>
                <a:gd name="connsiteX1159" fmla="*/ 9919469 w 10164564"/>
                <a:gd name="connsiteY1159" fmla="*/ 5232456 h 6772275"/>
                <a:gd name="connsiteX1160" fmla="*/ 9914388 w 10164564"/>
                <a:gd name="connsiteY1160" fmla="*/ 5288362 h 6772275"/>
                <a:gd name="connsiteX1161" fmla="*/ 9925821 w 10164564"/>
                <a:gd name="connsiteY1161" fmla="*/ 5274386 h 6772275"/>
                <a:gd name="connsiteX1162" fmla="*/ 9937255 w 10164564"/>
                <a:gd name="connsiteY1162" fmla="*/ 5275656 h 6772275"/>
                <a:gd name="connsiteX1163" fmla="*/ 10096055 w 10164564"/>
                <a:gd name="connsiteY1163" fmla="*/ 5304880 h 6772275"/>
                <a:gd name="connsiteX1164" fmla="*/ 8088828 w 10164564"/>
                <a:gd name="connsiteY1164" fmla="*/ 5289633 h 6772275"/>
                <a:gd name="connsiteX1165" fmla="*/ 8041823 w 10164564"/>
                <a:gd name="connsiteY1165" fmla="*/ 5259138 h 6772275"/>
                <a:gd name="connsiteX1166" fmla="*/ 7923676 w 10164564"/>
                <a:gd name="connsiteY1166" fmla="*/ 5254056 h 6772275"/>
                <a:gd name="connsiteX1167" fmla="*/ 7991007 w 10164564"/>
                <a:gd name="connsiteY1167" fmla="*/ 5292174 h 6772275"/>
                <a:gd name="connsiteX1168" fmla="*/ 8088828 w 10164564"/>
                <a:gd name="connsiteY1168" fmla="*/ 5289633 h 6772275"/>
                <a:gd name="connsiteX1169" fmla="*/ 7167790 w 10164564"/>
                <a:gd name="connsiteY1169" fmla="*/ 5245162 h 6772275"/>
                <a:gd name="connsiteX1170" fmla="*/ 7144923 w 10164564"/>
                <a:gd name="connsiteY1170" fmla="*/ 5232456 h 6772275"/>
                <a:gd name="connsiteX1171" fmla="*/ 7148734 w 10164564"/>
                <a:gd name="connsiteY1171" fmla="*/ 5245162 h 6772275"/>
                <a:gd name="connsiteX1172" fmla="*/ 7167790 w 10164564"/>
                <a:gd name="connsiteY1172" fmla="*/ 5245162 h 6772275"/>
                <a:gd name="connsiteX1173" fmla="*/ 7860156 w 10164564"/>
                <a:gd name="connsiteY1173" fmla="*/ 5228644 h 6772275"/>
                <a:gd name="connsiteX1174" fmla="*/ 7778851 w 10164564"/>
                <a:gd name="connsiteY1174" fmla="*/ 5190526 h 6772275"/>
                <a:gd name="connsiteX1175" fmla="*/ 7684842 w 10164564"/>
                <a:gd name="connsiteY1175" fmla="*/ 5196879 h 6772275"/>
                <a:gd name="connsiteX1176" fmla="*/ 7806800 w 10164564"/>
                <a:gd name="connsiteY1176" fmla="*/ 5243891 h 6772275"/>
                <a:gd name="connsiteX1177" fmla="*/ 7860156 w 10164564"/>
                <a:gd name="connsiteY1177" fmla="*/ 5228644 h 6772275"/>
                <a:gd name="connsiteX1178" fmla="*/ 7654352 w 10164564"/>
                <a:gd name="connsiteY1178" fmla="*/ 5181632 h 6772275"/>
                <a:gd name="connsiteX1179" fmla="*/ 7506986 w 10164564"/>
                <a:gd name="connsiteY1179" fmla="*/ 5125726 h 6772275"/>
                <a:gd name="connsiteX1180" fmla="*/ 7466333 w 10164564"/>
                <a:gd name="connsiteY1180" fmla="*/ 5153679 h 6772275"/>
                <a:gd name="connsiteX1181" fmla="*/ 7540016 w 10164564"/>
                <a:gd name="connsiteY1181" fmla="*/ 5209585 h 6772275"/>
                <a:gd name="connsiteX1182" fmla="*/ 7654352 w 10164564"/>
                <a:gd name="connsiteY1182" fmla="*/ 5181632 h 6772275"/>
                <a:gd name="connsiteX1183" fmla="*/ 6881951 w 10164564"/>
                <a:gd name="connsiteY1183" fmla="*/ 5176550 h 6772275"/>
                <a:gd name="connsiteX1184" fmla="*/ 6862895 w 10164564"/>
                <a:gd name="connsiteY1184" fmla="*/ 5163844 h 6772275"/>
                <a:gd name="connsiteX1185" fmla="*/ 6843839 w 10164564"/>
                <a:gd name="connsiteY1185" fmla="*/ 5168926 h 6772275"/>
                <a:gd name="connsiteX1186" fmla="*/ 6862895 w 10164564"/>
                <a:gd name="connsiteY1186" fmla="*/ 5181632 h 6772275"/>
                <a:gd name="connsiteX1187" fmla="*/ 6881951 w 10164564"/>
                <a:gd name="connsiteY1187" fmla="*/ 5176550 h 6772275"/>
                <a:gd name="connsiteX1188" fmla="*/ 7401543 w 10164564"/>
                <a:gd name="connsiteY1188" fmla="*/ 5157491 h 6772275"/>
                <a:gd name="connsiteX1189" fmla="*/ 7423140 w 10164564"/>
                <a:gd name="connsiteY1189" fmla="*/ 5125726 h 6772275"/>
                <a:gd name="connsiteX1190" fmla="*/ 7355809 w 10164564"/>
                <a:gd name="connsiteY1190" fmla="*/ 5101585 h 6772275"/>
                <a:gd name="connsiteX1191" fmla="*/ 7339294 w 10164564"/>
                <a:gd name="connsiteY1191" fmla="*/ 5091420 h 6772275"/>
                <a:gd name="connsiteX1192" fmla="*/ 7293559 w 10164564"/>
                <a:gd name="connsiteY1192" fmla="*/ 5079984 h 6772275"/>
                <a:gd name="connsiteX1193" fmla="*/ 7252907 w 10164564"/>
                <a:gd name="connsiteY1193" fmla="*/ 5107938 h 6772275"/>
                <a:gd name="connsiteX1194" fmla="*/ 7313886 w 10164564"/>
                <a:gd name="connsiteY1194" fmla="*/ 5151138 h 6772275"/>
                <a:gd name="connsiteX1195" fmla="*/ 7401543 w 10164564"/>
                <a:gd name="connsiteY1195" fmla="*/ 5157491 h 6772275"/>
                <a:gd name="connsiteX1196" fmla="*/ 852647 w 10164564"/>
                <a:gd name="connsiteY1196" fmla="*/ 5071090 h 6772275"/>
                <a:gd name="connsiteX1197" fmla="*/ 795479 w 10164564"/>
                <a:gd name="connsiteY1197" fmla="*/ 4954196 h 6772275"/>
                <a:gd name="connsiteX1198" fmla="*/ 775153 w 10164564"/>
                <a:gd name="connsiteY1198" fmla="*/ 4963090 h 6772275"/>
                <a:gd name="connsiteX1199" fmla="*/ 775153 w 10164564"/>
                <a:gd name="connsiteY1199" fmla="*/ 4998666 h 6772275"/>
                <a:gd name="connsiteX1200" fmla="*/ 778964 w 10164564"/>
                <a:gd name="connsiteY1200" fmla="*/ 5017725 h 6772275"/>
                <a:gd name="connsiteX1201" fmla="*/ 787857 w 10164564"/>
                <a:gd name="connsiteY1201" fmla="*/ 5050761 h 6772275"/>
                <a:gd name="connsiteX1202" fmla="*/ 790398 w 10164564"/>
                <a:gd name="connsiteY1202" fmla="*/ 5076173 h 6772275"/>
                <a:gd name="connsiteX1203" fmla="*/ 809454 w 10164564"/>
                <a:gd name="connsiteY1203" fmla="*/ 5119373 h 6772275"/>
                <a:gd name="connsiteX1204" fmla="*/ 834861 w 10164564"/>
                <a:gd name="connsiteY1204" fmla="*/ 5143514 h 6772275"/>
                <a:gd name="connsiteX1205" fmla="*/ 852647 w 10164564"/>
                <a:gd name="connsiteY1205" fmla="*/ 5071090 h 6772275"/>
                <a:gd name="connsiteX1206" fmla="*/ 6881951 w 10164564"/>
                <a:gd name="connsiteY1206" fmla="*/ 5081255 h 6772275"/>
                <a:gd name="connsiteX1207" fmla="*/ 6854002 w 10164564"/>
                <a:gd name="connsiteY1207" fmla="*/ 5063467 h 6772275"/>
                <a:gd name="connsiteX1208" fmla="*/ 6848921 w 10164564"/>
                <a:gd name="connsiteY1208" fmla="*/ 5073632 h 6772275"/>
                <a:gd name="connsiteX1209" fmla="*/ 6881951 w 10164564"/>
                <a:gd name="connsiteY1209" fmla="*/ 5081255 h 6772275"/>
                <a:gd name="connsiteX1210" fmla="*/ 1275689 w 10164564"/>
                <a:gd name="connsiteY1210" fmla="*/ 5032972 h 6772275"/>
                <a:gd name="connsiteX1211" fmla="*/ 1256633 w 10164564"/>
                <a:gd name="connsiteY1211" fmla="*/ 4993584 h 6772275"/>
                <a:gd name="connsiteX1212" fmla="*/ 1243929 w 10164564"/>
                <a:gd name="connsiteY1212" fmla="*/ 5027890 h 6772275"/>
                <a:gd name="connsiteX1213" fmla="*/ 1262985 w 10164564"/>
                <a:gd name="connsiteY1213" fmla="*/ 5067279 h 6772275"/>
                <a:gd name="connsiteX1214" fmla="*/ 1275689 w 10164564"/>
                <a:gd name="connsiteY1214" fmla="*/ 5032972 h 6772275"/>
                <a:gd name="connsiteX1215" fmla="*/ 9136905 w 10164564"/>
                <a:gd name="connsiteY1215" fmla="*/ 5016455 h 6772275"/>
                <a:gd name="connsiteX1216" fmla="*/ 9148339 w 10164564"/>
                <a:gd name="connsiteY1216" fmla="*/ 4996125 h 6772275"/>
                <a:gd name="connsiteX1217" fmla="*/ 9149609 w 10164564"/>
                <a:gd name="connsiteY1217" fmla="*/ 4969443 h 6772275"/>
                <a:gd name="connsiteX1218" fmla="*/ 9026380 w 10164564"/>
                <a:gd name="connsiteY1218" fmla="*/ 4927513 h 6772275"/>
                <a:gd name="connsiteX1219" fmla="*/ 9003513 w 10164564"/>
                <a:gd name="connsiteY1219" fmla="*/ 4964360 h 6772275"/>
                <a:gd name="connsiteX1220" fmla="*/ 9051788 w 10164564"/>
                <a:gd name="connsiteY1220" fmla="*/ 5013914 h 6772275"/>
                <a:gd name="connsiteX1221" fmla="*/ 9136905 w 10164564"/>
                <a:gd name="connsiteY1221" fmla="*/ 5016455 h 6772275"/>
                <a:gd name="connsiteX1222" fmla="*/ 1228685 w 10164564"/>
                <a:gd name="connsiteY1222" fmla="*/ 5003749 h 6772275"/>
                <a:gd name="connsiteX1223" fmla="*/ 1214710 w 10164564"/>
                <a:gd name="connsiteY1223" fmla="*/ 4991043 h 6772275"/>
                <a:gd name="connsiteX1224" fmla="*/ 1209629 w 10164564"/>
                <a:gd name="connsiteY1224" fmla="*/ 5003749 h 6772275"/>
                <a:gd name="connsiteX1225" fmla="*/ 1223603 w 10164564"/>
                <a:gd name="connsiteY1225" fmla="*/ 5016455 h 6772275"/>
                <a:gd name="connsiteX1226" fmla="*/ 1228685 w 10164564"/>
                <a:gd name="connsiteY1226" fmla="*/ 5003749 h 6772275"/>
                <a:gd name="connsiteX1227" fmla="*/ 5230435 w 10164564"/>
                <a:gd name="connsiteY1227" fmla="*/ 4908454 h 6772275"/>
                <a:gd name="connsiteX1228" fmla="*/ 5230435 w 10164564"/>
                <a:gd name="connsiteY1228" fmla="*/ 4801724 h 6772275"/>
                <a:gd name="connsiteX1229" fmla="*/ 5183430 w 10164564"/>
                <a:gd name="connsiteY1229" fmla="*/ 4787747 h 6772275"/>
                <a:gd name="connsiteX1230" fmla="*/ 4601588 w 10164564"/>
                <a:gd name="connsiteY1230" fmla="*/ 4623841 h 6772275"/>
                <a:gd name="connsiteX1231" fmla="*/ 4059129 w 10164564"/>
                <a:gd name="connsiteY1231" fmla="*/ 4443416 h 6772275"/>
                <a:gd name="connsiteX1232" fmla="*/ 4055318 w 10164564"/>
                <a:gd name="connsiteY1232" fmla="*/ 4470099 h 6772275"/>
                <a:gd name="connsiteX1233" fmla="*/ 4060399 w 10164564"/>
                <a:gd name="connsiteY1233" fmla="*/ 4598429 h 6772275"/>
                <a:gd name="connsiteX1234" fmla="*/ 4061670 w 10164564"/>
                <a:gd name="connsiteY1234" fmla="*/ 4668311 h 6772275"/>
                <a:gd name="connsiteX1235" fmla="*/ 4179817 w 10164564"/>
                <a:gd name="connsiteY1235" fmla="*/ 4703888 h 6772275"/>
                <a:gd name="connsiteX1236" fmla="*/ 5160563 w 10164564"/>
                <a:gd name="connsiteY1236" fmla="*/ 5003749 h 6772275"/>
                <a:gd name="connsiteX1237" fmla="*/ 5230435 w 10164564"/>
                <a:gd name="connsiteY1237" fmla="*/ 4908454 h 6772275"/>
                <a:gd name="connsiteX1238" fmla="*/ 6996287 w 10164564"/>
                <a:gd name="connsiteY1238" fmla="*/ 5011372 h 6772275"/>
                <a:gd name="connsiteX1239" fmla="*/ 6951823 w 10164564"/>
                <a:gd name="connsiteY1239" fmla="*/ 5003749 h 6772275"/>
                <a:gd name="connsiteX1240" fmla="*/ 6969608 w 10164564"/>
                <a:gd name="connsiteY1240" fmla="*/ 5016455 h 6772275"/>
                <a:gd name="connsiteX1241" fmla="*/ 6996287 w 10164564"/>
                <a:gd name="connsiteY1241" fmla="*/ 5011372 h 6772275"/>
                <a:gd name="connsiteX1242" fmla="*/ 9810215 w 10164564"/>
                <a:gd name="connsiteY1242" fmla="*/ 5005019 h 6772275"/>
                <a:gd name="connsiteX1243" fmla="*/ 9784807 w 10164564"/>
                <a:gd name="connsiteY1243" fmla="*/ 4979607 h 6772275"/>
                <a:gd name="connsiteX1244" fmla="*/ 9725099 w 10164564"/>
                <a:gd name="connsiteY1244" fmla="*/ 4998666 h 6772275"/>
                <a:gd name="connsiteX1245" fmla="*/ 9810215 w 10164564"/>
                <a:gd name="connsiteY1245" fmla="*/ 5005019 h 6772275"/>
                <a:gd name="connsiteX1246" fmla="*/ 6902277 w 10164564"/>
                <a:gd name="connsiteY1246" fmla="*/ 4984690 h 6772275"/>
                <a:gd name="connsiteX1247" fmla="*/ 6843839 w 10164564"/>
                <a:gd name="connsiteY1247" fmla="*/ 4977066 h 6772275"/>
                <a:gd name="connsiteX1248" fmla="*/ 6873058 w 10164564"/>
                <a:gd name="connsiteY1248" fmla="*/ 4994855 h 6772275"/>
                <a:gd name="connsiteX1249" fmla="*/ 6902277 w 10164564"/>
                <a:gd name="connsiteY1249" fmla="*/ 4984690 h 6772275"/>
                <a:gd name="connsiteX1250" fmla="*/ 1362076 w 10164564"/>
                <a:gd name="connsiteY1250" fmla="*/ 4959278 h 6772275"/>
                <a:gd name="connsiteX1251" fmla="*/ 1312531 w 10164564"/>
                <a:gd name="connsiteY1251" fmla="*/ 4927513 h 6772275"/>
                <a:gd name="connsiteX1252" fmla="*/ 1343020 w 10164564"/>
                <a:gd name="connsiteY1252" fmla="*/ 4959278 h 6772275"/>
                <a:gd name="connsiteX1253" fmla="*/ 1362076 w 10164564"/>
                <a:gd name="connsiteY1253" fmla="*/ 4959278 h 6772275"/>
                <a:gd name="connsiteX1254" fmla="*/ 665899 w 10164564"/>
                <a:gd name="connsiteY1254" fmla="*/ 4937678 h 6772275"/>
                <a:gd name="connsiteX1255" fmla="*/ 658276 w 10164564"/>
                <a:gd name="connsiteY1255" fmla="*/ 4945301 h 6772275"/>
                <a:gd name="connsiteX1256" fmla="*/ 664628 w 10164564"/>
                <a:gd name="connsiteY1256" fmla="*/ 4961819 h 6772275"/>
                <a:gd name="connsiteX1257" fmla="*/ 665899 w 10164564"/>
                <a:gd name="connsiteY1257" fmla="*/ 4937678 h 6772275"/>
                <a:gd name="connsiteX1258" fmla="*/ 1114349 w 10164564"/>
                <a:gd name="connsiteY1258" fmla="*/ 4944031 h 6772275"/>
                <a:gd name="connsiteX1259" fmla="*/ 1029232 w 10164564"/>
                <a:gd name="connsiteY1259" fmla="*/ 4893207 h 6772275"/>
                <a:gd name="connsiteX1260" fmla="*/ 1066074 w 10164564"/>
                <a:gd name="connsiteY1260" fmla="*/ 4924972 h 6772275"/>
                <a:gd name="connsiteX1261" fmla="*/ 1114349 w 10164564"/>
                <a:gd name="connsiteY1261" fmla="*/ 4944031 h 6772275"/>
                <a:gd name="connsiteX1262" fmla="*/ 8800250 w 10164564"/>
                <a:gd name="connsiteY1262" fmla="*/ 4940219 h 6772275"/>
                <a:gd name="connsiteX1263" fmla="*/ 8738000 w 10164564"/>
                <a:gd name="connsiteY1263" fmla="*/ 4902101 h 6772275"/>
                <a:gd name="connsiteX1264" fmla="*/ 8724026 w 10164564"/>
                <a:gd name="connsiteY1264" fmla="*/ 4927513 h 6772275"/>
                <a:gd name="connsiteX1265" fmla="*/ 8762138 w 10164564"/>
                <a:gd name="connsiteY1265" fmla="*/ 4952925 h 6772275"/>
                <a:gd name="connsiteX1266" fmla="*/ 8800250 w 10164564"/>
                <a:gd name="connsiteY1266" fmla="*/ 4940219 h 6772275"/>
                <a:gd name="connsiteX1267" fmla="*/ 2459699 w 10164564"/>
                <a:gd name="connsiteY1267" fmla="*/ 4919889 h 6772275"/>
                <a:gd name="connsiteX1268" fmla="*/ 2457158 w 10164564"/>
                <a:gd name="connsiteY1268" fmla="*/ 4907183 h 6772275"/>
                <a:gd name="connsiteX1269" fmla="*/ 2397450 w 10164564"/>
                <a:gd name="connsiteY1269" fmla="*/ 4928784 h 6772275"/>
                <a:gd name="connsiteX1270" fmla="*/ 2459699 w 10164564"/>
                <a:gd name="connsiteY1270" fmla="*/ 4919889 h 6772275"/>
                <a:gd name="connsiteX1271" fmla="*/ 1393836 w 10164564"/>
                <a:gd name="connsiteY1271" fmla="*/ 4922431 h 6772275"/>
                <a:gd name="connsiteX1272" fmla="*/ 1381132 w 10164564"/>
                <a:gd name="connsiteY1272" fmla="*/ 4908454 h 6772275"/>
                <a:gd name="connsiteX1273" fmla="*/ 1368428 w 10164564"/>
                <a:gd name="connsiteY1273" fmla="*/ 4913536 h 6772275"/>
                <a:gd name="connsiteX1274" fmla="*/ 1381132 w 10164564"/>
                <a:gd name="connsiteY1274" fmla="*/ 4927513 h 6772275"/>
                <a:gd name="connsiteX1275" fmla="*/ 1393836 w 10164564"/>
                <a:gd name="connsiteY1275" fmla="*/ 4922431 h 6772275"/>
                <a:gd name="connsiteX1276" fmla="*/ 695118 w 10164564"/>
                <a:gd name="connsiteY1276" fmla="*/ 4902101 h 6772275"/>
                <a:gd name="connsiteX1277" fmla="*/ 673521 w 10164564"/>
                <a:gd name="connsiteY1277" fmla="*/ 4889395 h 6772275"/>
                <a:gd name="connsiteX1278" fmla="*/ 669710 w 10164564"/>
                <a:gd name="connsiteY1278" fmla="*/ 4902101 h 6772275"/>
                <a:gd name="connsiteX1279" fmla="*/ 695118 w 10164564"/>
                <a:gd name="connsiteY1279" fmla="*/ 4902101 h 6772275"/>
                <a:gd name="connsiteX1280" fmla="*/ 6201018 w 10164564"/>
                <a:gd name="connsiteY1280" fmla="*/ 4904642 h 6772275"/>
                <a:gd name="connsiteX1281" fmla="*/ 6160365 w 10164564"/>
                <a:gd name="connsiteY1281" fmla="*/ 4893207 h 6772275"/>
                <a:gd name="connsiteX1282" fmla="*/ 6151473 w 10164564"/>
                <a:gd name="connsiteY1282" fmla="*/ 4902101 h 6772275"/>
                <a:gd name="connsiteX1283" fmla="*/ 6192125 w 10164564"/>
                <a:gd name="connsiteY1283" fmla="*/ 4913536 h 6772275"/>
                <a:gd name="connsiteX1284" fmla="*/ 6201018 w 10164564"/>
                <a:gd name="connsiteY1284" fmla="*/ 4904642 h 6772275"/>
                <a:gd name="connsiteX1285" fmla="*/ 1012717 w 10164564"/>
                <a:gd name="connsiteY1285" fmla="*/ 4884313 h 6772275"/>
                <a:gd name="connsiteX1286" fmla="*/ 992391 w 10164564"/>
                <a:gd name="connsiteY1286" fmla="*/ 4871607 h 6772275"/>
                <a:gd name="connsiteX1287" fmla="*/ 980957 w 10164564"/>
                <a:gd name="connsiteY1287" fmla="*/ 4876689 h 6772275"/>
                <a:gd name="connsiteX1288" fmla="*/ 1012717 w 10164564"/>
                <a:gd name="connsiteY1288" fmla="*/ 4884313 h 6772275"/>
                <a:gd name="connsiteX1289" fmla="*/ 1175328 w 10164564"/>
                <a:gd name="connsiteY1289" fmla="*/ 4865254 h 6772275"/>
                <a:gd name="connsiteX1290" fmla="*/ 1115619 w 10164564"/>
                <a:gd name="connsiteY1290" fmla="*/ 4825865 h 6772275"/>
                <a:gd name="connsiteX1291" fmla="*/ 1050829 w 10164564"/>
                <a:gd name="connsiteY1291" fmla="*/ 4804265 h 6772275"/>
                <a:gd name="connsiteX1292" fmla="*/ 1068615 w 10164564"/>
                <a:gd name="connsiteY1292" fmla="*/ 4824595 h 6772275"/>
                <a:gd name="connsiteX1293" fmla="*/ 1116890 w 10164564"/>
                <a:gd name="connsiteY1293" fmla="*/ 4843654 h 6772275"/>
                <a:gd name="connsiteX1294" fmla="*/ 1127053 w 10164564"/>
                <a:gd name="connsiteY1294" fmla="*/ 4847465 h 6772275"/>
                <a:gd name="connsiteX1295" fmla="*/ 1188032 w 10164564"/>
                <a:gd name="connsiteY1295" fmla="*/ 4888125 h 6772275"/>
                <a:gd name="connsiteX1296" fmla="*/ 1175328 w 10164564"/>
                <a:gd name="connsiteY1296" fmla="*/ 4865254 h 6772275"/>
                <a:gd name="connsiteX1297" fmla="*/ 2682019 w 10164564"/>
                <a:gd name="connsiteY1297" fmla="*/ 4869066 h 6772275"/>
                <a:gd name="connsiteX1298" fmla="*/ 2711238 w 10164564"/>
                <a:gd name="connsiteY1298" fmla="*/ 4843654 h 6772275"/>
                <a:gd name="connsiteX1299" fmla="*/ 2684559 w 10164564"/>
                <a:gd name="connsiteY1299" fmla="*/ 4833489 h 6772275"/>
                <a:gd name="connsiteX1300" fmla="*/ 2636284 w 10164564"/>
                <a:gd name="connsiteY1300" fmla="*/ 4846195 h 6772275"/>
                <a:gd name="connsiteX1301" fmla="*/ 2613417 w 10164564"/>
                <a:gd name="connsiteY1301" fmla="*/ 4872877 h 6772275"/>
                <a:gd name="connsiteX1302" fmla="*/ 2633744 w 10164564"/>
                <a:gd name="connsiteY1302" fmla="*/ 4884313 h 6772275"/>
                <a:gd name="connsiteX1303" fmla="*/ 2682019 w 10164564"/>
                <a:gd name="connsiteY1303" fmla="*/ 4869066 h 6772275"/>
                <a:gd name="connsiteX1304" fmla="*/ 8419131 w 10164564"/>
                <a:gd name="connsiteY1304" fmla="*/ 4857630 h 6772275"/>
                <a:gd name="connsiteX1305" fmla="*/ 8411508 w 10164564"/>
                <a:gd name="connsiteY1305" fmla="*/ 4838571 h 6772275"/>
                <a:gd name="connsiteX1306" fmla="*/ 8386101 w 10164564"/>
                <a:gd name="connsiteY1306" fmla="*/ 4857630 h 6772275"/>
                <a:gd name="connsiteX1307" fmla="*/ 8392452 w 10164564"/>
                <a:gd name="connsiteY1307" fmla="*/ 4876689 h 6772275"/>
                <a:gd name="connsiteX1308" fmla="*/ 8419131 w 10164564"/>
                <a:gd name="connsiteY1308" fmla="*/ 4857630 h 6772275"/>
                <a:gd name="connsiteX1309" fmla="*/ 961901 w 10164564"/>
                <a:gd name="connsiteY1309" fmla="*/ 4852548 h 6772275"/>
                <a:gd name="connsiteX1310" fmla="*/ 942845 w 10164564"/>
                <a:gd name="connsiteY1310" fmla="*/ 4833489 h 6772275"/>
                <a:gd name="connsiteX1311" fmla="*/ 932682 w 10164564"/>
                <a:gd name="connsiteY1311" fmla="*/ 4855089 h 6772275"/>
                <a:gd name="connsiteX1312" fmla="*/ 961901 w 10164564"/>
                <a:gd name="connsiteY1312" fmla="*/ 4852548 h 6772275"/>
                <a:gd name="connsiteX1313" fmla="*/ 6201018 w 10164564"/>
                <a:gd name="connsiteY1313" fmla="*/ 4853818 h 6772275"/>
                <a:gd name="connsiteX1314" fmla="*/ 6189585 w 10164564"/>
                <a:gd name="connsiteY1314" fmla="*/ 4842383 h 6772275"/>
                <a:gd name="connsiteX1315" fmla="*/ 6178151 w 10164564"/>
                <a:gd name="connsiteY1315" fmla="*/ 4853818 h 6772275"/>
                <a:gd name="connsiteX1316" fmla="*/ 6189585 w 10164564"/>
                <a:gd name="connsiteY1316" fmla="*/ 4863983 h 6772275"/>
                <a:gd name="connsiteX1317" fmla="*/ 6201018 w 10164564"/>
                <a:gd name="connsiteY1317" fmla="*/ 4853818 h 6772275"/>
                <a:gd name="connsiteX1318" fmla="*/ 7847452 w 10164564"/>
                <a:gd name="connsiteY1318" fmla="*/ 4851277 h 6772275"/>
                <a:gd name="connsiteX1319" fmla="*/ 7814422 w 10164564"/>
                <a:gd name="connsiteY1319" fmla="*/ 4825865 h 6772275"/>
                <a:gd name="connsiteX1320" fmla="*/ 7790285 w 10164564"/>
                <a:gd name="connsiteY1320" fmla="*/ 4800453 h 6772275"/>
                <a:gd name="connsiteX1321" fmla="*/ 7719142 w 10164564"/>
                <a:gd name="connsiteY1321" fmla="*/ 4762336 h 6772275"/>
                <a:gd name="connsiteX1322" fmla="*/ 7707709 w 10164564"/>
                <a:gd name="connsiteY1322" fmla="*/ 4799183 h 6772275"/>
                <a:gd name="connsiteX1323" fmla="*/ 7755984 w 10164564"/>
                <a:gd name="connsiteY1323" fmla="*/ 4848736 h 6772275"/>
                <a:gd name="connsiteX1324" fmla="*/ 7847452 w 10164564"/>
                <a:gd name="connsiteY1324" fmla="*/ 4851277 h 6772275"/>
                <a:gd name="connsiteX1325" fmla="*/ 2777298 w 10164564"/>
                <a:gd name="connsiteY1325" fmla="*/ 4837301 h 6772275"/>
                <a:gd name="connsiteX1326" fmla="*/ 2801436 w 10164564"/>
                <a:gd name="connsiteY1326" fmla="*/ 4800453 h 6772275"/>
                <a:gd name="connsiteX1327" fmla="*/ 2727753 w 10164564"/>
                <a:gd name="connsiteY1327" fmla="*/ 4833489 h 6772275"/>
                <a:gd name="connsiteX1328" fmla="*/ 2777298 w 10164564"/>
                <a:gd name="connsiteY1328" fmla="*/ 4837301 h 6772275"/>
                <a:gd name="connsiteX1329" fmla="*/ 6157825 w 10164564"/>
                <a:gd name="connsiteY1329" fmla="*/ 4846195 h 6772275"/>
                <a:gd name="connsiteX1330" fmla="*/ 6137498 w 10164564"/>
                <a:gd name="connsiteY1330" fmla="*/ 4833489 h 6772275"/>
                <a:gd name="connsiteX1331" fmla="*/ 6126065 w 10164564"/>
                <a:gd name="connsiteY1331" fmla="*/ 4838571 h 6772275"/>
                <a:gd name="connsiteX1332" fmla="*/ 6157825 w 10164564"/>
                <a:gd name="connsiteY1332" fmla="*/ 4846195 h 6772275"/>
                <a:gd name="connsiteX1333" fmla="*/ 8262872 w 10164564"/>
                <a:gd name="connsiteY1333" fmla="*/ 4843654 h 6772275"/>
                <a:gd name="connsiteX1334" fmla="*/ 8238735 w 10164564"/>
                <a:gd name="connsiteY1334" fmla="*/ 4842383 h 6772275"/>
                <a:gd name="connsiteX1335" fmla="*/ 8246357 w 10164564"/>
                <a:gd name="connsiteY1335" fmla="*/ 4850007 h 6772275"/>
                <a:gd name="connsiteX1336" fmla="*/ 8262872 w 10164564"/>
                <a:gd name="connsiteY1336" fmla="*/ 4843654 h 6772275"/>
                <a:gd name="connsiteX1337" fmla="*/ 8800250 w 10164564"/>
                <a:gd name="connsiteY1337" fmla="*/ 4832218 h 6772275"/>
                <a:gd name="connsiteX1338" fmla="*/ 8735460 w 10164564"/>
                <a:gd name="connsiteY1338" fmla="*/ 4801724 h 6772275"/>
                <a:gd name="connsiteX1339" fmla="*/ 8759597 w 10164564"/>
                <a:gd name="connsiteY1339" fmla="*/ 4842383 h 6772275"/>
                <a:gd name="connsiteX1340" fmla="*/ 8797709 w 10164564"/>
                <a:gd name="connsiteY1340" fmla="*/ 4850007 h 6772275"/>
                <a:gd name="connsiteX1341" fmla="*/ 8800250 w 10164564"/>
                <a:gd name="connsiteY1341" fmla="*/ 4832218 h 6772275"/>
                <a:gd name="connsiteX1342" fmla="*/ 1303638 w 10164564"/>
                <a:gd name="connsiteY1342" fmla="*/ 4811889 h 6772275"/>
                <a:gd name="connsiteX1343" fmla="*/ 1285852 w 10164564"/>
                <a:gd name="connsiteY1343" fmla="*/ 4824595 h 6772275"/>
                <a:gd name="connsiteX1344" fmla="*/ 1307449 w 10164564"/>
                <a:gd name="connsiteY1344" fmla="*/ 4830948 h 6772275"/>
                <a:gd name="connsiteX1345" fmla="*/ 1303638 w 10164564"/>
                <a:gd name="connsiteY1345" fmla="*/ 4811889 h 6772275"/>
                <a:gd name="connsiteX1346" fmla="*/ 7679760 w 10164564"/>
                <a:gd name="connsiteY1346" fmla="*/ 4791559 h 6772275"/>
                <a:gd name="connsiteX1347" fmla="*/ 7587021 w 10164564"/>
                <a:gd name="connsiteY1347" fmla="*/ 4735653 h 6772275"/>
                <a:gd name="connsiteX1348" fmla="*/ 7489201 w 10164564"/>
                <a:gd name="connsiteY1348" fmla="*/ 4720406 h 6772275"/>
                <a:gd name="connsiteX1349" fmla="*/ 7482849 w 10164564"/>
                <a:gd name="connsiteY1349" fmla="*/ 4775042 h 6772275"/>
                <a:gd name="connsiteX1350" fmla="*/ 7555261 w 10164564"/>
                <a:gd name="connsiteY1350" fmla="*/ 4800453 h 6772275"/>
                <a:gd name="connsiteX1351" fmla="*/ 7654352 w 10164564"/>
                <a:gd name="connsiteY1351" fmla="*/ 4825865 h 6772275"/>
                <a:gd name="connsiteX1352" fmla="*/ 7679760 w 10164564"/>
                <a:gd name="connsiteY1352" fmla="*/ 4791559 h 6772275"/>
                <a:gd name="connsiteX1353" fmla="*/ 2886553 w 10164564"/>
                <a:gd name="connsiteY1353" fmla="*/ 4797912 h 6772275"/>
                <a:gd name="connsiteX1354" fmla="*/ 2884012 w 10164564"/>
                <a:gd name="connsiteY1354" fmla="*/ 4769959 h 6772275"/>
                <a:gd name="connsiteX1355" fmla="*/ 2835737 w 10164564"/>
                <a:gd name="connsiteY1355" fmla="*/ 4801724 h 6772275"/>
                <a:gd name="connsiteX1356" fmla="*/ 2886553 w 10164564"/>
                <a:gd name="connsiteY1356" fmla="*/ 4797912 h 6772275"/>
                <a:gd name="connsiteX1357" fmla="*/ 1006365 w 10164564"/>
                <a:gd name="connsiteY1357" fmla="*/ 4775042 h 6772275"/>
                <a:gd name="connsiteX1358" fmla="*/ 970794 w 10164564"/>
                <a:gd name="connsiteY1358" fmla="*/ 4758524 h 6772275"/>
                <a:gd name="connsiteX1359" fmla="*/ 988579 w 10164564"/>
                <a:gd name="connsiteY1359" fmla="*/ 4782665 h 6772275"/>
                <a:gd name="connsiteX1360" fmla="*/ 1006365 w 10164564"/>
                <a:gd name="connsiteY1360" fmla="*/ 4775042 h 6772275"/>
                <a:gd name="connsiteX1361" fmla="*/ 1374780 w 10164564"/>
                <a:gd name="connsiteY1361" fmla="*/ 4787747 h 6772275"/>
                <a:gd name="connsiteX1362" fmla="*/ 1348102 w 10164564"/>
                <a:gd name="connsiteY1362" fmla="*/ 4775042 h 6772275"/>
                <a:gd name="connsiteX1363" fmla="*/ 1330316 w 10164564"/>
                <a:gd name="connsiteY1363" fmla="*/ 4759794 h 6772275"/>
                <a:gd name="connsiteX1364" fmla="*/ 1321424 w 10164564"/>
                <a:gd name="connsiteY1364" fmla="*/ 4753441 h 6772275"/>
                <a:gd name="connsiteX1365" fmla="*/ 1296016 w 10164564"/>
                <a:gd name="connsiteY1365" fmla="*/ 4748359 h 6772275"/>
                <a:gd name="connsiteX1366" fmla="*/ 1279500 w 10164564"/>
                <a:gd name="connsiteY1366" fmla="*/ 4753441 h 6772275"/>
                <a:gd name="connsiteX1367" fmla="*/ 1321424 w 10164564"/>
                <a:gd name="connsiteY1367" fmla="*/ 4786477 h 6772275"/>
                <a:gd name="connsiteX1368" fmla="*/ 1374780 w 10164564"/>
                <a:gd name="connsiteY1368" fmla="*/ 4787747 h 6772275"/>
                <a:gd name="connsiteX1369" fmla="*/ 1453545 w 10164564"/>
                <a:gd name="connsiteY1369" fmla="*/ 4776312 h 6772275"/>
                <a:gd name="connsiteX1370" fmla="*/ 1415433 w 10164564"/>
                <a:gd name="connsiteY1370" fmla="*/ 4743277 h 6772275"/>
                <a:gd name="connsiteX1371" fmla="*/ 1409081 w 10164564"/>
                <a:gd name="connsiteY1371" fmla="*/ 4742006 h 6772275"/>
                <a:gd name="connsiteX1372" fmla="*/ 1377321 w 10164564"/>
                <a:gd name="connsiteY1372" fmla="*/ 4733112 h 6772275"/>
                <a:gd name="connsiteX1373" fmla="*/ 1304908 w 10164564"/>
                <a:gd name="connsiteY1373" fmla="*/ 4711512 h 6772275"/>
                <a:gd name="connsiteX1374" fmla="*/ 1316342 w 10164564"/>
                <a:gd name="connsiteY1374" fmla="*/ 4717865 h 6772275"/>
                <a:gd name="connsiteX1375" fmla="*/ 1339209 w 10164564"/>
                <a:gd name="connsiteY1375" fmla="*/ 4728029 h 6772275"/>
                <a:gd name="connsiteX1376" fmla="*/ 1412892 w 10164564"/>
                <a:gd name="connsiteY1376" fmla="*/ 4771230 h 6772275"/>
                <a:gd name="connsiteX1377" fmla="*/ 1453545 w 10164564"/>
                <a:gd name="connsiteY1377" fmla="*/ 4776312 h 6772275"/>
                <a:gd name="connsiteX1378" fmla="*/ 1215981 w 10164564"/>
                <a:gd name="connsiteY1378" fmla="*/ 4775042 h 6772275"/>
                <a:gd name="connsiteX1379" fmla="*/ 1181680 w 10164564"/>
                <a:gd name="connsiteY1379" fmla="*/ 4748359 h 6772275"/>
                <a:gd name="connsiteX1380" fmla="*/ 1082589 w 10164564"/>
                <a:gd name="connsiteY1380" fmla="*/ 4702618 h 6772275"/>
                <a:gd name="connsiteX1381" fmla="*/ 946656 w 10164564"/>
                <a:gd name="connsiteY1381" fmla="*/ 4634005 h 6772275"/>
                <a:gd name="connsiteX1382" fmla="*/ 864081 w 10164564"/>
                <a:gd name="connsiteY1382" fmla="*/ 4597158 h 6772275"/>
                <a:gd name="connsiteX1383" fmla="*/ 927600 w 10164564"/>
                <a:gd name="connsiteY1383" fmla="*/ 4647982 h 6772275"/>
                <a:gd name="connsiteX1384" fmla="*/ 1114349 w 10164564"/>
                <a:gd name="connsiteY1384" fmla="*/ 4740735 h 6772275"/>
                <a:gd name="connsiteX1385" fmla="*/ 1215981 w 10164564"/>
                <a:gd name="connsiteY1385" fmla="*/ 4775042 h 6772275"/>
                <a:gd name="connsiteX1386" fmla="*/ 8509329 w 10164564"/>
                <a:gd name="connsiteY1386" fmla="*/ 4754712 h 6772275"/>
                <a:gd name="connsiteX1387" fmla="*/ 8511870 w 10164564"/>
                <a:gd name="connsiteY1387" fmla="*/ 4738194 h 6772275"/>
                <a:gd name="connsiteX1388" fmla="*/ 8477569 w 10164564"/>
                <a:gd name="connsiteY1388" fmla="*/ 4771230 h 6772275"/>
                <a:gd name="connsiteX1389" fmla="*/ 8509329 w 10164564"/>
                <a:gd name="connsiteY1389" fmla="*/ 4754712 h 6772275"/>
                <a:gd name="connsiteX1390" fmla="*/ 2975480 w 10164564"/>
                <a:gd name="connsiteY1390" fmla="*/ 4762336 h 6772275"/>
                <a:gd name="connsiteX1391" fmla="*/ 2955154 w 10164564"/>
                <a:gd name="connsiteY1391" fmla="*/ 4749630 h 6772275"/>
                <a:gd name="connsiteX1392" fmla="*/ 2943720 w 10164564"/>
                <a:gd name="connsiteY1392" fmla="*/ 4762336 h 6772275"/>
                <a:gd name="connsiteX1393" fmla="*/ 2964047 w 10164564"/>
                <a:gd name="connsiteY1393" fmla="*/ 4775042 h 6772275"/>
                <a:gd name="connsiteX1394" fmla="*/ 2975480 w 10164564"/>
                <a:gd name="connsiteY1394" fmla="*/ 4762336 h 6772275"/>
                <a:gd name="connsiteX1395" fmla="*/ 7453629 w 10164564"/>
                <a:gd name="connsiteY1395" fmla="*/ 4728029 h 6772275"/>
                <a:gd name="connsiteX1396" fmla="*/ 7311345 w 10164564"/>
                <a:gd name="connsiteY1396" fmla="*/ 4678476 h 6772275"/>
                <a:gd name="connsiteX1397" fmla="*/ 7263070 w 10164564"/>
                <a:gd name="connsiteY1397" fmla="*/ 4691182 h 6772275"/>
                <a:gd name="connsiteX1398" fmla="*/ 7275774 w 10164564"/>
                <a:gd name="connsiteY1398" fmla="*/ 4705159 h 6772275"/>
                <a:gd name="connsiteX1399" fmla="*/ 7288478 w 10164564"/>
                <a:gd name="connsiteY1399" fmla="*/ 4708971 h 6772275"/>
                <a:gd name="connsiteX1400" fmla="*/ 7353268 w 10164564"/>
                <a:gd name="connsiteY1400" fmla="*/ 4736924 h 6772275"/>
                <a:gd name="connsiteX1401" fmla="*/ 7424410 w 10164564"/>
                <a:gd name="connsiteY1401" fmla="*/ 4766147 h 6772275"/>
                <a:gd name="connsiteX1402" fmla="*/ 7453629 w 10164564"/>
                <a:gd name="connsiteY1402" fmla="*/ 4728029 h 6772275"/>
                <a:gd name="connsiteX1403" fmla="*/ 3019944 w 10164564"/>
                <a:gd name="connsiteY1403" fmla="*/ 4749630 h 6772275"/>
                <a:gd name="connsiteX1404" fmla="*/ 2999618 w 10164564"/>
                <a:gd name="connsiteY1404" fmla="*/ 4736924 h 6772275"/>
                <a:gd name="connsiteX1405" fmla="*/ 2988184 w 10164564"/>
                <a:gd name="connsiteY1405" fmla="*/ 4749630 h 6772275"/>
                <a:gd name="connsiteX1406" fmla="*/ 3008511 w 10164564"/>
                <a:gd name="connsiteY1406" fmla="*/ 4762336 h 6772275"/>
                <a:gd name="connsiteX1407" fmla="*/ 3019944 w 10164564"/>
                <a:gd name="connsiteY1407" fmla="*/ 4749630 h 6772275"/>
                <a:gd name="connsiteX1408" fmla="*/ 1508172 w 10164564"/>
                <a:gd name="connsiteY1408" fmla="*/ 4734382 h 6772275"/>
                <a:gd name="connsiteX1409" fmla="*/ 1499279 w 10164564"/>
                <a:gd name="connsiteY1409" fmla="*/ 4728029 h 6772275"/>
                <a:gd name="connsiteX1410" fmla="*/ 1477682 w 10164564"/>
                <a:gd name="connsiteY1410" fmla="*/ 4720406 h 6772275"/>
                <a:gd name="connsiteX1411" fmla="*/ 1392566 w 10164564"/>
                <a:gd name="connsiteY1411" fmla="*/ 4689912 h 6772275"/>
                <a:gd name="connsiteX1412" fmla="*/ 1379862 w 10164564"/>
                <a:gd name="connsiteY1412" fmla="*/ 4674664 h 6772275"/>
                <a:gd name="connsiteX1413" fmla="*/ 1343020 w 10164564"/>
                <a:gd name="connsiteY1413" fmla="*/ 4651794 h 6772275"/>
                <a:gd name="connsiteX1414" fmla="*/ 1321424 w 10164564"/>
                <a:gd name="connsiteY1414" fmla="*/ 4644170 h 6772275"/>
                <a:gd name="connsiteX1415" fmla="*/ 1293475 w 10164564"/>
                <a:gd name="connsiteY1415" fmla="*/ 4625111 h 6772275"/>
                <a:gd name="connsiteX1416" fmla="*/ 1269337 w 10164564"/>
                <a:gd name="connsiteY1416" fmla="*/ 4637817 h 6772275"/>
                <a:gd name="connsiteX1417" fmla="*/ 1437030 w 10164564"/>
                <a:gd name="connsiteY1417" fmla="*/ 4720406 h 6772275"/>
                <a:gd name="connsiteX1418" fmla="*/ 1467519 w 10164564"/>
                <a:gd name="connsiteY1418" fmla="*/ 4733112 h 6772275"/>
                <a:gd name="connsiteX1419" fmla="*/ 1508172 w 10164564"/>
                <a:gd name="connsiteY1419" fmla="*/ 4734382 h 6772275"/>
                <a:gd name="connsiteX1420" fmla="*/ 3129198 w 10164564"/>
                <a:gd name="connsiteY1420" fmla="*/ 4710241 h 6772275"/>
                <a:gd name="connsiteX1421" fmla="*/ 3116494 w 10164564"/>
                <a:gd name="connsiteY1421" fmla="*/ 4698806 h 6772275"/>
                <a:gd name="connsiteX1422" fmla="*/ 3096168 w 10164564"/>
                <a:gd name="connsiteY1422" fmla="*/ 4710241 h 6772275"/>
                <a:gd name="connsiteX1423" fmla="*/ 3075842 w 10164564"/>
                <a:gd name="connsiteY1423" fmla="*/ 4719135 h 6772275"/>
                <a:gd name="connsiteX1424" fmla="*/ 3049163 w 10164564"/>
                <a:gd name="connsiteY1424" fmla="*/ 4733112 h 6772275"/>
                <a:gd name="connsiteX1425" fmla="*/ 3082194 w 10164564"/>
                <a:gd name="connsiteY1425" fmla="*/ 4735653 h 6772275"/>
                <a:gd name="connsiteX1426" fmla="*/ 3129198 w 10164564"/>
                <a:gd name="connsiteY1426" fmla="*/ 4710241 h 6772275"/>
                <a:gd name="connsiteX1427" fmla="*/ 7809341 w 10164564"/>
                <a:gd name="connsiteY1427" fmla="*/ 4740735 h 6772275"/>
                <a:gd name="connsiteX1428" fmla="*/ 7762336 w 10164564"/>
                <a:gd name="connsiteY1428" fmla="*/ 4667041 h 6772275"/>
                <a:gd name="connsiteX1429" fmla="*/ 7714061 w 10164564"/>
                <a:gd name="connsiteY1429" fmla="*/ 4701347 h 6772275"/>
                <a:gd name="connsiteX1430" fmla="*/ 7729306 w 10164564"/>
                <a:gd name="connsiteY1430" fmla="*/ 4740735 h 6772275"/>
                <a:gd name="connsiteX1431" fmla="*/ 7809341 w 10164564"/>
                <a:gd name="connsiteY1431" fmla="*/ 4740735 h 6772275"/>
                <a:gd name="connsiteX1432" fmla="*/ 7233851 w 10164564"/>
                <a:gd name="connsiteY1432" fmla="*/ 4689912 h 6772275"/>
                <a:gd name="connsiteX1433" fmla="*/ 7233851 w 10164564"/>
                <a:gd name="connsiteY1433" fmla="*/ 4664500 h 6772275"/>
                <a:gd name="connsiteX1434" fmla="*/ 7062347 w 10164564"/>
                <a:gd name="connsiteY1434" fmla="*/ 4628923 h 6772275"/>
                <a:gd name="connsiteX1435" fmla="*/ 7053454 w 10164564"/>
                <a:gd name="connsiteY1435" fmla="*/ 4664500 h 6772275"/>
                <a:gd name="connsiteX1436" fmla="*/ 7113163 w 10164564"/>
                <a:gd name="connsiteY1436" fmla="*/ 4707700 h 6772275"/>
                <a:gd name="connsiteX1437" fmla="*/ 7233851 w 10164564"/>
                <a:gd name="connsiteY1437" fmla="*/ 4689912 h 6772275"/>
                <a:gd name="connsiteX1438" fmla="*/ 7682301 w 10164564"/>
                <a:gd name="connsiteY1438" fmla="*/ 4693723 h 6772275"/>
                <a:gd name="connsiteX1439" fmla="*/ 7573047 w 10164564"/>
                <a:gd name="connsiteY1439" fmla="*/ 4628923 h 6772275"/>
                <a:gd name="connsiteX1440" fmla="*/ 7491741 w 10164564"/>
                <a:gd name="connsiteY1440" fmla="*/ 4641629 h 6772275"/>
                <a:gd name="connsiteX1441" fmla="*/ 7580669 w 10164564"/>
                <a:gd name="connsiteY1441" fmla="*/ 4708971 h 6772275"/>
                <a:gd name="connsiteX1442" fmla="*/ 7682301 w 10164564"/>
                <a:gd name="connsiteY1442" fmla="*/ 4693723 h 6772275"/>
                <a:gd name="connsiteX1443" fmla="*/ 3223208 w 10164564"/>
                <a:gd name="connsiteY1443" fmla="*/ 4683559 h 6772275"/>
                <a:gd name="connsiteX1444" fmla="*/ 3195259 w 10164564"/>
                <a:gd name="connsiteY1444" fmla="*/ 4678476 h 6772275"/>
                <a:gd name="connsiteX1445" fmla="*/ 3155877 w 10164564"/>
                <a:gd name="connsiteY1445" fmla="*/ 4686100 h 6772275"/>
                <a:gd name="connsiteX1446" fmla="*/ 3152065 w 10164564"/>
                <a:gd name="connsiteY1446" fmla="*/ 4697535 h 6772275"/>
                <a:gd name="connsiteX1447" fmla="*/ 3223208 w 10164564"/>
                <a:gd name="connsiteY1447" fmla="*/ 4683559 h 6772275"/>
                <a:gd name="connsiteX1448" fmla="*/ 5097043 w 10164564"/>
                <a:gd name="connsiteY1448" fmla="*/ 4688641 h 6772275"/>
                <a:gd name="connsiteX1449" fmla="*/ 5074176 w 10164564"/>
                <a:gd name="connsiteY1449" fmla="*/ 4697535 h 6772275"/>
                <a:gd name="connsiteX1450" fmla="*/ 5081798 w 10164564"/>
                <a:gd name="connsiteY1450" fmla="*/ 4703888 h 6772275"/>
                <a:gd name="connsiteX1451" fmla="*/ 5097043 w 10164564"/>
                <a:gd name="connsiteY1451" fmla="*/ 4688641 h 6772275"/>
                <a:gd name="connsiteX1452" fmla="*/ 3321028 w 10164564"/>
                <a:gd name="connsiteY1452" fmla="*/ 4640358 h 6772275"/>
                <a:gd name="connsiteX1453" fmla="*/ 3248616 w 10164564"/>
                <a:gd name="connsiteY1453" fmla="*/ 4675935 h 6772275"/>
                <a:gd name="connsiteX1454" fmla="*/ 3287998 w 10164564"/>
                <a:gd name="connsiteY1454" fmla="*/ 4667041 h 6772275"/>
                <a:gd name="connsiteX1455" fmla="*/ 3321028 w 10164564"/>
                <a:gd name="connsiteY1455" fmla="*/ 4640358 h 6772275"/>
                <a:gd name="connsiteX1456" fmla="*/ 7028046 w 10164564"/>
                <a:gd name="connsiteY1456" fmla="*/ 4647982 h 6772275"/>
                <a:gd name="connsiteX1457" fmla="*/ 6964527 w 10164564"/>
                <a:gd name="connsiteY1457" fmla="*/ 4602241 h 6772275"/>
                <a:gd name="connsiteX1458" fmla="*/ 6859084 w 10164564"/>
                <a:gd name="connsiteY1458" fmla="*/ 4618758 h 6772275"/>
                <a:gd name="connsiteX1459" fmla="*/ 6926415 w 10164564"/>
                <a:gd name="connsiteY1459" fmla="*/ 4669582 h 6772275"/>
                <a:gd name="connsiteX1460" fmla="*/ 7028046 w 10164564"/>
                <a:gd name="connsiteY1460" fmla="*/ 4647982 h 6772275"/>
                <a:gd name="connsiteX1461" fmla="*/ 7438385 w 10164564"/>
                <a:gd name="connsiteY1461" fmla="*/ 4650523 h 6772275"/>
                <a:gd name="connsiteX1462" fmla="*/ 7362161 w 10164564"/>
                <a:gd name="connsiteY1462" fmla="*/ 4588264 h 6772275"/>
                <a:gd name="connsiteX1463" fmla="*/ 7278315 w 10164564"/>
                <a:gd name="connsiteY1463" fmla="*/ 4578099 h 6772275"/>
                <a:gd name="connsiteX1464" fmla="*/ 7338023 w 10164564"/>
                <a:gd name="connsiteY1464" fmla="*/ 4628923 h 6772275"/>
                <a:gd name="connsiteX1465" fmla="*/ 7397732 w 10164564"/>
                <a:gd name="connsiteY1465" fmla="*/ 4649253 h 6772275"/>
                <a:gd name="connsiteX1466" fmla="*/ 7438385 w 10164564"/>
                <a:gd name="connsiteY1466" fmla="*/ 4650523 h 6772275"/>
                <a:gd name="connsiteX1467" fmla="*/ 2435562 w 10164564"/>
                <a:gd name="connsiteY1467" fmla="*/ 4621299 h 6772275"/>
                <a:gd name="connsiteX1468" fmla="*/ 2405072 w 10164564"/>
                <a:gd name="connsiteY1468" fmla="*/ 4617488 h 6772275"/>
                <a:gd name="connsiteX1469" fmla="*/ 2410154 w 10164564"/>
                <a:gd name="connsiteY1469" fmla="*/ 4639088 h 6772275"/>
                <a:gd name="connsiteX1470" fmla="*/ 2435562 w 10164564"/>
                <a:gd name="connsiteY1470" fmla="*/ 4621299 h 6772275"/>
                <a:gd name="connsiteX1471" fmla="*/ 7796637 w 10164564"/>
                <a:gd name="connsiteY1471" fmla="*/ 4614946 h 6772275"/>
                <a:gd name="connsiteX1472" fmla="*/ 7771229 w 10164564"/>
                <a:gd name="connsiteY1472" fmla="*/ 4597158 h 6772275"/>
                <a:gd name="connsiteX1473" fmla="*/ 7762336 w 10164564"/>
                <a:gd name="connsiteY1473" fmla="*/ 4567934 h 6772275"/>
                <a:gd name="connsiteX1474" fmla="*/ 7749632 w 10164564"/>
                <a:gd name="connsiteY1474" fmla="*/ 4560311 h 6772275"/>
                <a:gd name="connsiteX1475" fmla="*/ 7720413 w 10164564"/>
                <a:gd name="connsiteY1475" fmla="*/ 4595888 h 6772275"/>
                <a:gd name="connsiteX1476" fmla="*/ 7749632 w 10164564"/>
                <a:gd name="connsiteY1476" fmla="*/ 4637817 h 6772275"/>
                <a:gd name="connsiteX1477" fmla="*/ 7796637 w 10164564"/>
                <a:gd name="connsiteY1477" fmla="*/ 4614946 h 6772275"/>
                <a:gd name="connsiteX1478" fmla="*/ 2571494 w 10164564"/>
                <a:gd name="connsiteY1478" fmla="*/ 4609864 h 6772275"/>
                <a:gd name="connsiteX1479" fmla="*/ 2575305 w 10164564"/>
                <a:gd name="connsiteY1479" fmla="*/ 4592076 h 6772275"/>
                <a:gd name="connsiteX1480" fmla="*/ 2525760 w 10164564"/>
                <a:gd name="connsiteY1480" fmla="*/ 4588264 h 6772275"/>
                <a:gd name="connsiteX1481" fmla="*/ 2482566 w 10164564"/>
                <a:gd name="connsiteY1481" fmla="*/ 4617488 h 6772275"/>
                <a:gd name="connsiteX1482" fmla="*/ 2528301 w 10164564"/>
                <a:gd name="connsiteY1482" fmla="*/ 4621299 h 6772275"/>
                <a:gd name="connsiteX1483" fmla="*/ 2571494 w 10164564"/>
                <a:gd name="connsiteY1483" fmla="*/ 4609864 h 6772275"/>
                <a:gd name="connsiteX1484" fmla="*/ 6828594 w 10164564"/>
                <a:gd name="connsiteY1484" fmla="*/ 4604782 h 6772275"/>
                <a:gd name="connsiteX1485" fmla="*/ 6765074 w 10164564"/>
                <a:gd name="connsiteY1485" fmla="*/ 4560311 h 6772275"/>
                <a:gd name="connsiteX1486" fmla="*/ 6665983 w 10164564"/>
                <a:gd name="connsiteY1486" fmla="*/ 4576829 h 6772275"/>
                <a:gd name="connsiteX1487" fmla="*/ 6720610 w 10164564"/>
                <a:gd name="connsiteY1487" fmla="*/ 4620029 h 6772275"/>
                <a:gd name="connsiteX1488" fmla="*/ 6828594 w 10164564"/>
                <a:gd name="connsiteY1488" fmla="*/ 4604782 h 6772275"/>
                <a:gd name="connsiteX1489" fmla="*/ 1203277 w 10164564"/>
                <a:gd name="connsiteY1489" fmla="*/ 4602241 h 6772275"/>
                <a:gd name="connsiteX1490" fmla="*/ 1184221 w 10164564"/>
                <a:gd name="connsiteY1490" fmla="*/ 4589535 h 6772275"/>
                <a:gd name="connsiteX1491" fmla="*/ 1165165 w 10164564"/>
                <a:gd name="connsiteY1491" fmla="*/ 4584452 h 6772275"/>
                <a:gd name="connsiteX1492" fmla="*/ 1144838 w 10164564"/>
                <a:gd name="connsiteY1492" fmla="*/ 4571746 h 6772275"/>
                <a:gd name="connsiteX1493" fmla="*/ 1132134 w 10164564"/>
                <a:gd name="connsiteY1493" fmla="*/ 4560311 h 6772275"/>
                <a:gd name="connsiteX1494" fmla="*/ 1080048 w 10164564"/>
                <a:gd name="connsiteY1494" fmla="*/ 4542523 h 6772275"/>
                <a:gd name="connsiteX1495" fmla="*/ 1066074 w 10164564"/>
                <a:gd name="connsiteY1495" fmla="*/ 4541252 h 6772275"/>
                <a:gd name="connsiteX1496" fmla="*/ 921248 w 10164564"/>
                <a:gd name="connsiteY1496" fmla="*/ 4465016 h 6772275"/>
                <a:gd name="connsiteX1497" fmla="*/ 911085 w 10164564"/>
                <a:gd name="connsiteY1497" fmla="*/ 4457393 h 6772275"/>
                <a:gd name="connsiteX1498" fmla="*/ 890759 w 10164564"/>
                <a:gd name="connsiteY1498" fmla="*/ 4449769 h 6772275"/>
                <a:gd name="connsiteX1499" fmla="*/ 878055 w 10164564"/>
                <a:gd name="connsiteY1499" fmla="*/ 4445957 h 6772275"/>
                <a:gd name="connsiteX1500" fmla="*/ 834861 w 10164564"/>
                <a:gd name="connsiteY1500" fmla="*/ 4415463 h 6772275"/>
                <a:gd name="connsiteX1501" fmla="*/ 784046 w 10164564"/>
                <a:gd name="connsiteY1501" fmla="*/ 4412922 h 6772275"/>
                <a:gd name="connsiteX1502" fmla="*/ 928871 w 10164564"/>
                <a:gd name="connsiteY1502" fmla="*/ 4482805 h 6772275"/>
                <a:gd name="connsiteX1503" fmla="*/ 949197 w 10164564"/>
                <a:gd name="connsiteY1503" fmla="*/ 4494240 h 6772275"/>
                <a:gd name="connsiteX1504" fmla="*/ 1001283 w 10164564"/>
                <a:gd name="connsiteY1504" fmla="*/ 4517111 h 6772275"/>
                <a:gd name="connsiteX1505" fmla="*/ 1033043 w 10164564"/>
                <a:gd name="connsiteY1505" fmla="*/ 4534899 h 6772275"/>
                <a:gd name="connsiteX1506" fmla="*/ 1105456 w 10164564"/>
                <a:gd name="connsiteY1506" fmla="*/ 4573017 h 6772275"/>
                <a:gd name="connsiteX1507" fmla="*/ 1152461 w 10164564"/>
                <a:gd name="connsiteY1507" fmla="*/ 4598429 h 6772275"/>
                <a:gd name="connsiteX1508" fmla="*/ 1175328 w 10164564"/>
                <a:gd name="connsiteY1508" fmla="*/ 4613676 h 6772275"/>
                <a:gd name="connsiteX1509" fmla="*/ 1200736 w 10164564"/>
                <a:gd name="connsiteY1509" fmla="*/ 4621299 h 6772275"/>
                <a:gd name="connsiteX1510" fmla="*/ 1203277 w 10164564"/>
                <a:gd name="connsiteY1510" fmla="*/ 4602241 h 6772275"/>
                <a:gd name="connsiteX1511" fmla="*/ 3168581 w 10164564"/>
                <a:gd name="connsiteY1511" fmla="*/ 4602241 h 6772275"/>
                <a:gd name="connsiteX1512" fmla="*/ 3144443 w 10164564"/>
                <a:gd name="connsiteY1512" fmla="*/ 4600970 h 6772275"/>
                <a:gd name="connsiteX1513" fmla="*/ 3152065 w 10164564"/>
                <a:gd name="connsiteY1513" fmla="*/ 4608593 h 6772275"/>
                <a:gd name="connsiteX1514" fmla="*/ 3168581 w 10164564"/>
                <a:gd name="connsiteY1514" fmla="*/ 4602241 h 6772275"/>
                <a:gd name="connsiteX1515" fmla="*/ 3947334 w 10164564"/>
                <a:gd name="connsiteY1515" fmla="*/ 4520922 h 6772275"/>
                <a:gd name="connsiteX1516" fmla="*/ 3921926 w 10164564"/>
                <a:gd name="connsiteY1516" fmla="*/ 4431981 h 6772275"/>
                <a:gd name="connsiteX1517" fmla="*/ 3896518 w 10164564"/>
                <a:gd name="connsiteY1517" fmla="*/ 4512028 h 6772275"/>
                <a:gd name="connsiteX1518" fmla="*/ 3930819 w 10164564"/>
                <a:gd name="connsiteY1518" fmla="*/ 4609864 h 6772275"/>
                <a:gd name="connsiteX1519" fmla="*/ 3947334 w 10164564"/>
                <a:gd name="connsiteY1519" fmla="*/ 4520922 h 6772275"/>
                <a:gd name="connsiteX1520" fmla="*/ 7207172 w 10164564"/>
                <a:gd name="connsiteY1520" fmla="*/ 4588264 h 6772275"/>
                <a:gd name="connsiteX1521" fmla="*/ 7179224 w 10164564"/>
                <a:gd name="connsiteY1521" fmla="*/ 4550146 h 6772275"/>
                <a:gd name="connsiteX1522" fmla="*/ 7094107 w 10164564"/>
                <a:gd name="connsiteY1522" fmla="*/ 4534899 h 6772275"/>
                <a:gd name="connsiteX1523" fmla="*/ 7116974 w 10164564"/>
                <a:gd name="connsiteY1523" fmla="*/ 4592076 h 6772275"/>
                <a:gd name="connsiteX1524" fmla="*/ 7207172 w 10164564"/>
                <a:gd name="connsiteY1524" fmla="*/ 4588264 h 6772275"/>
                <a:gd name="connsiteX1525" fmla="*/ 2682019 w 10164564"/>
                <a:gd name="connsiteY1525" fmla="*/ 4570476 h 6772275"/>
                <a:gd name="connsiteX1526" fmla="*/ 2642636 w 10164564"/>
                <a:gd name="connsiteY1526" fmla="*/ 4553958 h 6772275"/>
                <a:gd name="connsiteX1527" fmla="*/ 2604524 w 10164564"/>
                <a:gd name="connsiteY1527" fmla="*/ 4580640 h 6772275"/>
                <a:gd name="connsiteX1528" fmla="*/ 2637555 w 10164564"/>
                <a:gd name="connsiteY1528" fmla="*/ 4590805 h 6772275"/>
                <a:gd name="connsiteX1529" fmla="*/ 2682019 w 10164564"/>
                <a:gd name="connsiteY1529" fmla="*/ 4570476 h 6772275"/>
                <a:gd name="connsiteX1530" fmla="*/ 7692464 w 10164564"/>
                <a:gd name="connsiteY1530" fmla="*/ 4569205 h 6772275"/>
                <a:gd name="connsiteX1531" fmla="*/ 7648000 w 10164564"/>
                <a:gd name="connsiteY1531" fmla="*/ 4539981 h 6772275"/>
                <a:gd name="connsiteX1532" fmla="*/ 7552720 w 10164564"/>
                <a:gd name="connsiteY1532" fmla="*/ 4522193 h 6772275"/>
                <a:gd name="connsiteX1533" fmla="*/ 7499364 w 10164564"/>
                <a:gd name="connsiteY1533" fmla="*/ 4517111 h 6772275"/>
                <a:gd name="connsiteX1534" fmla="*/ 7587021 w 10164564"/>
                <a:gd name="connsiteY1534" fmla="*/ 4579370 h 6772275"/>
                <a:gd name="connsiteX1535" fmla="*/ 7692464 w 10164564"/>
                <a:gd name="connsiteY1535" fmla="*/ 4569205 h 6772275"/>
                <a:gd name="connsiteX1536" fmla="*/ 2629932 w 10164564"/>
                <a:gd name="connsiteY1536" fmla="*/ 4545064 h 6772275"/>
                <a:gd name="connsiteX1537" fmla="*/ 2760783 w 10164564"/>
                <a:gd name="connsiteY1537" fmla="*/ 4477722 h 6772275"/>
                <a:gd name="connsiteX1538" fmla="*/ 2702345 w 10164564"/>
                <a:gd name="connsiteY1538" fmla="*/ 4476452 h 6772275"/>
                <a:gd name="connsiteX1539" fmla="*/ 2689641 w 10164564"/>
                <a:gd name="connsiteY1539" fmla="*/ 4471369 h 6772275"/>
                <a:gd name="connsiteX1540" fmla="*/ 2712508 w 10164564"/>
                <a:gd name="connsiteY1540" fmla="*/ 4457393 h 6772275"/>
                <a:gd name="connsiteX1541" fmla="*/ 2753161 w 10164564"/>
                <a:gd name="connsiteY1541" fmla="*/ 4444687 h 6772275"/>
                <a:gd name="connsiteX1542" fmla="*/ 2731564 w 10164564"/>
                <a:gd name="connsiteY1542" fmla="*/ 4437063 h 6772275"/>
                <a:gd name="connsiteX1543" fmla="*/ 2698534 w 10164564"/>
                <a:gd name="connsiteY1543" fmla="*/ 4428169 h 6772275"/>
                <a:gd name="connsiteX1544" fmla="*/ 2657881 w 10164564"/>
                <a:gd name="connsiteY1544" fmla="*/ 4424357 h 6772275"/>
                <a:gd name="connsiteX1545" fmla="*/ 2619769 w 10164564"/>
                <a:gd name="connsiteY1545" fmla="*/ 4420545 h 6772275"/>
                <a:gd name="connsiteX1546" fmla="*/ 2608336 w 10164564"/>
                <a:gd name="connsiteY1546" fmla="*/ 4406569 h 6772275"/>
                <a:gd name="connsiteX1547" fmla="*/ 2590550 w 10164564"/>
                <a:gd name="connsiteY1547" fmla="*/ 4435792 h 6772275"/>
                <a:gd name="connsiteX1548" fmla="*/ 2585468 w 10164564"/>
                <a:gd name="connsiteY1548" fmla="*/ 4443416 h 6772275"/>
                <a:gd name="connsiteX1549" fmla="*/ 2562601 w 10164564"/>
                <a:gd name="connsiteY1549" fmla="*/ 4431981 h 6772275"/>
                <a:gd name="connsiteX1550" fmla="*/ 2538464 w 10164564"/>
                <a:gd name="connsiteY1550" fmla="*/ 4419275 h 6772275"/>
                <a:gd name="connsiteX1551" fmla="*/ 2505433 w 10164564"/>
                <a:gd name="connsiteY1551" fmla="*/ 4406569 h 6772275"/>
                <a:gd name="connsiteX1552" fmla="*/ 2516867 w 10164564"/>
                <a:gd name="connsiteY1552" fmla="*/ 4393863 h 6772275"/>
                <a:gd name="connsiteX1553" fmla="*/ 2490189 w 10164564"/>
                <a:gd name="connsiteY1553" fmla="*/ 4367180 h 6772275"/>
                <a:gd name="connsiteX1554" fmla="*/ 2407613 w 10164564"/>
                <a:gd name="connsiteY1554" fmla="*/ 4344310 h 6772275"/>
                <a:gd name="connsiteX1555" fmla="*/ 2391098 w 10164564"/>
                <a:gd name="connsiteY1555" fmla="*/ 4317627 h 6772275"/>
                <a:gd name="connsiteX1556" fmla="*/ 2383475 w 10164564"/>
                <a:gd name="connsiteY1556" fmla="*/ 4362098 h 6772275"/>
                <a:gd name="connsiteX1557" fmla="*/ 2412694 w 10164564"/>
                <a:gd name="connsiteY1557" fmla="*/ 4472640 h 6772275"/>
                <a:gd name="connsiteX1558" fmla="*/ 2370771 w 10164564"/>
                <a:gd name="connsiteY1558" fmla="*/ 4447228 h 6772275"/>
                <a:gd name="connsiteX1559" fmla="*/ 2360608 w 10164564"/>
                <a:gd name="connsiteY1559" fmla="*/ 4451040 h 6772275"/>
                <a:gd name="connsiteX1560" fmla="*/ 2424128 w 10164564"/>
                <a:gd name="connsiteY1560" fmla="*/ 4508216 h 6772275"/>
                <a:gd name="connsiteX1561" fmla="*/ 2476214 w 10164564"/>
                <a:gd name="connsiteY1561" fmla="*/ 4514569 h 6772275"/>
                <a:gd name="connsiteX1562" fmla="*/ 2483837 w 10164564"/>
                <a:gd name="connsiteY1562" fmla="*/ 4533628 h 6772275"/>
                <a:gd name="connsiteX1563" fmla="*/ 2469862 w 10164564"/>
                <a:gd name="connsiteY1563" fmla="*/ 4559040 h 6772275"/>
                <a:gd name="connsiteX1564" fmla="*/ 2481296 w 10164564"/>
                <a:gd name="connsiteY1564" fmla="*/ 4584452 h 6772275"/>
                <a:gd name="connsiteX1565" fmla="*/ 2629932 w 10164564"/>
                <a:gd name="connsiteY1565" fmla="*/ 4545064 h 6772275"/>
                <a:gd name="connsiteX1566" fmla="*/ 7034398 w 10164564"/>
                <a:gd name="connsiteY1566" fmla="*/ 4553958 h 6772275"/>
                <a:gd name="connsiteX1567" fmla="*/ 6945471 w 10164564"/>
                <a:gd name="connsiteY1567" fmla="*/ 4501863 h 6772275"/>
                <a:gd name="connsiteX1568" fmla="*/ 6879410 w 10164564"/>
                <a:gd name="connsiteY1568" fmla="*/ 4487887 h 6772275"/>
                <a:gd name="connsiteX1569" fmla="*/ 6856543 w 10164564"/>
                <a:gd name="connsiteY1569" fmla="*/ 4519652 h 6772275"/>
                <a:gd name="connsiteX1570" fmla="*/ 6911170 w 10164564"/>
                <a:gd name="connsiteY1570" fmla="*/ 4569205 h 6772275"/>
                <a:gd name="connsiteX1571" fmla="*/ 7034398 w 10164564"/>
                <a:gd name="connsiteY1571" fmla="*/ 4553958 h 6772275"/>
                <a:gd name="connsiteX1572" fmla="*/ 2803977 w 10164564"/>
                <a:gd name="connsiteY1572" fmla="*/ 4532358 h 6772275"/>
                <a:gd name="connsiteX1573" fmla="*/ 2791273 w 10164564"/>
                <a:gd name="connsiteY1573" fmla="*/ 4514569 h 6772275"/>
                <a:gd name="connsiteX1574" fmla="*/ 2778569 w 10164564"/>
                <a:gd name="connsiteY1574" fmla="*/ 4520922 h 6772275"/>
                <a:gd name="connsiteX1575" fmla="*/ 2767135 w 10164564"/>
                <a:gd name="connsiteY1575" fmla="*/ 4528546 h 6772275"/>
                <a:gd name="connsiteX1576" fmla="*/ 2715049 w 10164564"/>
                <a:gd name="connsiteY1576" fmla="*/ 4552687 h 6772275"/>
                <a:gd name="connsiteX1577" fmla="*/ 2759513 w 10164564"/>
                <a:gd name="connsiteY1577" fmla="*/ 4555228 h 6772275"/>
                <a:gd name="connsiteX1578" fmla="*/ 2803977 w 10164564"/>
                <a:gd name="connsiteY1578" fmla="*/ 4532358 h 6772275"/>
                <a:gd name="connsiteX1579" fmla="*/ 6610086 w 10164564"/>
                <a:gd name="connsiteY1579" fmla="*/ 4557770 h 6772275"/>
                <a:gd name="connsiteX1580" fmla="*/ 6549107 w 10164564"/>
                <a:gd name="connsiteY1580" fmla="*/ 4515840 h 6772275"/>
                <a:gd name="connsiteX1581" fmla="*/ 6542755 w 10164564"/>
                <a:gd name="connsiteY1581" fmla="*/ 4556499 h 6772275"/>
                <a:gd name="connsiteX1582" fmla="*/ 6610086 w 10164564"/>
                <a:gd name="connsiteY1582" fmla="*/ 4557770 h 6772275"/>
                <a:gd name="connsiteX1583" fmla="*/ 5221542 w 10164564"/>
                <a:gd name="connsiteY1583" fmla="*/ 4317627 h 6772275"/>
                <a:gd name="connsiteX1584" fmla="*/ 5135155 w 10164564"/>
                <a:gd name="connsiteY1584" fmla="*/ 4293486 h 6772275"/>
                <a:gd name="connsiteX1585" fmla="*/ 4224281 w 10164564"/>
                <a:gd name="connsiteY1585" fmla="*/ 4087649 h 6772275"/>
                <a:gd name="connsiteX1586" fmla="*/ 3375655 w 10164564"/>
                <a:gd name="connsiteY1586" fmla="*/ 3898330 h 6772275"/>
                <a:gd name="connsiteX1587" fmla="*/ 3362951 w 10164564"/>
                <a:gd name="connsiteY1587" fmla="*/ 3992354 h 6772275"/>
                <a:gd name="connsiteX1588" fmla="*/ 3394711 w 10164564"/>
                <a:gd name="connsiteY1588" fmla="*/ 4111790 h 6772275"/>
                <a:gd name="connsiteX1589" fmla="*/ 3547159 w 10164564"/>
                <a:gd name="connsiteY1589" fmla="*/ 4166426 h 6772275"/>
                <a:gd name="connsiteX1590" fmla="*/ 3667847 w 10164564"/>
                <a:gd name="connsiteY1590" fmla="*/ 4207085 h 6772275"/>
                <a:gd name="connsiteX1591" fmla="*/ 3680551 w 10164564"/>
                <a:gd name="connsiteY1591" fmla="*/ 4209626 h 6772275"/>
                <a:gd name="connsiteX1592" fmla="*/ 3801238 w 10164564"/>
                <a:gd name="connsiteY1592" fmla="*/ 4229956 h 6772275"/>
                <a:gd name="connsiteX1593" fmla="*/ 3909222 w 10164564"/>
                <a:gd name="connsiteY1593" fmla="*/ 4278239 h 6772275"/>
                <a:gd name="connsiteX1594" fmla="*/ 3919385 w 10164564"/>
                <a:gd name="connsiteY1594" fmla="*/ 4282050 h 6772275"/>
                <a:gd name="connsiteX1595" fmla="*/ 4048966 w 10164564"/>
                <a:gd name="connsiteY1595" fmla="*/ 4293486 h 6772275"/>
                <a:gd name="connsiteX1596" fmla="*/ 4033721 w 10164564"/>
                <a:gd name="connsiteY1596" fmla="*/ 4304921 h 6772275"/>
                <a:gd name="connsiteX1597" fmla="*/ 4031180 w 10164564"/>
                <a:gd name="connsiteY1597" fmla="*/ 4315086 h 6772275"/>
                <a:gd name="connsiteX1598" fmla="*/ 4052777 w 10164564"/>
                <a:gd name="connsiteY1598" fmla="*/ 4355745 h 6772275"/>
                <a:gd name="connsiteX1599" fmla="*/ 4057858 w 10164564"/>
                <a:gd name="connsiteY1599" fmla="*/ 4320168 h 6772275"/>
                <a:gd name="connsiteX1600" fmla="*/ 4068022 w 10164564"/>
                <a:gd name="connsiteY1600" fmla="*/ 4254097 h 6772275"/>
                <a:gd name="connsiteX1601" fmla="*/ 4652404 w 10164564"/>
                <a:gd name="connsiteY1601" fmla="*/ 4397675 h 6772275"/>
                <a:gd name="connsiteX1602" fmla="*/ 5224083 w 10164564"/>
                <a:gd name="connsiteY1602" fmla="*/ 4541252 h 6772275"/>
                <a:gd name="connsiteX1603" fmla="*/ 5227894 w 10164564"/>
                <a:gd name="connsiteY1603" fmla="*/ 4434522 h 6772275"/>
                <a:gd name="connsiteX1604" fmla="*/ 5221542 w 10164564"/>
                <a:gd name="connsiteY1604" fmla="*/ 4317627 h 6772275"/>
                <a:gd name="connsiteX1605" fmla="*/ 6831135 w 10164564"/>
                <a:gd name="connsiteY1605" fmla="*/ 4515840 h 6772275"/>
                <a:gd name="connsiteX1606" fmla="*/ 6726962 w 10164564"/>
                <a:gd name="connsiteY1606" fmla="*/ 4458663 h 6772275"/>
                <a:gd name="connsiteX1607" fmla="*/ 6665983 w 10164564"/>
                <a:gd name="connsiteY1607" fmla="*/ 4477722 h 6772275"/>
                <a:gd name="connsiteX1608" fmla="*/ 6726962 w 10164564"/>
                <a:gd name="connsiteY1608" fmla="*/ 4526005 h 6772275"/>
                <a:gd name="connsiteX1609" fmla="*/ 6831135 w 10164564"/>
                <a:gd name="connsiteY1609" fmla="*/ 4515840 h 6772275"/>
                <a:gd name="connsiteX1610" fmla="*/ 9990612 w 10164564"/>
                <a:gd name="connsiteY1610" fmla="*/ 4518381 h 6772275"/>
                <a:gd name="connsiteX1611" fmla="*/ 9982989 w 10164564"/>
                <a:gd name="connsiteY1611" fmla="*/ 4526005 h 6772275"/>
                <a:gd name="connsiteX1612" fmla="*/ 9989341 w 10164564"/>
                <a:gd name="connsiteY1612" fmla="*/ 4542523 h 6772275"/>
                <a:gd name="connsiteX1613" fmla="*/ 9990612 w 10164564"/>
                <a:gd name="connsiteY1613" fmla="*/ 4518381 h 6772275"/>
                <a:gd name="connsiteX1614" fmla="*/ 2864956 w 10164564"/>
                <a:gd name="connsiteY1614" fmla="*/ 4526005 h 6772275"/>
                <a:gd name="connsiteX1615" fmla="*/ 2892905 w 10164564"/>
                <a:gd name="connsiteY1615" fmla="*/ 4500593 h 6772275"/>
                <a:gd name="connsiteX1616" fmla="*/ 2854793 w 10164564"/>
                <a:gd name="connsiteY1616" fmla="*/ 4496781 h 6772275"/>
                <a:gd name="connsiteX1617" fmla="*/ 2816681 w 10164564"/>
                <a:gd name="connsiteY1617" fmla="*/ 4522193 h 6772275"/>
                <a:gd name="connsiteX1618" fmla="*/ 2864956 w 10164564"/>
                <a:gd name="connsiteY1618" fmla="*/ 4526005 h 6772275"/>
                <a:gd name="connsiteX1619" fmla="*/ 9890250 w 10164564"/>
                <a:gd name="connsiteY1619" fmla="*/ 4499322 h 6772275"/>
                <a:gd name="connsiteX1620" fmla="*/ 9852138 w 10164564"/>
                <a:gd name="connsiteY1620" fmla="*/ 4465016 h 6772275"/>
                <a:gd name="connsiteX1621" fmla="*/ 9740344 w 10164564"/>
                <a:gd name="connsiteY1621" fmla="*/ 4445957 h 6772275"/>
                <a:gd name="connsiteX1622" fmla="*/ 9651416 w 10164564"/>
                <a:gd name="connsiteY1622" fmla="*/ 4478993 h 6772275"/>
                <a:gd name="connsiteX1623" fmla="*/ 9772103 w 10164564"/>
                <a:gd name="connsiteY1623" fmla="*/ 4519652 h 6772275"/>
                <a:gd name="connsiteX1624" fmla="*/ 9890250 w 10164564"/>
                <a:gd name="connsiteY1624" fmla="*/ 4499322 h 6772275"/>
                <a:gd name="connsiteX1625" fmla="*/ 6415715 w 10164564"/>
                <a:gd name="connsiteY1625" fmla="*/ 4494240 h 6772275"/>
                <a:gd name="connsiteX1626" fmla="*/ 6297568 w 10164564"/>
                <a:gd name="connsiteY1626" fmla="*/ 4481534 h 6772275"/>
                <a:gd name="connsiteX1627" fmla="*/ 6333139 w 10164564"/>
                <a:gd name="connsiteY1627" fmla="*/ 4503134 h 6772275"/>
                <a:gd name="connsiteX1628" fmla="*/ 6380144 w 10164564"/>
                <a:gd name="connsiteY1628" fmla="*/ 4513299 h 6772275"/>
                <a:gd name="connsiteX1629" fmla="*/ 6415715 w 10164564"/>
                <a:gd name="connsiteY1629" fmla="*/ 4494240 h 6772275"/>
                <a:gd name="connsiteX1630" fmla="*/ 6618979 w 10164564"/>
                <a:gd name="connsiteY1630" fmla="*/ 4443416 h 6772275"/>
                <a:gd name="connsiteX1631" fmla="*/ 6475424 w 10164564"/>
                <a:gd name="connsiteY1631" fmla="*/ 4423087 h 6772275"/>
                <a:gd name="connsiteX1632" fmla="*/ 6512265 w 10164564"/>
                <a:gd name="connsiteY1632" fmla="*/ 4470099 h 6772275"/>
                <a:gd name="connsiteX1633" fmla="*/ 6546566 w 10164564"/>
                <a:gd name="connsiteY1633" fmla="*/ 4481534 h 6772275"/>
                <a:gd name="connsiteX1634" fmla="*/ 6589760 w 10164564"/>
                <a:gd name="connsiteY1634" fmla="*/ 4498052 h 6772275"/>
                <a:gd name="connsiteX1635" fmla="*/ 6625331 w 10164564"/>
                <a:gd name="connsiteY1635" fmla="*/ 4477722 h 6772275"/>
                <a:gd name="connsiteX1636" fmla="*/ 6618979 w 10164564"/>
                <a:gd name="connsiteY1636" fmla="*/ 4443416 h 6772275"/>
                <a:gd name="connsiteX1637" fmla="*/ 6246752 w 10164564"/>
                <a:gd name="connsiteY1637" fmla="*/ 4471369 h 6772275"/>
                <a:gd name="connsiteX1638" fmla="*/ 6179421 w 10164564"/>
                <a:gd name="connsiteY1638" fmla="*/ 4438334 h 6772275"/>
                <a:gd name="connsiteX1639" fmla="*/ 6167988 w 10164564"/>
                <a:gd name="connsiteY1639" fmla="*/ 4466287 h 6772275"/>
                <a:gd name="connsiteX1640" fmla="*/ 6246752 w 10164564"/>
                <a:gd name="connsiteY1640" fmla="*/ 4471369 h 6772275"/>
                <a:gd name="connsiteX1641" fmla="*/ 7034398 w 10164564"/>
                <a:gd name="connsiteY1641" fmla="*/ 4452310 h 6772275"/>
                <a:gd name="connsiteX1642" fmla="*/ 6970879 w 10164564"/>
                <a:gd name="connsiteY1642" fmla="*/ 4407839 h 6772275"/>
                <a:gd name="connsiteX1643" fmla="*/ 6865436 w 10164564"/>
                <a:gd name="connsiteY1643" fmla="*/ 4410381 h 6772275"/>
                <a:gd name="connsiteX1644" fmla="*/ 6883221 w 10164564"/>
                <a:gd name="connsiteY1644" fmla="*/ 4449769 h 6772275"/>
                <a:gd name="connsiteX1645" fmla="*/ 6894655 w 10164564"/>
                <a:gd name="connsiteY1645" fmla="*/ 4456122 h 6772275"/>
                <a:gd name="connsiteX1646" fmla="*/ 7000098 w 10164564"/>
                <a:gd name="connsiteY1646" fmla="*/ 4481534 h 6772275"/>
                <a:gd name="connsiteX1647" fmla="*/ 7034398 w 10164564"/>
                <a:gd name="connsiteY1647" fmla="*/ 4452310 h 6772275"/>
                <a:gd name="connsiteX1648" fmla="*/ 9554866 w 10164564"/>
                <a:gd name="connsiteY1648" fmla="*/ 4475181 h 6772275"/>
                <a:gd name="connsiteX1649" fmla="*/ 9566299 w 10164564"/>
                <a:gd name="connsiteY1649" fmla="*/ 4419275 h 6772275"/>
                <a:gd name="connsiteX1650" fmla="*/ 9451963 w 10164564"/>
                <a:gd name="connsiteY1650" fmla="*/ 4401486 h 6772275"/>
                <a:gd name="connsiteX1651" fmla="*/ 9346521 w 10164564"/>
                <a:gd name="connsiteY1651" fmla="*/ 4384969 h 6772275"/>
                <a:gd name="connsiteX1652" fmla="*/ 9346521 w 10164564"/>
                <a:gd name="connsiteY1652" fmla="*/ 4414192 h 6772275"/>
                <a:gd name="connsiteX1653" fmla="*/ 9467208 w 10164564"/>
                <a:gd name="connsiteY1653" fmla="*/ 4468828 h 6772275"/>
                <a:gd name="connsiteX1654" fmla="*/ 9533269 w 10164564"/>
                <a:gd name="connsiteY1654" fmla="*/ 4481534 h 6772275"/>
                <a:gd name="connsiteX1655" fmla="*/ 9554866 w 10164564"/>
                <a:gd name="connsiteY1655" fmla="*/ 4475181 h 6772275"/>
                <a:gd name="connsiteX1656" fmla="*/ 6828594 w 10164564"/>
                <a:gd name="connsiteY1656" fmla="*/ 4414192 h 6772275"/>
                <a:gd name="connsiteX1657" fmla="*/ 6726962 w 10164564"/>
                <a:gd name="connsiteY1657" fmla="*/ 4360827 h 6772275"/>
                <a:gd name="connsiteX1658" fmla="*/ 6665983 w 10164564"/>
                <a:gd name="connsiteY1658" fmla="*/ 4363369 h 6772275"/>
                <a:gd name="connsiteX1659" fmla="*/ 6746018 w 10164564"/>
                <a:gd name="connsiteY1659" fmla="*/ 4412922 h 6772275"/>
                <a:gd name="connsiteX1660" fmla="*/ 6813349 w 10164564"/>
                <a:gd name="connsiteY1660" fmla="*/ 4433251 h 6772275"/>
                <a:gd name="connsiteX1661" fmla="*/ 6828594 w 10164564"/>
                <a:gd name="connsiteY1661" fmla="*/ 4414192 h 6772275"/>
                <a:gd name="connsiteX1662" fmla="*/ 6410634 w 10164564"/>
                <a:gd name="connsiteY1662" fmla="*/ 4401486 h 6772275"/>
                <a:gd name="connsiteX1663" fmla="*/ 6301379 w 10164564"/>
                <a:gd name="connsiteY1663" fmla="*/ 4388780 h 6772275"/>
                <a:gd name="connsiteX1664" fmla="*/ 6410634 w 10164564"/>
                <a:gd name="connsiteY1664" fmla="*/ 4415463 h 6772275"/>
                <a:gd name="connsiteX1665" fmla="*/ 6410634 w 10164564"/>
                <a:gd name="connsiteY1665" fmla="*/ 4401486 h 6772275"/>
                <a:gd name="connsiteX1666" fmla="*/ 9270297 w 10164564"/>
                <a:gd name="connsiteY1666" fmla="*/ 4401486 h 6772275"/>
                <a:gd name="connsiteX1667" fmla="*/ 9216940 w 10164564"/>
                <a:gd name="connsiteY1667" fmla="*/ 4364639 h 6772275"/>
                <a:gd name="connsiteX1668" fmla="*/ 9108956 w 10164564"/>
                <a:gd name="connsiteY1668" fmla="*/ 4348121 h 6772275"/>
                <a:gd name="connsiteX1669" fmla="*/ 9054329 w 10164564"/>
                <a:gd name="connsiteY1669" fmla="*/ 4370992 h 6772275"/>
                <a:gd name="connsiteX1670" fmla="*/ 9134364 w 10164564"/>
                <a:gd name="connsiteY1670" fmla="*/ 4415463 h 6772275"/>
                <a:gd name="connsiteX1671" fmla="*/ 9270297 w 10164564"/>
                <a:gd name="connsiteY1671" fmla="*/ 4401486 h 6772275"/>
                <a:gd name="connsiteX1672" fmla="*/ 9902954 w 10164564"/>
                <a:gd name="connsiteY1672" fmla="*/ 4391322 h 6772275"/>
                <a:gd name="connsiteX1673" fmla="*/ 9820379 w 10164564"/>
                <a:gd name="connsiteY1673" fmla="*/ 4332874 h 6772275"/>
                <a:gd name="connsiteX1674" fmla="*/ 9664120 w 10164564"/>
                <a:gd name="connsiteY1674" fmla="*/ 4346851 h 6772275"/>
                <a:gd name="connsiteX1675" fmla="*/ 9712395 w 10164564"/>
                <a:gd name="connsiteY1675" fmla="*/ 4379886 h 6772275"/>
                <a:gd name="connsiteX1676" fmla="*/ 9810215 w 10164564"/>
                <a:gd name="connsiteY1676" fmla="*/ 4393863 h 6772275"/>
                <a:gd name="connsiteX1677" fmla="*/ 9902954 w 10164564"/>
                <a:gd name="connsiteY1677" fmla="*/ 4391322 h 6772275"/>
                <a:gd name="connsiteX1678" fmla="*/ 6241671 w 10164564"/>
                <a:gd name="connsiteY1678" fmla="*/ 4365910 h 6772275"/>
                <a:gd name="connsiteX1679" fmla="*/ 6194666 w 10164564"/>
                <a:gd name="connsiteY1679" fmla="*/ 4362098 h 6772275"/>
                <a:gd name="connsiteX1680" fmla="*/ 6176881 w 10164564"/>
                <a:gd name="connsiteY1680" fmla="*/ 4354474 h 6772275"/>
                <a:gd name="connsiteX1681" fmla="*/ 6165447 w 10164564"/>
                <a:gd name="connsiteY1681" fmla="*/ 4346851 h 6772275"/>
                <a:gd name="connsiteX1682" fmla="*/ 6134957 w 10164564"/>
                <a:gd name="connsiteY1682" fmla="*/ 4355745 h 6772275"/>
                <a:gd name="connsiteX1683" fmla="*/ 6164177 w 10164564"/>
                <a:gd name="connsiteY1683" fmla="*/ 4373533 h 6772275"/>
                <a:gd name="connsiteX1684" fmla="*/ 6241671 w 10164564"/>
                <a:gd name="connsiteY1684" fmla="*/ 4365910 h 6772275"/>
                <a:gd name="connsiteX1685" fmla="*/ 8978105 w 10164564"/>
                <a:gd name="connsiteY1685" fmla="*/ 4355745 h 6772275"/>
                <a:gd name="connsiteX1686" fmla="*/ 8851066 w 10164564"/>
                <a:gd name="connsiteY1686" fmla="*/ 4306192 h 6772275"/>
                <a:gd name="connsiteX1687" fmla="*/ 8762138 w 10164564"/>
                <a:gd name="connsiteY1687" fmla="*/ 4323980 h 6772275"/>
                <a:gd name="connsiteX1688" fmla="*/ 8840903 w 10164564"/>
                <a:gd name="connsiteY1688" fmla="*/ 4367180 h 6772275"/>
                <a:gd name="connsiteX1689" fmla="*/ 8978105 w 10164564"/>
                <a:gd name="connsiteY1689" fmla="*/ 4355745 h 6772275"/>
                <a:gd name="connsiteX1690" fmla="*/ 9575192 w 10164564"/>
                <a:gd name="connsiteY1690" fmla="*/ 4318898 h 6772275"/>
                <a:gd name="connsiteX1691" fmla="*/ 9477371 w 10164564"/>
                <a:gd name="connsiteY1691" fmla="*/ 4283321 h 6772275"/>
                <a:gd name="connsiteX1692" fmla="*/ 9366847 w 10164564"/>
                <a:gd name="connsiteY1692" fmla="*/ 4311274 h 6772275"/>
                <a:gd name="connsiteX1693" fmla="*/ 9559947 w 10164564"/>
                <a:gd name="connsiteY1693" fmla="*/ 4345580 h 6772275"/>
                <a:gd name="connsiteX1694" fmla="*/ 9575192 w 10164564"/>
                <a:gd name="connsiteY1694" fmla="*/ 4318898 h 6772275"/>
                <a:gd name="connsiteX1695" fmla="*/ 1343020 w 10164564"/>
                <a:gd name="connsiteY1695" fmla="*/ 4315086 h 6772275"/>
                <a:gd name="connsiteX1696" fmla="*/ 1252822 w 10164564"/>
                <a:gd name="connsiteY1696" fmla="*/ 4254097 h 6772275"/>
                <a:gd name="connsiteX1697" fmla="*/ 1241389 w 10164564"/>
                <a:gd name="connsiteY1697" fmla="*/ 4275697 h 6772275"/>
                <a:gd name="connsiteX1698" fmla="*/ 1249011 w 10164564"/>
                <a:gd name="connsiteY1698" fmla="*/ 4288403 h 6772275"/>
                <a:gd name="connsiteX1699" fmla="*/ 1296016 w 10164564"/>
                <a:gd name="connsiteY1699" fmla="*/ 4306192 h 6772275"/>
                <a:gd name="connsiteX1700" fmla="*/ 1343020 w 10164564"/>
                <a:gd name="connsiteY1700" fmla="*/ 4315086 h 6772275"/>
                <a:gd name="connsiteX1701" fmla="*/ 8689725 w 10164564"/>
                <a:gd name="connsiteY1701" fmla="*/ 4311274 h 6772275"/>
                <a:gd name="connsiteX1702" fmla="*/ 8688455 w 10164564"/>
                <a:gd name="connsiteY1702" fmla="*/ 4287133 h 6772275"/>
                <a:gd name="connsiteX1703" fmla="*/ 8511870 w 10164564"/>
                <a:gd name="connsiteY1703" fmla="*/ 4254097 h 6772275"/>
                <a:gd name="connsiteX1704" fmla="*/ 8524574 w 10164564"/>
                <a:gd name="connsiteY1704" fmla="*/ 4310004 h 6772275"/>
                <a:gd name="connsiteX1705" fmla="*/ 8577930 w 10164564"/>
                <a:gd name="connsiteY1705" fmla="*/ 4321439 h 6772275"/>
                <a:gd name="connsiteX1706" fmla="*/ 8689725 w 10164564"/>
                <a:gd name="connsiteY1706" fmla="*/ 4311274 h 6772275"/>
                <a:gd name="connsiteX1707" fmla="*/ 1166435 w 10164564"/>
                <a:gd name="connsiteY1707" fmla="*/ 4287133 h 6772275"/>
                <a:gd name="connsiteX1708" fmla="*/ 1010176 w 10164564"/>
                <a:gd name="connsiteY1708" fmla="*/ 4238850 h 6772275"/>
                <a:gd name="connsiteX1709" fmla="*/ 1116890 w 10164564"/>
                <a:gd name="connsiteY1709" fmla="*/ 4288403 h 6772275"/>
                <a:gd name="connsiteX1710" fmla="*/ 1137216 w 10164564"/>
                <a:gd name="connsiteY1710" fmla="*/ 4290945 h 6772275"/>
                <a:gd name="connsiteX1711" fmla="*/ 1158813 w 10164564"/>
                <a:gd name="connsiteY1711" fmla="*/ 4310004 h 6772275"/>
                <a:gd name="connsiteX1712" fmla="*/ 1166435 w 10164564"/>
                <a:gd name="connsiteY1712" fmla="*/ 4287133 h 6772275"/>
                <a:gd name="connsiteX1713" fmla="*/ 4010854 w 10164564"/>
                <a:gd name="connsiteY1713" fmla="*/ 4304921 h 6772275"/>
                <a:gd name="connsiteX1714" fmla="*/ 3972742 w 10164564"/>
                <a:gd name="connsiteY1714" fmla="*/ 4292215 h 6772275"/>
                <a:gd name="connsiteX1715" fmla="*/ 3934630 w 10164564"/>
                <a:gd name="connsiteY1715" fmla="*/ 4304921 h 6772275"/>
                <a:gd name="connsiteX1716" fmla="*/ 3972742 w 10164564"/>
                <a:gd name="connsiteY1716" fmla="*/ 4317627 h 6772275"/>
                <a:gd name="connsiteX1717" fmla="*/ 4010854 w 10164564"/>
                <a:gd name="connsiteY1717" fmla="*/ 4304921 h 6772275"/>
                <a:gd name="connsiteX1718" fmla="*/ 9283001 w 10164564"/>
                <a:gd name="connsiteY1718" fmla="*/ 4287133 h 6772275"/>
                <a:gd name="connsiteX1719" fmla="*/ 9195343 w 10164564"/>
                <a:gd name="connsiteY1719" fmla="*/ 4242662 h 6772275"/>
                <a:gd name="connsiteX1720" fmla="*/ 9069574 w 10164564"/>
                <a:gd name="connsiteY1720" fmla="*/ 4257909 h 6772275"/>
                <a:gd name="connsiteX1721" fmla="*/ 9168665 w 10164564"/>
                <a:gd name="connsiteY1721" fmla="*/ 4299839 h 6772275"/>
                <a:gd name="connsiteX1722" fmla="*/ 9274108 w 10164564"/>
                <a:gd name="connsiteY1722" fmla="*/ 4316356 h 6772275"/>
                <a:gd name="connsiteX1723" fmla="*/ 9283001 w 10164564"/>
                <a:gd name="connsiteY1723" fmla="*/ 4287133 h 6772275"/>
                <a:gd name="connsiteX1724" fmla="*/ 1402729 w 10164564"/>
                <a:gd name="connsiteY1724" fmla="*/ 4260450 h 6772275"/>
                <a:gd name="connsiteX1725" fmla="*/ 1355724 w 10164564"/>
                <a:gd name="connsiteY1725" fmla="*/ 4254097 h 6772275"/>
                <a:gd name="connsiteX1726" fmla="*/ 1405270 w 10164564"/>
                <a:gd name="connsiteY1726" fmla="*/ 4285862 h 6772275"/>
                <a:gd name="connsiteX1727" fmla="*/ 1402729 w 10164564"/>
                <a:gd name="connsiteY1727" fmla="*/ 4260450 h 6772275"/>
                <a:gd name="connsiteX1728" fmla="*/ 6221344 w 10164564"/>
                <a:gd name="connsiteY1728" fmla="*/ 4265533 h 6772275"/>
                <a:gd name="connsiteX1729" fmla="*/ 6132417 w 10164564"/>
                <a:gd name="connsiteY1729" fmla="*/ 4265533 h 6772275"/>
                <a:gd name="connsiteX1730" fmla="*/ 6227696 w 10164564"/>
                <a:gd name="connsiteY1730" fmla="*/ 4280780 h 6772275"/>
                <a:gd name="connsiteX1731" fmla="*/ 6221344 w 10164564"/>
                <a:gd name="connsiteY1731" fmla="*/ 4265533 h 6772275"/>
                <a:gd name="connsiteX1732" fmla="*/ 8431835 w 10164564"/>
                <a:gd name="connsiteY1732" fmla="*/ 4268074 h 6772275"/>
                <a:gd name="connsiteX1733" fmla="*/ 8341637 w 10164564"/>
                <a:gd name="connsiteY1733" fmla="*/ 4228685 h 6772275"/>
                <a:gd name="connsiteX1734" fmla="*/ 8240005 w 10164564"/>
                <a:gd name="connsiteY1734" fmla="*/ 4229956 h 6772275"/>
                <a:gd name="connsiteX1735" fmla="*/ 8295903 w 10164564"/>
                <a:gd name="connsiteY1735" fmla="*/ 4276968 h 6772275"/>
                <a:gd name="connsiteX1736" fmla="*/ 8431835 w 10164564"/>
                <a:gd name="connsiteY1736" fmla="*/ 4268074 h 6772275"/>
                <a:gd name="connsiteX1737" fmla="*/ 9928362 w 10164564"/>
                <a:gd name="connsiteY1737" fmla="*/ 4262991 h 6772275"/>
                <a:gd name="connsiteX1738" fmla="*/ 9902954 w 10164564"/>
                <a:gd name="connsiteY1738" fmla="*/ 4241391 h 6772275"/>
                <a:gd name="connsiteX1739" fmla="*/ 9890250 w 10164564"/>
                <a:gd name="connsiteY1739" fmla="*/ 4229956 h 6772275"/>
                <a:gd name="connsiteX1740" fmla="*/ 9695880 w 10164564"/>
                <a:gd name="connsiteY1740" fmla="*/ 4190567 h 6772275"/>
                <a:gd name="connsiteX1741" fmla="*/ 9706043 w 10164564"/>
                <a:gd name="connsiteY1741" fmla="*/ 4246474 h 6772275"/>
                <a:gd name="connsiteX1742" fmla="*/ 9810215 w 10164564"/>
                <a:gd name="connsiteY1742" fmla="*/ 4270615 h 6772275"/>
                <a:gd name="connsiteX1743" fmla="*/ 9928362 w 10164564"/>
                <a:gd name="connsiteY1743" fmla="*/ 4262991 h 6772275"/>
                <a:gd name="connsiteX1744" fmla="*/ 1343020 w 10164564"/>
                <a:gd name="connsiteY1744" fmla="*/ 4249015 h 6772275"/>
                <a:gd name="connsiteX1745" fmla="*/ 1308720 w 10164564"/>
                <a:gd name="connsiteY1745" fmla="*/ 4218521 h 6772275"/>
                <a:gd name="connsiteX1746" fmla="*/ 1250281 w 10164564"/>
                <a:gd name="connsiteY1746" fmla="*/ 4196920 h 6772275"/>
                <a:gd name="connsiteX1747" fmla="*/ 1279500 w 10164564"/>
                <a:gd name="connsiteY1747" fmla="*/ 4243933 h 6772275"/>
                <a:gd name="connsiteX1748" fmla="*/ 1343020 w 10164564"/>
                <a:gd name="connsiteY1748" fmla="*/ 4249015 h 6772275"/>
                <a:gd name="connsiteX1749" fmla="*/ 8984457 w 10164564"/>
                <a:gd name="connsiteY1749" fmla="*/ 4235038 h 6772275"/>
                <a:gd name="connsiteX1750" fmla="*/ 8895530 w 10164564"/>
                <a:gd name="connsiteY1750" fmla="*/ 4194379 h 6772275"/>
                <a:gd name="connsiteX1751" fmla="*/ 8777383 w 10164564"/>
                <a:gd name="connsiteY1751" fmla="*/ 4205815 h 6772275"/>
                <a:gd name="connsiteX1752" fmla="*/ 8851066 w 10164564"/>
                <a:gd name="connsiteY1752" fmla="*/ 4249015 h 6772275"/>
                <a:gd name="connsiteX1753" fmla="*/ 8984457 w 10164564"/>
                <a:gd name="connsiteY1753" fmla="*/ 4235038 h 6772275"/>
                <a:gd name="connsiteX1754" fmla="*/ 5459106 w 10164564"/>
                <a:gd name="connsiteY1754" fmla="*/ 4241391 h 6772275"/>
                <a:gd name="connsiteX1755" fmla="*/ 5454025 w 10164564"/>
                <a:gd name="connsiteY1755" fmla="*/ 4228685 h 6772275"/>
                <a:gd name="connsiteX1756" fmla="*/ 5440050 w 10164564"/>
                <a:gd name="connsiteY1756" fmla="*/ 4241391 h 6772275"/>
                <a:gd name="connsiteX1757" fmla="*/ 5445132 w 10164564"/>
                <a:gd name="connsiteY1757" fmla="*/ 4254097 h 6772275"/>
                <a:gd name="connsiteX1758" fmla="*/ 5459106 w 10164564"/>
                <a:gd name="connsiteY1758" fmla="*/ 4241391 h 6772275"/>
                <a:gd name="connsiteX1759" fmla="*/ 8161240 w 10164564"/>
                <a:gd name="connsiteY1759" fmla="*/ 4222332 h 6772275"/>
                <a:gd name="connsiteX1760" fmla="*/ 8059609 w 10164564"/>
                <a:gd name="connsiteY1760" fmla="*/ 4186756 h 6772275"/>
                <a:gd name="connsiteX1761" fmla="*/ 8017686 w 10164564"/>
                <a:gd name="connsiteY1761" fmla="*/ 4170238 h 6772275"/>
                <a:gd name="connsiteX1762" fmla="*/ 7982115 w 10164564"/>
                <a:gd name="connsiteY1762" fmla="*/ 4163885 h 6772275"/>
                <a:gd name="connsiteX1763" fmla="*/ 7963059 w 10164564"/>
                <a:gd name="connsiteY1763" fmla="*/ 4174050 h 6772275"/>
                <a:gd name="connsiteX1764" fmla="*/ 7991007 w 10164564"/>
                <a:gd name="connsiteY1764" fmla="*/ 4203273 h 6772275"/>
                <a:gd name="connsiteX1765" fmla="*/ 8045634 w 10164564"/>
                <a:gd name="connsiteY1765" fmla="*/ 4232497 h 6772275"/>
                <a:gd name="connsiteX1766" fmla="*/ 8161240 w 10164564"/>
                <a:gd name="connsiteY1766" fmla="*/ 4222332 h 6772275"/>
                <a:gd name="connsiteX1767" fmla="*/ 9321113 w 10164564"/>
                <a:gd name="connsiteY1767" fmla="*/ 4209626 h 6772275"/>
                <a:gd name="connsiteX1768" fmla="*/ 9294434 w 10164564"/>
                <a:gd name="connsiteY1768" fmla="*/ 4190567 h 6772275"/>
                <a:gd name="connsiteX1769" fmla="*/ 9283001 w 10164564"/>
                <a:gd name="connsiteY1769" fmla="*/ 4171508 h 6772275"/>
                <a:gd name="connsiteX1770" fmla="*/ 9175017 w 10164564"/>
                <a:gd name="connsiteY1770" fmla="*/ 4119414 h 6772275"/>
                <a:gd name="connsiteX1771" fmla="*/ 9073385 w 10164564"/>
                <a:gd name="connsiteY1771" fmla="*/ 4111790 h 6772275"/>
                <a:gd name="connsiteX1772" fmla="*/ 9072115 w 10164564"/>
                <a:gd name="connsiteY1772" fmla="*/ 4151179 h 6772275"/>
                <a:gd name="connsiteX1773" fmla="*/ 9072115 w 10164564"/>
                <a:gd name="connsiteY1773" fmla="*/ 4191838 h 6772275"/>
                <a:gd name="connsiteX1774" fmla="*/ 9299516 w 10164564"/>
                <a:gd name="connsiteY1774" fmla="*/ 4227415 h 6772275"/>
                <a:gd name="connsiteX1775" fmla="*/ 9321113 w 10164564"/>
                <a:gd name="connsiteY1775" fmla="*/ 4209626 h 6772275"/>
                <a:gd name="connsiteX1776" fmla="*/ 2433021 w 10164564"/>
                <a:gd name="connsiteY1776" fmla="*/ 4143555 h 6772275"/>
                <a:gd name="connsiteX1777" fmla="*/ 2398720 w 10164564"/>
                <a:gd name="connsiteY1777" fmla="*/ 4055884 h 6772275"/>
                <a:gd name="connsiteX1778" fmla="*/ 2394909 w 10164564"/>
                <a:gd name="connsiteY1778" fmla="*/ 4137202 h 6772275"/>
                <a:gd name="connsiteX1779" fmla="*/ 2433021 w 10164564"/>
                <a:gd name="connsiteY1779" fmla="*/ 4143555 h 6772275"/>
                <a:gd name="connsiteX1780" fmla="*/ 8698618 w 10164564"/>
                <a:gd name="connsiteY1780" fmla="*/ 4191838 h 6772275"/>
                <a:gd name="connsiteX1781" fmla="*/ 8645261 w 10164564"/>
                <a:gd name="connsiteY1781" fmla="*/ 4160073 h 6772275"/>
                <a:gd name="connsiteX1782" fmla="*/ 8549982 w 10164564"/>
                <a:gd name="connsiteY1782" fmla="*/ 4144826 h 6772275"/>
                <a:gd name="connsiteX1783" fmla="*/ 8508059 w 10164564"/>
                <a:gd name="connsiteY1783" fmla="*/ 4168967 h 6772275"/>
                <a:gd name="connsiteX1784" fmla="*/ 8645261 w 10164564"/>
                <a:gd name="connsiteY1784" fmla="*/ 4213438 h 6772275"/>
                <a:gd name="connsiteX1785" fmla="*/ 8698618 w 10164564"/>
                <a:gd name="connsiteY1785" fmla="*/ 4191838 h 6772275"/>
                <a:gd name="connsiteX1786" fmla="*/ 9579003 w 10164564"/>
                <a:gd name="connsiteY1786" fmla="*/ 4196920 h 6772275"/>
                <a:gd name="connsiteX1787" fmla="*/ 9431637 w 10164564"/>
                <a:gd name="connsiteY1787" fmla="*/ 4160073 h 6772275"/>
                <a:gd name="connsiteX1788" fmla="*/ 9365576 w 10164564"/>
                <a:gd name="connsiteY1788" fmla="*/ 4177861 h 6772275"/>
                <a:gd name="connsiteX1789" fmla="*/ 9500239 w 10164564"/>
                <a:gd name="connsiteY1789" fmla="*/ 4214709 h 6772275"/>
                <a:gd name="connsiteX1790" fmla="*/ 9579003 w 10164564"/>
                <a:gd name="connsiteY1790" fmla="*/ 4196920 h 6772275"/>
                <a:gd name="connsiteX1791" fmla="*/ 1161354 w 10164564"/>
                <a:gd name="connsiteY1791" fmla="*/ 4179132 h 6772275"/>
                <a:gd name="connsiteX1792" fmla="*/ 1003824 w 10164564"/>
                <a:gd name="connsiteY1792" fmla="*/ 4124496 h 6772275"/>
                <a:gd name="connsiteX1793" fmla="*/ 1010176 w 10164564"/>
                <a:gd name="connsiteY1793" fmla="*/ 4144826 h 6772275"/>
                <a:gd name="connsiteX1794" fmla="*/ 1053370 w 10164564"/>
                <a:gd name="connsiteY1794" fmla="*/ 4144826 h 6772275"/>
                <a:gd name="connsiteX1795" fmla="*/ 1059722 w 10164564"/>
                <a:gd name="connsiteY1795" fmla="*/ 4146097 h 6772275"/>
                <a:gd name="connsiteX1796" fmla="*/ 1097834 w 10164564"/>
                <a:gd name="connsiteY1796" fmla="*/ 4179132 h 6772275"/>
                <a:gd name="connsiteX1797" fmla="*/ 1161354 w 10164564"/>
                <a:gd name="connsiteY1797" fmla="*/ 4179132 h 6772275"/>
                <a:gd name="connsiteX1798" fmla="*/ 7910972 w 10164564"/>
                <a:gd name="connsiteY1798" fmla="*/ 4194379 h 6772275"/>
                <a:gd name="connsiteX1799" fmla="*/ 7818233 w 10164564"/>
                <a:gd name="connsiteY1799" fmla="*/ 4146097 h 6772275"/>
                <a:gd name="connsiteX1800" fmla="*/ 7748361 w 10164564"/>
                <a:gd name="connsiteY1800" fmla="*/ 4160073 h 6772275"/>
                <a:gd name="connsiteX1801" fmla="*/ 7802989 w 10164564"/>
                <a:gd name="connsiteY1801" fmla="*/ 4191838 h 6772275"/>
                <a:gd name="connsiteX1802" fmla="*/ 7910972 w 10164564"/>
                <a:gd name="connsiteY1802" fmla="*/ 4194379 h 6772275"/>
                <a:gd name="connsiteX1803" fmla="*/ 2369501 w 10164564"/>
                <a:gd name="connsiteY1803" fmla="*/ 4181673 h 6772275"/>
                <a:gd name="connsiteX1804" fmla="*/ 2342823 w 10164564"/>
                <a:gd name="connsiteY1804" fmla="*/ 4148638 h 6772275"/>
                <a:gd name="connsiteX1805" fmla="*/ 2335200 w 10164564"/>
                <a:gd name="connsiteY1805" fmla="*/ 4156261 h 6772275"/>
                <a:gd name="connsiteX1806" fmla="*/ 2363149 w 10164564"/>
                <a:gd name="connsiteY1806" fmla="*/ 4189297 h 6772275"/>
                <a:gd name="connsiteX1807" fmla="*/ 2369501 w 10164564"/>
                <a:gd name="connsiteY1807" fmla="*/ 4181673 h 6772275"/>
                <a:gd name="connsiteX1808" fmla="*/ 7644189 w 10164564"/>
                <a:gd name="connsiteY1808" fmla="*/ 4172779 h 6772275"/>
                <a:gd name="connsiteX1809" fmla="*/ 7606077 w 10164564"/>
                <a:gd name="connsiteY1809" fmla="*/ 4146097 h 6772275"/>
                <a:gd name="connsiteX1810" fmla="*/ 7567965 w 10164564"/>
                <a:gd name="connsiteY1810" fmla="*/ 4119414 h 6772275"/>
                <a:gd name="connsiteX1811" fmla="*/ 7542557 w 10164564"/>
                <a:gd name="connsiteY1811" fmla="*/ 4101626 h 6772275"/>
                <a:gd name="connsiteX1812" fmla="*/ 7517149 w 10164564"/>
                <a:gd name="connsiteY1812" fmla="*/ 4113061 h 6772275"/>
                <a:gd name="connsiteX1813" fmla="*/ 7509527 w 10164564"/>
                <a:gd name="connsiteY1813" fmla="*/ 4144826 h 6772275"/>
                <a:gd name="connsiteX1814" fmla="*/ 7603536 w 10164564"/>
                <a:gd name="connsiteY1814" fmla="*/ 4189297 h 6772275"/>
                <a:gd name="connsiteX1815" fmla="*/ 7644189 w 10164564"/>
                <a:gd name="connsiteY1815" fmla="*/ 4172779 h 6772275"/>
                <a:gd name="connsiteX1816" fmla="*/ 8431835 w 10164564"/>
                <a:gd name="connsiteY1816" fmla="*/ 4153720 h 6772275"/>
                <a:gd name="connsiteX1817" fmla="*/ 8359422 w 10164564"/>
                <a:gd name="connsiteY1817" fmla="*/ 4120685 h 6772275"/>
                <a:gd name="connsiteX1818" fmla="*/ 8270495 w 10164564"/>
                <a:gd name="connsiteY1818" fmla="*/ 4105437 h 6772275"/>
                <a:gd name="connsiteX1819" fmla="*/ 8253979 w 10164564"/>
                <a:gd name="connsiteY1819" fmla="*/ 4125767 h 6772275"/>
                <a:gd name="connsiteX1820" fmla="*/ 8384830 w 10164564"/>
                <a:gd name="connsiteY1820" fmla="*/ 4176591 h 6772275"/>
                <a:gd name="connsiteX1821" fmla="*/ 8431835 w 10164564"/>
                <a:gd name="connsiteY1821" fmla="*/ 4153720 h 6772275"/>
                <a:gd name="connsiteX1822" fmla="*/ 7482849 w 10164564"/>
                <a:gd name="connsiteY1822" fmla="*/ 4149908 h 6772275"/>
                <a:gd name="connsiteX1823" fmla="*/ 7421869 w 10164564"/>
                <a:gd name="connsiteY1823" fmla="*/ 4086379 h 6772275"/>
                <a:gd name="connsiteX1824" fmla="*/ 7372324 w 10164564"/>
                <a:gd name="connsiteY1824" fmla="*/ 4090190 h 6772275"/>
                <a:gd name="connsiteX1825" fmla="*/ 7315156 w 10164564"/>
                <a:gd name="connsiteY1825" fmla="*/ 4107979 h 6772275"/>
                <a:gd name="connsiteX1826" fmla="*/ 7325319 w 10164564"/>
                <a:gd name="connsiteY1826" fmla="*/ 4101626 h 6772275"/>
                <a:gd name="connsiteX1827" fmla="*/ 7324049 w 10164564"/>
                <a:gd name="connsiteY1827" fmla="*/ 4083837 h 6772275"/>
                <a:gd name="connsiteX1828" fmla="*/ 7288478 w 10164564"/>
                <a:gd name="connsiteY1828" fmla="*/ 4101626 h 6772275"/>
                <a:gd name="connsiteX1829" fmla="*/ 7374865 w 10164564"/>
                <a:gd name="connsiteY1829" fmla="*/ 4152450 h 6772275"/>
                <a:gd name="connsiteX1830" fmla="*/ 7482849 w 10164564"/>
                <a:gd name="connsiteY1830" fmla="*/ 4149908 h 6772275"/>
                <a:gd name="connsiteX1831" fmla="*/ 8993350 w 10164564"/>
                <a:gd name="connsiteY1831" fmla="*/ 4121955 h 6772275"/>
                <a:gd name="connsiteX1832" fmla="*/ 8934912 w 10164564"/>
                <a:gd name="connsiteY1832" fmla="*/ 4083837 h 6772275"/>
                <a:gd name="connsiteX1833" fmla="*/ 8829469 w 10164564"/>
                <a:gd name="connsiteY1833" fmla="*/ 4068590 h 6772275"/>
                <a:gd name="connsiteX1834" fmla="*/ 8787546 w 10164564"/>
                <a:gd name="connsiteY1834" fmla="*/ 4086379 h 6772275"/>
                <a:gd name="connsiteX1835" fmla="*/ 8882826 w 10164564"/>
                <a:gd name="connsiteY1835" fmla="*/ 4138473 h 6772275"/>
                <a:gd name="connsiteX1836" fmla="*/ 8951427 w 10164564"/>
                <a:gd name="connsiteY1836" fmla="*/ 4147367 h 6772275"/>
                <a:gd name="connsiteX1837" fmla="*/ 8993350 w 10164564"/>
                <a:gd name="connsiteY1837" fmla="*/ 4121955 h 6772275"/>
                <a:gd name="connsiteX1838" fmla="*/ 8162511 w 10164564"/>
                <a:gd name="connsiteY1838" fmla="*/ 4104167 h 6772275"/>
                <a:gd name="connsiteX1839" fmla="*/ 8142185 w 10164564"/>
                <a:gd name="connsiteY1839" fmla="*/ 4088920 h 6772275"/>
                <a:gd name="connsiteX1840" fmla="*/ 8096450 w 10164564"/>
                <a:gd name="connsiteY1840" fmla="*/ 4081296 h 6772275"/>
                <a:gd name="connsiteX1841" fmla="*/ 8076124 w 10164564"/>
                <a:gd name="connsiteY1841" fmla="*/ 4092732 h 6772275"/>
                <a:gd name="connsiteX1842" fmla="*/ 8162511 w 10164564"/>
                <a:gd name="connsiteY1842" fmla="*/ 4104167 h 6772275"/>
                <a:gd name="connsiteX1843" fmla="*/ 8708781 w 10164564"/>
                <a:gd name="connsiteY1843" fmla="*/ 4074943 h 6772275"/>
                <a:gd name="connsiteX1844" fmla="*/ 8651613 w 10164564"/>
                <a:gd name="connsiteY1844" fmla="*/ 4045719 h 6772275"/>
                <a:gd name="connsiteX1845" fmla="*/ 8549982 w 10164564"/>
                <a:gd name="connsiteY1845" fmla="*/ 4029202 h 6772275"/>
                <a:gd name="connsiteX1846" fmla="*/ 8508059 w 10164564"/>
                <a:gd name="connsiteY1846" fmla="*/ 4054614 h 6772275"/>
                <a:gd name="connsiteX1847" fmla="*/ 8562686 w 10164564"/>
                <a:gd name="connsiteY1847" fmla="*/ 4092732 h 6772275"/>
                <a:gd name="connsiteX1848" fmla="*/ 8708781 w 10164564"/>
                <a:gd name="connsiteY1848" fmla="*/ 4074943 h 6772275"/>
                <a:gd name="connsiteX1849" fmla="*/ 7036939 w 10164564"/>
                <a:gd name="connsiteY1849" fmla="*/ 4060967 h 6772275"/>
                <a:gd name="connsiteX1850" fmla="*/ 6949282 w 10164564"/>
                <a:gd name="connsiteY1850" fmla="*/ 4015225 h 6772275"/>
                <a:gd name="connsiteX1851" fmla="*/ 6914981 w 10164564"/>
                <a:gd name="connsiteY1851" fmla="*/ 4010143 h 6772275"/>
                <a:gd name="connsiteX1852" fmla="*/ 6895925 w 10164564"/>
                <a:gd name="connsiteY1852" fmla="*/ 3999978 h 6772275"/>
                <a:gd name="connsiteX1853" fmla="*/ 6880680 w 10164564"/>
                <a:gd name="connsiteY1853" fmla="*/ 4048261 h 6772275"/>
                <a:gd name="connsiteX1854" fmla="*/ 7036939 w 10164564"/>
                <a:gd name="connsiteY1854" fmla="*/ 4060967 h 6772275"/>
                <a:gd name="connsiteX1855" fmla="*/ 7620051 w 10164564"/>
                <a:gd name="connsiteY1855" fmla="*/ 4080026 h 6772275"/>
                <a:gd name="connsiteX1856" fmla="*/ 7620051 w 10164564"/>
                <a:gd name="connsiteY1856" fmla="*/ 4062237 h 6772275"/>
                <a:gd name="connsiteX1857" fmla="*/ 7562884 w 10164564"/>
                <a:gd name="connsiteY1857" fmla="*/ 4002519 h 6772275"/>
                <a:gd name="connsiteX1858" fmla="*/ 7517149 w 10164564"/>
                <a:gd name="connsiteY1858" fmla="*/ 4036825 h 6772275"/>
                <a:gd name="connsiteX1859" fmla="*/ 7559072 w 10164564"/>
                <a:gd name="connsiteY1859" fmla="*/ 4080026 h 6772275"/>
                <a:gd name="connsiteX1860" fmla="*/ 7620051 w 10164564"/>
                <a:gd name="connsiteY1860" fmla="*/ 4080026 h 6772275"/>
                <a:gd name="connsiteX1861" fmla="*/ 1152461 w 10164564"/>
                <a:gd name="connsiteY1861" fmla="*/ 4058425 h 6772275"/>
                <a:gd name="connsiteX1862" fmla="*/ 1104186 w 10164564"/>
                <a:gd name="connsiteY1862" fmla="*/ 4030472 h 6772275"/>
                <a:gd name="connsiteX1863" fmla="*/ 1105456 w 10164564"/>
                <a:gd name="connsiteY1863" fmla="*/ 4057155 h 6772275"/>
                <a:gd name="connsiteX1864" fmla="*/ 1152461 w 10164564"/>
                <a:gd name="connsiteY1864" fmla="*/ 4058425 h 6772275"/>
                <a:gd name="connsiteX1865" fmla="*/ 7136030 w 10164564"/>
                <a:gd name="connsiteY1865" fmla="*/ 4057155 h 6772275"/>
                <a:gd name="connsiteX1866" fmla="*/ 7110622 w 10164564"/>
                <a:gd name="connsiteY1866" fmla="*/ 4038096 h 6772275"/>
                <a:gd name="connsiteX1867" fmla="*/ 7101729 w 10164564"/>
                <a:gd name="connsiteY1867" fmla="*/ 4067320 h 6772275"/>
                <a:gd name="connsiteX1868" fmla="*/ 7136030 w 10164564"/>
                <a:gd name="connsiteY1868" fmla="*/ 4057155 h 6772275"/>
                <a:gd name="connsiteX1869" fmla="*/ 7457441 w 10164564"/>
                <a:gd name="connsiteY1869" fmla="*/ 4044449 h 6772275"/>
                <a:gd name="connsiteX1870" fmla="*/ 7444737 w 10164564"/>
                <a:gd name="connsiteY1870" fmla="*/ 4030472 h 6772275"/>
                <a:gd name="connsiteX1871" fmla="*/ 7447277 w 10164564"/>
                <a:gd name="connsiteY1871" fmla="*/ 4049531 h 6772275"/>
                <a:gd name="connsiteX1872" fmla="*/ 7457441 w 10164564"/>
                <a:gd name="connsiteY1872" fmla="*/ 4044449 h 6772275"/>
                <a:gd name="connsiteX1873" fmla="*/ 7895728 w 10164564"/>
                <a:gd name="connsiteY1873" fmla="*/ 4057155 h 6772275"/>
                <a:gd name="connsiteX1874" fmla="*/ 7844912 w 10164564"/>
                <a:gd name="connsiteY1874" fmla="*/ 4044449 h 6772275"/>
                <a:gd name="connsiteX1875" fmla="*/ 7790285 w 10164564"/>
                <a:gd name="connsiteY1875" fmla="*/ 4038096 h 6772275"/>
                <a:gd name="connsiteX1876" fmla="*/ 7745821 w 10164564"/>
                <a:gd name="connsiteY1876" fmla="*/ 4048261 h 6772275"/>
                <a:gd name="connsiteX1877" fmla="*/ 7824585 w 10164564"/>
                <a:gd name="connsiteY1877" fmla="*/ 4060967 h 6772275"/>
                <a:gd name="connsiteX1878" fmla="*/ 7895728 w 10164564"/>
                <a:gd name="connsiteY1878" fmla="*/ 4057155 h 6772275"/>
                <a:gd name="connsiteX1879" fmla="*/ 8431835 w 10164564"/>
                <a:gd name="connsiteY1879" fmla="*/ 4039366 h 6772275"/>
                <a:gd name="connsiteX1880" fmla="*/ 8359422 w 10164564"/>
                <a:gd name="connsiteY1880" fmla="*/ 4006331 h 6772275"/>
                <a:gd name="connsiteX1881" fmla="*/ 8270495 w 10164564"/>
                <a:gd name="connsiteY1881" fmla="*/ 3991084 h 6772275"/>
                <a:gd name="connsiteX1882" fmla="*/ 8253979 w 10164564"/>
                <a:gd name="connsiteY1882" fmla="*/ 4016496 h 6772275"/>
                <a:gd name="connsiteX1883" fmla="*/ 8384830 w 10164564"/>
                <a:gd name="connsiteY1883" fmla="*/ 4060967 h 6772275"/>
                <a:gd name="connsiteX1884" fmla="*/ 8431835 w 10164564"/>
                <a:gd name="connsiteY1884" fmla="*/ 4039366 h 6772275"/>
                <a:gd name="connsiteX1885" fmla="*/ 5227894 w 10164564"/>
                <a:gd name="connsiteY1885" fmla="*/ 3933907 h 6772275"/>
                <a:gd name="connsiteX1886" fmla="*/ 5224083 w 10164564"/>
                <a:gd name="connsiteY1886" fmla="*/ 3815742 h 6772275"/>
                <a:gd name="connsiteX1887" fmla="*/ 5160563 w 10164564"/>
                <a:gd name="connsiteY1887" fmla="*/ 3806847 h 6772275"/>
                <a:gd name="connsiteX1888" fmla="*/ 4207765 w 10164564"/>
                <a:gd name="connsiteY1888" fmla="*/ 3644211 h 6772275"/>
                <a:gd name="connsiteX1889" fmla="*/ 3693255 w 10164564"/>
                <a:gd name="connsiteY1889" fmla="*/ 3555270 h 6772275"/>
                <a:gd name="connsiteX1890" fmla="*/ 3365492 w 10164564"/>
                <a:gd name="connsiteY1890" fmla="*/ 3498093 h 6772275"/>
                <a:gd name="connsiteX1891" fmla="*/ 3338814 w 10164564"/>
                <a:gd name="connsiteY1891" fmla="*/ 3573058 h 6772275"/>
                <a:gd name="connsiteX1892" fmla="*/ 3350247 w 10164564"/>
                <a:gd name="connsiteY1892" fmla="*/ 3669623 h 6772275"/>
                <a:gd name="connsiteX1893" fmla="*/ 4164572 w 10164564"/>
                <a:gd name="connsiteY1893" fmla="*/ 3842424 h 6772275"/>
                <a:gd name="connsiteX1894" fmla="*/ 5084339 w 10164564"/>
                <a:gd name="connsiteY1894" fmla="*/ 4025390 h 6772275"/>
                <a:gd name="connsiteX1895" fmla="*/ 5215190 w 10164564"/>
                <a:gd name="connsiteY1895" fmla="*/ 4049531 h 6772275"/>
                <a:gd name="connsiteX1896" fmla="*/ 5227894 w 10164564"/>
                <a:gd name="connsiteY1896" fmla="*/ 3933907 h 6772275"/>
                <a:gd name="connsiteX1897" fmla="*/ 5373990 w 10164564"/>
                <a:gd name="connsiteY1897" fmla="*/ 4013955 h 6772275"/>
                <a:gd name="connsiteX1898" fmla="*/ 5459106 w 10164564"/>
                <a:gd name="connsiteY1898" fmla="*/ 3984731 h 6772275"/>
                <a:gd name="connsiteX1899" fmla="*/ 5459106 w 10164564"/>
                <a:gd name="connsiteY1899" fmla="*/ 3904683 h 6772275"/>
                <a:gd name="connsiteX1900" fmla="*/ 5459106 w 10164564"/>
                <a:gd name="connsiteY1900" fmla="*/ 3824636 h 6772275"/>
                <a:gd name="connsiteX1901" fmla="*/ 5420994 w 10164564"/>
                <a:gd name="connsiteY1901" fmla="*/ 3838612 h 6772275"/>
                <a:gd name="connsiteX1902" fmla="*/ 5366367 w 10164564"/>
                <a:gd name="connsiteY1902" fmla="*/ 3810659 h 6772275"/>
                <a:gd name="connsiteX1903" fmla="*/ 5344771 w 10164564"/>
                <a:gd name="connsiteY1903" fmla="*/ 3790330 h 6772275"/>
                <a:gd name="connsiteX1904" fmla="*/ 5291414 w 10164564"/>
                <a:gd name="connsiteY1904" fmla="*/ 3804306 h 6772275"/>
                <a:gd name="connsiteX1905" fmla="*/ 5255843 w 10164564"/>
                <a:gd name="connsiteY1905" fmla="*/ 3811930 h 6772275"/>
                <a:gd name="connsiteX1906" fmla="*/ 5255843 w 10164564"/>
                <a:gd name="connsiteY1906" fmla="*/ 3932636 h 6772275"/>
                <a:gd name="connsiteX1907" fmla="*/ 5272358 w 10164564"/>
                <a:gd name="connsiteY1907" fmla="*/ 4048261 h 6772275"/>
                <a:gd name="connsiteX1908" fmla="*/ 5373990 w 10164564"/>
                <a:gd name="connsiteY1908" fmla="*/ 4013955 h 6772275"/>
                <a:gd name="connsiteX1909" fmla="*/ 7428221 w 10164564"/>
                <a:gd name="connsiteY1909" fmla="*/ 4040637 h 6772275"/>
                <a:gd name="connsiteX1910" fmla="*/ 7414247 w 10164564"/>
                <a:gd name="connsiteY1910" fmla="*/ 4016496 h 6772275"/>
                <a:gd name="connsiteX1911" fmla="*/ 7428221 w 10164564"/>
                <a:gd name="connsiteY1911" fmla="*/ 4005060 h 6772275"/>
                <a:gd name="connsiteX1912" fmla="*/ 7465063 w 10164564"/>
                <a:gd name="connsiteY1912" fmla="*/ 4022849 h 6772275"/>
                <a:gd name="connsiteX1913" fmla="*/ 7482849 w 10164564"/>
                <a:gd name="connsiteY1913" fmla="*/ 4019037 h 6772275"/>
                <a:gd name="connsiteX1914" fmla="*/ 7381217 w 10164564"/>
                <a:gd name="connsiteY1914" fmla="*/ 3977107 h 6772275"/>
                <a:gd name="connsiteX1915" fmla="*/ 7301182 w 10164564"/>
                <a:gd name="connsiteY1915" fmla="*/ 3965672 h 6772275"/>
                <a:gd name="connsiteX1916" fmla="*/ 7301182 w 10164564"/>
                <a:gd name="connsiteY1916" fmla="*/ 4003790 h 6772275"/>
                <a:gd name="connsiteX1917" fmla="*/ 7349457 w 10164564"/>
                <a:gd name="connsiteY1917" fmla="*/ 4034284 h 6772275"/>
                <a:gd name="connsiteX1918" fmla="*/ 7377406 w 10164564"/>
                <a:gd name="connsiteY1918" fmla="*/ 4038096 h 6772275"/>
                <a:gd name="connsiteX1919" fmla="*/ 7393921 w 10164564"/>
                <a:gd name="connsiteY1919" fmla="*/ 4050802 h 6772275"/>
                <a:gd name="connsiteX1920" fmla="*/ 7428221 w 10164564"/>
                <a:gd name="connsiteY1920" fmla="*/ 4040637 h 6772275"/>
                <a:gd name="connsiteX1921" fmla="*/ 6831135 w 10164564"/>
                <a:gd name="connsiteY1921" fmla="*/ 4012684 h 6772275"/>
                <a:gd name="connsiteX1922" fmla="*/ 6815890 w 10164564"/>
                <a:gd name="connsiteY1922" fmla="*/ 3992354 h 6772275"/>
                <a:gd name="connsiteX1923" fmla="*/ 6812079 w 10164564"/>
                <a:gd name="connsiteY1923" fmla="*/ 4001249 h 6772275"/>
                <a:gd name="connsiteX1924" fmla="*/ 6804457 w 10164564"/>
                <a:gd name="connsiteY1924" fmla="*/ 4003790 h 6772275"/>
                <a:gd name="connsiteX1925" fmla="*/ 6768885 w 10164564"/>
                <a:gd name="connsiteY1925" fmla="*/ 3987272 h 6772275"/>
                <a:gd name="connsiteX1926" fmla="*/ 6767615 w 10164564"/>
                <a:gd name="connsiteY1926" fmla="*/ 3999978 h 6772275"/>
                <a:gd name="connsiteX1927" fmla="*/ 6767615 w 10164564"/>
                <a:gd name="connsiteY1927" fmla="*/ 4013955 h 6772275"/>
                <a:gd name="connsiteX1928" fmla="*/ 6773967 w 10164564"/>
                <a:gd name="connsiteY1928" fmla="*/ 4024119 h 6772275"/>
                <a:gd name="connsiteX1929" fmla="*/ 6831135 w 10164564"/>
                <a:gd name="connsiteY1929" fmla="*/ 4012684 h 6772275"/>
                <a:gd name="connsiteX1930" fmla="*/ 7146193 w 10164564"/>
                <a:gd name="connsiteY1930" fmla="*/ 3989813 h 6772275"/>
                <a:gd name="connsiteX1931" fmla="*/ 7124597 w 10164564"/>
                <a:gd name="connsiteY1931" fmla="*/ 3974566 h 6772275"/>
                <a:gd name="connsiteX1932" fmla="*/ 7106811 w 10164564"/>
                <a:gd name="connsiteY1932" fmla="*/ 4005060 h 6772275"/>
                <a:gd name="connsiteX1933" fmla="*/ 7146193 w 10164564"/>
                <a:gd name="connsiteY1933" fmla="*/ 3989813 h 6772275"/>
                <a:gd name="connsiteX1934" fmla="*/ 1428137 w 10164564"/>
                <a:gd name="connsiteY1934" fmla="*/ 3968213 h 6772275"/>
                <a:gd name="connsiteX1935" fmla="*/ 1406540 w 10164564"/>
                <a:gd name="connsiteY1935" fmla="*/ 3949154 h 6772275"/>
                <a:gd name="connsiteX1936" fmla="*/ 1410351 w 10164564"/>
                <a:gd name="connsiteY1936" fmla="*/ 3991084 h 6772275"/>
                <a:gd name="connsiteX1937" fmla="*/ 1428137 w 10164564"/>
                <a:gd name="connsiteY1937" fmla="*/ 3968213 h 6772275"/>
                <a:gd name="connsiteX1938" fmla="*/ 2613417 w 10164564"/>
                <a:gd name="connsiteY1938" fmla="*/ 3987272 h 6772275"/>
                <a:gd name="connsiteX1939" fmla="*/ 2594361 w 10164564"/>
                <a:gd name="connsiteY1939" fmla="*/ 3982190 h 6772275"/>
                <a:gd name="connsiteX1940" fmla="*/ 2575305 w 10164564"/>
                <a:gd name="connsiteY1940" fmla="*/ 3994896 h 6772275"/>
                <a:gd name="connsiteX1941" fmla="*/ 2594361 w 10164564"/>
                <a:gd name="connsiteY1941" fmla="*/ 3999978 h 6772275"/>
                <a:gd name="connsiteX1942" fmla="*/ 2613417 w 10164564"/>
                <a:gd name="connsiteY1942" fmla="*/ 3987272 h 6772275"/>
                <a:gd name="connsiteX1943" fmla="*/ 7822045 w 10164564"/>
                <a:gd name="connsiteY1943" fmla="*/ 3991084 h 6772275"/>
                <a:gd name="connsiteX1944" fmla="*/ 7790285 w 10164564"/>
                <a:gd name="connsiteY1944" fmla="*/ 3965672 h 6772275"/>
                <a:gd name="connsiteX1945" fmla="*/ 7758525 w 10164564"/>
                <a:gd name="connsiteY1945" fmla="*/ 3966943 h 6772275"/>
                <a:gd name="connsiteX1946" fmla="*/ 7767417 w 10164564"/>
                <a:gd name="connsiteY1946" fmla="*/ 3991084 h 6772275"/>
                <a:gd name="connsiteX1947" fmla="*/ 7822045 w 10164564"/>
                <a:gd name="connsiteY1947" fmla="*/ 3991084 h 6772275"/>
                <a:gd name="connsiteX1948" fmla="*/ 1378591 w 10164564"/>
                <a:gd name="connsiteY1948" fmla="*/ 3952966 h 6772275"/>
                <a:gd name="connsiteX1949" fmla="*/ 1226144 w 10164564"/>
                <a:gd name="connsiteY1949" fmla="*/ 3886895 h 6772275"/>
                <a:gd name="connsiteX1950" fmla="*/ 1276960 w 10164564"/>
                <a:gd name="connsiteY1950" fmla="*/ 3946613 h 6772275"/>
                <a:gd name="connsiteX1951" fmla="*/ 1378591 w 10164564"/>
                <a:gd name="connsiteY1951" fmla="*/ 3952966 h 6772275"/>
                <a:gd name="connsiteX1952" fmla="*/ 7491741 w 10164564"/>
                <a:gd name="connsiteY1952" fmla="*/ 3947884 h 6772275"/>
                <a:gd name="connsiteX1953" fmla="*/ 7480308 w 10164564"/>
                <a:gd name="connsiteY1953" fmla="*/ 3941531 h 6772275"/>
                <a:gd name="connsiteX1954" fmla="*/ 7463793 w 10164564"/>
                <a:gd name="connsiteY1954" fmla="*/ 3933907 h 6772275"/>
                <a:gd name="connsiteX1955" fmla="*/ 7433303 w 10164564"/>
                <a:gd name="connsiteY1955" fmla="*/ 3930095 h 6772275"/>
                <a:gd name="connsiteX1956" fmla="*/ 7440925 w 10164564"/>
                <a:gd name="connsiteY1956" fmla="*/ 3949154 h 6772275"/>
                <a:gd name="connsiteX1957" fmla="*/ 7491741 w 10164564"/>
                <a:gd name="connsiteY1957" fmla="*/ 3947884 h 6772275"/>
                <a:gd name="connsiteX1958" fmla="*/ 7021694 w 10164564"/>
                <a:gd name="connsiteY1958" fmla="*/ 3944072 h 6772275"/>
                <a:gd name="connsiteX1959" fmla="*/ 7008991 w 10164564"/>
                <a:gd name="connsiteY1959" fmla="*/ 3930095 h 6772275"/>
                <a:gd name="connsiteX1960" fmla="*/ 6996287 w 10164564"/>
                <a:gd name="connsiteY1960" fmla="*/ 3935178 h 6772275"/>
                <a:gd name="connsiteX1961" fmla="*/ 7008991 w 10164564"/>
                <a:gd name="connsiteY1961" fmla="*/ 3949154 h 6772275"/>
                <a:gd name="connsiteX1962" fmla="*/ 7021694 w 10164564"/>
                <a:gd name="connsiteY1962" fmla="*/ 3944072 h 6772275"/>
                <a:gd name="connsiteX1963" fmla="*/ 7139841 w 10164564"/>
                <a:gd name="connsiteY1963" fmla="*/ 3940260 h 6772275"/>
                <a:gd name="connsiteX1964" fmla="*/ 7108081 w 10164564"/>
                <a:gd name="connsiteY1964" fmla="*/ 3940260 h 6772275"/>
                <a:gd name="connsiteX1965" fmla="*/ 7123326 w 10164564"/>
                <a:gd name="connsiteY1965" fmla="*/ 3946613 h 6772275"/>
                <a:gd name="connsiteX1966" fmla="*/ 7139841 w 10164564"/>
                <a:gd name="connsiteY1966" fmla="*/ 3940260 h 6772275"/>
                <a:gd name="connsiteX1967" fmla="*/ 7822045 w 10164564"/>
                <a:gd name="connsiteY1967" fmla="*/ 3936448 h 6772275"/>
                <a:gd name="connsiteX1968" fmla="*/ 7787744 w 10164564"/>
                <a:gd name="connsiteY1968" fmla="*/ 3923742 h 6772275"/>
                <a:gd name="connsiteX1969" fmla="*/ 7771229 w 10164564"/>
                <a:gd name="connsiteY1969" fmla="*/ 3936448 h 6772275"/>
                <a:gd name="connsiteX1970" fmla="*/ 7822045 w 10164564"/>
                <a:gd name="connsiteY1970" fmla="*/ 3936448 h 6772275"/>
                <a:gd name="connsiteX1971" fmla="*/ 6907359 w 10164564"/>
                <a:gd name="connsiteY1971" fmla="*/ 3917389 h 6772275"/>
                <a:gd name="connsiteX1972" fmla="*/ 6894655 w 10164564"/>
                <a:gd name="connsiteY1972" fmla="*/ 3898330 h 6772275"/>
                <a:gd name="connsiteX1973" fmla="*/ 6881951 w 10164564"/>
                <a:gd name="connsiteY1973" fmla="*/ 3917389 h 6772275"/>
                <a:gd name="connsiteX1974" fmla="*/ 6894655 w 10164564"/>
                <a:gd name="connsiteY1974" fmla="*/ 3936448 h 6772275"/>
                <a:gd name="connsiteX1975" fmla="*/ 6907359 w 10164564"/>
                <a:gd name="connsiteY1975" fmla="*/ 3917389 h 6772275"/>
                <a:gd name="connsiteX1976" fmla="*/ 2422858 w 10164564"/>
                <a:gd name="connsiteY1976" fmla="*/ 3884354 h 6772275"/>
                <a:gd name="connsiteX1977" fmla="*/ 2411424 w 10164564"/>
                <a:gd name="connsiteY1977" fmla="*/ 3872918 h 6772275"/>
                <a:gd name="connsiteX1978" fmla="*/ 2402531 w 10164564"/>
                <a:gd name="connsiteY1978" fmla="*/ 3815742 h 6772275"/>
                <a:gd name="connsiteX1979" fmla="*/ 2387287 w 10164564"/>
                <a:gd name="connsiteY1979" fmla="*/ 3758565 h 6772275"/>
                <a:gd name="connsiteX1980" fmla="*/ 2375853 w 10164564"/>
                <a:gd name="connsiteY1980" fmla="*/ 3815742 h 6772275"/>
                <a:gd name="connsiteX1981" fmla="*/ 2360608 w 10164564"/>
                <a:gd name="connsiteY1981" fmla="*/ 3874189 h 6772275"/>
                <a:gd name="connsiteX1982" fmla="*/ 2363149 w 10164564"/>
                <a:gd name="connsiteY1982" fmla="*/ 3881813 h 6772275"/>
                <a:gd name="connsiteX1983" fmla="*/ 2384746 w 10164564"/>
                <a:gd name="connsiteY1983" fmla="*/ 3898330 h 6772275"/>
                <a:gd name="connsiteX1984" fmla="*/ 2403802 w 10164564"/>
                <a:gd name="connsiteY1984" fmla="*/ 3903413 h 6772275"/>
                <a:gd name="connsiteX1985" fmla="*/ 2422858 w 10164564"/>
                <a:gd name="connsiteY1985" fmla="*/ 3884354 h 6772275"/>
                <a:gd name="connsiteX1986" fmla="*/ 9840705 w 10164564"/>
                <a:gd name="connsiteY1986" fmla="*/ 3758565 h 6772275"/>
                <a:gd name="connsiteX1987" fmla="*/ 9834353 w 10164564"/>
                <a:gd name="connsiteY1987" fmla="*/ 3720447 h 6772275"/>
                <a:gd name="connsiteX1988" fmla="*/ 9816567 w 10164564"/>
                <a:gd name="connsiteY1988" fmla="*/ 3709012 h 6772275"/>
                <a:gd name="connsiteX1989" fmla="*/ 9783537 w 10164564"/>
                <a:gd name="connsiteY1989" fmla="*/ 3689953 h 6772275"/>
                <a:gd name="connsiteX1990" fmla="*/ 9721288 w 10164564"/>
                <a:gd name="connsiteY1990" fmla="*/ 3750941 h 6772275"/>
                <a:gd name="connsiteX1991" fmla="*/ 9760670 w 10164564"/>
                <a:gd name="connsiteY1991" fmla="*/ 3785247 h 6772275"/>
                <a:gd name="connsiteX1992" fmla="*/ 9840705 w 10164564"/>
                <a:gd name="connsiteY1992" fmla="*/ 3758565 h 6772275"/>
                <a:gd name="connsiteX1993" fmla="*/ 5455295 w 10164564"/>
                <a:gd name="connsiteY1993" fmla="*/ 3763647 h 6772275"/>
                <a:gd name="connsiteX1994" fmla="*/ 5431158 w 10164564"/>
                <a:gd name="connsiteY1994" fmla="*/ 3762377 h 6772275"/>
                <a:gd name="connsiteX1995" fmla="*/ 5438780 w 10164564"/>
                <a:gd name="connsiteY1995" fmla="*/ 3770000 h 6772275"/>
                <a:gd name="connsiteX1996" fmla="*/ 5455295 w 10164564"/>
                <a:gd name="connsiteY1996" fmla="*/ 3763647 h 6772275"/>
                <a:gd name="connsiteX1997" fmla="*/ 9667931 w 10164564"/>
                <a:gd name="connsiteY1997" fmla="*/ 3756024 h 6772275"/>
                <a:gd name="connsiteX1998" fmla="*/ 9638712 w 10164564"/>
                <a:gd name="connsiteY1998" fmla="*/ 3717906 h 6772275"/>
                <a:gd name="connsiteX1999" fmla="*/ 9610763 w 10164564"/>
                <a:gd name="connsiteY1999" fmla="*/ 3710282 h 6772275"/>
                <a:gd name="connsiteX2000" fmla="*/ 9589166 w 10164564"/>
                <a:gd name="connsiteY2000" fmla="*/ 3715365 h 6772275"/>
                <a:gd name="connsiteX2001" fmla="*/ 9587896 w 10164564"/>
                <a:gd name="connsiteY2001" fmla="*/ 3688682 h 6772275"/>
                <a:gd name="connsiteX2002" fmla="*/ 9542162 w 10164564"/>
                <a:gd name="connsiteY2002" fmla="*/ 3664541 h 6772275"/>
                <a:gd name="connsiteX2003" fmla="*/ 9410040 w 10164564"/>
                <a:gd name="connsiteY2003" fmla="*/ 3692494 h 6772275"/>
                <a:gd name="connsiteX2004" fmla="*/ 9626008 w 10164564"/>
                <a:gd name="connsiteY2004" fmla="*/ 3768730 h 6772275"/>
                <a:gd name="connsiteX2005" fmla="*/ 9667931 w 10164564"/>
                <a:gd name="connsiteY2005" fmla="*/ 3756024 h 6772275"/>
                <a:gd name="connsiteX2006" fmla="*/ 5084339 w 10164564"/>
                <a:gd name="connsiteY2006" fmla="*/ 3719176 h 6772275"/>
                <a:gd name="connsiteX2007" fmla="*/ 5061472 w 10164564"/>
                <a:gd name="connsiteY2007" fmla="*/ 3709012 h 6772275"/>
                <a:gd name="connsiteX2008" fmla="*/ 5062742 w 10164564"/>
                <a:gd name="connsiteY2008" fmla="*/ 3716635 h 6772275"/>
                <a:gd name="connsiteX2009" fmla="*/ 5070365 w 10164564"/>
                <a:gd name="connsiteY2009" fmla="*/ 3735694 h 6772275"/>
                <a:gd name="connsiteX2010" fmla="*/ 5076717 w 10164564"/>
                <a:gd name="connsiteY2010" fmla="*/ 3740777 h 6772275"/>
                <a:gd name="connsiteX2011" fmla="*/ 5084339 w 10164564"/>
                <a:gd name="connsiteY2011" fmla="*/ 3719176 h 6772275"/>
                <a:gd name="connsiteX2012" fmla="*/ 9366847 w 10164564"/>
                <a:gd name="connsiteY2012" fmla="*/ 3659458 h 6772275"/>
                <a:gd name="connsiteX2013" fmla="*/ 9349061 w 10164564"/>
                <a:gd name="connsiteY2013" fmla="*/ 3593387 h 6772275"/>
                <a:gd name="connsiteX2014" fmla="*/ 9346521 w 10164564"/>
                <a:gd name="connsiteY2014" fmla="*/ 3612446 h 6772275"/>
                <a:gd name="connsiteX2015" fmla="*/ 9352872 w 10164564"/>
                <a:gd name="connsiteY2015" fmla="*/ 3645482 h 6772275"/>
                <a:gd name="connsiteX2016" fmla="*/ 9335087 w 10164564"/>
                <a:gd name="connsiteY2016" fmla="*/ 3645482 h 6772275"/>
                <a:gd name="connsiteX2017" fmla="*/ 9182639 w 10164564"/>
                <a:gd name="connsiteY2017" fmla="*/ 3637858 h 6772275"/>
                <a:gd name="connsiteX2018" fmla="*/ 9162313 w 10164564"/>
                <a:gd name="connsiteY2018" fmla="*/ 3682329 h 6772275"/>
                <a:gd name="connsiteX2019" fmla="*/ 9175017 w 10164564"/>
                <a:gd name="connsiteY2019" fmla="*/ 3695035 h 6772275"/>
                <a:gd name="connsiteX2020" fmla="*/ 9190262 w 10164564"/>
                <a:gd name="connsiteY2020" fmla="*/ 3698847 h 6772275"/>
                <a:gd name="connsiteX2021" fmla="*/ 9213129 w 10164564"/>
                <a:gd name="connsiteY2021" fmla="*/ 3707741 h 6772275"/>
                <a:gd name="connsiteX2022" fmla="*/ 9243618 w 10164564"/>
                <a:gd name="connsiteY2022" fmla="*/ 3707741 h 6772275"/>
                <a:gd name="connsiteX2023" fmla="*/ 9274108 w 10164564"/>
                <a:gd name="connsiteY2023" fmla="*/ 3712823 h 6772275"/>
                <a:gd name="connsiteX2024" fmla="*/ 9304597 w 10164564"/>
                <a:gd name="connsiteY2024" fmla="*/ 3719176 h 6772275"/>
                <a:gd name="connsiteX2025" fmla="*/ 9366847 w 10164564"/>
                <a:gd name="connsiteY2025" fmla="*/ 3659458 h 6772275"/>
                <a:gd name="connsiteX2026" fmla="*/ 9117849 w 10164564"/>
                <a:gd name="connsiteY2026" fmla="*/ 3707741 h 6772275"/>
                <a:gd name="connsiteX2027" fmla="*/ 9133094 w 10164564"/>
                <a:gd name="connsiteY2027" fmla="*/ 3675976 h 6772275"/>
                <a:gd name="connsiteX2028" fmla="*/ 9129283 w 10164564"/>
                <a:gd name="connsiteY2028" fmla="*/ 3644211 h 6772275"/>
                <a:gd name="connsiteX2029" fmla="*/ 9116579 w 10164564"/>
                <a:gd name="connsiteY2029" fmla="*/ 3686141 h 6772275"/>
                <a:gd name="connsiteX2030" fmla="*/ 9105145 w 10164564"/>
                <a:gd name="connsiteY2030" fmla="*/ 3695035 h 6772275"/>
                <a:gd name="connsiteX2031" fmla="*/ 9092441 w 10164564"/>
                <a:gd name="connsiteY2031" fmla="*/ 3682329 h 6772275"/>
                <a:gd name="connsiteX2032" fmla="*/ 9082278 w 10164564"/>
                <a:gd name="connsiteY2032" fmla="*/ 3669623 h 6772275"/>
                <a:gd name="connsiteX2033" fmla="*/ 9072115 w 10164564"/>
                <a:gd name="connsiteY2033" fmla="*/ 3695035 h 6772275"/>
                <a:gd name="connsiteX2034" fmla="*/ 9089900 w 10164564"/>
                <a:gd name="connsiteY2034" fmla="*/ 3714094 h 6772275"/>
                <a:gd name="connsiteX2035" fmla="*/ 9117849 w 10164564"/>
                <a:gd name="connsiteY2035" fmla="*/ 3707741 h 6772275"/>
                <a:gd name="connsiteX2036" fmla="*/ 8965401 w 10164564"/>
                <a:gd name="connsiteY2036" fmla="*/ 3674706 h 6772275"/>
                <a:gd name="connsiteX2037" fmla="*/ 8943805 w 10164564"/>
                <a:gd name="connsiteY2037" fmla="*/ 3670894 h 6772275"/>
                <a:gd name="connsiteX2038" fmla="*/ 8932371 w 10164564"/>
                <a:gd name="connsiteY2038" fmla="*/ 3673435 h 6772275"/>
                <a:gd name="connsiteX2039" fmla="*/ 8913315 w 10164564"/>
                <a:gd name="connsiteY2039" fmla="*/ 3656917 h 6772275"/>
                <a:gd name="connsiteX2040" fmla="*/ 8901882 w 10164564"/>
                <a:gd name="connsiteY2040" fmla="*/ 3675976 h 6772275"/>
                <a:gd name="connsiteX2041" fmla="*/ 8965401 w 10164564"/>
                <a:gd name="connsiteY2041" fmla="*/ 3674706 h 6772275"/>
                <a:gd name="connsiteX2042" fmla="*/ 9063222 w 10164564"/>
                <a:gd name="connsiteY2042" fmla="*/ 3658188 h 6772275"/>
                <a:gd name="connsiteX2043" fmla="*/ 9051788 w 10164564"/>
                <a:gd name="connsiteY2043" fmla="*/ 3644211 h 6772275"/>
                <a:gd name="connsiteX2044" fmla="*/ 9013677 w 10164564"/>
                <a:gd name="connsiteY2044" fmla="*/ 3628964 h 6772275"/>
                <a:gd name="connsiteX2045" fmla="*/ 8978105 w 10164564"/>
                <a:gd name="connsiteY2045" fmla="*/ 3658188 h 6772275"/>
                <a:gd name="connsiteX2046" fmla="*/ 9009865 w 10164564"/>
                <a:gd name="connsiteY2046" fmla="*/ 3677247 h 6772275"/>
                <a:gd name="connsiteX2047" fmla="*/ 9063222 w 10164564"/>
                <a:gd name="connsiteY2047" fmla="*/ 3658188 h 6772275"/>
                <a:gd name="connsiteX2048" fmla="*/ 5094502 w 10164564"/>
                <a:gd name="connsiteY2048" fmla="*/ 3642941 h 6772275"/>
                <a:gd name="connsiteX2049" fmla="*/ 5071635 w 10164564"/>
                <a:gd name="connsiteY2049" fmla="*/ 3645482 h 6772275"/>
                <a:gd name="connsiteX2050" fmla="*/ 5075446 w 10164564"/>
                <a:gd name="connsiteY2050" fmla="*/ 3651835 h 6772275"/>
                <a:gd name="connsiteX2051" fmla="*/ 5090691 w 10164564"/>
                <a:gd name="connsiteY2051" fmla="*/ 3658188 h 6772275"/>
                <a:gd name="connsiteX2052" fmla="*/ 5099584 w 10164564"/>
                <a:gd name="connsiteY2052" fmla="*/ 3665811 h 6772275"/>
                <a:gd name="connsiteX2053" fmla="*/ 5094502 w 10164564"/>
                <a:gd name="connsiteY2053" fmla="*/ 3642941 h 6772275"/>
                <a:gd name="connsiteX2054" fmla="*/ 8875203 w 10164564"/>
                <a:gd name="connsiteY2054" fmla="*/ 3642941 h 6772275"/>
                <a:gd name="connsiteX2055" fmla="*/ 8899341 w 10164564"/>
                <a:gd name="connsiteY2055" fmla="*/ 3606093 h 6772275"/>
                <a:gd name="connsiteX2056" fmla="*/ 8854877 w 10164564"/>
                <a:gd name="connsiteY2056" fmla="*/ 3598470 h 6772275"/>
                <a:gd name="connsiteX2057" fmla="*/ 8825658 w 10164564"/>
                <a:gd name="connsiteY2057" fmla="*/ 3623882 h 6772275"/>
                <a:gd name="connsiteX2058" fmla="*/ 8875203 w 10164564"/>
                <a:gd name="connsiteY2058" fmla="*/ 3642941 h 6772275"/>
                <a:gd name="connsiteX2059" fmla="*/ 8637639 w 10164564"/>
                <a:gd name="connsiteY2059" fmla="*/ 3616258 h 6772275"/>
                <a:gd name="connsiteX2060" fmla="*/ 8637639 w 10164564"/>
                <a:gd name="connsiteY2060" fmla="*/ 3592117 h 6772275"/>
                <a:gd name="connsiteX2061" fmla="*/ 8546170 w 10164564"/>
                <a:gd name="connsiteY2061" fmla="*/ 3590846 h 6772275"/>
                <a:gd name="connsiteX2062" fmla="*/ 8589364 w 10164564"/>
                <a:gd name="connsiteY2062" fmla="*/ 3622611 h 6772275"/>
                <a:gd name="connsiteX2063" fmla="*/ 8637639 w 10164564"/>
                <a:gd name="connsiteY2063" fmla="*/ 3616258 h 6772275"/>
                <a:gd name="connsiteX2064" fmla="*/ 8772301 w 10164564"/>
                <a:gd name="connsiteY2064" fmla="*/ 3589576 h 6772275"/>
                <a:gd name="connsiteX2065" fmla="*/ 8788816 w 10164564"/>
                <a:gd name="connsiteY2065" fmla="*/ 3555270 h 6772275"/>
                <a:gd name="connsiteX2066" fmla="*/ 8800250 w 10164564"/>
                <a:gd name="connsiteY2066" fmla="*/ 3545105 h 6772275"/>
                <a:gd name="connsiteX2067" fmla="*/ 8781194 w 10164564"/>
                <a:gd name="connsiteY2067" fmla="*/ 3533669 h 6772275"/>
                <a:gd name="connsiteX2068" fmla="*/ 8762138 w 10164564"/>
                <a:gd name="connsiteY2068" fmla="*/ 3557811 h 6772275"/>
                <a:gd name="connsiteX2069" fmla="*/ 8746893 w 10164564"/>
                <a:gd name="connsiteY2069" fmla="*/ 3580681 h 6772275"/>
                <a:gd name="connsiteX2070" fmla="*/ 8746893 w 10164564"/>
                <a:gd name="connsiteY2070" fmla="*/ 3592117 h 6772275"/>
                <a:gd name="connsiteX2071" fmla="*/ 8727837 w 10164564"/>
                <a:gd name="connsiteY2071" fmla="*/ 3609905 h 6772275"/>
                <a:gd name="connsiteX2072" fmla="*/ 8683373 w 10164564"/>
                <a:gd name="connsiteY2072" fmla="*/ 3602282 h 6772275"/>
                <a:gd name="connsiteX2073" fmla="*/ 8673210 w 10164564"/>
                <a:gd name="connsiteY2073" fmla="*/ 3601011 h 6772275"/>
                <a:gd name="connsiteX2074" fmla="*/ 8729108 w 10164564"/>
                <a:gd name="connsiteY2074" fmla="*/ 3627693 h 6772275"/>
                <a:gd name="connsiteX2075" fmla="*/ 8772301 w 10164564"/>
                <a:gd name="connsiteY2075" fmla="*/ 3589576 h 6772275"/>
                <a:gd name="connsiteX2076" fmla="*/ 8478839 w 10164564"/>
                <a:gd name="connsiteY2076" fmla="*/ 3587034 h 6772275"/>
                <a:gd name="connsiteX2077" fmla="*/ 8494084 w 10164564"/>
                <a:gd name="connsiteY2077" fmla="*/ 3562893 h 6772275"/>
                <a:gd name="connsiteX2078" fmla="*/ 8384830 w 10164564"/>
                <a:gd name="connsiteY2078" fmla="*/ 3550187 h 6772275"/>
                <a:gd name="connsiteX2079" fmla="*/ 8279387 w 10164564"/>
                <a:gd name="connsiteY2079" fmla="*/ 3541293 h 6772275"/>
                <a:gd name="connsiteX2080" fmla="*/ 8279387 w 10164564"/>
                <a:gd name="connsiteY2080" fmla="*/ 3571787 h 6772275"/>
                <a:gd name="connsiteX2081" fmla="*/ 8295903 w 10164564"/>
                <a:gd name="connsiteY2081" fmla="*/ 3611176 h 6772275"/>
                <a:gd name="connsiteX2082" fmla="*/ 8478839 w 10164564"/>
                <a:gd name="connsiteY2082" fmla="*/ 3587034 h 6772275"/>
                <a:gd name="connsiteX2083" fmla="*/ 2388557 w 10164564"/>
                <a:gd name="connsiteY2083" fmla="*/ 3551458 h 6772275"/>
                <a:gd name="connsiteX2084" fmla="*/ 2349175 w 10164564"/>
                <a:gd name="connsiteY2084" fmla="*/ 3454892 h 6772275"/>
                <a:gd name="connsiteX2085" fmla="*/ 2344093 w 10164564"/>
                <a:gd name="connsiteY2085" fmla="*/ 3462516 h 6772275"/>
                <a:gd name="connsiteX2086" fmla="*/ 2359338 w 10164564"/>
                <a:gd name="connsiteY2086" fmla="*/ 3537481 h 6772275"/>
                <a:gd name="connsiteX2087" fmla="*/ 2375853 w 10164564"/>
                <a:gd name="connsiteY2087" fmla="*/ 3598470 h 6772275"/>
                <a:gd name="connsiteX2088" fmla="*/ 2388557 w 10164564"/>
                <a:gd name="connsiteY2088" fmla="*/ 3551458 h 6772275"/>
                <a:gd name="connsiteX2089" fmla="*/ 5725890 w 10164564"/>
                <a:gd name="connsiteY2089" fmla="*/ 3593387 h 6772275"/>
                <a:gd name="connsiteX2090" fmla="*/ 5714456 w 10164564"/>
                <a:gd name="connsiteY2090" fmla="*/ 3580681 h 6772275"/>
                <a:gd name="connsiteX2091" fmla="*/ 5694130 w 10164564"/>
                <a:gd name="connsiteY2091" fmla="*/ 3593387 h 6772275"/>
                <a:gd name="connsiteX2092" fmla="*/ 5705563 w 10164564"/>
                <a:gd name="connsiteY2092" fmla="*/ 3606093 h 6772275"/>
                <a:gd name="connsiteX2093" fmla="*/ 5725890 w 10164564"/>
                <a:gd name="connsiteY2093" fmla="*/ 3593387 h 6772275"/>
                <a:gd name="connsiteX2094" fmla="*/ 9208047 w 10164564"/>
                <a:gd name="connsiteY2094" fmla="*/ 3559081 h 6772275"/>
                <a:gd name="connsiteX2095" fmla="*/ 9194073 w 10164564"/>
                <a:gd name="connsiteY2095" fmla="*/ 3574328 h 6772275"/>
                <a:gd name="connsiteX2096" fmla="*/ 9208047 w 10164564"/>
                <a:gd name="connsiteY2096" fmla="*/ 3597199 h 6772275"/>
                <a:gd name="connsiteX2097" fmla="*/ 9208047 w 10164564"/>
                <a:gd name="connsiteY2097" fmla="*/ 3559081 h 6772275"/>
                <a:gd name="connsiteX2098" fmla="*/ 4214117 w 10164564"/>
                <a:gd name="connsiteY2098" fmla="*/ 3580681 h 6772275"/>
                <a:gd name="connsiteX2099" fmla="*/ 4201413 w 10164564"/>
                <a:gd name="connsiteY2099" fmla="*/ 3567975 h 6772275"/>
                <a:gd name="connsiteX2100" fmla="*/ 4188709 w 10164564"/>
                <a:gd name="connsiteY2100" fmla="*/ 3580681 h 6772275"/>
                <a:gd name="connsiteX2101" fmla="*/ 4201413 w 10164564"/>
                <a:gd name="connsiteY2101" fmla="*/ 3593387 h 6772275"/>
                <a:gd name="connsiteX2102" fmla="*/ 4214117 w 10164564"/>
                <a:gd name="connsiteY2102" fmla="*/ 3580681 h 6772275"/>
                <a:gd name="connsiteX2103" fmla="*/ 2304711 w 10164564"/>
                <a:gd name="connsiteY2103" fmla="*/ 3533669 h 6772275"/>
                <a:gd name="connsiteX2104" fmla="*/ 2298359 w 10164564"/>
                <a:gd name="connsiteY2104" fmla="*/ 3548917 h 6772275"/>
                <a:gd name="connsiteX2105" fmla="*/ 2304711 w 10164564"/>
                <a:gd name="connsiteY2105" fmla="*/ 3571787 h 6772275"/>
                <a:gd name="connsiteX2106" fmla="*/ 2304711 w 10164564"/>
                <a:gd name="connsiteY2106" fmla="*/ 3533669 h 6772275"/>
                <a:gd name="connsiteX2107" fmla="*/ 7954166 w 10164564"/>
                <a:gd name="connsiteY2107" fmla="*/ 3567975 h 6772275"/>
                <a:gd name="connsiteX2108" fmla="*/ 7987196 w 10164564"/>
                <a:gd name="connsiteY2108" fmla="*/ 3531128 h 6772275"/>
                <a:gd name="connsiteX2109" fmla="*/ 7924947 w 10164564"/>
                <a:gd name="connsiteY2109" fmla="*/ 3501905 h 6772275"/>
                <a:gd name="connsiteX2110" fmla="*/ 7855075 w 10164564"/>
                <a:gd name="connsiteY2110" fmla="*/ 3520963 h 6772275"/>
                <a:gd name="connsiteX2111" fmla="*/ 7828396 w 10164564"/>
                <a:gd name="connsiteY2111" fmla="*/ 3542564 h 6772275"/>
                <a:gd name="connsiteX2112" fmla="*/ 7813152 w 10164564"/>
                <a:gd name="connsiteY2112" fmla="*/ 3517152 h 6772275"/>
                <a:gd name="connsiteX2113" fmla="*/ 7808070 w 10164564"/>
                <a:gd name="connsiteY2113" fmla="*/ 3491740 h 6772275"/>
                <a:gd name="connsiteX2114" fmla="*/ 7805529 w 10164564"/>
                <a:gd name="connsiteY2114" fmla="*/ 3571787 h 6772275"/>
                <a:gd name="connsiteX2115" fmla="*/ 7954166 w 10164564"/>
                <a:gd name="connsiteY2115" fmla="*/ 3567975 h 6772275"/>
                <a:gd name="connsiteX2116" fmla="*/ 9295705 w 10164564"/>
                <a:gd name="connsiteY2116" fmla="*/ 3573058 h 6772275"/>
                <a:gd name="connsiteX2117" fmla="*/ 9276649 w 10164564"/>
                <a:gd name="connsiteY2117" fmla="*/ 3547646 h 6772275"/>
                <a:gd name="connsiteX2118" fmla="*/ 9246159 w 10164564"/>
                <a:gd name="connsiteY2118" fmla="*/ 3562893 h 6772275"/>
                <a:gd name="connsiteX2119" fmla="*/ 9295705 w 10164564"/>
                <a:gd name="connsiteY2119" fmla="*/ 3573058 h 6772275"/>
                <a:gd name="connsiteX2120" fmla="*/ 4328453 w 10164564"/>
                <a:gd name="connsiteY2120" fmla="*/ 3537481 h 6772275"/>
                <a:gd name="connsiteX2121" fmla="*/ 4308127 w 10164564"/>
                <a:gd name="connsiteY2121" fmla="*/ 3524775 h 6772275"/>
                <a:gd name="connsiteX2122" fmla="*/ 4296693 w 10164564"/>
                <a:gd name="connsiteY2122" fmla="*/ 3529858 h 6772275"/>
                <a:gd name="connsiteX2123" fmla="*/ 4328453 w 10164564"/>
                <a:gd name="connsiteY2123" fmla="*/ 3537481 h 6772275"/>
                <a:gd name="connsiteX2124" fmla="*/ 5227894 w 10164564"/>
                <a:gd name="connsiteY2124" fmla="*/ 3425669 h 6772275"/>
                <a:gd name="connsiteX2125" fmla="*/ 5224083 w 10164564"/>
                <a:gd name="connsiteY2125" fmla="*/ 3307503 h 6772275"/>
                <a:gd name="connsiteX2126" fmla="*/ 4976356 w 10164564"/>
                <a:gd name="connsiteY2126" fmla="*/ 3280821 h 6772275"/>
                <a:gd name="connsiteX2127" fmla="*/ 3563674 w 10164564"/>
                <a:gd name="connsiteY2127" fmla="*/ 3118185 h 6772275"/>
                <a:gd name="connsiteX2128" fmla="*/ 3324839 w 10164564"/>
                <a:gd name="connsiteY2128" fmla="*/ 3090232 h 6772275"/>
                <a:gd name="connsiteX2129" fmla="*/ 3324839 w 10164564"/>
                <a:gd name="connsiteY2129" fmla="*/ 3204585 h 6772275"/>
                <a:gd name="connsiteX2130" fmla="*/ 3336273 w 10164564"/>
                <a:gd name="connsiteY2130" fmla="*/ 3302421 h 6772275"/>
                <a:gd name="connsiteX2131" fmla="*/ 4184898 w 10164564"/>
                <a:gd name="connsiteY2131" fmla="*/ 3401527 h 6772275"/>
                <a:gd name="connsiteX2132" fmla="*/ 5084339 w 10164564"/>
                <a:gd name="connsiteY2132" fmla="*/ 3529858 h 6772275"/>
                <a:gd name="connsiteX2133" fmla="*/ 5189782 w 10164564"/>
                <a:gd name="connsiteY2133" fmla="*/ 3541293 h 6772275"/>
                <a:gd name="connsiteX2134" fmla="*/ 5231705 w 10164564"/>
                <a:gd name="connsiteY2134" fmla="*/ 3542564 h 6772275"/>
                <a:gd name="connsiteX2135" fmla="*/ 5227894 w 10164564"/>
                <a:gd name="connsiteY2135" fmla="*/ 3425669 h 6772275"/>
                <a:gd name="connsiteX2136" fmla="*/ 5382883 w 10164564"/>
                <a:gd name="connsiteY2136" fmla="*/ 3519693 h 6772275"/>
                <a:gd name="connsiteX2137" fmla="*/ 5464188 w 10164564"/>
                <a:gd name="connsiteY2137" fmla="*/ 3481575 h 6772275"/>
                <a:gd name="connsiteX2138" fmla="*/ 5461647 w 10164564"/>
                <a:gd name="connsiteY2138" fmla="*/ 3395174 h 6772275"/>
                <a:gd name="connsiteX2139" fmla="*/ 5437510 w 10164564"/>
                <a:gd name="connsiteY2139" fmla="*/ 3332915 h 6772275"/>
                <a:gd name="connsiteX2140" fmla="*/ 5370179 w 10164564"/>
                <a:gd name="connsiteY2140" fmla="*/ 3321480 h 6772275"/>
                <a:gd name="connsiteX2141" fmla="*/ 5414642 w 10164564"/>
                <a:gd name="connsiteY2141" fmla="*/ 3288444 h 6772275"/>
                <a:gd name="connsiteX2142" fmla="*/ 5459106 w 10164564"/>
                <a:gd name="connsiteY2142" fmla="*/ 3270656 h 6772275"/>
                <a:gd name="connsiteX2143" fmla="*/ 5381612 w 10164564"/>
                <a:gd name="connsiteY2143" fmla="*/ 3277009 h 6772275"/>
                <a:gd name="connsiteX2144" fmla="*/ 5279980 w 10164564"/>
                <a:gd name="connsiteY2144" fmla="*/ 3301150 h 6772275"/>
                <a:gd name="connsiteX2145" fmla="*/ 5253302 w 10164564"/>
                <a:gd name="connsiteY2145" fmla="*/ 3345621 h 6772275"/>
                <a:gd name="connsiteX2146" fmla="*/ 5382883 w 10164564"/>
                <a:gd name="connsiteY2146" fmla="*/ 3519693 h 6772275"/>
                <a:gd name="connsiteX2147" fmla="*/ 8630017 w 10164564"/>
                <a:gd name="connsiteY2147" fmla="*/ 3519693 h 6772275"/>
                <a:gd name="connsiteX2148" fmla="*/ 8673210 w 10164564"/>
                <a:gd name="connsiteY2148" fmla="*/ 3500634 h 6772275"/>
                <a:gd name="connsiteX2149" fmla="*/ 8675751 w 10164564"/>
                <a:gd name="connsiteY2149" fmla="*/ 3494281 h 6772275"/>
                <a:gd name="connsiteX2150" fmla="*/ 8660506 w 10164564"/>
                <a:gd name="connsiteY2150" fmla="*/ 3471410 h 6772275"/>
                <a:gd name="connsiteX2151" fmla="*/ 8646532 w 10164564"/>
                <a:gd name="connsiteY2151" fmla="*/ 3454892 h 6772275"/>
                <a:gd name="connsiteX2152" fmla="*/ 8640180 w 10164564"/>
                <a:gd name="connsiteY2152" fmla="*/ 3465057 h 6772275"/>
                <a:gd name="connsiteX2153" fmla="*/ 8565226 w 10164564"/>
                <a:gd name="connsiteY2153" fmla="*/ 3459975 h 6772275"/>
                <a:gd name="connsiteX2154" fmla="*/ 8551252 w 10164564"/>
                <a:gd name="connsiteY2154" fmla="*/ 3499363 h 6772275"/>
                <a:gd name="connsiteX2155" fmla="*/ 8576660 w 10164564"/>
                <a:gd name="connsiteY2155" fmla="*/ 3542564 h 6772275"/>
                <a:gd name="connsiteX2156" fmla="*/ 8630017 w 10164564"/>
                <a:gd name="connsiteY2156" fmla="*/ 3519693 h 6772275"/>
                <a:gd name="connsiteX2157" fmla="*/ 4214117 w 10164564"/>
                <a:gd name="connsiteY2157" fmla="*/ 3512069 h 6772275"/>
                <a:gd name="connsiteX2158" fmla="*/ 4193791 w 10164564"/>
                <a:gd name="connsiteY2158" fmla="*/ 3499363 h 6772275"/>
                <a:gd name="connsiteX2159" fmla="*/ 4182357 w 10164564"/>
                <a:gd name="connsiteY2159" fmla="*/ 3504446 h 6772275"/>
                <a:gd name="connsiteX2160" fmla="*/ 4214117 w 10164564"/>
                <a:gd name="connsiteY2160" fmla="*/ 3512069 h 6772275"/>
                <a:gd name="connsiteX2161" fmla="*/ 7987196 w 10164564"/>
                <a:gd name="connsiteY2161" fmla="*/ 3466328 h 6772275"/>
                <a:gd name="connsiteX2162" fmla="*/ 7946543 w 10164564"/>
                <a:gd name="connsiteY2162" fmla="*/ 3462516 h 6772275"/>
                <a:gd name="connsiteX2163" fmla="*/ 7940191 w 10164564"/>
                <a:gd name="connsiteY2163" fmla="*/ 3479034 h 6772275"/>
                <a:gd name="connsiteX2164" fmla="*/ 7987196 w 10164564"/>
                <a:gd name="connsiteY2164" fmla="*/ 3466328 h 6772275"/>
                <a:gd name="connsiteX2165" fmla="*/ 8414049 w 10164564"/>
                <a:gd name="connsiteY2165" fmla="*/ 3465057 h 6772275"/>
                <a:gd name="connsiteX2166" fmla="*/ 8407697 w 10164564"/>
                <a:gd name="connsiteY2166" fmla="*/ 3437104 h 6772275"/>
                <a:gd name="connsiteX2167" fmla="*/ 8393723 w 10164564"/>
                <a:gd name="connsiteY2167" fmla="*/ 3444728 h 6772275"/>
                <a:gd name="connsiteX2168" fmla="*/ 8381019 w 10164564"/>
                <a:gd name="connsiteY2168" fmla="*/ 3466328 h 6772275"/>
                <a:gd name="connsiteX2169" fmla="*/ 8368315 w 10164564"/>
                <a:gd name="connsiteY2169" fmla="*/ 3447269 h 6772275"/>
                <a:gd name="connsiteX2170" fmla="*/ 8330203 w 10164564"/>
                <a:gd name="connsiteY2170" fmla="*/ 3428210 h 6772275"/>
                <a:gd name="connsiteX2171" fmla="*/ 8292091 w 10164564"/>
                <a:gd name="connsiteY2171" fmla="*/ 3433292 h 6772275"/>
                <a:gd name="connsiteX2172" fmla="*/ 8284469 w 10164564"/>
                <a:gd name="connsiteY2172" fmla="*/ 3458704 h 6772275"/>
                <a:gd name="connsiteX2173" fmla="*/ 8340366 w 10164564"/>
                <a:gd name="connsiteY2173" fmla="*/ 3479034 h 6772275"/>
                <a:gd name="connsiteX2174" fmla="*/ 8414049 w 10164564"/>
                <a:gd name="connsiteY2174" fmla="*/ 3465057 h 6772275"/>
                <a:gd name="connsiteX2175" fmla="*/ 1097834 w 10164564"/>
                <a:gd name="connsiteY2175" fmla="*/ 3440916 h 6772275"/>
                <a:gd name="connsiteX2176" fmla="*/ 1066074 w 10164564"/>
                <a:gd name="connsiteY2176" fmla="*/ 3415504 h 6772275"/>
                <a:gd name="connsiteX2177" fmla="*/ 1045747 w 10164564"/>
                <a:gd name="connsiteY2177" fmla="*/ 3430751 h 6772275"/>
                <a:gd name="connsiteX2178" fmla="*/ 1025421 w 10164564"/>
                <a:gd name="connsiteY2178" fmla="*/ 3437104 h 6772275"/>
                <a:gd name="connsiteX2179" fmla="*/ 1007635 w 10164564"/>
                <a:gd name="connsiteY2179" fmla="*/ 3440916 h 6772275"/>
                <a:gd name="connsiteX2180" fmla="*/ 1085130 w 10164564"/>
                <a:gd name="connsiteY2180" fmla="*/ 3465057 h 6772275"/>
                <a:gd name="connsiteX2181" fmla="*/ 1097834 w 10164564"/>
                <a:gd name="connsiteY2181" fmla="*/ 3440916 h 6772275"/>
                <a:gd name="connsiteX2182" fmla="*/ 4207765 w 10164564"/>
                <a:gd name="connsiteY2182" fmla="*/ 3430751 h 6772275"/>
                <a:gd name="connsiteX2183" fmla="*/ 4184898 w 10164564"/>
                <a:gd name="connsiteY2183" fmla="*/ 3439645 h 6772275"/>
                <a:gd name="connsiteX2184" fmla="*/ 4192521 w 10164564"/>
                <a:gd name="connsiteY2184" fmla="*/ 3445998 h 6772275"/>
                <a:gd name="connsiteX2185" fmla="*/ 4207765 w 10164564"/>
                <a:gd name="connsiteY2185" fmla="*/ 3430751 h 6772275"/>
                <a:gd name="connsiteX2186" fmla="*/ 7894457 w 10164564"/>
                <a:gd name="connsiteY2186" fmla="*/ 3410422 h 6772275"/>
                <a:gd name="connsiteX2187" fmla="*/ 7928758 w 10164564"/>
                <a:gd name="connsiteY2187" fmla="*/ 3415504 h 6772275"/>
                <a:gd name="connsiteX2188" fmla="*/ 7999900 w 10164564"/>
                <a:gd name="connsiteY2188" fmla="*/ 3416775 h 6772275"/>
                <a:gd name="connsiteX2189" fmla="*/ 7904620 w 10164564"/>
                <a:gd name="connsiteY2189" fmla="*/ 3391363 h 6772275"/>
                <a:gd name="connsiteX2190" fmla="*/ 7819504 w 10164564"/>
                <a:gd name="connsiteY2190" fmla="*/ 3382469 h 6772275"/>
                <a:gd name="connsiteX2191" fmla="*/ 7783933 w 10164564"/>
                <a:gd name="connsiteY2191" fmla="*/ 3401527 h 6772275"/>
                <a:gd name="connsiteX2192" fmla="*/ 7830937 w 10164564"/>
                <a:gd name="connsiteY2192" fmla="*/ 3429481 h 6772275"/>
                <a:gd name="connsiteX2193" fmla="*/ 7856345 w 10164564"/>
                <a:gd name="connsiteY2193" fmla="*/ 3443457 h 6772275"/>
                <a:gd name="connsiteX2194" fmla="*/ 7870320 w 10164564"/>
                <a:gd name="connsiteY2194" fmla="*/ 3438375 h 6772275"/>
                <a:gd name="connsiteX2195" fmla="*/ 7894457 w 10164564"/>
                <a:gd name="connsiteY2195" fmla="*/ 3410422 h 6772275"/>
                <a:gd name="connsiteX2196" fmla="*/ 919978 w 10164564"/>
                <a:gd name="connsiteY2196" fmla="*/ 3407880 h 6772275"/>
                <a:gd name="connsiteX2197" fmla="*/ 895841 w 10164564"/>
                <a:gd name="connsiteY2197" fmla="*/ 3406610 h 6772275"/>
                <a:gd name="connsiteX2198" fmla="*/ 903463 w 10164564"/>
                <a:gd name="connsiteY2198" fmla="*/ 3414233 h 6772275"/>
                <a:gd name="connsiteX2199" fmla="*/ 919978 w 10164564"/>
                <a:gd name="connsiteY2199" fmla="*/ 3407880 h 6772275"/>
                <a:gd name="connsiteX2200" fmla="*/ 8724026 w 10164564"/>
                <a:gd name="connsiteY2200" fmla="*/ 3395174 h 6772275"/>
                <a:gd name="connsiteX2201" fmla="*/ 8704970 w 10164564"/>
                <a:gd name="connsiteY2201" fmla="*/ 3390092 h 6772275"/>
                <a:gd name="connsiteX2202" fmla="*/ 8685914 w 10164564"/>
                <a:gd name="connsiteY2202" fmla="*/ 3402798 h 6772275"/>
                <a:gd name="connsiteX2203" fmla="*/ 8704970 w 10164564"/>
                <a:gd name="connsiteY2203" fmla="*/ 3407880 h 6772275"/>
                <a:gd name="connsiteX2204" fmla="*/ 8724026 w 10164564"/>
                <a:gd name="connsiteY2204" fmla="*/ 3395174 h 6772275"/>
                <a:gd name="connsiteX2205" fmla="*/ 2359338 w 10164564"/>
                <a:gd name="connsiteY2205" fmla="*/ 3212209 h 6772275"/>
                <a:gd name="connsiteX2206" fmla="*/ 2339011 w 10164564"/>
                <a:gd name="connsiteY2206" fmla="*/ 3135973 h 6772275"/>
                <a:gd name="connsiteX2207" fmla="*/ 2333930 w 10164564"/>
                <a:gd name="connsiteY2207" fmla="*/ 3153761 h 6772275"/>
                <a:gd name="connsiteX2208" fmla="*/ 2346634 w 10164564"/>
                <a:gd name="connsiteY2208" fmla="*/ 3214750 h 6772275"/>
                <a:gd name="connsiteX2209" fmla="*/ 2352986 w 10164564"/>
                <a:gd name="connsiteY2209" fmla="*/ 3288444 h 6772275"/>
                <a:gd name="connsiteX2210" fmla="*/ 2359338 w 10164564"/>
                <a:gd name="connsiteY2210" fmla="*/ 3212209 h 6772275"/>
                <a:gd name="connsiteX2211" fmla="*/ 2285655 w 10164564"/>
                <a:gd name="connsiteY2211" fmla="*/ 3237621 h 6772275"/>
                <a:gd name="connsiteX2212" fmla="*/ 2275492 w 10164564"/>
                <a:gd name="connsiteY2212" fmla="*/ 3199503 h 6772275"/>
                <a:gd name="connsiteX2213" fmla="*/ 2270410 w 10164564"/>
                <a:gd name="connsiteY2213" fmla="*/ 3237621 h 6772275"/>
                <a:gd name="connsiteX2214" fmla="*/ 2280573 w 10164564"/>
                <a:gd name="connsiteY2214" fmla="*/ 3275738 h 6772275"/>
                <a:gd name="connsiteX2215" fmla="*/ 2285655 w 10164564"/>
                <a:gd name="connsiteY2215" fmla="*/ 3237621 h 6772275"/>
                <a:gd name="connsiteX2216" fmla="*/ 5141507 w 10164564"/>
                <a:gd name="connsiteY2216" fmla="*/ 3237621 h 6772275"/>
                <a:gd name="connsiteX2217" fmla="*/ 5090691 w 10164564"/>
                <a:gd name="connsiteY2217" fmla="*/ 3212209 h 6772275"/>
                <a:gd name="connsiteX2218" fmla="*/ 5039875 w 10164564"/>
                <a:gd name="connsiteY2218" fmla="*/ 3229997 h 6772275"/>
                <a:gd name="connsiteX2219" fmla="*/ 5126262 w 10164564"/>
                <a:gd name="connsiteY2219" fmla="*/ 3261762 h 6772275"/>
                <a:gd name="connsiteX2220" fmla="*/ 5141507 w 10164564"/>
                <a:gd name="connsiteY2220" fmla="*/ 3237621 h 6772275"/>
                <a:gd name="connsiteX2221" fmla="*/ 8060879 w 10164564"/>
                <a:gd name="connsiteY2221" fmla="*/ 3247785 h 6772275"/>
                <a:gd name="connsiteX2222" fmla="*/ 8074853 w 10164564"/>
                <a:gd name="connsiteY2222" fmla="*/ 3207126 h 6772275"/>
                <a:gd name="connsiteX2223" fmla="*/ 8067231 w 10164564"/>
                <a:gd name="connsiteY2223" fmla="*/ 3203315 h 6772275"/>
                <a:gd name="connsiteX2224" fmla="*/ 8024038 w 10164564"/>
                <a:gd name="connsiteY2224" fmla="*/ 3179173 h 6772275"/>
                <a:gd name="connsiteX2225" fmla="*/ 8013874 w 10164564"/>
                <a:gd name="connsiteY2225" fmla="*/ 3153761 h 6772275"/>
                <a:gd name="connsiteX2226" fmla="*/ 7989737 w 10164564"/>
                <a:gd name="connsiteY2226" fmla="*/ 3135973 h 6772275"/>
                <a:gd name="connsiteX2227" fmla="*/ 7950355 w 10164564"/>
                <a:gd name="connsiteY2227" fmla="*/ 3128349 h 6772275"/>
                <a:gd name="connsiteX2228" fmla="*/ 7910972 w 10164564"/>
                <a:gd name="connsiteY2228" fmla="*/ 3134702 h 6772275"/>
                <a:gd name="connsiteX2229" fmla="*/ 7844912 w 10164564"/>
                <a:gd name="connsiteY2229" fmla="*/ 3072443 h 6772275"/>
                <a:gd name="connsiteX2230" fmla="*/ 7834748 w 10164564"/>
                <a:gd name="connsiteY2230" fmla="*/ 3091502 h 6772275"/>
                <a:gd name="connsiteX2231" fmla="*/ 7804259 w 10164564"/>
                <a:gd name="connsiteY2231" fmla="*/ 3110561 h 6772275"/>
                <a:gd name="connsiteX2232" fmla="*/ 7766147 w 10164564"/>
                <a:gd name="connsiteY2232" fmla="*/ 3091502 h 6772275"/>
                <a:gd name="connsiteX2233" fmla="*/ 7733117 w 10164564"/>
                <a:gd name="connsiteY2233" fmla="*/ 3092773 h 6772275"/>
                <a:gd name="connsiteX2234" fmla="*/ 7707709 w 10164564"/>
                <a:gd name="connsiteY2234" fmla="*/ 3104208 h 6772275"/>
                <a:gd name="connsiteX2235" fmla="*/ 7682301 w 10164564"/>
                <a:gd name="connsiteY2235" fmla="*/ 3109290 h 6772275"/>
                <a:gd name="connsiteX2236" fmla="*/ 7656893 w 10164564"/>
                <a:gd name="connsiteY2236" fmla="*/ 3123267 h 6772275"/>
                <a:gd name="connsiteX2237" fmla="*/ 7623863 w 10164564"/>
                <a:gd name="connsiteY2237" fmla="*/ 3142326 h 6772275"/>
                <a:gd name="connsiteX2238" fmla="*/ 7603536 w 10164564"/>
                <a:gd name="connsiteY2238" fmla="*/ 3161385 h 6772275"/>
                <a:gd name="connsiteX2239" fmla="*/ 7598455 w 10164564"/>
                <a:gd name="connsiteY2239" fmla="*/ 3149950 h 6772275"/>
                <a:gd name="connsiteX2240" fmla="*/ 7553991 w 10164564"/>
                <a:gd name="connsiteY2240" fmla="*/ 3129620 h 6772275"/>
                <a:gd name="connsiteX2241" fmla="*/ 7491741 w 10164564"/>
                <a:gd name="connsiteY2241" fmla="*/ 3135973 h 6772275"/>
                <a:gd name="connsiteX2242" fmla="*/ 7452359 w 10164564"/>
                <a:gd name="connsiteY2242" fmla="*/ 3142326 h 6772275"/>
                <a:gd name="connsiteX2243" fmla="*/ 7439655 w 10164564"/>
                <a:gd name="connsiteY2243" fmla="*/ 3153761 h 6772275"/>
                <a:gd name="connsiteX2244" fmla="*/ 7438385 w 10164564"/>
                <a:gd name="connsiteY2244" fmla="*/ 3174091 h 6772275"/>
                <a:gd name="connsiteX2245" fmla="*/ 7405354 w 10164564"/>
                <a:gd name="connsiteY2245" fmla="*/ 3158844 h 6772275"/>
                <a:gd name="connsiteX2246" fmla="*/ 7390110 w 10164564"/>
                <a:gd name="connsiteY2246" fmla="*/ 3176632 h 6772275"/>
                <a:gd name="connsiteX2247" fmla="*/ 7771229 w 10164564"/>
                <a:gd name="connsiteY2247" fmla="*/ 3243974 h 6772275"/>
                <a:gd name="connsiteX2248" fmla="*/ 8060879 w 10164564"/>
                <a:gd name="connsiteY2248" fmla="*/ 3247785 h 6772275"/>
                <a:gd name="connsiteX2249" fmla="*/ 4989059 w 10164564"/>
                <a:gd name="connsiteY2249" fmla="*/ 3217291 h 6772275"/>
                <a:gd name="connsiteX2250" fmla="*/ 4964922 w 10164564"/>
                <a:gd name="connsiteY2250" fmla="*/ 3203315 h 6772275"/>
                <a:gd name="connsiteX2251" fmla="*/ 4920458 w 10164564"/>
                <a:gd name="connsiteY2251" fmla="*/ 3196962 h 6772275"/>
                <a:gd name="connsiteX2252" fmla="*/ 4900132 w 10164564"/>
                <a:gd name="connsiteY2252" fmla="*/ 3204585 h 6772275"/>
                <a:gd name="connsiteX2253" fmla="*/ 4973815 w 10164564"/>
                <a:gd name="connsiteY2253" fmla="*/ 3236350 h 6772275"/>
                <a:gd name="connsiteX2254" fmla="*/ 4989059 w 10164564"/>
                <a:gd name="connsiteY2254" fmla="*/ 3217291 h 6772275"/>
                <a:gd name="connsiteX2255" fmla="*/ 4849316 w 10164564"/>
                <a:gd name="connsiteY2255" fmla="*/ 3207126 h 6772275"/>
                <a:gd name="connsiteX2256" fmla="*/ 4811204 w 10164564"/>
                <a:gd name="connsiteY2256" fmla="*/ 3184256 h 6772275"/>
                <a:gd name="connsiteX2257" fmla="*/ 4773092 w 10164564"/>
                <a:gd name="connsiteY2257" fmla="*/ 3194420 h 6772275"/>
                <a:gd name="connsiteX2258" fmla="*/ 4840423 w 10164564"/>
                <a:gd name="connsiteY2258" fmla="*/ 3223644 h 6772275"/>
                <a:gd name="connsiteX2259" fmla="*/ 4849316 w 10164564"/>
                <a:gd name="connsiteY2259" fmla="*/ 3207126 h 6772275"/>
                <a:gd name="connsiteX2260" fmla="*/ 7321508 w 10164564"/>
                <a:gd name="connsiteY2260" fmla="*/ 3186797 h 6772275"/>
                <a:gd name="connsiteX2261" fmla="*/ 7277044 w 10164564"/>
                <a:gd name="connsiteY2261" fmla="*/ 3179173 h 6772275"/>
                <a:gd name="connsiteX2262" fmla="*/ 7291019 w 10164564"/>
                <a:gd name="connsiteY2262" fmla="*/ 3203315 h 6772275"/>
                <a:gd name="connsiteX2263" fmla="*/ 7320238 w 10164564"/>
                <a:gd name="connsiteY2263" fmla="*/ 3210938 h 6772275"/>
                <a:gd name="connsiteX2264" fmla="*/ 7321508 w 10164564"/>
                <a:gd name="connsiteY2264" fmla="*/ 3186797 h 6772275"/>
                <a:gd name="connsiteX2265" fmla="*/ 7364702 w 10164564"/>
                <a:gd name="connsiteY2265" fmla="*/ 3193150 h 6772275"/>
                <a:gd name="connsiteX2266" fmla="*/ 7351998 w 10164564"/>
                <a:gd name="connsiteY2266" fmla="*/ 3174091 h 6772275"/>
                <a:gd name="connsiteX2267" fmla="*/ 7339294 w 10164564"/>
                <a:gd name="connsiteY2267" fmla="*/ 3193150 h 6772275"/>
                <a:gd name="connsiteX2268" fmla="*/ 7351998 w 10164564"/>
                <a:gd name="connsiteY2268" fmla="*/ 3212209 h 6772275"/>
                <a:gd name="connsiteX2269" fmla="*/ 7364702 w 10164564"/>
                <a:gd name="connsiteY2269" fmla="*/ 3193150 h 6772275"/>
                <a:gd name="connsiteX2270" fmla="*/ 8948886 w 10164564"/>
                <a:gd name="connsiteY2270" fmla="*/ 3202044 h 6772275"/>
                <a:gd name="connsiteX2271" fmla="*/ 9008595 w 10164564"/>
                <a:gd name="connsiteY2271" fmla="*/ 3200773 h 6772275"/>
                <a:gd name="connsiteX2272" fmla="*/ 9021299 w 10164564"/>
                <a:gd name="connsiteY2272" fmla="*/ 3172820 h 6772275"/>
                <a:gd name="connsiteX2273" fmla="*/ 8990809 w 10164564"/>
                <a:gd name="connsiteY2273" fmla="*/ 3180444 h 6772275"/>
                <a:gd name="connsiteX2274" fmla="*/ 8971753 w 10164564"/>
                <a:gd name="connsiteY2274" fmla="*/ 3199503 h 6772275"/>
                <a:gd name="connsiteX2275" fmla="*/ 8967942 w 10164564"/>
                <a:gd name="connsiteY2275" fmla="*/ 3174091 h 6772275"/>
                <a:gd name="connsiteX2276" fmla="*/ 8937453 w 10164564"/>
                <a:gd name="connsiteY2276" fmla="*/ 3129620 h 6772275"/>
                <a:gd name="connsiteX2277" fmla="*/ 8899341 w 10164564"/>
                <a:gd name="connsiteY2277" fmla="*/ 3124538 h 6772275"/>
                <a:gd name="connsiteX2278" fmla="*/ 8889178 w 10164564"/>
                <a:gd name="connsiteY2278" fmla="*/ 3102937 h 6772275"/>
                <a:gd name="connsiteX2279" fmla="*/ 8868851 w 10164564"/>
                <a:gd name="connsiteY2279" fmla="*/ 3090232 h 6772275"/>
                <a:gd name="connsiteX2280" fmla="*/ 8820576 w 10164564"/>
                <a:gd name="connsiteY2280" fmla="*/ 3105479 h 6772275"/>
                <a:gd name="connsiteX2281" fmla="*/ 8839632 w 10164564"/>
                <a:gd name="connsiteY2281" fmla="*/ 3153761 h 6772275"/>
                <a:gd name="connsiteX2282" fmla="*/ 8896800 w 10164564"/>
                <a:gd name="connsiteY2282" fmla="*/ 3175361 h 6772275"/>
                <a:gd name="connsiteX2283" fmla="*/ 8875203 w 10164564"/>
                <a:gd name="connsiteY2283" fmla="*/ 3180444 h 6772275"/>
                <a:gd name="connsiteX2284" fmla="*/ 8870122 w 10164564"/>
                <a:gd name="connsiteY2284" fmla="*/ 3190609 h 6772275"/>
                <a:gd name="connsiteX2285" fmla="*/ 8901882 w 10164564"/>
                <a:gd name="connsiteY2285" fmla="*/ 3198232 h 6772275"/>
                <a:gd name="connsiteX2286" fmla="*/ 8948886 w 10164564"/>
                <a:gd name="connsiteY2286" fmla="*/ 3202044 h 6772275"/>
                <a:gd name="connsiteX2287" fmla="*/ 4582532 w 10164564"/>
                <a:gd name="connsiteY2287" fmla="*/ 3161385 h 6772275"/>
                <a:gd name="connsiteX2288" fmla="*/ 4519013 w 10164564"/>
                <a:gd name="connsiteY2288" fmla="*/ 3166467 h 6772275"/>
                <a:gd name="connsiteX2289" fmla="*/ 4548232 w 10164564"/>
                <a:gd name="connsiteY2289" fmla="*/ 3189338 h 6772275"/>
                <a:gd name="connsiteX2290" fmla="*/ 4582532 w 10164564"/>
                <a:gd name="connsiteY2290" fmla="*/ 3161385 h 6772275"/>
                <a:gd name="connsiteX2291" fmla="*/ 4722276 w 10164564"/>
                <a:gd name="connsiteY2291" fmla="*/ 3185526 h 6772275"/>
                <a:gd name="connsiteX2292" fmla="*/ 4703220 w 10164564"/>
                <a:gd name="connsiteY2292" fmla="*/ 3179173 h 6772275"/>
                <a:gd name="connsiteX2293" fmla="*/ 4684164 w 10164564"/>
                <a:gd name="connsiteY2293" fmla="*/ 3175361 h 6772275"/>
                <a:gd name="connsiteX2294" fmla="*/ 4665108 w 10164564"/>
                <a:gd name="connsiteY2294" fmla="*/ 3165197 h 6772275"/>
                <a:gd name="connsiteX2295" fmla="*/ 4646052 w 10164564"/>
                <a:gd name="connsiteY2295" fmla="*/ 3182985 h 6772275"/>
                <a:gd name="connsiteX2296" fmla="*/ 4684164 w 10164564"/>
                <a:gd name="connsiteY2296" fmla="*/ 3199503 h 6772275"/>
                <a:gd name="connsiteX2297" fmla="*/ 4722276 w 10164564"/>
                <a:gd name="connsiteY2297" fmla="*/ 3185526 h 6772275"/>
                <a:gd name="connsiteX2298" fmla="*/ 7195739 w 10164564"/>
                <a:gd name="connsiteY2298" fmla="*/ 3181714 h 6772275"/>
                <a:gd name="connsiteX2299" fmla="*/ 7213524 w 10164564"/>
                <a:gd name="connsiteY2299" fmla="*/ 3141055 h 6772275"/>
                <a:gd name="connsiteX2300" fmla="*/ 7232580 w 10164564"/>
                <a:gd name="connsiteY2300" fmla="*/ 3102937 h 6772275"/>
                <a:gd name="connsiteX2301" fmla="*/ 7244014 w 10164564"/>
                <a:gd name="connsiteY2301" fmla="*/ 3072443 h 6772275"/>
                <a:gd name="connsiteX2302" fmla="*/ 7256718 w 10164564"/>
                <a:gd name="connsiteY2302" fmla="*/ 3043219 h 6772275"/>
                <a:gd name="connsiteX2303" fmla="*/ 7318967 w 10164564"/>
                <a:gd name="connsiteY2303" fmla="*/ 2988584 h 6772275"/>
                <a:gd name="connsiteX2304" fmla="*/ 7374865 w 10164564"/>
                <a:gd name="connsiteY2304" fmla="*/ 2960631 h 6772275"/>
                <a:gd name="connsiteX2305" fmla="*/ 7354538 w 10164564"/>
                <a:gd name="connsiteY2305" fmla="*/ 2959360 h 6772275"/>
                <a:gd name="connsiteX2306" fmla="*/ 7308804 w 10164564"/>
                <a:gd name="connsiteY2306" fmla="*/ 2966984 h 6772275"/>
                <a:gd name="connsiteX2307" fmla="*/ 7308804 w 10164564"/>
                <a:gd name="connsiteY2307" fmla="*/ 2936489 h 6772275"/>
                <a:gd name="connsiteX2308" fmla="*/ 7230040 w 10164564"/>
                <a:gd name="connsiteY2308" fmla="*/ 2904725 h 6772275"/>
                <a:gd name="connsiteX2309" fmla="*/ 6767615 w 10164564"/>
                <a:gd name="connsiteY2309" fmla="*/ 2876771 h 6772275"/>
                <a:gd name="connsiteX2310" fmla="*/ 6282323 w 10164564"/>
                <a:gd name="connsiteY2310" fmla="*/ 2848818 h 6772275"/>
                <a:gd name="connsiteX2311" fmla="*/ 6157825 w 10164564"/>
                <a:gd name="connsiteY2311" fmla="*/ 2839924 h 6772275"/>
                <a:gd name="connsiteX2312" fmla="*/ 6157825 w 10164564"/>
                <a:gd name="connsiteY2312" fmla="*/ 2885666 h 6772275"/>
                <a:gd name="connsiteX2313" fmla="*/ 6108279 w 10164564"/>
                <a:gd name="connsiteY2313" fmla="*/ 2928866 h 6772275"/>
                <a:gd name="connsiteX2314" fmla="*/ 6044759 w 10164564"/>
                <a:gd name="connsiteY2314" fmla="*/ 3030514 h 6772275"/>
                <a:gd name="connsiteX2315" fmla="*/ 6084142 w 10164564"/>
                <a:gd name="connsiteY2315" fmla="*/ 3102937 h 6772275"/>
                <a:gd name="connsiteX2316" fmla="*/ 6615167 w 10164564"/>
                <a:gd name="connsiteY2316" fmla="*/ 3148679 h 6772275"/>
                <a:gd name="connsiteX2317" fmla="*/ 7116974 w 10164564"/>
                <a:gd name="connsiteY2317" fmla="*/ 3193150 h 6772275"/>
                <a:gd name="connsiteX2318" fmla="*/ 7166520 w 10164564"/>
                <a:gd name="connsiteY2318" fmla="*/ 3198232 h 6772275"/>
                <a:gd name="connsiteX2319" fmla="*/ 7195739 w 10164564"/>
                <a:gd name="connsiteY2319" fmla="*/ 3181714 h 6772275"/>
                <a:gd name="connsiteX2320" fmla="*/ 5738594 w 10164564"/>
                <a:gd name="connsiteY2320" fmla="*/ 3176632 h 6772275"/>
                <a:gd name="connsiteX2321" fmla="*/ 5850389 w 10164564"/>
                <a:gd name="connsiteY2321" fmla="*/ 3074984 h 6772275"/>
                <a:gd name="connsiteX2322" fmla="*/ 6001566 w 10164564"/>
                <a:gd name="connsiteY2322" fmla="*/ 2945384 h 6772275"/>
                <a:gd name="connsiteX2323" fmla="*/ 6071438 w 10164564"/>
                <a:gd name="connsiteY2323" fmla="*/ 2905995 h 6772275"/>
                <a:gd name="connsiteX2324" fmla="*/ 6037137 w 10164564"/>
                <a:gd name="connsiteY2324" fmla="*/ 2894560 h 6772275"/>
                <a:gd name="connsiteX2325" fmla="*/ 5979969 w 10164564"/>
                <a:gd name="connsiteY2325" fmla="*/ 2907266 h 6772275"/>
                <a:gd name="connsiteX2326" fmla="*/ 5963454 w 10164564"/>
                <a:gd name="connsiteY2326" fmla="*/ 2919972 h 6772275"/>
                <a:gd name="connsiteX2327" fmla="*/ 5931694 w 10164564"/>
                <a:gd name="connsiteY2327" fmla="*/ 2892019 h 6772275"/>
                <a:gd name="connsiteX2328" fmla="*/ 5968535 w 10164564"/>
                <a:gd name="connsiteY2328" fmla="*/ 2856442 h 6772275"/>
                <a:gd name="connsiteX2329" fmla="*/ 5993943 w 10164564"/>
                <a:gd name="connsiteY2329" fmla="*/ 2827218 h 6772275"/>
                <a:gd name="connsiteX2330" fmla="*/ 5979969 w 10164564"/>
                <a:gd name="connsiteY2330" fmla="*/ 2806889 h 6772275"/>
                <a:gd name="connsiteX2331" fmla="*/ 5929153 w 10164564"/>
                <a:gd name="connsiteY2331" fmla="*/ 2794183 h 6772275"/>
                <a:gd name="connsiteX2332" fmla="*/ 5903745 w 10164564"/>
                <a:gd name="connsiteY2332" fmla="*/ 2767500 h 6772275"/>
                <a:gd name="connsiteX2333" fmla="*/ 5878337 w 10164564"/>
                <a:gd name="connsiteY2333" fmla="*/ 2763688 h 6772275"/>
                <a:gd name="connsiteX2334" fmla="*/ 5837685 w 10164564"/>
                <a:gd name="connsiteY2334" fmla="*/ 2819595 h 6772275"/>
                <a:gd name="connsiteX2335" fmla="*/ 5868174 w 10164564"/>
                <a:gd name="connsiteY2335" fmla="*/ 2825948 h 6772275"/>
                <a:gd name="connsiteX2336" fmla="*/ 5883419 w 10164564"/>
                <a:gd name="connsiteY2336" fmla="*/ 2847548 h 6772275"/>
                <a:gd name="connsiteX2337" fmla="*/ 5808465 w 10164564"/>
                <a:gd name="connsiteY2337" fmla="*/ 2919972 h 6772275"/>
                <a:gd name="connsiteX2338" fmla="*/ 5797032 w 10164564"/>
                <a:gd name="connsiteY2338" fmla="*/ 2939031 h 6772275"/>
                <a:gd name="connsiteX2339" fmla="*/ 5783058 w 10164564"/>
                <a:gd name="connsiteY2339" fmla="*/ 2958090 h 6772275"/>
                <a:gd name="connsiteX2340" fmla="*/ 5755109 w 10164564"/>
                <a:gd name="connsiteY2340" fmla="*/ 2932678 h 6772275"/>
                <a:gd name="connsiteX2341" fmla="*/ 5736053 w 10164564"/>
                <a:gd name="connsiteY2341" fmla="*/ 2907266 h 6772275"/>
                <a:gd name="connsiteX2342" fmla="*/ 5732242 w 10164564"/>
                <a:gd name="connsiteY2342" fmla="*/ 2881854 h 6772275"/>
                <a:gd name="connsiteX2343" fmla="*/ 5710645 w 10164564"/>
                <a:gd name="connsiteY2343" fmla="*/ 2867877 h 6772275"/>
                <a:gd name="connsiteX2344" fmla="*/ 5634421 w 10164564"/>
                <a:gd name="connsiteY2344" fmla="*/ 2871689 h 6772275"/>
                <a:gd name="connsiteX2345" fmla="*/ 5624258 w 10164564"/>
                <a:gd name="connsiteY2345" fmla="*/ 2862795 h 6772275"/>
                <a:gd name="connsiteX2346" fmla="*/ 5579794 w 10164564"/>
                <a:gd name="connsiteY2346" fmla="*/ 2818324 h 6772275"/>
                <a:gd name="connsiteX2347" fmla="*/ 5558197 w 10164564"/>
                <a:gd name="connsiteY2347" fmla="*/ 2810700 h 6772275"/>
                <a:gd name="connsiteX2348" fmla="*/ 5560738 w 10164564"/>
                <a:gd name="connsiteY2348" fmla="*/ 2833571 h 6772275"/>
                <a:gd name="connsiteX2349" fmla="*/ 5572172 w 10164564"/>
                <a:gd name="connsiteY2349" fmla="*/ 2857713 h 6772275"/>
                <a:gd name="connsiteX2350" fmla="*/ 5583605 w 10164564"/>
                <a:gd name="connsiteY2350" fmla="*/ 2871689 h 6772275"/>
                <a:gd name="connsiteX2351" fmla="*/ 5556927 w 10164564"/>
                <a:gd name="connsiteY2351" fmla="*/ 2944113 h 6772275"/>
                <a:gd name="connsiteX2352" fmla="*/ 5570901 w 10164564"/>
                <a:gd name="connsiteY2352" fmla="*/ 2931407 h 6772275"/>
                <a:gd name="connsiteX2353" fmla="*/ 5592498 w 10164564"/>
                <a:gd name="connsiteY2353" fmla="*/ 2908536 h 6772275"/>
                <a:gd name="connsiteX2354" fmla="*/ 5568360 w 10164564"/>
                <a:gd name="connsiteY2354" fmla="*/ 2902183 h 6772275"/>
                <a:gd name="connsiteX2355" fmla="*/ 5541682 w 10164564"/>
                <a:gd name="connsiteY2355" fmla="*/ 2895830 h 6772275"/>
                <a:gd name="connsiteX2356" fmla="*/ 5520085 w 10164564"/>
                <a:gd name="connsiteY2356" fmla="*/ 2889477 h 6772275"/>
                <a:gd name="connsiteX2357" fmla="*/ 5515004 w 10164564"/>
                <a:gd name="connsiteY2357" fmla="*/ 2884395 h 6772275"/>
                <a:gd name="connsiteX2358" fmla="*/ 5511193 w 10164564"/>
                <a:gd name="connsiteY2358" fmla="*/ 2869148 h 6772275"/>
                <a:gd name="connsiteX2359" fmla="*/ 5490866 w 10164564"/>
                <a:gd name="connsiteY2359" fmla="*/ 2895830 h 6772275"/>
                <a:gd name="connsiteX2360" fmla="*/ 5471810 w 10164564"/>
                <a:gd name="connsiteY2360" fmla="*/ 2907266 h 6772275"/>
                <a:gd name="connsiteX2361" fmla="*/ 5445132 w 10164564"/>
                <a:gd name="connsiteY2361" fmla="*/ 2902183 h 6772275"/>
                <a:gd name="connsiteX2362" fmla="*/ 5445132 w 10164564"/>
                <a:gd name="connsiteY2362" fmla="*/ 2890748 h 6772275"/>
                <a:gd name="connsiteX2363" fmla="*/ 5423535 w 10164564"/>
                <a:gd name="connsiteY2363" fmla="*/ 2865336 h 6772275"/>
                <a:gd name="connsiteX2364" fmla="*/ 5395586 w 10164564"/>
                <a:gd name="connsiteY2364" fmla="*/ 2893289 h 6772275"/>
                <a:gd name="connsiteX2365" fmla="*/ 5408290 w 10164564"/>
                <a:gd name="connsiteY2365" fmla="*/ 2894560 h 6772275"/>
                <a:gd name="connsiteX2366" fmla="*/ 5420994 w 10164564"/>
                <a:gd name="connsiteY2366" fmla="*/ 2890748 h 6772275"/>
                <a:gd name="connsiteX2367" fmla="*/ 5389234 w 10164564"/>
                <a:gd name="connsiteY2367" fmla="*/ 2905995 h 6772275"/>
                <a:gd name="connsiteX2368" fmla="*/ 5362556 w 10164564"/>
                <a:gd name="connsiteY2368" fmla="*/ 2899642 h 6772275"/>
                <a:gd name="connsiteX2369" fmla="*/ 5344771 w 10164564"/>
                <a:gd name="connsiteY2369" fmla="*/ 2894560 h 6772275"/>
                <a:gd name="connsiteX2370" fmla="*/ 5332067 w 10164564"/>
                <a:gd name="connsiteY2370" fmla="*/ 2881854 h 6772275"/>
                <a:gd name="connsiteX2371" fmla="*/ 5319363 w 10164564"/>
                <a:gd name="connsiteY2371" fmla="*/ 2902183 h 6772275"/>
                <a:gd name="connsiteX2372" fmla="*/ 5304118 w 10164564"/>
                <a:gd name="connsiteY2372" fmla="*/ 2912348 h 6772275"/>
                <a:gd name="connsiteX2373" fmla="*/ 5296496 w 10164564"/>
                <a:gd name="connsiteY2373" fmla="*/ 2928866 h 6772275"/>
                <a:gd name="connsiteX2374" fmla="*/ 5262195 w 10164564"/>
                <a:gd name="connsiteY2374" fmla="*/ 2953007 h 6772275"/>
                <a:gd name="connsiteX2375" fmla="*/ 5227894 w 10164564"/>
                <a:gd name="connsiteY2375" fmla="*/ 2925054 h 6772275"/>
                <a:gd name="connsiteX2376" fmla="*/ 5212649 w 10164564"/>
                <a:gd name="connsiteY2376" fmla="*/ 2890748 h 6772275"/>
                <a:gd name="connsiteX2377" fmla="*/ 5192323 w 10164564"/>
                <a:gd name="connsiteY2377" fmla="*/ 2898372 h 6772275"/>
                <a:gd name="connsiteX2378" fmla="*/ 5168185 w 10164564"/>
                <a:gd name="connsiteY2378" fmla="*/ 2869148 h 6772275"/>
                <a:gd name="connsiteX2379" fmla="*/ 5151670 w 10164564"/>
                <a:gd name="connsiteY2379" fmla="*/ 2813242 h 6772275"/>
                <a:gd name="connsiteX2380" fmla="*/ 5144048 w 10164564"/>
                <a:gd name="connsiteY2380" fmla="*/ 2810700 h 6772275"/>
                <a:gd name="connsiteX2381" fmla="*/ 5137696 w 10164564"/>
                <a:gd name="connsiteY2381" fmla="*/ 2839924 h 6772275"/>
                <a:gd name="connsiteX2382" fmla="*/ 5124992 w 10164564"/>
                <a:gd name="connsiteY2382" fmla="*/ 2852630 h 6772275"/>
                <a:gd name="connsiteX2383" fmla="*/ 5094502 w 10164564"/>
                <a:gd name="connsiteY2383" fmla="*/ 2860254 h 6772275"/>
                <a:gd name="connsiteX2384" fmla="*/ 5055120 w 10164564"/>
                <a:gd name="connsiteY2384" fmla="*/ 2892019 h 6772275"/>
                <a:gd name="connsiteX2385" fmla="*/ 5019549 w 10164564"/>
                <a:gd name="connsiteY2385" fmla="*/ 2888207 h 6772275"/>
                <a:gd name="connsiteX2386" fmla="*/ 4994141 w 10164564"/>
                <a:gd name="connsiteY2386" fmla="*/ 2890748 h 6772275"/>
                <a:gd name="connsiteX2387" fmla="*/ 4976356 w 10164564"/>
                <a:gd name="connsiteY2387" fmla="*/ 2889477 h 6772275"/>
                <a:gd name="connsiteX2388" fmla="*/ 4948407 w 10164564"/>
                <a:gd name="connsiteY2388" fmla="*/ 2884395 h 6772275"/>
                <a:gd name="connsiteX2389" fmla="*/ 4878535 w 10164564"/>
                <a:gd name="connsiteY2389" fmla="*/ 2890748 h 6772275"/>
                <a:gd name="connsiteX2390" fmla="*/ 4836612 w 10164564"/>
                <a:gd name="connsiteY2390" fmla="*/ 2866607 h 6772275"/>
                <a:gd name="connsiteX2391" fmla="*/ 4825178 w 10164564"/>
                <a:gd name="connsiteY2391" fmla="*/ 2862795 h 6772275"/>
                <a:gd name="connsiteX2392" fmla="*/ 4813745 w 10164564"/>
                <a:gd name="connsiteY2392" fmla="*/ 2827218 h 6772275"/>
                <a:gd name="connsiteX2393" fmla="*/ 4825178 w 10164564"/>
                <a:gd name="connsiteY2393" fmla="*/ 2814512 h 6772275"/>
                <a:gd name="connsiteX2394" fmla="*/ 4798500 w 10164564"/>
                <a:gd name="connsiteY2394" fmla="*/ 2792912 h 6772275"/>
                <a:gd name="connsiteX2395" fmla="*/ 4667649 w 10164564"/>
                <a:gd name="connsiteY2395" fmla="*/ 2759877 h 6772275"/>
                <a:gd name="connsiteX2396" fmla="*/ 4559665 w 10164564"/>
                <a:gd name="connsiteY2396" fmla="*/ 2750982 h 6772275"/>
                <a:gd name="connsiteX2397" fmla="*/ 4559665 w 10164564"/>
                <a:gd name="connsiteY2397" fmla="*/ 2705241 h 6772275"/>
                <a:gd name="connsiteX2398" fmla="*/ 4573640 w 10164564"/>
                <a:gd name="connsiteY2398" fmla="*/ 2650605 h 6772275"/>
                <a:gd name="connsiteX2399" fmla="*/ 4572369 w 10164564"/>
                <a:gd name="connsiteY2399" fmla="*/ 2625194 h 6772275"/>
                <a:gd name="connsiteX2400" fmla="*/ 4557125 w 10164564"/>
                <a:gd name="connsiteY2400" fmla="*/ 2548958 h 6772275"/>
                <a:gd name="connsiteX2401" fmla="*/ 4588884 w 10164564"/>
                <a:gd name="connsiteY2401" fmla="*/ 2487969 h 6772275"/>
                <a:gd name="connsiteX2402" fmla="*/ 4620644 w 10164564"/>
                <a:gd name="connsiteY2402" fmla="*/ 2473993 h 6772275"/>
                <a:gd name="connsiteX2403" fmla="*/ 4596507 w 10164564"/>
                <a:gd name="connsiteY2403" fmla="*/ 2466369 h 6772275"/>
                <a:gd name="connsiteX2404" fmla="*/ 4564747 w 10164564"/>
                <a:gd name="connsiteY2404" fmla="*/ 2453663 h 6772275"/>
                <a:gd name="connsiteX2405" fmla="*/ 4573640 w 10164564"/>
                <a:gd name="connsiteY2405" fmla="*/ 2444769 h 6772275"/>
                <a:gd name="connsiteX2406" fmla="*/ 4573640 w 10164564"/>
                <a:gd name="connsiteY2406" fmla="*/ 2435875 h 6772275"/>
                <a:gd name="connsiteX2407" fmla="*/ 4571099 w 10164564"/>
                <a:gd name="connsiteY2407" fmla="*/ 2360910 h 6772275"/>
                <a:gd name="connsiteX2408" fmla="*/ 4571099 w 10164564"/>
                <a:gd name="connsiteY2408" fmla="*/ 2343121 h 6772275"/>
                <a:gd name="connsiteX2409" fmla="*/ 4558395 w 10164564"/>
                <a:gd name="connsiteY2409" fmla="*/ 2260533 h 6772275"/>
                <a:gd name="connsiteX2410" fmla="*/ 4585073 w 10164564"/>
                <a:gd name="connsiteY2410" fmla="*/ 2203356 h 6772275"/>
                <a:gd name="connsiteX2411" fmla="*/ 4607940 w 10164564"/>
                <a:gd name="connsiteY2411" fmla="*/ 2197003 h 6772275"/>
                <a:gd name="connsiteX2412" fmla="*/ 4568558 w 10164564"/>
                <a:gd name="connsiteY2412" fmla="*/ 2180485 h 6772275"/>
                <a:gd name="connsiteX2413" fmla="*/ 4562206 w 10164564"/>
                <a:gd name="connsiteY2413" fmla="*/ 2160155 h 6772275"/>
                <a:gd name="connsiteX2414" fmla="*/ 4544421 w 10164564"/>
                <a:gd name="connsiteY2414" fmla="*/ 2075026 h 6772275"/>
                <a:gd name="connsiteX2415" fmla="*/ 4531717 w 10164564"/>
                <a:gd name="connsiteY2415" fmla="*/ 2061049 h 6772275"/>
                <a:gd name="connsiteX2416" fmla="*/ 4524094 w 10164564"/>
                <a:gd name="connsiteY2416" fmla="*/ 2047072 h 6772275"/>
                <a:gd name="connsiteX2417" fmla="*/ 4525365 w 10164564"/>
                <a:gd name="connsiteY2417" fmla="*/ 2077567 h 6772275"/>
                <a:gd name="connsiteX2418" fmla="*/ 4510120 w 10164564"/>
                <a:gd name="connsiteY2418" fmla="*/ 2166508 h 6772275"/>
                <a:gd name="connsiteX2419" fmla="*/ 4480901 w 10164564"/>
                <a:gd name="connsiteY2419" fmla="*/ 2212250 h 6772275"/>
                <a:gd name="connsiteX2420" fmla="*/ 4461845 w 10164564"/>
                <a:gd name="connsiteY2420" fmla="*/ 2246556 h 6772275"/>
                <a:gd name="connsiteX2421" fmla="*/ 4469467 w 10164564"/>
                <a:gd name="connsiteY2421" fmla="*/ 2284674 h 6772275"/>
                <a:gd name="connsiteX2422" fmla="*/ 4489794 w 10164564"/>
                <a:gd name="connsiteY2422" fmla="*/ 2259262 h 6772275"/>
                <a:gd name="connsiteX2423" fmla="*/ 4496145 w 10164564"/>
                <a:gd name="connsiteY2423" fmla="*/ 2233850 h 6772275"/>
                <a:gd name="connsiteX2424" fmla="*/ 4501227 w 10164564"/>
                <a:gd name="connsiteY2424" fmla="*/ 2222415 h 6772275"/>
                <a:gd name="connsiteX2425" fmla="*/ 4511390 w 10164564"/>
                <a:gd name="connsiteY2425" fmla="*/ 2197003 h 6772275"/>
                <a:gd name="connsiteX2426" fmla="*/ 4536798 w 10164564"/>
                <a:gd name="connsiteY2426" fmla="*/ 2217332 h 6772275"/>
                <a:gd name="connsiteX2427" fmla="*/ 4522824 w 10164564"/>
                <a:gd name="connsiteY2427" fmla="*/ 2466369 h 6772275"/>
                <a:gd name="connsiteX2428" fmla="*/ 4532987 w 10164564"/>
                <a:gd name="connsiteY2428" fmla="*/ 2490510 h 6772275"/>
                <a:gd name="connsiteX2429" fmla="*/ 4529176 w 10164564"/>
                <a:gd name="connsiteY2429" fmla="*/ 2495593 h 6772275"/>
                <a:gd name="connsiteX2430" fmla="*/ 4506309 w 10164564"/>
                <a:gd name="connsiteY2430" fmla="*/ 2508299 h 6772275"/>
                <a:gd name="connsiteX2431" fmla="*/ 4485982 w 10164564"/>
                <a:gd name="connsiteY2431" fmla="*/ 2521005 h 6772275"/>
                <a:gd name="connsiteX2432" fmla="*/ 4475819 w 10164564"/>
                <a:gd name="connsiteY2432" fmla="*/ 2527358 h 6772275"/>
                <a:gd name="connsiteX2433" fmla="*/ 4511390 w 10164564"/>
                <a:gd name="connsiteY2433" fmla="*/ 2533711 h 6772275"/>
                <a:gd name="connsiteX2434" fmla="*/ 4539339 w 10164564"/>
                <a:gd name="connsiteY2434" fmla="*/ 2644252 h 6772275"/>
                <a:gd name="connsiteX2435" fmla="*/ 4519013 w 10164564"/>
                <a:gd name="connsiteY2435" fmla="*/ 2756065 h 6772275"/>
                <a:gd name="connsiteX2436" fmla="*/ 3946064 w 10164564"/>
                <a:gd name="connsiteY2436" fmla="*/ 2719218 h 6772275"/>
                <a:gd name="connsiteX2437" fmla="*/ 3393441 w 10164564"/>
                <a:gd name="connsiteY2437" fmla="*/ 2686182 h 6772275"/>
                <a:gd name="connsiteX2438" fmla="*/ 3392170 w 10164564"/>
                <a:gd name="connsiteY2438" fmla="*/ 2642982 h 6772275"/>
                <a:gd name="connsiteX2439" fmla="*/ 3408686 w 10164564"/>
                <a:gd name="connsiteY2439" fmla="*/ 2556581 h 6772275"/>
                <a:gd name="connsiteX2440" fmla="*/ 3420119 w 10164564"/>
                <a:gd name="connsiteY2440" fmla="*/ 2513381 h 6772275"/>
                <a:gd name="connsiteX2441" fmla="*/ 3426471 w 10164564"/>
                <a:gd name="connsiteY2441" fmla="*/ 2487969 h 6772275"/>
                <a:gd name="connsiteX2442" fmla="*/ 3458231 w 10164564"/>
                <a:gd name="connsiteY2442" fmla="*/ 2486699 h 6772275"/>
                <a:gd name="connsiteX2443" fmla="*/ 3464583 w 10164564"/>
                <a:gd name="connsiteY2443" fmla="*/ 2519734 h 6772275"/>
                <a:gd name="connsiteX2444" fmla="*/ 3502695 w 10164564"/>
                <a:gd name="connsiteY2444" fmla="*/ 2429522 h 6772275"/>
                <a:gd name="connsiteX2445" fmla="*/ 3515399 w 10164564"/>
                <a:gd name="connsiteY2445" fmla="*/ 2399027 h 6772275"/>
                <a:gd name="connsiteX2446" fmla="*/ 3529373 w 10164564"/>
                <a:gd name="connsiteY2446" fmla="*/ 2440957 h 6772275"/>
                <a:gd name="connsiteX2447" fmla="*/ 3540807 w 10164564"/>
                <a:gd name="connsiteY2447" fmla="*/ 2449851 h 6772275"/>
                <a:gd name="connsiteX2448" fmla="*/ 3558592 w 10164564"/>
                <a:gd name="connsiteY2448" fmla="*/ 2352015 h 6772275"/>
                <a:gd name="connsiteX2449" fmla="*/ 3572567 w 10164564"/>
                <a:gd name="connsiteY2449" fmla="*/ 2299921 h 6772275"/>
                <a:gd name="connsiteX2450" fmla="*/ 3670387 w 10164564"/>
                <a:gd name="connsiteY2450" fmla="*/ 2280862 h 6772275"/>
                <a:gd name="connsiteX2451" fmla="*/ 3754234 w 10164564"/>
                <a:gd name="connsiteY2451" fmla="*/ 2274509 h 6772275"/>
                <a:gd name="connsiteX2452" fmla="*/ 3760586 w 10164564"/>
                <a:gd name="connsiteY2452" fmla="*/ 2321521 h 6772275"/>
                <a:gd name="connsiteX2453" fmla="*/ 3733907 w 10164564"/>
                <a:gd name="connsiteY2453" fmla="*/ 2404110 h 6772275"/>
                <a:gd name="connsiteX2454" fmla="*/ 3769478 w 10164564"/>
                <a:gd name="connsiteY2454" fmla="*/ 2409192 h 6772275"/>
                <a:gd name="connsiteX2455" fmla="*/ 3853325 w 10164564"/>
                <a:gd name="connsiteY2455" fmla="*/ 2443498 h 6772275"/>
                <a:gd name="connsiteX2456" fmla="*/ 3899059 w 10164564"/>
                <a:gd name="connsiteY2456" fmla="*/ 2473993 h 6772275"/>
                <a:gd name="connsiteX2457" fmla="*/ 3929548 w 10164564"/>
                <a:gd name="connsiteY2457" fmla="*/ 2466369 h 6772275"/>
                <a:gd name="connsiteX2458" fmla="*/ 3871110 w 10164564"/>
                <a:gd name="connsiteY2458" fmla="*/ 2418086 h 6772275"/>
                <a:gd name="connsiteX2459" fmla="*/ 3904140 w 10164564"/>
                <a:gd name="connsiteY2459" fmla="*/ 2415545 h 6772275"/>
                <a:gd name="connsiteX2460" fmla="*/ 3929548 w 10164564"/>
                <a:gd name="connsiteY2460" fmla="*/ 2391404 h 6772275"/>
                <a:gd name="connsiteX2461" fmla="*/ 3949875 w 10164564"/>
                <a:gd name="connsiteY2461" fmla="*/ 2357098 h 6772275"/>
                <a:gd name="connsiteX2462" fmla="*/ 3944793 w 10164564"/>
                <a:gd name="connsiteY2462" fmla="*/ 2349474 h 6772275"/>
                <a:gd name="connsiteX2463" fmla="*/ 3901600 w 10164564"/>
                <a:gd name="connsiteY2463" fmla="*/ 2334227 h 6772275"/>
                <a:gd name="connsiteX2464" fmla="*/ 3883814 w 10164564"/>
                <a:gd name="connsiteY2464" fmla="*/ 2335498 h 6772275"/>
                <a:gd name="connsiteX2465" fmla="*/ 3820294 w 10164564"/>
                <a:gd name="connsiteY2465" fmla="*/ 2302462 h 6772275"/>
                <a:gd name="connsiteX2466" fmla="*/ 3860947 w 10164564"/>
                <a:gd name="connsiteY2466" fmla="*/ 2293568 h 6772275"/>
                <a:gd name="connsiteX2467" fmla="*/ 3883814 w 10164564"/>
                <a:gd name="connsiteY2467" fmla="*/ 2292297 h 6772275"/>
                <a:gd name="connsiteX2468" fmla="*/ 3938441 w 10164564"/>
                <a:gd name="connsiteY2468" fmla="*/ 2271968 h 6772275"/>
                <a:gd name="connsiteX2469" fmla="*/ 4118837 w 10164564"/>
                <a:gd name="connsiteY2469" fmla="*/ 2259262 h 6772275"/>
                <a:gd name="connsiteX2470" fmla="*/ 3982905 w 10164564"/>
                <a:gd name="connsiteY2470" fmla="*/ 2247827 h 6772275"/>
                <a:gd name="connsiteX2471" fmla="*/ 3844432 w 10164564"/>
                <a:gd name="connsiteY2471" fmla="*/ 2231309 h 6772275"/>
                <a:gd name="connsiteX2472" fmla="*/ 3832998 w 10164564"/>
                <a:gd name="connsiteY2472" fmla="*/ 2230038 h 6772275"/>
                <a:gd name="connsiteX2473" fmla="*/ 3723744 w 10164564"/>
                <a:gd name="connsiteY2473" fmla="*/ 2232579 h 6772275"/>
                <a:gd name="connsiteX2474" fmla="*/ 3740259 w 10164564"/>
                <a:gd name="connsiteY2474" fmla="*/ 2228768 h 6772275"/>
                <a:gd name="connsiteX2475" fmla="*/ 3725014 w 10164564"/>
                <a:gd name="connsiteY2475" fmla="*/ 2213520 h 6772275"/>
                <a:gd name="connsiteX2476" fmla="*/ 3661495 w 10164564"/>
                <a:gd name="connsiteY2476" fmla="*/ 2136014 h 6772275"/>
                <a:gd name="connsiteX2477" fmla="*/ 3647520 w 10164564"/>
                <a:gd name="connsiteY2477" fmla="*/ 2128391 h 6772275"/>
                <a:gd name="connsiteX2478" fmla="*/ 3629735 w 10164564"/>
                <a:gd name="connsiteY2478" fmla="*/ 2118226 h 6772275"/>
                <a:gd name="connsiteX2479" fmla="*/ 3615760 w 10164564"/>
                <a:gd name="connsiteY2479" fmla="*/ 2119496 h 6772275"/>
                <a:gd name="connsiteX2480" fmla="*/ 3595434 w 10164564"/>
                <a:gd name="connsiteY2480" fmla="*/ 2122038 h 6772275"/>
                <a:gd name="connsiteX2481" fmla="*/ 3577648 w 10164564"/>
                <a:gd name="connsiteY2481" fmla="*/ 2114414 h 6772275"/>
                <a:gd name="connsiteX2482" fmla="*/ 3567485 w 10164564"/>
                <a:gd name="connsiteY2482" fmla="*/ 2110602 h 6772275"/>
                <a:gd name="connsiteX2483" fmla="*/ 3547159 w 10164564"/>
                <a:gd name="connsiteY2483" fmla="*/ 2076296 h 6772275"/>
                <a:gd name="connsiteX2484" fmla="*/ 3528103 w 10164564"/>
                <a:gd name="connsiteY2484" fmla="*/ 2067402 h 6772275"/>
                <a:gd name="connsiteX2485" fmla="*/ 3516669 w 10164564"/>
                <a:gd name="connsiteY2485" fmla="*/ 2067402 h 6772275"/>
                <a:gd name="connsiteX2486" fmla="*/ 3497613 w 10164564"/>
                <a:gd name="connsiteY2486" fmla="*/ 2069943 h 6772275"/>
                <a:gd name="connsiteX2487" fmla="*/ 3501425 w 10164564"/>
                <a:gd name="connsiteY2487" fmla="*/ 2055967 h 6772275"/>
                <a:gd name="connsiteX2488" fmla="*/ 3515399 w 10164564"/>
                <a:gd name="connsiteY2488" fmla="*/ 2034366 h 6772275"/>
                <a:gd name="connsiteX2489" fmla="*/ 3533185 w 10164564"/>
                <a:gd name="connsiteY2489" fmla="*/ 2040719 h 6772275"/>
                <a:gd name="connsiteX2490" fmla="*/ 3564944 w 10164564"/>
                <a:gd name="connsiteY2490" fmla="*/ 2052155 h 6772275"/>
                <a:gd name="connsiteX2491" fmla="*/ 3563674 w 10164564"/>
                <a:gd name="connsiteY2491" fmla="*/ 2026743 h 6772275"/>
                <a:gd name="connsiteX2492" fmla="*/ 3568756 w 10164564"/>
                <a:gd name="connsiteY2492" fmla="*/ 2019119 h 6772275"/>
                <a:gd name="connsiteX2493" fmla="*/ 3586541 w 10164564"/>
                <a:gd name="connsiteY2493" fmla="*/ 2050884 h 6772275"/>
                <a:gd name="connsiteX2494" fmla="*/ 3577648 w 10164564"/>
                <a:gd name="connsiteY2494" fmla="*/ 2078837 h 6772275"/>
                <a:gd name="connsiteX2495" fmla="*/ 3652602 w 10164564"/>
                <a:gd name="connsiteY2495" fmla="*/ 2099167 h 6772275"/>
                <a:gd name="connsiteX2496" fmla="*/ 3759315 w 10164564"/>
                <a:gd name="connsiteY2496" fmla="*/ 2130932 h 6772275"/>
                <a:gd name="connsiteX2497" fmla="*/ 3785994 w 10164564"/>
                <a:gd name="connsiteY2497" fmla="*/ 2142367 h 6772275"/>
                <a:gd name="connsiteX2498" fmla="*/ 3778371 w 10164564"/>
                <a:gd name="connsiteY2498" fmla="*/ 2115685 h 6772275"/>
                <a:gd name="connsiteX2499" fmla="*/ 3816483 w 10164564"/>
                <a:gd name="connsiteY2499" fmla="*/ 2116955 h 6772275"/>
                <a:gd name="connsiteX2500" fmla="*/ 3862217 w 10164564"/>
                <a:gd name="connsiteY2500" fmla="*/ 2124579 h 6772275"/>
                <a:gd name="connsiteX2501" fmla="*/ 3984175 w 10164564"/>
                <a:gd name="connsiteY2501" fmla="*/ 2120767 h 6772275"/>
                <a:gd name="connsiteX2502" fmla="*/ 4036262 w 10164564"/>
                <a:gd name="connsiteY2502" fmla="*/ 2100437 h 6772275"/>
                <a:gd name="connsiteX2503" fmla="*/ 4060399 w 10164564"/>
                <a:gd name="connsiteY2503" fmla="*/ 2094084 h 6772275"/>
                <a:gd name="connsiteX2504" fmla="*/ 4099782 w 10164564"/>
                <a:gd name="connsiteY2504" fmla="*/ 2092814 h 6772275"/>
                <a:gd name="connsiteX2505" fmla="*/ 4068022 w 10164564"/>
                <a:gd name="connsiteY2505" fmla="*/ 2080108 h 6772275"/>
                <a:gd name="connsiteX2506" fmla="*/ 4023558 w 10164564"/>
                <a:gd name="connsiteY2506" fmla="*/ 2075026 h 6772275"/>
                <a:gd name="connsiteX2507" fmla="*/ 3989257 w 10164564"/>
                <a:gd name="connsiteY2507" fmla="*/ 2069943 h 6772275"/>
                <a:gd name="connsiteX2508" fmla="*/ 3985446 w 10164564"/>
                <a:gd name="connsiteY2508" fmla="*/ 2055967 h 6772275"/>
                <a:gd name="connsiteX2509" fmla="*/ 3976553 w 10164564"/>
                <a:gd name="connsiteY2509" fmla="*/ 2043261 h 6772275"/>
                <a:gd name="connsiteX2510" fmla="*/ 3947334 w 10164564"/>
                <a:gd name="connsiteY2510" fmla="*/ 2054696 h 6772275"/>
                <a:gd name="connsiteX2511" fmla="*/ 3864758 w 10164564"/>
                <a:gd name="connsiteY2511" fmla="*/ 2034366 h 6772275"/>
                <a:gd name="connsiteX2512" fmla="*/ 3906681 w 10164564"/>
                <a:gd name="connsiteY2512" fmla="*/ 2020390 h 6772275"/>
                <a:gd name="connsiteX2513" fmla="*/ 3972742 w 10164564"/>
                <a:gd name="connsiteY2513" fmla="*/ 2015308 h 6772275"/>
                <a:gd name="connsiteX2514" fmla="*/ 3990527 w 10164564"/>
                <a:gd name="connsiteY2514" fmla="*/ 2012766 h 6772275"/>
                <a:gd name="connsiteX2515" fmla="*/ 4015935 w 10164564"/>
                <a:gd name="connsiteY2515" fmla="*/ 2007684 h 6772275"/>
                <a:gd name="connsiteX2516" fmla="*/ 3929548 w 10164564"/>
                <a:gd name="connsiteY2516" fmla="*/ 1920013 h 6772275"/>
                <a:gd name="connsiteX2517" fmla="*/ 3832998 w 10164564"/>
                <a:gd name="connsiteY2517" fmla="*/ 1786600 h 6772275"/>
                <a:gd name="connsiteX2518" fmla="*/ 3868569 w 10164564"/>
                <a:gd name="connsiteY2518" fmla="*/ 1725612 h 6772275"/>
                <a:gd name="connsiteX2519" fmla="*/ 3883814 w 10164564"/>
                <a:gd name="connsiteY2519" fmla="*/ 1712906 h 6772275"/>
                <a:gd name="connsiteX2520" fmla="*/ 3887625 w 10164564"/>
                <a:gd name="connsiteY2520" fmla="*/ 1700200 h 6772275"/>
                <a:gd name="connsiteX2521" fmla="*/ 3893977 w 10164564"/>
                <a:gd name="connsiteY2521" fmla="*/ 1674788 h 6772275"/>
                <a:gd name="connsiteX2522" fmla="*/ 3845702 w 10164564"/>
                <a:gd name="connsiteY2522" fmla="*/ 1662082 h 6772275"/>
                <a:gd name="connsiteX2523" fmla="*/ 3819024 w 10164564"/>
                <a:gd name="connsiteY2523" fmla="*/ 1660811 h 6772275"/>
                <a:gd name="connsiteX2524" fmla="*/ 3783453 w 10164564"/>
                <a:gd name="connsiteY2524" fmla="*/ 1660811 h 6772275"/>
                <a:gd name="connsiteX2525" fmla="*/ 3695795 w 10164564"/>
                <a:gd name="connsiteY2525" fmla="*/ 1673517 h 6772275"/>
                <a:gd name="connsiteX2526" fmla="*/ 3601786 w 10164564"/>
                <a:gd name="connsiteY2526" fmla="*/ 1683682 h 6772275"/>
                <a:gd name="connsiteX2527" fmla="*/ 3566215 w 10164564"/>
                <a:gd name="connsiteY2527" fmla="*/ 1693847 h 6772275"/>
                <a:gd name="connsiteX2528" fmla="*/ 3511588 w 10164564"/>
                <a:gd name="connsiteY2528" fmla="*/ 1690035 h 6772275"/>
                <a:gd name="connsiteX2529" fmla="*/ 3483639 w 10164564"/>
                <a:gd name="connsiteY2529" fmla="*/ 1676058 h 6772275"/>
                <a:gd name="connsiteX2530" fmla="*/ 3476017 w 10164564"/>
                <a:gd name="connsiteY2530" fmla="*/ 1654458 h 6772275"/>
                <a:gd name="connsiteX2531" fmla="*/ 3479828 w 10164564"/>
                <a:gd name="connsiteY2531" fmla="*/ 1631588 h 6772275"/>
                <a:gd name="connsiteX2532" fmla="*/ 3496343 w 10164564"/>
                <a:gd name="connsiteY2532" fmla="*/ 1555352 h 6772275"/>
                <a:gd name="connsiteX2533" fmla="*/ 3468394 w 10164564"/>
                <a:gd name="connsiteY2533" fmla="*/ 1561705 h 6772275"/>
                <a:gd name="connsiteX2534" fmla="*/ 3409956 w 10164564"/>
                <a:gd name="connsiteY2534" fmla="*/ 1576952 h 6772275"/>
                <a:gd name="connsiteX2535" fmla="*/ 3371844 w 10164564"/>
                <a:gd name="connsiteY2535" fmla="*/ 1589658 h 6772275"/>
                <a:gd name="connsiteX2536" fmla="*/ 3389630 w 10164564"/>
                <a:gd name="connsiteY2536" fmla="*/ 1592199 h 6772275"/>
                <a:gd name="connsiteX2537" fmla="*/ 3401063 w 10164564"/>
                <a:gd name="connsiteY2537" fmla="*/ 1598552 h 6772275"/>
                <a:gd name="connsiteX2538" fmla="*/ 3383278 w 10164564"/>
                <a:gd name="connsiteY2538" fmla="*/ 1607446 h 6772275"/>
                <a:gd name="connsiteX2539" fmla="*/ 3359140 w 10164564"/>
                <a:gd name="connsiteY2539" fmla="*/ 1615070 h 6772275"/>
                <a:gd name="connsiteX2540" fmla="*/ 3351518 w 10164564"/>
                <a:gd name="connsiteY2540" fmla="*/ 1400339 h 6772275"/>
                <a:gd name="connsiteX2541" fmla="*/ 3368033 w 10164564"/>
                <a:gd name="connsiteY2541" fmla="*/ 1162738 h 6772275"/>
                <a:gd name="connsiteX2542" fmla="*/ 3390900 w 10164564"/>
                <a:gd name="connsiteY2542" fmla="*/ 1272009 h 6772275"/>
                <a:gd name="connsiteX2543" fmla="*/ 3394711 w 10164564"/>
                <a:gd name="connsiteY2543" fmla="*/ 1388904 h 6772275"/>
                <a:gd name="connsiteX2544" fmla="*/ 3436634 w 10164564"/>
                <a:gd name="connsiteY2544" fmla="*/ 1390174 h 6772275"/>
                <a:gd name="connsiteX2545" fmla="*/ 3477287 w 10164564"/>
                <a:gd name="connsiteY2545" fmla="*/ 1368574 h 6772275"/>
                <a:gd name="connsiteX2546" fmla="*/ 3496343 w 10164564"/>
                <a:gd name="connsiteY2546" fmla="*/ 1344433 h 6772275"/>
                <a:gd name="connsiteX2547" fmla="*/ 3515399 w 10164564"/>
                <a:gd name="connsiteY2547" fmla="*/ 1357139 h 6772275"/>
                <a:gd name="connsiteX2548" fmla="*/ 3528103 w 10164564"/>
                <a:gd name="connsiteY2548" fmla="*/ 1369845 h 6772275"/>
                <a:gd name="connsiteX2549" fmla="*/ 3540807 w 10164564"/>
                <a:gd name="connsiteY2549" fmla="*/ 1344433 h 6772275"/>
                <a:gd name="connsiteX2550" fmla="*/ 3528103 w 10164564"/>
                <a:gd name="connsiteY2550" fmla="*/ 1319021 h 6772275"/>
                <a:gd name="connsiteX2551" fmla="*/ 3515399 w 10164564"/>
                <a:gd name="connsiteY2551" fmla="*/ 1305045 h 6772275"/>
                <a:gd name="connsiteX2552" fmla="*/ 3531914 w 10164564"/>
                <a:gd name="connsiteY2552" fmla="*/ 1305045 h 6772275"/>
                <a:gd name="connsiteX2553" fmla="*/ 3571296 w 10164564"/>
                <a:gd name="connsiteY2553" fmla="*/ 1294880 h 6772275"/>
                <a:gd name="connsiteX2554" fmla="*/ 3564944 w 10164564"/>
                <a:gd name="connsiteY2554" fmla="*/ 1230079 h 6772275"/>
                <a:gd name="connsiteX2555" fmla="*/ 3554781 w 10164564"/>
                <a:gd name="connsiteY2555" fmla="*/ 1170361 h 6772275"/>
                <a:gd name="connsiteX2556" fmla="*/ 3566215 w 10164564"/>
                <a:gd name="connsiteY2556" fmla="*/ 1153844 h 6772275"/>
                <a:gd name="connsiteX2557" fmla="*/ 3577648 w 10164564"/>
                <a:gd name="connsiteY2557" fmla="*/ 1169091 h 6772275"/>
                <a:gd name="connsiteX2558" fmla="*/ 3617031 w 10164564"/>
                <a:gd name="connsiteY2558" fmla="*/ 1132244 h 6772275"/>
                <a:gd name="connsiteX2559" fmla="*/ 3655143 w 10164564"/>
                <a:gd name="connsiteY2559" fmla="*/ 1087773 h 6772275"/>
                <a:gd name="connsiteX2560" fmla="*/ 3684362 w 10164564"/>
                <a:gd name="connsiteY2560" fmla="*/ 1039490 h 6772275"/>
                <a:gd name="connsiteX2561" fmla="*/ 3686903 w 10164564"/>
                <a:gd name="connsiteY2561" fmla="*/ 1026784 h 6772275"/>
                <a:gd name="connsiteX2562" fmla="*/ 3661495 w 10164564"/>
                <a:gd name="connsiteY2562" fmla="*/ 1025513 h 6772275"/>
                <a:gd name="connsiteX2563" fmla="*/ 3686903 w 10164564"/>
                <a:gd name="connsiteY2563" fmla="*/ 1014078 h 6772275"/>
                <a:gd name="connsiteX2564" fmla="*/ 3808861 w 10164564"/>
                <a:gd name="connsiteY2564" fmla="*/ 1002643 h 6772275"/>
                <a:gd name="connsiteX2565" fmla="*/ 3989257 w 10164564"/>
                <a:gd name="connsiteY2565" fmla="*/ 954360 h 6772275"/>
                <a:gd name="connsiteX2566" fmla="*/ 3436634 w 10164564"/>
                <a:gd name="connsiteY2566" fmla="*/ 968337 h 6772275"/>
                <a:gd name="connsiteX2567" fmla="*/ 3451879 w 10164564"/>
                <a:gd name="connsiteY2567" fmla="*/ 1014078 h 6772275"/>
                <a:gd name="connsiteX2568" fmla="*/ 3477287 w 10164564"/>
                <a:gd name="connsiteY2568" fmla="*/ 1025513 h 6772275"/>
                <a:gd name="connsiteX2569" fmla="*/ 3511588 w 10164564"/>
                <a:gd name="connsiteY2569" fmla="*/ 1035678 h 6772275"/>
                <a:gd name="connsiteX2570" fmla="*/ 3550970 w 10164564"/>
                <a:gd name="connsiteY2570" fmla="*/ 1056008 h 6772275"/>
                <a:gd name="connsiteX2571" fmla="*/ 3542077 w 10164564"/>
                <a:gd name="connsiteY2571" fmla="*/ 1077608 h 6772275"/>
                <a:gd name="connsiteX2572" fmla="*/ 3528103 w 10164564"/>
                <a:gd name="connsiteY2572" fmla="*/ 1058549 h 6772275"/>
                <a:gd name="connsiteX2573" fmla="*/ 3514129 w 10164564"/>
                <a:gd name="connsiteY2573" fmla="*/ 1039490 h 6772275"/>
                <a:gd name="connsiteX2574" fmla="*/ 3507777 w 10164564"/>
                <a:gd name="connsiteY2574" fmla="*/ 1059820 h 6772275"/>
                <a:gd name="connsiteX2575" fmla="*/ 3502695 w 10164564"/>
                <a:gd name="connsiteY2575" fmla="*/ 1071255 h 6772275"/>
                <a:gd name="connsiteX2576" fmla="*/ 3489991 w 10164564"/>
                <a:gd name="connsiteY2576" fmla="*/ 1082690 h 6772275"/>
                <a:gd name="connsiteX2577" fmla="*/ 3501425 w 10164564"/>
                <a:gd name="connsiteY2577" fmla="*/ 1103020 h 6772275"/>
                <a:gd name="connsiteX2578" fmla="*/ 3515399 w 10164564"/>
                <a:gd name="connsiteY2578" fmla="*/ 1179256 h 6772275"/>
                <a:gd name="connsiteX2579" fmla="*/ 3517940 w 10164564"/>
                <a:gd name="connsiteY2579" fmla="*/ 1204667 h 6772275"/>
                <a:gd name="connsiteX2580" fmla="*/ 3516669 w 10164564"/>
                <a:gd name="connsiteY2580" fmla="*/ 1216103 h 6772275"/>
                <a:gd name="connsiteX2581" fmla="*/ 3514129 w 10164564"/>
                <a:gd name="connsiteY2581" fmla="*/ 1247868 h 6772275"/>
                <a:gd name="connsiteX2582" fmla="*/ 3511588 w 10164564"/>
                <a:gd name="connsiteY2582" fmla="*/ 1268197 h 6772275"/>
                <a:gd name="connsiteX2583" fmla="*/ 3486180 w 10164564"/>
                <a:gd name="connsiteY2583" fmla="*/ 1284715 h 6772275"/>
                <a:gd name="connsiteX2584" fmla="*/ 3473476 w 10164564"/>
                <a:gd name="connsiteY2584" fmla="*/ 1216103 h 6772275"/>
                <a:gd name="connsiteX2585" fmla="*/ 3488721 w 10164564"/>
                <a:gd name="connsiteY2585" fmla="*/ 1176714 h 6772275"/>
                <a:gd name="connsiteX2586" fmla="*/ 3496343 w 10164564"/>
                <a:gd name="connsiteY2586" fmla="*/ 1152573 h 6772275"/>
                <a:gd name="connsiteX2587" fmla="*/ 3432823 w 10164564"/>
                <a:gd name="connsiteY2587" fmla="*/ 1111914 h 6772275"/>
                <a:gd name="connsiteX2588" fmla="*/ 3388359 w 10164564"/>
                <a:gd name="connsiteY2588" fmla="*/ 1101749 h 6772275"/>
                <a:gd name="connsiteX2589" fmla="*/ 3362951 w 10164564"/>
                <a:gd name="connsiteY2589" fmla="*/ 1064902 h 6772275"/>
                <a:gd name="connsiteX2590" fmla="*/ 3366763 w 10164564"/>
                <a:gd name="connsiteY2590" fmla="*/ 1000102 h 6772275"/>
                <a:gd name="connsiteX2591" fmla="*/ 3362951 w 10164564"/>
                <a:gd name="connsiteY2591" fmla="*/ 988666 h 6772275"/>
                <a:gd name="connsiteX2592" fmla="*/ 3369303 w 10164564"/>
                <a:gd name="connsiteY2592" fmla="*/ 977231 h 6772275"/>
                <a:gd name="connsiteX2593" fmla="*/ 3407415 w 10164564"/>
                <a:gd name="connsiteY2593" fmla="*/ 975960 h 6772275"/>
                <a:gd name="connsiteX2594" fmla="*/ 3366763 w 10164564"/>
                <a:gd name="connsiteY2594" fmla="*/ 944195 h 6772275"/>
                <a:gd name="connsiteX2595" fmla="*/ 3332462 w 10164564"/>
                <a:gd name="connsiteY2595" fmla="*/ 895913 h 6772275"/>
                <a:gd name="connsiteX2596" fmla="*/ 3182555 w 10164564"/>
                <a:gd name="connsiteY2596" fmla="*/ 848901 h 6772275"/>
                <a:gd name="connsiteX2597" fmla="*/ 2999618 w 10164564"/>
                <a:gd name="connsiteY2597" fmla="*/ 806971 h 6772275"/>
                <a:gd name="connsiteX2598" fmla="*/ 2925935 w 10164564"/>
                <a:gd name="connsiteY2598" fmla="*/ 806971 h 6772275"/>
                <a:gd name="connsiteX2599" fmla="*/ 2904338 w 10164564"/>
                <a:gd name="connsiteY2599" fmla="*/ 818406 h 6772275"/>
                <a:gd name="connsiteX2600" fmla="*/ 2884012 w 10164564"/>
                <a:gd name="connsiteY2600" fmla="*/ 823489 h 6772275"/>
                <a:gd name="connsiteX2601" fmla="*/ 2801436 w 10164564"/>
                <a:gd name="connsiteY2601" fmla="*/ 834924 h 6772275"/>
                <a:gd name="connsiteX2602" fmla="*/ 2772217 w 10164564"/>
                <a:gd name="connsiteY2602" fmla="*/ 861607 h 6772275"/>
                <a:gd name="connsiteX2603" fmla="*/ 2737916 w 10164564"/>
                <a:gd name="connsiteY2603" fmla="*/ 879395 h 6772275"/>
                <a:gd name="connsiteX2604" fmla="*/ 2720131 w 10164564"/>
                <a:gd name="connsiteY2604" fmla="*/ 907348 h 6772275"/>
                <a:gd name="connsiteX2605" fmla="*/ 2708697 w 10164564"/>
                <a:gd name="connsiteY2605" fmla="*/ 920054 h 6772275"/>
                <a:gd name="connsiteX2606" fmla="*/ 2690911 w 10164564"/>
                <a:gd name="connsiteY2606" fmla="*/ 940384 h 6772275"/>
                <a:gd name="connsiteX2607" fmla="*/ 2678207 w 10164564"/>
                <a:gd name="connsiteY2607" fmla="*/ 945466 h 6772275"/>
                <a:gd name="connsiteX2608" fmla="*/ 2651529 w 10164564"/>
                <a:gd name="connsiteY2608" fmla="*/ 921325 h 6772275"/>
                <a:gd name="connsiteX2609" fmla="*/ 2651529 w 10164564"/>
                <a:gd name="connsiteY2609" fmla="*/ 967066 h 6772275"/>
                <a:gd name="connsiteX2610" fmla="*/ 2638825 w 10164564"/>
                <a:gd name="connsiteY2610" fmla="*/ 1044572 h 6772275"/>
                <a:gd name="connsiteX2611" fmla="*/ 2668044 w 10164564"/>
                <a:gd name="connsiteY2611" fmla="*/ 1105561 h 6772275"/>
                <a:gd name="connsiteX2612" fmla="*/ 2713779 w 10164564"/>
                <a:gd name="connsiteY2612" fmla="*/ 1085231 h 6772275"/>
                <a:gd name="connsiteX2613" fmla="*/ 2723942 w 10164564"/>
                <a:gd name="connsiteY2613" fmla="*/ 1094126 h 6772275"/>
                <a:gd name="connsiteX2614" fmla="*/ 2731564 w 10164564"/>
                <a:gd name="connsiteY2614" fmla="*/ 1115726 h 6772275"/>
                <a:gd name="connsiteX2615" fmla="*/ 2727753 w 10164564"/>
                <a:gd name="connsiteY2615" fmla="*/ 1129702 h 6772275"/>
                <a:gd name="connsiteX2616" fmla="*/ 2727753 w 10164564"/>
                <a:gd name="connsiteY2616" fmla="*/ 1137326 h 6772275"/>
                <a:gd name="connsiteX2617" fmla="*/ 2742998 w 10164564"/>
                <a:gd name="connsiteY2617" fmla="*/ 1105561 h 6772275"/>
                <a:gd name="connsiteX2618" fmla="*/ 2764594 w 10164564"/>
                <a:gd name="connsiteY2618" fmla="*/ 1077608 h 6772275"/>
                <a:gd name="connsiteX2619" fmla="*/ 2791273 w 10164564"/>
                <a:gd name="connsiteY2619" fmla="*/ 1122079 h 6772275"/>
                <a:gd name="connsiteX2620" fmla="*/ 2823033 w 10164564"/>
                <a:gd name="connsiteY2620" fmla="*/ 1174173 h 6772275"/>
                <a:gd name="connsiteX2621" fmla="*/ 2854793 w 10164564"/>
                <a:gd name="connsiteY2621" fmla="*/ 1194503 h 6772275"/>
                <a:gd name="connsiteX2622" fmla="*/ 2873849 w 10164564"/>
                <a:gd name="connsiteY2622" fmla="*/ 1199585 h 6772275"/>
                <a:gd name="connsiteX2623" fmla="*/ 2892905 w 10164564"/>
                <a:gd name="connsiteY2623" fmla="*/ 1208479 h 6772275"/>
                <a:gd name="connsiteX2624" fmla="*/ 2937368 w 10164564"/>
                <a:gd name="connsiteY2624" fmla="*/ 1226268 h 6772275"/>
                <a:gd name="connsiteX2625" fmla="*/ 3007240 w 10164564"/>
                <a:gd name="connsiteY2625" fmla="*/ 1195773 h 6772275"/>
                <a:gd name="connsiteX2626" fmla="*/ 3119035 w 10164564"/>
                <a:gd name="connsiteY2626" fmla="*/ 1185609 h 6772275"/>
                <a:gd name="connsiteX2627" fmla="*/ 3146984 w 10164564"/>
                <a:gd name="connsiteY2627" fmla="*/ 1175444 h 6772275"/>
                <a:gd name="connsiteX2628" fmla="*/ 3174933 w 10164564"/>
                <a:gd name="connsiteY2628" fmla="*/ 1151302 h 6772275"/>
                <a:gd name="connsiteX2629" fmla="*/ 3218126 w 10164564"/>
                <a:gd name="connsiteY2629" fmla="*/ 1089043 h 6772275"/>
                <a:gd name="connsiteX2630" fmla="*/ 3260049 w 10164564"/>
                <a:gd name="connsiteY2630" fmla="*/ 1002643 h 6772275"/>
                <a:gd name="connsiteX2631" fmla="*/ 3286728 w 10164564"/>
                <a:gd name="connsiteY2631" fmla="*/ 975960 h 6772275"/>
                <a:gd name="connsiteX2632" fmla="*/ 3286728 w 10164564"/>
                <a:gd name="connsiteY2632" fmla="*/ 1007725 h 6772275"/>
                <a:gd name="connsiteX2633" fmla="*/ 3276564 w 10164564"/>
                <a:gd name="connsiteY2633" fmla="*/ 1039490 h 6772275"/>
                <a:gd name="connsiteX2634" fmla="*/ 3243534 w 10164564"/>
                <a:gd name="connsiteY2634" fmla="*/ 1169091 h 6772275"/>
                <a:gd name="connsiteX2635" fmla="*/ 3272753 w 10164564"/>
                <a:gd name="connsiteY2635" fmla="*/ 1179256 h 6772275"/>
                <a:gd name="connsiteX2636" fmla="*/ 3303243 w 10164564"/>
                <a:gd name="connsiteY2636" fmla="*/ 1367304 h 6772275"/>
                <a:gd name="connsiteX2637" fmla="*/ 3310865 w 10164564"/>
                <a:gd name="connsiteY2637" fmla="*/ 1585846 h 6772275"/>
                <a:gd name="connsiteX2638" fmla="*/ 3317217 w 10164564"/>
                <a:gd name="connsiteY2638" fmla="*/ 1653188 h 6772275"/>
                <a:gd name="connsiteX2639" fmla="*/ 3312135 w 10164564"/>
                <a:gd name="connsiteY2639" fmla="*/ 1687494 h 6772275"/>
                <a:gd name="connsiteX2640" fmla="*/ 3294350 w 10164564"/>
                <a:gd name="connsiteY2640" fmla="*/ 1719259 h 6772275"/>
                <a:gd name="connsiteX2641" fmla="*/ 3266401 w 10164564"/>
                <a:gd name="connsiteY2641" fmla="*/ 1751024 h 6772275"/>
                <a:gd name="connsiteX2642" fmla="*/ 3261320 w 10164564"/>
                <a:gd name="connsiteY2642" fmla="*/ 1770083 h 6772275"/>
                <a:gd name="connsiteX2643" fmla="*/ 3227019 w 10164564"/>
                <a:gd name="connsiteY2643" fmla="*/ 1806930 h 6772275"/>
                <a:gd name="connsiteX2644" fmla="*/ 3195259 w 10164564"/>
                <a:gd name="connsiteY2644" fmla="*/ 1824718 h 6772275"/>
                <a:gd name="connsiteX2645" fmla="*/ 3180014 w 10164564"/>
                <a:gd name="connsiteY2645" fmla="*/ 1839965 h 6772275"/>
                <a:gd name="connsiteX2646" fmla="*/ 3152065 w 10164564"/>
                <a:gd name="connsiteY2646" fmla="*/ 1853942 h 6772275"/>
                <a:gd name="connsiteX2647" fmla="*/ 3173662 w 10164564"/>
                <a:gd name="connsiteY2647" fmla="*/ 1857754 h 6772275"/>
                <a:gd name="connsiteX2648" fmla="*/ 3239723 w 10164564"/>
                <a:gd name="connsiteY2648" fmla="*/ 1845048 h 6772275"/>
                <a:gd name="connsiteX2649" fmla="*/ 3240993 w 10164564"/>
                <a:gd name="connsiteY2649" fmla="*/ 1923825 h 6772275"/>
                <a:gd name="connsiteX2650" fmla="*/ 3224478 w 10164564"/>
                <a:gd name="connsiteY2650" fmla="*/ 1968295 h 6772275"/>
                <a:gd name="connsiteX2651" fmla="*/ 3228289 w 10164564"/>
                <a:gd name="connsiteY2651" fmla="*/ 1979731 h 6772275"/>
                <a:gd name="connsiteX2652" fmla="*/ 3215585 w 10164564"/>
                <a:gd name="connsiteY2652" fmla="*/ 2006413 h 6772275"/>
                <a:gd name="connsiteX2653" fmla="*/ 3144443 w 10164564"/>
                <a:gd name="connsiteY2653" fmla="*/ 2016578 h 6772275"/>
                <a:gd name="connsiteX2654" fmla="*/ 3131739 w 10164564"/>
                <a:gd name="connsiteY2654" fmla="*/ 1992437 h 6772275"/>
                <a:gd name="connsiteX2655" fmla="*/ 3146984 w 10164564"/>
                <a:gd name="connsiteY2655" fmla="*/ 1979731 h 6772275"/>
                <a:gd name="connsiteX2656" fmla="*/ 3127928 w 10164564"/>
                <a:gd name="connsiteY2656" fmla="*/ 1974648 h 6772275"/>
                <a:gd name="connsiteX2657" fmla="*/ 3093627 w 10164564"/>
                <a:gd name="connsiteY2657" fmla="*/ 2047072 h 6772275"/>
                <a:gd name="connsiteX2658" fmla="*/ 3064408 w 10164564"/>
                <a:gd name="connsiteY2658" fmla="*/ 2055967 h 6772275"/>
                <a:gd name="connsiteX2659" fmla="*/ 3032648 w 10164564"/>
                <a:gd name="connsiteY2659" fmla="*/ 2068673 h 6772275"/>
                <a:gd name="connsiteX2660" fmla="*/ 3049163 w 10164564"/>
                <a:gd name="connsiteY2660" fmla="*/ 2081378 h 6772275"/>
                <a:gd name="connsiteX2661" fmla="*/ 3046623 w 10164564"/>
                <a:gd name="connsiteY2661" fmla="*/ 2092814 h 6772275"/>
                <a:gd name="connsiteX2662" fmla="*/ 3045352 w 10164564"/>
                <a:gd name="connsiteY2662" fmla="*/ 2113143 h 6772275"/>
                <a:gd name="connsiteX2663" fmla="*/ 3073301 w 10164564"/>
                <a:gd name="connsiteY2663" fmla="*/ 2109332 h 6772275"/>
                <a:gd name="connsiteX2664" fmla="*/ 3102520 w 10164564"/>
                <a:gd name="connsiteY2664" fmla="*/ 2101708 h 6772275"/>
                <a:gd name="connsiteX2665" fmla="*/ 3127928 w 10164564"/>
                <a:gd name="connsiteY2665" fmla="*/ 2095355 h 6772275"/>
                <a:gd name="connsiteX2666" fmla="*/ 3125387 w 10164564"/>
                <a:gd name="connsiteY2666" fmla="*/ 2081378 h 6772275"/>
                <a:gd name="connsiteX2667" fmla="*/ 3113954 w 10164564"/>
                <a:gd name="connsiteY2667" fmla="*/ 2055967 h 6772275"/>
                <a:gd name="connsiteX2668" fmla="*/ 3127928 w 10164564"/>
                <a:gd name="connsiteY2668" fmla="*/ 2034366 h 6772275"/>
                <a:gd name="connsiteX2669" fmla="*/ 3136821 w 10164564"/>
                <a:gd name="connsiteY2669" fmla="*/ 2062320 h 6772275"/>
                <a:gd name="connsiteX2670" fmla="*/ 3145713 w 10164564"/>
                <a:gd name="connsiteY2670" fmla="*/ 2075026 h 6772275"/>
                <a:gd name="connsiteX2671" fmla="*/ 3181285 w 10164564"/>
                <a:gd name="connsiteY2671" fmla="*/ 2081378 h 6772275"/>
                <a:gd name="connsiteX2672" fmla="*/ 3180014 w 10164564"/>
                <a:gd name="connsiteY2672" fmla="*/ 2089002 h 6772275"/>
                <a:gd name="connsiteX2673" fmla="*/ 3139362 w 10164564"/>
                <a:gd name="connsiteY2673" fmla="*/ 2095355 h 6772275"/>
                <a:gd name="connsiteX2674" fmla="*/ 3134280 w 10164564"/>
                <a:gd name="connsiteY2674" fmla="*/ 2125849 h 6772275"/>
                <a:gd name="connsiteX2675" fmla="*/ 3135550 w 10164564"/>
                <a:gd name="connsiteY2675" fmla="*/ 2148720 h 6772275"/>
                <a:gd name="connsiteX2676" fmla="*/ 3130469 w 10164564"/>
                <a:gd name="connsiteY2676" fmla="*/ 2188109 h 6772275"/>
                <a:gd name="connsiteX2677" fmla="*/ 3082194 w 10164564"/>
                <a:gd name="connsiteY2677" fmla="*/ 2198273 h 6772275"/>
                <a:gd name="connsiteX2678" fmla="*/ 3074571 w 10164564"/>
                <a:gd name="connsiteY2678" fmla="*/ 2204626 h 6772275"/>
                <a:gd name="connsiteX2679" fmla="*/ 3121576 w 10164564"/>
                <a:gd name="connsiteY2679" fmla="*/ 2223685 h 6772275"/>
                <a:gd name="connsiteX2680" fmla="*/ 3061867 w 10164564"/>
                <a:gd name="connsiteY2680" fmla="*/ 2230038 h 6772275"/>
                <a:gd name="connsiteX2681" fmla="*/ 3025026 w 10164564"/>
                <a:gd name="connsiteY2681" fmla="*/ 2240203 h 6772275"/>
                <a:gd name="connsiteX2682" fmla="*/ 3061867 w 10164564"/>
                <a:gd name="connsiteY2682" fmla="*/ 2254180 h 6772275"/>
                <a:gd name="connsiteX2683" fmla="*/ 3068219 w 10164564"/>
                <a:gd name="connsiteY2683" fmla="*/ 2255450 h 6772275"/>
                <a:gd name="connsiteX2684" fmla="*/ 3065678 w 10164564"/>
                <a:gd name="connsiteY2684" fmla="*/ 2277050 h 6772275"/>
                <a:gd name="connsiteX2685" fmla="*/ 3051704 w 10164564"/>
                <a:gd name="connsiteY2685" fmla="*/ 2310086 h 6772275"/>
                <a:gd name="connsiteX2686" fmla="*/ 3005970 w 10164564"/>
                <a:gd name="connsiteY2686" fmla="*/ 2302462 h 6772275"/>
                <a:gd name="connsiteX2687" fmla="*/ 2967858 w 10164564"/>
                <a:gd name="connsiteY2687" fmla="*/ 2252909 h 6772275"/>
                <a:gd name="connsiteX2688" fmla="*/ 2957695 w 10164564"/>
                <a:gd name="connsiteY2688" fmla="*/ 2250368 h 6772275"/>
                <a:gd name="connsiteX2689" fmla="*/ 2934828 w 10164564"/>
                <a:gd name="connsiteY2689" fmla="*/ 2271968 h 6772275"/>
                <a:gd name="connsiteX2690" fmla="*/ 2931016 w 10164564"/>
                <a:gd name="connsiteY2690" fmla="*/ 2284674 h 6772275"/>
                <a:gd name="connsiteX2691" fmla="*/ 2938639 w 10164564"/>
                <a:gd name="connsiteY2691" fmla="*/ 2306274 h 6772275"/>
                <a:gd name="connsiteX2692" fmla="*/ 2905608 w 10164564"/>
                <a:gd name="connsiteY2692" fmla="*/ 2287215 h 6772275"/>
                <a:gd name="connsiteX2693" fmla="*/ 2873849 w 10164564"/>
                <a:gd name="connsiteY2693" fmla="*/ 2271968 h 6772275"/>
                <a:gd name="connsiteX2694" fmla="*/ 2878930 w 10164564"/>
                <a:gd name="connsiteY2694" fmla="*/ 2284674 h 6772275"/>
                <a:gd name="connsiteX2695" fmla="*/ 2892905 w 10164564"/>
                <a:gd name="connsiteY2695" fmla="*/ 2305003 h 6772275"/>
                <a:gd name="connsiteX2696" fmla="*/ 2876389 w 10164564"/>
                <a:gd name="connsiteY2696" fmla="*/ 2318980 h 6772275"/>
                <a:gd name="connsiteX2697" fmla="*/ 2843359 w 10164564"/>
                <a:gd name="connsiteY2697" fmla="*/ 2336768 h 6772275"/>
                <a:gd name="connsiteX2698" fmla="*/ 2815410 w 10164564"/>
                <a:gd name="connsiteY2698" fmla="*/ 2354557 h 6772275"/>
                <a:gd name="connsiteX2699" fmla="*/ 2778569 w 10164564"/>
                <a:gd name="connsiteY2699" fmla="*/ 2376157 h 6772275"/>
                <a:gd name="connsiteX2700" fmla="*/ 2753161 w 10164564"/>
                <a:gd name="connsiteY2700" fmla="*/ 2390133 h 6772275"/>
                <a:gd name="connsiteX2701" fmla="*/ 2769676 w 10164564"/>
                <a:gd name="connsiteY2701" fmla="*/ 2369804 h 6772275"/>
                <a:gd name="connsiteX2702" fmla="*/ 2769676 w 10164564"/>
                <a:gd name="connsiteY2702" fmla="*/ 2362180 h 6772275"/>
                <a:gd name="connsiteX2703" fmla="*/ 2746809 w 10164564"/>
                <a:gd name="connsiteY2703" fmla="*/ 2373616 h 6772275"/>
                <a:gd name="connsiteX2704" fmla="*/ 2721401 w 10164564"/>
                <a:gd name="connsiteY2704" fmla="*/ 2373616 h 6772275"/>
                <a:gd name="connsiteX2705" fmla="*/ 2690911 w 10164564"/>
                <a:gd name="connsiteY2705" fmla="*/ 2378698 h 6772275"/>
                <a:gd name="connsiteX2706" fmla="*/ 2695993 w 10164564"/>
                <a:gd name="connsiteY2706" fmla="*/ 2442228 h 6772275"/>
                <a:gd name="connsiteX2707" fmla="*/ 2708697 w 10164564"/>
                <a:gd name="connsiteY2707" fmla="*/ 2501946 h 6772275"/>
                <a:gd name="connsiteX2708" fmla="*/ 2741727 w 10164564"/>
                <a:gd name="connsiteY2708" fmla="*/ 2507028 h 6772275"/>
                <a:gd name="connsiteX2709" fmla="*/ 2765865 w 10164564"/>
                <a:gd name="connsiteY2709" fmla="*/ 2513381 h 6772275"/>
                <a:gd name="connsiteX2710" fmla="*/ 2803977 w 10164564"/>
                <a:gd name="connsiteY2710" fmla="*/ 2526087 h 6772275"/>
                <a:gd name="connsiteX2711" fmla="*/ 2891634 w 10164564"/>
                <a:gd name="connsiteY2711" fmla="*/ 2528628 h 6772275"/>
                <a:gd name="connsiteX2712" fmla="*/ 2928476 w 10164564"/>
                <a:gd name="connsiteY2712" fmla="*/ 2513381 h 6772275"/>
                <a:gd name="connsiteX2713" fmla="*/ 2914501 w 10164564"/>
                <a:gd name="connsiteY2713" fmla="*/ 2510840 h 6772275"/>
                <a:gd name="connsiteX2714" fmla="*/ 2871308 w 10164564"/>
                <a:gd name="connsiteY2714" fmla="*/ 2514652 h 6772275"/>
                <a:gd name="connsiteX2715" fmla="*/ 2873849 w 10164564"/>
                <a:gd name="connsiteY2715" fmla="*/ 2501946 h 6772275"/>
                <a:gd name="connsiteX2716" fmla="*/ 2956424 w 10164564"/>
                <a:gd name="connsiteY2716" fmla="*/ 2487969 h 6772275"/>
                <a:gd name="connsiteX2717" fmla="*/ 2985643 w 10164564"/>
                <a:gd name="connsiteY2717" fmla="*/ 2487969 h 6772275"/>
                <a:gd name="connsiteX2718" fmla="*/ 3026296 w 10164564"/>
                <a:gd name="connsiteY2718" fmla="*/ 2475263 h 6772275"/>
                <a:gd name="connsiteX2719" fmla="*/ 3061867 w 10164564"/>
                <a:gd name="connsiteY2719" fmla="*/ 2466369 h 6772275"/>
                <a:gd name="connsiteX2720" fmla="*/ 3097438 w 10164564"/>
                <a:gd name="connsiteY2720" fmla="*/ 2461287 h 6772275"/>
                <a:gd name="connsiteX2721" fmla="*/ 3096168 w 10164564"/>
                <a:gd name="connsiteY2721" fmla="*/ 2435875 h 6772275"/>
                <a:gd name="connsiteX2722" fmla="*/ 3099979 w 10164564"/>
                <a:gd name="connsiteY2722" fmla="*/ 2429522 h 6772275"/>
                <a:gd name="connsiteX2723" fmla="*/ 3121576 w 10164564"/>
                <a:gd name="connsiteY2723" fmla="*/ 2424439 h 6772275"/>
                <a:gd name="connsiteX2724" fmla="*/ 3135550 w 10164564"/>
                <a:gd name="connsiteY2724" fmla="*/ 2411733 h 6772275"/>
                <a:gd name="connsiteX2725" fmla="*/ 3133010 w 10164564"/>
                <a:gd name="connsiteY2725" fmla="*/ 2432063 h 6772275"/>
                <a:gd name="connsiteX2726" fmla="*/ 3157147 w 10164564"/>
                <a:gd name="connsiteY2726" fmla="*/ 2447310 h 6772275"/>
                <a:gd name="connsiteX2727" fmla="*/ 3191448 w 10164564"/>
                <a:gd name="connsiteY2727" fmla="*/ 2461287 h 6772275"/>
                <a:gd name="connsiteX2728" fmla="*/ 3177473 w 10164564"/>
                <a:gd name="connsiteY2728" fmla="*/ 2576911 h 6772275"/>
                <a:gd name="connsiteX2729" fmla="*/ 3159688 w 10164564"/>
                <a:gd name="connsiteY2729" fmla="*/ 2720488 h 6772275"/>
                <a:gd name="connsiteX2730" fmla="*/ 3166040 w 10164564"/>
                <a:gd name="connsiteY2730" fmla="*/ 2754794 h 6772275"/>
                <a:gd name="connsiteX2731" fmla="*/ 3200341 w 10164564"/>
                <a:gd name="connsiteY2731" fmla="*/ 2743359 h 6772275"/>
                <a:gd name="connsiteX2732" fmla="*/ 3247345 w 10164564"/>
                <a:gd name="connsiteY2732" fmla="*/ 2701429 h 6772275"/>
                <a:gd name="connsiteX2733" fmla="*/ 3239723 w 10164564"/>
                <a:gd name="connsiteY2733" fmla="*/ 2692535 h 6772275"/>
                <a:gd name="connsiteX2734" fmla="*/ 3210504 w 10164564"/>
                <a:gd name="connsiteY2734" fmla="*/ 2720488 h 6772275"/>
                <a:gd name="connsiteX2735" fmla="*/ 3192718 w 10164564"/>
                <a:gd name="connsiteY2735" fmla="*/ 2617570 h 6772275"/>
                <a:gd name="connsiteX2736" fmla="*/ 3223208 w 10164564"/>
                <a:gd name="connsiteY2736" fmla="*/ 2437145 h 6772275"/>
                <a:gd name="connsiteX2737" fmla="*/ 3235912 w 10164564"/>
                <a:gd name="connsiteY2737" fmla="*/ 2420628 h 6772275"/>
                <a:gd name="connsiteX2738" fmla="*/ 3287998 w 10164564"/>
                <a:gd name="connsiteY2738" fmla="*/ 2322792 h 6772275"/>
                <a:gd name="connsiteX2739" fmla="*/ 3275294 w 10164564"/>
                <a:gd name="connsiteY2739" fmla="*/ 2359639 h 6772275"/>
                <a:gd name="connsiteX2740" fmla="*/ 3248616 w 10164564"/>
                <a:gd name="connsiteY2740" fmla="*/ 2446040 h 6772275"/>
                <a:gd name="connsiteX2741" fmla="*/ 3238452 w 10164564"/>
                <a:gd name="connsiteY2741" fmla="*/ 2507028 h 6772275"/>
                <a:gd name="connsiteX2742" fmla="*/ 3237182 w 10164564"/>
                <a:gd name="connsiteY2742" fmla="*/ 2570558 h 6772275"/>
                <a:gd name="connsiteX2743" fmla="*/ 3248616 w 10164564"/>
                <a:gd name="connsiteY2743" fmla="*/ 2583264 h 6772275"/>
                <a:gd name="connsiteX2744" fmla="*/ 3253697 w 10164564"/>
                <a:gd name="connsiteY2744" fmla="*/ 2526087 h 6772275"/>
                <a:gd name="connsiteX2745" fmla="*/ 3258779 w 10164564"/>
                <a:gd name="connsiteY2745" fmla="*/ 2472722 h 6772275"/>
                <a:gd name="connsiteX2746" fmla="*/ 3277835 w 10164564"/>
                <a:gd name="connsiteY2746" fmla="*/ 2437145 h 6772275"/>
                <a:gd name="connsiteX2747" fmla="*/ 3291809 w 10164564"/>
                <a:gd name="connsiteY2747" fmla="*/ 2518463 h 6772275"/>
                <a:gd name="connsiteX2748" fmla="*/ 3299432 w 10164564"/>
                <a:gd name="connsiteY2748" fmla="*/ 2595970 h 6772275"/>
                <a:gd name="connsiteX2749" fmla="*/ 3301972 w 10164564"/>
                <a:gd name="connsiteY2749" fmla="*/ 2656958 h 6772275"/>
                <a:gd name="connsiteX2750" fmla="*/ 3285457 w 10164564"/>
                <a:gd name="connsiteY2750" fmla="*/ 2726841 h 6772275"/>
                <a:gd name="connsiteX2751" fmla="*/ 3293080 w 10164564"/>
                <a:gd name="connsiteY2751" fmla="*/ 2750982 h 6772275"/>
                <a:gd name="connsiteX2752" fmla="*/ 3312135 w 10164564"/>
                <a:gd name="connsiteY2752" fmla="*/ 2818324 h 6772275"/>
                <a:gd name="connsiteX2753" fmla="*/ 3338814 w 10164564"/>
                <a:gd name="connsiteY2753" fmla="*/ 2893289 h 6772275"/>
                <a:gd name="connsiteX2754" fmla="*/ 3689443 w 10164564"/>
                <a:gd name="connsiteY2754" fmla="*/ 2905995 h 6772275"/>
                <a:gd name="connsiteX2755" fmla="*/ 4557125 w 10164564"/>
                <a:gd name="connsiteY2755" fmla="*/ 2978419 h 6772275"/>
                <a:gd name="connsiteX2756" fmla="*/ 5158022 w 10164564"/>
                <a:gd name="connsiteY2756" fmla="*/ 3029243 h 6772275"/>
                <a:gd name="connsiteX2757" fmla="*/ 5231705 w 10164564"/>
                <a:gd name="connsiteY2757" fmla="*/ 3006372 h 6772275"/>
                <a:gd name="connsiteX2758" fmla="*/ 5234246 w 10164564"/>
                <a:gd name="connsiteY2758" fmla="*/ 2977149 h 6772275"/>
                <a:gd name="connsiteX2759" fmla="*/ 5239328 w 10164564"/>
                <a:gd name="connsiteY2759" fmla="*/ 3007643 h 6772275"/>
                <a:gd name="connsiteX2760" fmla="*/ 5290144 w 10164564"/>
                <a:gd name="connsiteY2760" fmla="*/ 3030514 h 6772275"/>
                <a:gd name="connsiteX2761" fmla="*/ 5328255 w 10164564"/>
                <a:gd name="connsiteY2761" fmla="*/ 3053384 h 6772275"/>
                <a:gd name="connsiteX2762" fmla="*/ 5333337 w 10164564"/>
                <a:gd name="connsiteY2762" fmla="*/ 3085149 h 6772275"/>
                <a:gd name="connsiteX2763" fmla="*/ 5347311 w 10164564"/>
                <a:gd name="connsiteY2763" fmla="*/ 3052114 h 6772275"/>
                <a:gd name="connsiteX2764" fmla="*/ 5394316 w 10164564"/>
                <a:gd name="connsiteY2764" fmla="*/ 3083879 h 6772275"/>
                <a:gd name="connsiteX2765" fmla="*/ 5451484 w 10164564"/>
                <a:gd name="connsiteY2765" fmla="*/ 3156302 h 6772275"/>
                <a:gd name="connsiteX2766" fmla="*/ 5716997 w 10164564"/>
                <a:gd name="connsiteY2766" fmla="*/ 3185526 h 6772275"/>
                <a:gd name="connsiteX2767" fmla="*/ 5738594 w 10164564"/>
                <a:gd name="connsiteY2767" fmla="*/ 3176632 h 6772275"/>
                <a:gd name="connsiteX2768" fmla="*/ 4468197 w 10164564"/>
                <a:gd name="connsiteY2768" fmla="*/ 3162655 h 6772275"/>
                <a:gd name="connsiteX2769" fmla="*/ 4440248 w 10164564"/>
                <a:gd name="connsiteY2769" fmla="*/ 3143597 h 6772275"/>
                <a:gd name="connsiteX2770" fmla="*/ 4404677 w 10164564"/>
                <a:gd name="connsiteY2770" fmla="*/ 3155032 h 6772275"/>
                <a:gd name="connsiteX2771" fmla="*/ 4468197 w 10164564"/>
                <a:gd name="connsiteY2771" fmla="*/ 3162655 h 6772275"/>
                <a:gd name="connsiteX2772" fmla="*/ 5133885 w 10164564"/>
                <a:gd name="connsiteY2772" fmla="*/ 3143597 h 6772275"/>
                <a:gd name="connsiteX2773" fmla="*/ 5090691 w 10164564"/>
                <a:gd name="connsiteY2773" fmla="*/ 3123267 h 6772275"/>
                <a:gd name="connsiteX2774" fmla="*/ 5074176 w 10164564"/>
                <a:gd name="connsiteY2774" fmla="*/ 3156302 h 6772275"/>
                <a:gd name="connsiteX2775" fmla="*/ 5122451 w 10164564"/>
                <a:gd name="connsiteY2775" fmla="*/ 3167738 h 6772275"/>
                <a:gd name="connsiteX2776" fmla="*/ 5133885 w 10164564"/>
                <a:gd name="connsiteY2776" fmla="*/ 3143597 h 6772275"/>
                <a:gd name="connsiteX2777" fmla="*/ 4353861 w 10164564"/>
                <a:gd name="connsiteY2777" fmla="*/ 3148679 h 6772275"/>
                <a:gd name="connsiteX2778" fmla="*/ 4344968 w 10164564"/>
                <a:gd name="connsiteY2778" fmla="*/ 3135973 h 6772275"/>
                <a:gd name="connsiteX2779" fmla="*/ 4306856 w 10164564"/>
                <a:gd name="connsiteY2779" fmla="*/ 3128349 h 6772275"/>
                <a:gd name="connsiteX2780" fmla="*/ 4277637 w 10164564"/>
                <a:gd name="connsiteY2780" fmla="*/ 3141055 h 6772275"/>
                <a:gd name="connsiteX2781" fmla="*/ 4315749 w 10164564"/>
                <a:gd name="connsiteY2781" fmla="*/ 3161385 h 6772275"/>
                <a:gd name="connsiteX2782" fmla="*/ 4353861 w 10164564"/>
                <a:gd name="connsiteY2782" fmla="*/ 3148679 h 6772275"/>
                <a:gd name="connsiteX2783" fmla="*/ 4226821 w 10164564"/>
                <a:gd name="connsiteY2783" fmla="*/ 3137244 h 6772275"/>
                <a:gd name="connsiteX2784" fmla="*/ 4164572 w 10164564"/>
                <a:gd name="connsiteY2784" fmla="*/ 3118185 h 6772275"/>
                <a:gd name="connsiteX2785" fmla="*/ 4211577 w 10164564"/>
                <a:gd name="connsiteY2785" fmla="*/ 3148679 h 6772275"/>
                <a:gd name="connsiteX2786" fmla="*/ 4226821 w 10164564"/>
                <a:gd name="connsiteY2786" fmla="*/ 3137244 h 6772275"/>
                <a:gd name="connsiteX2787" fmla="*/ 4989059 w 10164564"/>
                <a:gd name="connsiteY2787" fmla="*/ 3141055 h 6772275"/>
                <a:gd name="connsiteX2788" fmla="*/ 4956029 w 10164564"/>
                <a:gd name="connsiteY2788" fmla="*/ 3123267 h 6772275"/>
                <a:gd name="connsiteX2789" fmla="*/ 4905213 w 10164564"/>
                <a:gd name="connsiteY2789" fmla="*/ 3134702 h 6772275"/>
                <a:gd name="connsiteX2790" fmla="*/ 4989059 w 10164564"/>
                <a:gd name="connsiteY2790" fmla="*/ 3141055 h 6772275"/>
                <a:gd name="connsiteX2791" fmla="*/ 4112486 w 10164564"/>
                <a:gd name="connsiteY2791" fmla="*/ 3124538 h 6772275"/>
                <a:gd name="connsiteX2792" fmla="*/ 4051506 w 10164564"/>
                <a:gd name="connsiteY2792" fmla="*/ 3104208 h 6772275"/>
                <a:gd name="connsiteX2793" fmla="*/ 4055318 w 10164564"/>
                <a:gd name="connsiteY2793" fmla="*/ 3121996 h 6772275"/>
                <a:gd name="connsiteX2794" fmla="*/ 4112486 w 10164564"/>
                <a:gd name="connsiteY2794" fmla="*/ 3124538 h 6772275"/>
                <a:gd name="connsiteX2795" fmla="*/ 4849316 w 10164564"/>
                <a:gd name="connsiteY2795" fmla="*/ 3123267 h 6772275"/>
                <a:gd name="connsiteX2796" fmla="*/ 4830260 w 10164564"/>
                <a:gd name="connsiteY2796" fmla="*/ 3118185 h 6772275"/>
                <a:gd name="connsiteX2797" fmla="*/ 4811204 w 10164564"/>
                <a:gd name="connsiteY2797" fmla="*/ 3111832 h 6772275"/>
                <a:gd name="connsiteX2798" fmla="*/ 4794689 w 10164564"/>
                <a:gd name="connsiteY2798" fmla="*/ 3097855 h 6772275"/>
                <a:gd name="connsiteX2799" fmla="*/ 4776903 w 10164564"/>
                <a:gd name="connsiteY2799" fmla="*/ 3116914 h 6772275"/>
                <a:gd name="connsiteX2800" fmla="*/ 4813745 w 10164564"/>
                <a:gd name="connsiteY2800" fmla="*/ 3135973 h 6772275"/>
                <a:gd name="connsiteX2801" fmla="*/ 4849316 w 10164564"/>
                <a:gd name="connsiteY2801" fmla="*/ 3123267 h 6772275"/>
                <a:gd name="connsiteX2802" fmla="*/ 8114236 w 10164564"/>
                <a:gd name="connsiteY2802" fmla="*/ 3082608 h 6772275"/>
                <a:gd name="connsiteX2803" fmla="*/ 8054527 w 10164564"/>
                <a:gd name="connsiteY2803" fmla="*/ 3104208 h 6772275"/>
                <a:gd name="connsiteX2804" fmla="*/ 8018956 w 10164564"/>
                <a:gd name="connsiteY2804" fmla="*/ 3134702 h 6772275"/>
                <a:gd name="connsiteX2805" fmla="*/ 8065961 w 10164564"/>
                <a:gd name="connsiteY2805" fmla="*/ 3113102 h 6772275"/>
                <a:gd name="connsiteX2806" fmla="*/ 8114236 w 10164564"/>
                <a:gd name="connsiteY2806" fmla="*/ 3082608 h 6772275"/>
                <a:gd name="connsiteX2807" fmla="*/ 9847057 w 10164564"/>
                <a:gd name="connsiteY2807" fmla="*/ 3116914 h 6772275"/>
                <a:gd name="connsiteX2808" fmla="*/ 9841975 w 10164564"/>
                <a:gd name="connsiteY2808" fmla="*/ 3097855 h 6772275"/>
                <a:gd name="connsiteX2809" fmla="*/ 9829271 w 10164564"/>
                <a:gd name="connsiteY2809" fmla="*/ 3116914 h 6772275"/>
                <a:gd name="connsiteX2810" fmla="*/ 9834353 w 10164564"/>
                <a:gd name="connsiteY2810" fmla="*/ 3135973 h 6772275"/>
                <a:gd name="connsiteX2811" fmla="*/ 9847057 w 10164564"/>
                <a:gd name="connsiteY2811" fmla="*/ 3116914 h 6772275"/>
                <a:gd name="connsiteX2812" fmla="*/ 945386 w 10164564"/>
                <a:gd name="connsiteY2812" fmla="*/ 3115643 h 6772275"/>
                <a:gd name="connsiteX2813" fmla="*/ 921248 w 10164564"/>
                <a:gd name="connsiteY2813" fmla="*/ 3114373 h 6772275"/>
                <a:gd name="connsiteX2814" fmla="*/ 928871 w 10164564"/>
                <a:gd name="connsiteY2814" fmla="*/ 3121996 h 6772275"/>
                <a:gd name="connsiteX2815" fmla="*/ 945386 w 10164564"/>
                <a:gd name="connsiteY2815" fmla="*/ 3115643 h 6772275"/>
                <a:gd name="connsiteX2816" fmla="*/ 3998150 w 10164564"/>
                <a:gd name="connsiteY2816" fmla="*/ 3108020 h 6772275"/>
                <a:gd name="connsiteX2817" fmla="*/ 3965119 w 10164564"/>
                <a:gd name="connsiteY2817" fmla="*/ 3097855 h 6772275"/>
                <a:gd name="connsiteX2818" fmla="*/ 3940982 w 10164564"/>
                <a:gd name="connsiteY2818" fmla="*/ 3109290 h 6772275"/>
                <a:gd name="connsiteX2819" fmla="*/ 3998150 w 10164564"/>
                <a:gd name="connsiteY2819" fmla="*/ 3108020 h 6772275"/>
                <a:gd name="connsiteX2820" fmla="*/ 4719735 w 10164564"/>
                <a:gd name="connsiteY2820" fmla="*/ 3108020 h 6772275"/>
                <a:gd name="connsiteX2821" fmla="*/ 4646052 w 10164564"/>
                <a:gd name="connsiteY2821" fmla="*/ 3102937 h 6772275"/>
                <a:gd name="connsiteX2822" fmla="*/ 4685435 w 10164564"/>
                <a:gd name="connsiteY2822" fmla="*/ 3123267 h 6772275"/>
                <a:gd name="connsiteX2823" fmla="*/ 4719735 w 10164564"/>
                <a:gd name="connsiteY2823" fmla="*/ 3108020 h 6772275"/>
                <a:gd name="connsiteX2824" fmla="*/ 9759399 w 10164564"/>
                <a:gd name="connsiteY2824" fmla="*/ 3110561 h 6772275"/>
                <a:gd name="connsiteX2825" fmla="*/ 9736532 w 10164564"/>
                <a:gd name="connsiteY2825" fmla="*/ 3097855 h 6772275"/>
                <a:gd name="connsiteX2826" fmla="*/ 9740344 w 10164564"/>
                <a:gd name="connsiteY2826" fmla="*/ 3110561 h 6772275"/>
                <a:gd name="connsiteX2827" fmla="*/ 9759399 w 10164564"/>
                <a:gd name="connsiteY2827" fmla="*/ 3110561 h 6772275"/>
                <a:gd name="connsiteX2828" fmla="*/ 894570 w 10164564"/>
                <a:gd name="connsiteY2828" fmla="*/ 3102937 h 6772275"/>
                <a:gd name="connsiteX2829" fmla="*/ 870433 w 10164564"/>
                <a:gd name="connsiteY2829" fmla="*/ 3101667 h 6772275"/>
                <a:gd name="connsiteX2830" fmla="*/ 878055 w 10164564"/>
                <a:gd name="connsiteY2830" fmla="*/ 3109290 h 6772275"/>
                <a:gd name="connsiteX2831" fmla="*/ 894570 w 10164564"/>
                <a:gd name="connsiteY2831" fmla="*/ 3102937 h 6772275"/>
                <a:gd name="connsiteX2832" fmla="*/ 3794886 w 10164564"/>
                <a:gd name="connsiteY2832" fmla="*/ 3091502 h 6772275"/>
                <a:gd name="connsiteX2833" fmla="*/ 3763126 w 10164564"/>
                <a:gd name="connsiteY2833" fmla="*/ 3072443 h 6772275"/>
                <a:gd name="connsiteX2834" fmla="*/ 3760586 w 10164564"/>
                <a:gd name="connsiteY2834" fmla="*/ 3101667 h 6772275"/>
                <a:gd name="connsiteX2835" fmla="*/ 3792345 w 10164564"/>
                <a:gd name="connsiteY2835" fmla="*/ 3109290 h 6772275"/>
                <a:gd name="connsiteX2836" fmla="*/ 3794886 w 10164564"/>
                <a:gd name="connsiteY2836" fmla="*/ 3091502 h 6772275"/>
                <a:gd name="connsiteX2837" fmla="*/ 3896518 w 10164564"/>
                <a:gd name="connsiteY2837" fmla="*/ 3096585 h 6772275"/>
                <a:gd name="connsiteX2838" fmla="*/ 3871110 w 10164564"/>
                <a:gd name="connsiteY2838" fmla="*/ 3085149 h 6772275"/>
                <a:gd name="connsiteX2839" fmla="*/ 3845702 w 10164564"/>
                <a:gd name="connsiteY2839" fmla="*/ 3095314 h 6772275"/>
                <a:gd name="connsiteX2840" fmla="*/ 3871110 w 10164564"/>
                <a:gd name="connsiteY2840" fmla="*/ 3106749 h 6772275"/>
                <a:gd name="connsiteX2841" fmla="*/ 3896518 w 10164564"/>
                <a:gd name="connsiteY2841" fmla="*/ 3096585 h 6772275"/>
                <a:gd name="connsiteX2842" fmla="*/ 4595236 w 10164564"/>
                <a:gd name="connsiteY2842" fmla="*/ 3099126 h 6772275"/>
                <a:gd name="connsiteX2843" fmla="*/ 4530446 w 10164564"/>
                <a:gd name="connsiteY2843" fmla="*/ 3072443 h 6772275"/>
                <a:gd name="connsiteX2844" fmla="*/ 4515201 w 10164564"/>
                <a:gd name="connsiteY2844" fmla="*/ 3101667 h 6772275"/>
                <a:gd name="connsiteX2845" fmla="*/ 4595236 w 10164564"/>
                <a:gd name="connsiteY2845" fmla="*/ 3099126 h 6772275"/>
                <a:gd name="connsiteX2846" fmla="*/ 2706156 w 10164564"/>
                <a:gd name="connsiteY2846" fmla="*/ 3088961 h 6772275"/>
                <a:gd name="connsiteX2847" fmla="*/ 2674396 w 10164564"/>
                <a:gd name="connsiteY2847" fmla="*/ 3088961 h 6772275"/>
                <a:gd name="connsiteX2848" fmla="*/ 2689641 w 10164564"/>
                <a:gd name="connsiteY2848" fmla="*/ 3095314 h 6772275"/>
                <a:gd name="connsiteX2849" fmla="*/ 2706156 w 10164564"/>
                <a:gd name="connsiteY2849" fmla="*/ 3088961 h 6772275"/>
                <a:gd name="connsiteX2850" fmla="*/ 4353861 w 10164564"/>
                <a:gd name="connsiteY2850" fmla="*/ 3072443 h 6772275"/>
                <a:gd name="connsiteX2851" fmla="*/ 4315749 w 10164564"/>
                <a:gd name="connsiteY2851" fmla="*/ 3059737 h 6772275"/>
                <a:gd name="connsiteX2852" fmla="*/ 4277637 w 10164564"/>
                <a:gd name="connsiteY2852" fmla="*/ 3072443 h 6772275"/>
                <a:gd name="connsiteX2853" fmla="*/ 4315749 w 10164564"/>
                <a:gd name="connsiteY2853" fmla="*/ 3085149 h 6772275"/>
                <a:gd name="connsiteX2854" fmla="*/ 4353861 w 10164564"/>
                <a:gd name="connsiteY2854" fmla="*/ 3072443 h 6772275"/>
                <a:gd name="connsiteX2855" fmla="*/ 5127533 w 10164564"/>
                <a:gd name="connsiteY2855" fmla="*/ 3073714 h 6772275"/>
                <a:gd name="connsiteX2856" fmla="*/ 5088150 w 10164564"/>
                <a:gd name="connsiteY2856" fmla="*/ 3041949 h 6772275"/>
                <a:gd name="connsiteX2857" fmla="*/ 5053850 w 10164564"/>
                <a:gd name="connsiteY2857" fmla="*/ 3073714 h 6772275"/>
                <a:gd name="connsiteX2858" fmla="*/ 5127533 w 10164564"/>
                <a:gd name="connsiteY2858" fmla="*/ 3073714 h 6772275"/>
                <a:gd name="connsiteX2859" fmla="*/ 4125189 w 10164564"/>
                <a:gd name="connsiteY2859" fmla="*/ 3054655 h 6772275"/>
                <a:gd name="connsiteX2860" fmla="*/ 4087078 w 10164564"/>
                <a:gd name="connsiteY2860" fmla="*/ 3031784 h 6772275"/>
                <a:gd name="connsiteX2861" fmla="*/ 4057858 w 10164564"/>
                <a:gd name="connsiteY2861" fmla="*/ 3063549 h 6772275"/>
                <a:gd name="connsiteX2862" fmla="*/ 4125189 w 10164564"/>
                <a:gd name="connsiteY2862" fmla="*/ 3054655 h 6772275"/>
                <a:gd name="connsiteX2863" fmla="*/ 4226821 w 10164564"/>
                <a:gd name="connsiteY2863" fmla="*/ 3061008 h 6772275"/>
                <a:gd name="connsiteX2864" fmla="*/ 4164572 w 10164564"/>
                <a:gd name="connsiteY2864" fmla="*/ 3040678 h 6772275"/>
                <a:gd name="connsiteX2865" fmla="*/ 4177276 w 10164564"/>
                <a:gd name="connsiteY2865" fmla="*/ 3047031 h 6772275"/>
                <a:gd name="connsiteX2866" fmla="*/ 4176005 w 10164564"/>
                <a:gd name="connsiteY2866" fmla="*/ 3059737 h 6772275"/>
                <a:gd name="connsiteX2867" fmla="*/ 4192521 w 10164564"/>
                <a:gd name="connsiteY2867" fmla="*/ 3072443 h 6772275"/>
                <a:gd name="connsiteX2868" fmla="*/ 4226821 w 10164564"/>
                <a:gd name="connsiteY2868" fmla="*/ 3061008 h 6772275"/>
                <a:gd name="connsiteX2869" fmla="*/ 9486264 w 10164564"/>
                <a:gd name="connsiteY2869" fmla="*/ 3054655 h 6772275"/>
                <a:gd name="connsiteX2870" fmla="*/ 9530728 w 10164564"/>
                <a:gd name="connsiteY2870" fmla="*/ 3038137 h 6772275"/>
                <a:gd name="connsiteX2871" fmla="*/ 9445611 w 10164564"/>
                <a:gd name="connsiteY2871" fmla="*/ 3027972 h 6772275"/>
                <a:gd name="connsiteX2872" fmla="*/ 9365576 w 10164564"/>
                <a:gd name="connsiteY2872" fmla="*/ 3050843 h 6772275"/>
                <a:gd name="connsiteX2873" fmla="*/ 9486264 w 10164564"/>
                <a:gd name="connsiteY2873" fmla="*/ 3054655 h 6772275"/>
                <a:gd name="connsiteX2874" fmla="*/ 4010854 w 10164564"/>
                <a:gd name="connsiteY2874" fmla="*/ 3040678 h 6772275"/>
                <a:gd name="connsiteX2875" fmla="*/ 3972742 w 10164564"/>
                <a:gd name="connsiteY2875" fmla="*/ 3021619 h 6772275"/>
                <a:gd name="connsiteX2876" fmla="*/ 3989257 w 10164564"/>
                <a:gd name="connsiteY2876" fmla="*/ 3058467 h 6772275"/>
                <a:gd name="connsiteX2877" fmla="*/ 4010854 w 10164564"/>
                <a:gd name="connsiteY2877" fmla="*/ 3040678 h 6772275"/>
                <a:gd name="connsiteX2878" fmla="*/ 4732439 w 10164564"/>
                <a:gd name="connsiteY2878" fmla="*/ 3031784 h 6772275"/>
                <a:gd name="connsiteX2879" fmla="*/ 4684164 w 10164564"/>
                <a:gd name="connsiteY2879" fmla="*/ 3015266 h 6772275"/>
                <a:gd name="connsiteX2880" fmla="*/ 4637160 w 10164564"/>
                <a:gd name="connsiteY2880" fmla="*/ 3031784 h 6772275"/>
                <a:gd name="connsiteX2881" fmla="*/ 4684164 w 10164564"/>
                <a:gd name="connsiteY2881" fmla="*/ 3047031 h 6772275"/>
                <a:gd name="connsiteX2882" fmla="*/ 4732439 w 10164564"/>
                <a:gd name="connsiteY2882" fmla="*/ 3031784 h 6772275"/>
                <a:gd name="connsiteX2883" fmla="*/ 3794886 w 10164564"/>
                <a:gd name="connsiteY2883" fmla="*/ 3015266 h 6772275"/>
                <a:gd name="connsiteX2884" fmla="*/ 3763126 w 10164564"/>
                <a:gd name="connsiteY2884" fmla="*/ 2996207 h 6772275"/>
                <a:gd name="connsiteX2885" fmla="*/ 3731366 w 10164564"/>
                <a:gd name="connsiteY2885" fmla="*/ 3015266 h 6772275"/>
                <a:gd name="connsiteX2886" fmla="*/ 3763126 w 10164564"/>
                <a:gd name="connsiteY2886" fmla="*/ 3034325 h 6772275"/>
                <a:gd name="connsiteX2887" fmla="*/ 3794886 w 10164564"/>
                <a:gd name="connsiteY2887" fmla="*/ 3015266 h 6772275"/>
                <a:gd name="connsiteX2888" fmla="*/ 3896518 w 10164564"/>
                <a:gd name="connsiteY2888" fmla="*/ 3021619 h 6772275"/>
                <a:gd name="connsiteX2889" fmla="*/ 3858406 w 10164564"/>
                <a:gd name="connsiteY2889" fmla="*/ 3021619 h 6772275"/>
                <a:gd name="connsiteX2890" fmla="*/ 3868569 w 10164564"/>
                <a:gd name="connsiteY2890" fmla="*/ 3034325 h 6772275"/>
                <a:gd name="connsiteX2891" fmla="*/ 3896518 w 10164564"/>
                <a:gd name="connsiteY2891" fmla="*/ 3021619 h 6772275"/>
                <a:gd name="connsiteX2892" fmla="*/ 4125189 w 10164564"/>
                <a:gd name="connsiteY2892" fmla="*/ 2987313 h 6772275"/>
                <a:gd name="connsiteX2893" fmla="*/ 4085807 w 10164564"/>
                <a:gd name="connsiteY2893" fmla="*/ 2970796 h 6772275"/>
                <a:gd name="connsiteX2894" fmla="*/ 4060399 w 10164564"/>
                <a:gd name="connsiteY2894" fmla="*/ 2988584 h 6772275"/>
                <a:gd name="connsiteX2895" fmla="*/ 4125189 w 10164564"/>
                <a:gd name="connsiteY2895" fmla="*/ 2987313 h 6772275"/>
                <a:gd name="connsiteX2896" fmla="*/ 4169653 w 10164564"/>
                <a:gd name="connsiteY2896" fmla="*/ 2970796 h 6772275"/>
                <a:gd name="connsiteX2897" fmla="*/ 4164572 w 10164564"/>
                <a:gd name="connsiteY2897" fmla="*/ 2958090 h 6772275"/>
                <a:gd name="connsiteX2898" fmla="*/ 4150597 w 10164564"/>
                <a:gd name="connsiteY2898" fmla="*/ 2970796 h 6772275"/>
                <a:gd name="connsiteX2899" fmla="*/ 4155679 w 10164564"/>
                <a:gd name="connsiteY2899" fmla="*/ 2983501 h 6772275"/>
                <a:gd name="connsiteX2900" fmla="*/ 4169653 w 10164564"/>
                <a:gd name="connsiteY2900" fmla="*/ 2970796 h 6772275"/>
                <a:gd name="connsiteX2901" fmla="*/ 3794886 w 10164564"/>
                <a:gd name="connsiteY2901" fmla="*/ 2951737 h 6772275"/>
                <a:gd name="connsiteX2902" fmla="*/ 3779642 w 10164564"/>
                <a:gd name="connsiteY2902" fmla="*/ 2931407 h 6772275"/>
                <a:gd name="connsiteX2903" fmla="*/ 3741530 w 10164564"/>
                <a:gd name="connsiteY2903" fmla="*/ 2926325 h 6772275"/>
                <a:gd name="connsiteX2904" fmla="*/ 3727555 w 10164564"/>
                <a:gd name="connsiteY2904" fmla="*/ 2961901 h 6772275"/>
                <a:gd name="connsiteX2905" fmla="*/ 3794886 w 10164564"/>
                <a:gd name="connsiteY2905" fmla="*/ 2951737 h 6772275"/>
                <a:gd name="connsiteX2906" fmla="*/ 2292007 w 10164564"/>
                <a:gd name="connsiteY2906" fmla="*/ 2950466 h 6772275"/>
                <a:gd name="connsiteX2907" fmla="*/ 2267869 w 10164564"/>
                <a:gd name="connsiteY2907" fmla="*/ 2949195 h 6772275"/>
                <a:gd name="connsiteX2908" fmla="*/ 2275492 w 10164564"/>
                <a:gd name="connsiteY2908" fmla="*/ 2956819 h 6772275"/>
                <a:gd name="connsiteX2909" fmla="*/ 2292007 w 10164564"/>
                <a:gd name="connsiteY2909" fmla="*/ 2950466 h 6772275"/>
                <a:gd name="connsiteX2910" fmla="*/ 2336471 w 10164564"/>
                <a:gd name="connsiteY2910" fmla="*/ 2881854 h 6772275"/>
                <a:gd name="connsiteX2911" fmla="*/ 2319956 w 10164564"/>
                <a:gd name="connsiteY2911" fmla="*/ 2895830 h 6772275"/>
                <a:gd name="connsiteX2912" fmla="*/ 2332659 w 10164564"/>
                <a:gd name="connsiteY2912" fmla="*/ 2947925 h 6772275"/>
                <a:gd name="connsiteX2913" fmla="*/ 2336471 w 10164564"/>
                <a:gd name="connsiteY2913" fmla="*/ 2881854 h 6772275"/>
                <a:gd name="connsiteX2914" fmla="*/ 2253895 w 10164564"/>
                <a:gd name="connsiteY2914" fmla="*/ 2866607 h 6772275"/>
                <a:gd name="connsiteX2915" fmla="*/ 2246272 w 10164564"/>
                <a:gd name="connsiteY2915" fmla="*/ 2874230 h 6772275"/>
                <a:gd name="connsiteX2916" fmla="*/ 2252624 w 10164564"/>
                <a:gd name="connsiteY2916" fmla="*/ 2890748 h 6772275"/>
                <a:gd name="connsiteX2917" fmla="*/ 2253895 w 10164564"/>
                <a:gd name="connsiteY2917" fmla="*/ 2866607 h 6772275"/>
                <a:gd name="connsiteX2918" fmla="*/ 5274899 w 10164564"/>
                <a:gd name="connsiteY2918" fmla="*/ 2855171 h 6772275"/>
                <a:gd name="connsiteX2919" fmla="*/ 5255843 w 10164564"/>
                <a:gd name="connsiteY2919" fmla="*/ 2847548 h 6772275"/>
                <a:gd name="connsiteX2920" fmla="*/ 5225353 w 10164564"/>
                <a:gd name="connsiteY2920" fmla="*/ 2864065 h 6772275"/>
                <a:gd name="connsiteX2921" fmla="*/ 5274899 w 10164564"/>
                <a:gd name="connsiteY2921" fmla="*/ 2855171 h 6772275"/>
                <a:gd name="connsiteX2922" fmla="*/ 5548034 w 10164564"/>
                <a:gd name="connsiteY2922" fmla="*/ 2856442 h 6772275"/>
                <a:gd name="connsiteX2923" fmla="*/ 5534060 w 10164564"/>
                <a:gd name="connsiteY2923" fmla="*/ 2843736 h 6772275"/>
                <a:gd name="connsiteX2924" fmla="*/ 5528978 w 10164564"/>
                <a:gd name="connsiteY2924" fmla="*/ 2856442 h 6772275"/>
                <a:gd name="connsiteX2925" fmla="*/ 5542953 w 10164564"/>
                <a:gd name="connsiteY2925" fmla="*/ 2869148 h 6772275"/>
                <a:gd name="connsiteX2926" fmla="*/ 5548034 w 10164564"/>
                <a:gd name="connsiteY2926" fmla="*/ 2856442 h 6772275"/>
                <a:gd name="connsiteX2927" fmla="*/ 5212649 w 10164564"/>
                <a:gd name="connsiteY2927" fmla="*/ 2841195 h 6772275"/>
                <a:gd name="connsiteX2928" fmla="*/ 5197405 w 10164564"/>
                <a:gd name="connsiteY2928" fmla="*/ 2834842 h 6772275"/>
                <a:gd name="connsiteX2929" fmla="*/ 5197405 w 10164564"/>
                <a:gd name="connsiteY2929" fmla="*/ 2824677 h 6772275"/>
                <a:gd name="connsiteX2930" fmla="*/ 5202486 w 10164564"/>
                <a:gd name="connsiteY2930" fmla="*/ 2805618 h 6772275"/>
                <a:gd name="connsiteX2931" fmla="*/ 5175808 w 10164564"/>
                <a:gd name="connsiteY2931" fmla="*/ 2823406 h 6772275"/>
                <a:gd name="connsiteX2932" fmla="*/ 5212649 w 10164564"/>
                <a:gd name="connsiteY2932" fmla="*/ 2841195 h 6772275"/>
                <a:gd name="connsiteX2933" fmla="*/ 919978 w 10164564"/>
                <a:gd name="connsiteY2933" fmla="*/ 2810700 h 6772275"/>
                <a:gd name="connsiteX2934" fmla="*/ 895841 w 10164564"/>
                <a:gd name="connsiteY2934" fmla="*/ 2809430 h 6772275"/>
                <a:gd name="connsiteX2935" fmla="*/ 903463 w 10164564"/>
                <a:gd name="connsiteY2935" fmla="*/ 2817053 h 6772275"/>
                <a:gd name="connsiteX2936" fmla="*/ 919978 w 10164564"/>
                <a:gd name="connsiteY2936" fmla="*/ 2810700 h 6772275"/>
                <a:gd name="connsiteX2937" fmla="*/ 961901 w 10164564"/>
                <a:gd name="connsiteY2937" fmla="*/ 2805618 h 6772275"/>
                <a:gd name="connsiteX2938" fmla="*/ 956820 w 10164564"/>
                <a:gd name="connsiteY2938" fmla="*/ 2792912 h 6772275"/>
                <a:gd name="connsiteX2939" fmla="*/ 942845 w 10164564"/>
                <a:gd name="connsiteY2939" fmla="*/ 2805618 h 6772275"/>
                <a:gd name="connsiteX2940" fmla="*/ 947927 w 10164564"/>
                <a:gd name="connsiteY2940" fmla="*/ 2818324 h 6772275"/>
                <a:gd name="connsiteX2941" fmla="*/ 961901 w 10164564"/>
                <a:gd name="connsiteY2941" fmla="*/ 2805618 h 6772275"/>
                <a:gd name="connsiteX2942" fmla="*/ 4983978 w 10164564"/>
                <a:gd name="connsiteY2942" fmla="*/ 2790371 h 6772275"/>
                <a:gd name="connsiteX2943" fmla="*/ 4962381 w 10164564"/>
                <a:gd name="connsiteY2943" fmla="*/ 2782747 h 6772275"/>
                <a:gd name="connsiteX2944" fmla="*/ 4929351 w 10164564"/>
                <a:gd name="connsiteY2944" fmla="*/ 2801806 h 6772275"/>
                <a:gd name="connsiteX2945" fmla="*/ 4983978 w 10164564"/>
                <a:gd name="connsiteY2945" fmla="*/ 2790371 h 6772275"/>
                <a:gd name="connsiteX2946" fmla="*/ 809454 w 10164564"/>
                <a:gd name="connsiteY2946" fmla="*/ 2792912 h 6772275"/>
                <a:gd name="connsiteX2947" fmla="*/ 798020 w 10164564"/>
                <a:gd name="connsiteY2947" fmla="*/ 2780206 h 6772275"/>
                <a:gd name="connsiteX2948" fmla="*/ 777694 w 10164564"/>
                <a:gd name="connsiteY2948" fmla="*/ 2792912 h 6772275"/>
                <a:gd name="connsiteX2949" fmla="*/ 789127 w 10164564"/>
                <a:gd name="connsiteY2949" fmla="*/ 2805618 h 6772275"/>
                <a:gd name="connsiteX2950" fmla="*/ 809454 w 10164564"/>
                <a:gd name="connsiteY2950" fmla="*/ 2792912 h 6772275"/>
                <a:gd name="connsiteX2951" fmla="*/ 860269 w 10164564"/>
                <a:gd name="connsiteY2951" fmla="*/ 2792912 h 6772275"/>
                <a:gd name="connsiteX2952" fmla="*/ 841213 w 10164564"/>
                <a:gd name="connsiteY2952" fmla="*/ 2787830 h 6772275"/>
                <a:gd name="connsiteX2953" fmla="*/ 822158 w 10164564"/>
                <a:gd name="connsiteY2953" fmla="*/ 2800536 h 6772275"/>
                <a:gd name="connsiteX2954" fmla="*/ 841213 w 10164564"/>
                <a:gd name="connsiteY2954" fmla="*/ 2805618 h 6772275"/>
                <a:gd name="connsiteX2955" fmla="*/ 860269 w 10164564"/>
                <a:gd name="connsiteY2955" fmla="*/ 2792912 h 6772275"/>
                <a:gd name="connsiteX2956" fmla="*/ 4912836 w 10164564"/>
                <a:gd name="connsiteY2956" fmla="*/ 2800536 h 6772275"/>
                <a:gd name="connsiteX2957" fmla="*/ 4900132 w 10164564"/>
                <a:gd name="connsiteY2957" fmla="*/ 2786559 h 6772275"/>
                <a:gd name="connsiteX2958" fmla="*/ 4887428 w 10164564"/>
                <a:gd name="connsiteY2958" fmla="*/ 2791642 h 6772275"/>
                <a:gd name="connsiteX2959" fmla="*/ 4900132 w 10164564"/>
                <a:gd name="connsiteY2959" fmla="*/ 2805618 h 6772275"/>
                <a:gd name="connsiteX2960" fmla="*/ 4912836 w 10164564"/>
                <a:gd name="connsiteY2960" fmla="*/ 2800536 h 6772275"/>
                <a:gd name="connsiteX2961" fmla="*/ 5332067 w 10164564"/>
                <a:gd name="connsiteY2961" fmla="*/ 2762418 h 6772275"/>
                <a:gd name="connsiteX2962" fmla="*/ 5313011 w 10164564"/>
                <a:gd name="connsiteY2962" fmla="*/ 2754794 h 6772275"/>
                <a:gd name="connsiteX2963" fmla="*/ 5293955 w 10164564"/>
                <a:gd name="connsiteY2963" fmla="*/ 2781477 h 6772275"/>
                <a:gd name="connsiteX2964" fmla="*/ 5313011 w 10164564"/>
                <a:gd name="connsiteY2964" fmla="*/ 2787830 h 6772275"/>
                <a:gd name="connsiteX2965" fmla="*/ 5332067 w 10164564"/>
                <a:gd name="connsiteY2965" fmla="*/ 2762418 h 6772275"/>
                <a:gd name="connsiteX2966" fmla="*/ 5187241 w 10164564"/>
                <a:gd name="connsiteY2966" fmla="*/ 2776394 h 6772275"/>
                <a:gd name="connsiteX2967" fmla="*/ 5205027 w 10164564"/>
                <a:gd name="connsiteY2967" fmla="*/ 2767500 h 6772275"/>
                <a:gd name="connsiteX2968" fmla="*/ 5159293 w 10164564"/>
                <a:gd name="connsiteY2968" fmla="*/ 2777665 h 6772275"/>
                <a:gd name="connsiteX2969" fmla="*/ 5161833 w 10164564"/>
                <a:gd name="connsiteY2969" fmla="*/ 2781477 h 6772275"/>
                <a:gd name="connsiteX2970" fmla="*/ 5187241 w 10164564"/>
                <a:gd name="connsiteY2970" fmla="*/ 2776394 h 6772275"/>
                <a:gd name="connsiteX2971" fmla="*/ 5043687 w 10164564"/>
                <a:gd name="connsiteY2971" fmla="*/ 2739547 h 6772275"/>
                <a:gd name="connsiteX2972" fmla="*/ 5050039 w 10164564"/>
                <a:gd name="connsiteY2972" fmla="*/ 2696347 h 6772275"/>
                <a:gd name="connsiteX2973" fmla="*/ 5043687 w 10164564"/>
                <a:gd name="connsiteY2973" fmla="*/ 2700159 h 6772275"/>
                <a:gd name="connsiteX2974" fmla="*/ 5032253 w 10164564"/>
                <a:gd name="connsiteY2974" fmla="*/ 2721759 h 6772275"/>
                <a:gd name="connsiteX2975" fmla="*/ 5020819 w 10164564"/>
                <a:gd name="connsiteY2975" fmla="*/ 2716676 h 6772275"/>
                <a:gd name="connsiteX2976" fmla="*/ 4996682 w 10164564"/>
                <a:gd name="connsiteY2976" fmla="*/ 2703970 h 6772275"/>
                <a:gd name="connsiteX2977" fmla="*/ 4989059 w 10164564"/>
                <a:gd name="connsiteY2977" fmla="*/ 2735735 h 6772275"/>
                <a:gd name="connsiteX2978" fmla="*/ 5014467 w 10164564"/>
                <a:gd name="connsiteY2978" fmla="*/ 2763688 h 6772275"/>
                <a:gd name="connsiteX2979" fmla="*/ 5018279 w 10164564"/>
                <a:gd name="connsiteY2979" fmla="*/ 2778936 h 6772275"/>
                <a:gd name="connsiteX2980" fmla="*/ 5043687 w 10164564"/>
                <a:gd name="connsiteY2980" fmla="*/ 2739547 h 6772275"/>
                <a:gd name="connsiteX2981" fmla="*/ 5097043 w 10164564"/>
                <a:gd name="connsiteY2981" fmla="*/ 2747171 h 6772275"/>
                <a:gd name="connsiteX2982" fmla="*/ 5069094 w 10164564"/>
                <a:gd name="connsiteY2982" fmla="*/ 2753524 h 6772275"/>
                <a:gd name="connsiteX2983" fmla="*/ 5093232 w 10164564"/>
                <a:gd name="connsiteY2983" fmla="*/ 2770041 h 6772275"/>
                <a:gd name="connsiteX2984" fmla="*/ 5097043 w 10164564"/>
                <a:gd name="connsiteY2984" fmla="*/ 2747171 h 6772275"/>
                <a:gd name="connsiteX2985" fmla="*/ 6119713 w 10164564"/>
                <a:gd name="connsiteY2985" fmla="*/ 2767500 h 6772275"/>
                <a:gd name="connsiteX2986" fmla="*/ 6067626 w 10164564"/>
                <a:gd name="connsiteY2986" fmla="*/ 2742088 h 6772275"/>
                <a:gd name="connsiteX2987" fmla="*/ 6037137 w 10164564"/>
                <a:gd name="connsiteY2987" fmla="*/ 2742088 h 6772275"/>
                <a:gd name="connsiteX2988" fmla="*/ 6015540 w 10164564"/>
                <a:gd name="connsiteY2988" fmla="*/ 2737006 h 6772275"/>
                <a:gd name="connsiteX2989" fmla="*/ 6009188 w 10164564"/>
                <a:gd name="connsiteY2989" fmla="*/ 2725571 h 6772275"/>
                <a:gd name="connsiteX2990" fmla="*/ 5968535 w 10164564"/>
                <a:gd name="connsiteY2990" fmla="*/ 2715406 h 6772275"/>
                <a:gd name="connsiteX2991" fmla="*/ 6038407 w 10164564"/>
                <a:gd name="connsiteY2991" fmla="*/ 2776394 h 6772275"/>
                <a:gd name="connsiteX2992" fmla="*/ 6119713 w 10164564"/>
                <a:gd name="connsiteY2992" fmla="*/ 2767500 h 6772275"/>
                <a:gd name="connsiteX2993" fmla="*/ 4957300 w 10164564"/>
                <a:gd name="connsiteY2993" fmla="*/ 2733194 h 6772275"/>
                <a:gd name="connsiteX2994" fmla="*/ 4938244 w 10164564"/>
                <a:gd name="connsiteY2994" fmla="*/ 2702700 h 6772275"/>
                <a:gd name="connsiteX2995" fmla="*/ 4920458 w 10164564"/>
                <a:gd name="connsiteY2995" fmla="*/ 2691264 h 6772275"/>
                <a:gd name="connsiteX2996" fmla="*/ 4882346 w 10164564"/>
                <a:gd name="connsiteY2996" fmla="*/ 2670935 h 6772275"/>
                <a:gd name="connsiteX2997" fmla="*/ 4831530 w 10164564"/>
                <a:gd name="connsiteY2997" fmla="*/ 2700159 h 6772275"/>
                <a:gd name="connsiteX2998" fmla="*/ 4840423 w 10164564"/>
                <a:gd name="connsiteY2998" fmla="*/ 2733194 h 6772275"/>
                <a:gd name="connsiteX2999" fmla="*/ 4849316 w 10164564"/>
                <a:gd name="connsiteY2999" fmla="*/ 2702700 h 6772275"/>
                <a:gd name="connsiteX3000" fmla="*/ 4863290 w 10164564"/>
                <a:gd name="connsiteY3000" fmla="*/ 2678559 h 6772275"/>
                <a:gd name="connsiteX3001" fmla="*/ 4869642 w 10164564"/>
                <a:gd name="connsiteY3001" fmla="*/ 2710323 h 6772275"/>
                <a:gd name="connsiteX3002" fmla="*/ 4900132 w 10164564"/>
                <a:gd name="connsiteY3002" fmla="*/ 2734465 h 6772275"/>
                <a:gd name="connsiteX3003" fmla="*/ 4938244 w 10164564"/>
                <a:gd name="connsiteY3003" fmla="*/ 2745900 h 6772275"/>
                <a:gd name="connsiteX3004" fmla="*/ 4957300 w 10164564"/>
                <a:gd name="connsiteY3004" fmla="*/ 2759877 h 6772275"/>
                <a:gd name="connsiteX3005" fmla="*/ 4957300 w 10164564"/>
                <a:gd name="connsiteY3005" fmla="*/ 2733194 h 6772275"/>
                <a:gd name="connsiteX3006" fmla="*/ 1884209 w 10164564"/>
                <a:gd name="connsiteY3006" fmla="*/ 2602323 h 6772275"/>
                <a:gd name="connsiteX3007" fmla="*/ 1870235 w 10164564"/>
                <a:gd name="connsiteY3007" fmla="*/ 2437145 h 6772275"/>
                <a:gd name="connsiteX3008" fmla="*/ 1870235 w 10164564"/>
                <a:gd name="connsiteY3008" fmla="*/ 2411733 h 6772275"/>
                <a:gd name="connsiteX3009" fmla="*/ 1931214 w 10164564"/>
                <a:gd name="connsiteY3009" fmla="*/ 2442228 h 6772275"/>
                <a:gd name="connsiteX3010" fmla="*/ 1933755 w 10164564"/>
                <a:gd name="connsiteY3010" fmla="*/ 2447310 h 6772275"/>
                <a:gd name="connsiteX3011" fmla="*/ 1964244 w 10164564"/>
                <a:gd name="connsiteY3011" fmla="*/ 2452392 h 6772275"/>
                <a:gd name="connsiteX3012" fmla="*/ 1954081 w 10164564"/>
                <a:gd name="connsiteY3012" fmla="*/ 2433334 h 6772275"/>
                <a:gd name="connsiteX3013" fmla="*/ 1941377 w 10164564"/>
                <a:gd name="connsiteY3013" fmla="*/ 2397757 h 6772275"/>
                <a:gd name="connsiteX3014" fmla="*/ 1942648 w 10164564"/>
                <a:gd name="connsiteY3014" fmla="*/ 2390133 h 6772275"/>
                <a:gd name="connsiteX3015" fmla="*/ 1933755 w 10164564"/>
                <a:gd name="connsiteY3015" fmla="*/ 2372345 h 6772275"/>
                <a:gd name="connsiteX3016" fmla="*/ 1927403 w 10164564"/>
                <a:gd name="connsiteY3016" fmla="*/ 2334227 h 6772275"/>
                <a:gd name="connsiteX3017" fmla="*/ 1928673 w 10164564"/>
                <a:gd name="connsiteY3017" fmla="*/ 2292297 h 6772275"/>
                <a:gd name="connsiteX3018" fmla="*/ 1935025 w 10164564"/>
                <a:gd name="connsiteY3018" fmla="*/ 2294839 h 6772275"/>
                <a:gd name="connsiteX3019" fmla="*/ 1945188 w 10164564"/>
                <a:gd name="connsiteY3019" fmla="*/ 2317709 h 6772275"/>
                <a:gd name="connsiteX3020" fmla="*/ 1956622 w 10164564"/>
                <a:gd name="connsiteY3020" fmla="*/ 2340580 h 6772275"/>
                <a:gd name="connsiteX3021" fmla="*/ 1970596 w 10164564"/>
                <a:gd name="connsiteY3021" fmla="*/ 2335498 h 6772275"/>
                <a:gd name="connsiteX3022" fmla="*/ 2004897 w 10164564"/>
                <a:gd name="connsiteY3022" fmla="*/ 2339309 h 6772275"/>
                <a:gd name="connsiteX3023" fmla="*/ 2037927 w 10164564"/>
                <a:gd name="connsiteY3023" fmla="*/ 2360910 h 6772275"/>
                <a:gd name="connsiteX3024" fmla="*/ 2041739 w 10164564"/>
                <a:gd name="connsiteY3024" fmla="*/ 2379969 h 6772275"/>
                <a:gd name="connsiteX3025" fmla="*/ 2065876 w 10164564"/>
                <a:gd name="connsiteY3025" fmla="*/ 2387592 h 6772275"/>
                <a:gd name="connsiteX3026" fmla="*/ 2069687 w 10164564"/>
                <a:gd name="connsiteY3026" fmla="*/ 2357098 h 6772275"/>
                <a:gd name="connsiteX3027" fmla="*/ 2067146 w 10164564"/>
                <a:gd name="connsiteY3027" fmla="*/ 2303733 h 6772275"/>
                <a:gd name="connsiteX3028" fmla="*/ 2053172 w 10164564"/>
                <a:gd name="connsiteY3028" fmla="*/ 2232579 h 6772275"/>
                <a:gd name="connsiteX3029" fmla="*/ 2041739 w 10164564"/>
                <a:gd name="connsiteY3029" fmla="*/ 2195732 h 6772275"/>
                <a:gd name="connsiteX3030" fmla="*/ 2048091 w 10164564"/>
                <a:gd name="connsiteY3030" fmla="*/ 2183026 h 6772275"/>
                <a:gd name="connsiteX3031" fmla="*/ 2020142 w 10164564"/>
                <a:gd name="connsiteY3031" fmla="*/ 2185567 h 6772275"/>
                <a:gd name="connsiteX3032" fmla="*/ 2008708 w 10164564"/>
                <a:gd name="connsiteY3032" fmla="*/ 2172861 h 6772275"/>
                <a:gd name="connsiteX3033" fmla="*/ 1954081 w 10164564"/>
                <a:gd name="connsiteY3033" fmla="*/ 2143638 h 6772275"/>
                <a:gd name="connsiteX3034" fmla="*/ 1942648 w 10164564"/>
                <a:gd name="connsiteY3034" fmla="*/ 2129661 h 6772275"/>
                <a:gd name="connsiteX3035" fmla="*/ 1978219 w 10164564"/>
                <a:gd name="connsiteY3035" fmla="*/ 2116955 h 6772275"/>
                <a:gd name="connsiteX3036" fmla="*/ 1997275 w 10164564"/>
                <a:gd name="connsiteY3036" fmla="*/ 2106790 h 6772275"/>
                <a:gd name="connsiteX3037" fmla="*/ 1962974 w 10164564"/>
                <a:gd name="connsiteY3037" fmla="*/ 2097896 h 6772275"/>
                <a:gd name="connsiteX3038" fmla="*/ 1903265 w 10164564"/>
                <a:gd name="connsiteY3038" fmla="*/ 2091543 h 6772275"/>
                <a:gd name="connsiteX3039" fmla="*/ 1861342 w 10164564"/>
                <a:gd name="connsiteY3039" fmla="*/ 2078837 h 6772275"/>
                <a:gd name="connsiteX3040" fmla="*/ 1851179 w 10164564"/>
                <a:gd name="connsiteY3040" fmla="*/ 2022931 h 6772275"/>
                <a:gd name="connsiteX3041" fmla="*/ 1863883 w 10164564"/>
                <a:gd name="connsiteY3041" fmla="*/ 1973378 h 6772275"/>
                <a:gd name="connsiteX3042" fmla="*/ 1876587 w 10164564"/>
                <a:gd name="connsiteY3042" fmla="*/ 1998790 h 6772275"/>
                <a:gd name="connsiteX3043" fmla="*/ 1968056 w 10164564"/>
                <a:gd name="connsiteY3043" fmla="*/ 2055967 h 6772275"/>
                <a:gd name="connsiteX3044" fmla="*/ 1978219 w 10164564"/>
                <a:gd name="connsiteY3044" fmla="*/ 2017849 h 6772275"/>
                <a:gd name="connsiteX3045" fmla="*/ 1952811 w 10164564"/>
                <a:gd name="connsiteY3045" fmla="*/ 2016578 h 6772275"/>
                <a:gd name="connsiteX3046" fmla="*/ 1975678 w 10164564"/>
                <a:gd name="connsiteY3046" fmla="*/ 2034366 h 6772275"/>
                <a:gd name="connsiteX3047" fmla="*/ 1962974 w 10164564"/>
                <a:gd name="connsiteY3047" fmla="*/ 2041990 h 6772275"/>
                <a:gd name="connsiteX3048" fmla="*/ 1889291 w 10164564"/>
                <a:gd name="connsiteY3048" fmla="*/ 1965754 h 6772275"/>
                <a:gd name="connsiteX3049" fmla="*/ 1918510 w 10164564"/>
                <a:gd name="connsiteY3049" fmla="*/ 1944154 h 6772275"/>
                <a:gd name="connsiteX3050" fmla="*/ 1924862 w 10164564"/>
                <a:gd name="connsiteY3050" fmla="*/ 1964484 h 6772275"/>
                <a:gd name="connsiteX3051" fmla="*/ 1901995 w 10164564"/>
                <a:gd name="connsiteY3051" fmla="*/ 1986084 h 6772275"/>
                <a:gd name="connsiteX3052" fmla="*/ 1943918 w 10164564"/>
                <a:gd name="connsiteY3052" fmla="*/ 1997519 h 6772275"/>
                <a:gd name="connsiteX3053" fmla="*/ 2022683 w 10164564"/>
                <a:gd name="connsiteY3053" fmla="*/ 2022931 h 6772275"/>
                <a:gd name="connsiteX3054" fmla="*/ 2065876 w 10164564"/>
                <a:gd name="connsiteY3054" fmla="*/ 2049614 h 6772275"/>
                <a:gd name="connsiteX3055" fmla="*/ 2037927 w 10164564"/>
                <a:gd name="connsiteY3055" fmla="*/ 2017849 h 6772275"/>
                <a:gd name="connsiteX3056" fmla="*/ 2016331 w 10164564"/>
                <a:gd name="connsiteY3056" fmla="*/ 1960672 h 6772275"/>
                <a:gd name="connsiteX3057" fmla="*/ 2002356 w 10164564"/>
                <a:gd name="connsiteY3057" fmla="*/ 1922554 h 6772275"/>
                <a:gd name="connsiteX3058" fmla="*/ 1961704 w 10164564"/>
                <a:gd name="connsiteY3058" fmla="*/ 1926366 h 6772275"/>
                <a:gd name="connsiteX3059" fmla="*/ 1917240 w 10164564"/>
                <a:gd name="connsiteY3059" fmla="*/ 1907307 h 6772275"/>
                <a:gd name="connsiteX3060" fmla="*/ 1914699 w 10164564"/>
                <a:gd name="connsiteY3060" fmla="*/ 1881895 h 6772275"/>
                <a:gd name="connsiteX3061" fmla="*/ 1932484 w 10164564"/>
                <a:gd name="connsiteY3061" fmla="*/ 1876813 h 6772275"/>
                <a:gd name="connsiteX3062" fmla="*/ 1938836 w 10164564"/>
                <a:gd name="connsiteY3062" fmla="*/ 1865377 h 6772275"/>
                <a:gd name="connsiteX3063" fmla="*/ 1956622 w 10164564"/>
                <a:gd name="connsiteY3063" fmla="*/ 1878083 h 6772275"/>
                <a:gd name="connsiteX3064" fmla="*/ 1960433 w 10164564"/>
                <a:gd name="connsiteY3064" fmla="*/ 1875542 h 6772275"/>
                <a:gd name="connsiteX3065" fmla="*/ 1923592 w 10164564"/>
                <a:gd name="connsiteY3065" fmla="*/ 1855212 h 6772275"/>
                <a:gd name="connsiteX3066" fmla="*/ 1961704 w 10164564"/>
                <a:gd name="connsiteY3066" fmla="*/ 1836154 h 6772275"/>
                <a:gd name="connsiteX3067" fmla="*/ 1999815 w 10164564"/>
                <a:gd name="connsiteY3067" fmla="*/ 1827259 h 6772275"/>
                <a:gd name="connsiteX3068" fmla="*/ 1965515 w 10164564"/>
                <a:gd name="connsiteY3068" fmla="*/ 1820906 h 6772275"/>
                <a:gd name="connsiteX3069" fmla="*/ 1952811 w 10164564"/>
                <a:gd name="connsiteY3069" fmla="*/ 1815824 h 6772275"/>
                <a:gd name="connsiteX3070" fmla="*/ 1936296 w 10164564"/>
                <a:gd name="connsiteY3070" fmla="*/ 1801847 h 6772275"/>
                <a:gd name="connsiteX3071" fmla="*/ 1898184 w 10164564"/>
                <a:gd name="connsiteY3071" fmla="*/ 1776436 h 6772275"/>
                <a:gd name="connsiteX3072" fmla="*/ 1908347 w 10164564"/>
                <a:gd name="connsiteY3072" fmla="*/ 1758647 h 6772275"/>
                <a:gd name="connsiteX3073" fmla="*/ 1940107 w 10164564"/>
                <a:gd name="connsiteY3073" fmla="*/ 1745941 h 6772275"/>
                <a:gd name="connsiteX3074" fmla="*/ 1955352 w 10164564"/>
                <a:gd name="connsiteY3074" fmla="*/ 1725612 h 6772275"/>
                <a:gd name="connsiteX3075" fmla="*/ 1955352 w 10164564"/>
                <a:gd name="connsiteY3075" fmla="*/ 1710365 h 6772275"/>
                <a:gd name="connsiteX3076" fmla="*/ 1940107 w 10164564"/>
                <a:gd name="connsiteY3076" fmla="*/ 1670976 h 6772275"/>
                <a:gd name="connsiteX3077" fmla="*/ 1928673 w 10164564"/>
                <a:gd name="connsiteY3077" fmla="*/ 1655729 h 6772275"/>
                <a:gd name="connsiteX3078" fmla="*/ 1894373 w 10164564"/>
                <a:gd name="connsiteY3078" fmla="*/ 1623964 h 6772275"/>
                <a:gd name="connsiteX3079" fmla="*/ 1848638 w 10164564"/>
                <a:gd name="connsiteY3079" fmla="*/ 1585846 h 6772275"/>
                <a:gd name="connsiteX3080" fmla="*/ 1825771 w 10164564"/>
                <a:gd name="connsiteY3080" fmla="*/ 1559164 h 6772275"/>
                <a:gd name="connsiteX3081" fmla="*/ 1813067 w 10164564"/>
                <a:gd name="connsiteY3081" fmla="*/ 1541375 h 6772275"/>
                <a:gd name="connsiteX3082" fmla="*/ 1800363 w 10164564"/>
                <a:gd name="connsiteY3082" fmla="*/ 1580764 h 6772275"/>
                <a:gd name="connsiteX3083" fmla="*/ 1795282 w 10164564"/>
                <a:gd name="connsiteY3083" fmla="*/ 1611258 h 6772275"/>
                <a:gd name="connsiteX3084" fmla="*/ 1769874 w 10164564"/>
                <a:gd name="connsiteY3084" fmla="*/ 1618882 h 6772275"/>
                <a:gd name="connsiteX3085" fmla="*/ 1749547 w 10164564"/>
                <a:gd name="connsiteY3085" fmla="*/ 1612529 h 6772275"/>
                <a:gd name="connsiteX3086" fmla="*/ 1768603 w 10164564"/>
                <a:gd name="connsiteY3086" fmla="*/ 1598552 h 6772275"/>
                <a:gd name="connsiteX3087" fmla="*/ 1774955 w 10164564"/>
                <a:gd name="connsiteY3087" fmla="*/ 1535022 h 6772275"/>
                <a:gd name="connsiteX3088" fmla="*/ 1762251 w 10164564"/>
                <a:gd name="connsiteY3088" fmla="*/ 1554081 h 6772275"/>
                <a:gd name="connsiteX3089" fmla="*/ 1748277 w 10164564"/>
                <a:gd name="connsiteY3089" fmla="*/ 1561705 h 6772275"/>
                <a:gd name="connsiteX3090" fmla="*/ 1717787 w 10164564"/>
                <a:gd name="connsiteY3090" fmla="*/ 1547728 h 6772275"/>
                <a:gd name="connsiteX3091" fmla="*/ 1706354 w 10164564"/>
                <a:gd name="connsiteY3091" fmla="*/ 1575681 h 6772275"/>
                <a:gd name="connsiteX3092" fmla="*/ 1687298 w 10164564"/>
                <a:gd name="connsiteY3092" fmla="*/ 1579493 h 6772275"/>
                <a:gd name="connsiteX3093" fmla="*/ 1660619 w 10164564"/>
                <a:gd name="connsiteY3093" fmla="*/ 1584576 h 6772275"/>
                <a:gd name="connsiteX3094" fmla="*/ 1686027 w 10164564"/>
                <a:gd name="connsiteY3094" fmla="*/ 1598552 h 6772275"/>
                <a:gd name="connsiteX3095" fmla="*/ 1711435 w 10164564"/>
                <a:gd name="connsiteY3095" fmla="*/ 1616340 h 6772275"/>
                <a:gd name="connsiteX3096" fmla="*/ 1675864 w 10164564"/>
                <a:gd name="connsiteY3096" fmla="*/ 1627776 h 6772275"/>
                <a:gd name="connsiteX3097" fmla="*/ 1630130 w 10164564"/>
                <a:gd name="connsiteY3097" fmla="*/ 1623964 h 6772275"/>
                <a:gd name="connsiteX3098" fmla="*/ 1646645 w 10164564"/>
                <a:gd name="connsiteY3098" fmla="*/ 1664623 h 6772275"/>
                <a:gd name="connsiteX3099" fmla="*/ 1659349 w 10164564"/>
                <a:gd name="connsiteY3099" fmla="*/ 1683682 h 6772275"/>
                <a:gd name="connsiteX3100" fmla="*/ 1607263 w 10164564"/>
                <a:gd name="connsiteY3100" fmla="*/ 1682411 h 6772275"/>
                <a:gd name="connsiteX3101" fmla="*/ 1528498 w 10164564"/>
                <a:gd name="connsiteY3101" fmla="*/ 1674788 h 6772275"/>
                <a:gd name="connsiteX3102" fmla="*/ 1491657 w 10164564"/>
                <a:gd name="connsiteY3102" fmla="*/ 1667164 h 6772275"/>
                <a:gd name="connsiteX3103" fmla="*/ 1509442 w 10164564"/>
                <a:gd name="connsiteY3103" fmla="*/ 1657000 h 6772275"/>
                <a:gd name="connsiteX3104" fmla="*/ 1548825 w 10164564"/>
                <a:gd name="connsiteY3104" fmla="*/ 1644294 h 6772275"/>
                <a:gd name="connsiteX3105" fmla="*/ 1555177 w 10164564"/>
                <a:gd name="connsiteY3105" fmla="*/ 1623964 h 6772275"/>
                <a:gd name="connsiteX3106" fmla="*/ 1533580 w 10164564"/>
                <a:gd name="connsiteY3106" fmla="*/ 1611258 h 6772275"/>
                <a:gd name="connsiteX3107" fmla="*/ 1501820 w 10164564"/>
                <a:gd name="connsiteY3107" fmla="*/ 1598552 h 6772275"/>
                <a:gd name="connsiteX3108" fmla="*/ 1470060 w 10164564"/>
                <a:gd name="connsiteY3108" fmla="*/ 1611258 h 6772275"/>
                <a:gd name="connsiteX3109" fmla="*/ 1440841 w 10164564"/>
                <a:gd name="connsiteY3109" fmla="*/ 1623964 h 6772275"/>
                <a:gd name="connsiteX3110" fmla="*/ 1410351 w 10164564"/>
                <a:gd name="connsiteY3110" fmla="*/ 1674788 h 6772275"/>
                <a:gd name="connsiteX3111" fmla="*/ 1421785 w 10164564"/>
                <a:gd name="connsiteY3111" fmla="*/ 1717988 h 6772275"/>
                <a:gd name="connsiteX3112" fmla="*/ 1431948 w 10164564"/>
                <a:gd name="connsiteY3112" fmla="*/ 1724341 h 6772275"/>
                <a:gd name="connsiteX3113" fmla="*/ 1416703 w 10164564"/>
                <a:gd name="connsiteY3113" fmla="*/ 1738318 h 6772275"/>
                <a:gd name="connsiteX3114" fmla="*/ 1409081 w 10164564"/>
                <a:gd name="connsiteY3114" fmla="*/ 1744671 h 6772275"/>
                <a:gd name="connsiteX3115" fmla="*/ 1466249 w 10164564"/>
                <a:gd name="connsiteY3115" fmla="*/ 1740859 h 6772275"/>
                <a:gd name="connsiteX3116" fmla="*/ 1541202 w 10164564"/>
                <a:gd name="connsiteY3116" fmla="*/ 1747212 h 6772275"/>
                <a:gd name="connsiteX3117" fmla="*/ 1527228 w 10164564"/>
                <a:gd name="connsiteY3117" fmla="*/ 1761188 h 6772275"/>
                <a:gd name="connsiteX3118" fmla="*/ 1492927 w 10164564"/>
                <a:gd name="connsiteY3118" fmla="*/ 1773894 h 6772275"/>
                <a:gd name="connsiteX3119" fmla="*/ 1462438 w 10164564"/>
                <a:gd name="connsiteY3119" fmla="*/ 1789141 h 6772275"/>
                <a:gd name="connsiteX3120" fmla="*/ 1438300 w 10164564"/>
                <a:gd name="connsiteY3120" fmla="*/ 1801847 h 6772275"/>
                <a:gd name="connsiteX3121" fmla="*/ 1425596 w 10164564"/>
                <a:gd name="connsiteY3121" fmla="*/ 1814553 h 6772275"/>
                <a:gd name="connsiteX3122" fmla="*/ 1382403 w 10164564"/>
                <a:gd name="connsiteY3122" fmla="*/ 1828530 h 6772275"/>
                <a:gd name="connsiteX3123" fmla="*/ 1379862 w 10164564"/>
                <a:gd name="connsiteY3123" fmla="*/ 1865377 h 6772275"/>
                <a:gd name="connsiteX3124" fmla="*/ 1423055 w 10164564"/>
                <a:gd name="connsiteY3124" fmla="*/ 1880624 h 6772275"/>
                <a:gd name="connsiteX3125" fmla="*/ 1444652 w 10164564"/>
                <a:gd name="connsiteY3125" fmla="*/ 1889519 h 6772275"/>
                <a:gd name="connsiteX3126" fmla="*/ 1463708 w 10164564"/>
                <a:gd name="connsiteY3126" fmla="*/ 1895872 h 6772275"/>
                <a:gd name="connsiteX3127" fmla="*/ 1475142 w 10164564"/>
                <a:gd name="connsiteY3127" fmla="*/ 1875542 h 6772275"/>
                <a:gd name="connsiteX3128" fmla="*/ 1523417 w 10164564"/>
                <a:gd name="connsiteY3128" fmla="*/ 1853942 h 6772275"/>
                <a:gd name="connsiteX3129" fmla="*/ 1558988 w 10164564"/>
                <a:gd name="connsiteY3129" fmla="*/ 1859024 h 6772275"/>
                <a:gd name="connsiteX3130" fmla="*/ 1569151 w 10164564"/>
                <a:gd name="connsiteY3130" fmla="*/ 1888248 h 6772275"/>
                <a:gd name="connsiteX3131" fmla="*/ 1543743 w 10164564"/>
                <a:gd name="connsiteY3131" fmla="*/ 1893330 h 6772275"/>
                <a:gd name="connsiteX3132" fmla="*/ 1476412 w 10164564"/>
                <a:gd name="connsiteY3132" fmla="*/ 1914930 h 6772275"/>
                <a:gd name="connsiteX3133" fmla="*/ 1431948 w 10164564"/>
                <a:gd name="connsiteY3133" fmla="*/ 1928907 h 6772275"/>
                <a:gd name="connsiteX3134" fmla="*/ 1346831 w 10164564"/>
                <a:gd name="connsiteY3134" fmla="*/ 1926366 h 6772275"/>
                <a:gd name="connsiteX3135" fmla="*/ 1363347 w 10164564"/>
                <a:gd name="connsiteY3135" fmla="*/ 1970837 h 6772275"/>
                <a:gd name="connsiteX3136" fmla="*/ 1384943 w 10164564"/>
                <a:gd name="connsiteY3136" fmla="*/ 2005143 h 6772275"/>
                <a:gd name="connsiteX3137" fmla="*/ 1393836 w 10164564"/>
                <a:gd name="connsiteY3137" fmla="*/ 2017849 h 6772275"/>
                <a:gd name="connsiteX3138" fmla="*/ 1391295 w 10164564"/>
                <a:gd name="connsiteY3138" fmla="*/ 2044531 h 6772275"/>
                <a:gd name="connsiteX3139" fmla="*/ 1387484 w 10164564"/>
                <a:gd name="connsiteY3139" fmla="*/ 2076296 h 6772275"/>
                <a:gd name="connsiteX3140" fmla="*/ 1407810 w 10164564"/>
                <a:gd name="connsiteY3140" fmla="*/ 2116955 h 6772275"/>
                <a:gd name="connsiteX3141" fmla="*/ 1457356 w 10164564"/>
                <a:gd name="connsiteY3141" fmla="*/ 2132202 h 6772275"/>
                <a:gd name="connsiteX3142" fmla="*/ 1495468 w 10164564"/>
                <a:gd name="connsiteY3142" fmla="*/ 2100437 h 6772275"/>
                <a:gd name="connsiteX3143" fmla="*/ 1565340 w 10164564"/>
                <a:gd name="connsiteY3143" fmla="*/ 2030555 h 6772275"/>
                <a:gd name="connsiteX3144" fmla="*/ 1609804 w 10164564"/>
                <a:gd name="connsiteY3144" fmla="*/ 2005143 h 6772275"/>
                <a:gd name="connsiteX3145" fmla="*/ 1627589 w 10164564"/>
                <a:gd name="connsiteY3145" fmla="*/ 1996249 h 6772275"/>
                <a:gd name="connsiteX3146" fmla="*/ 1668242 w 10164564"/>
                <a:gd name="connsiteY3146" fmla="*/ 2006413 h 6772275"/>
                <a:gd name="connsiteX3147" fmla="*/ 1656808 w 10164564"/>
                <a:gd name="connsiteY3147" fmla="*/ 2010225 h 6772275"/>
                <a:gd name="connsiteX3148" fmla="*/ 1625048 w 10164564"/>
                <a:gd name="connsiteY3148" fmla="*/ 2035637 h 6772275"/>
                <a:gd name="connsiteX3149" fmla="*/ 1628860 w 10164564"/>
                <a:gd name="connsiteY3149" fmla="*/ 2059778 h 6772275"/>
                <a:gd name="connsiteX3150" fmla="*/ 1640293 w 10164564"/>
                <a:gd name="connsiteY3150" fmla="*/ 2041990 h 6772275"/>
                <a:gd name="connsiteX3151" fmla="*/ 1682216 w 10164564"/>
                <a:gd name="connsiteY3151" fmla="*/ 2029284 h 6772275"/>
                <a:gd name="connsiteX3152" fmla="*/ 1772414 w 10164564"/>
                <a:gd name="connsiteY3152" fmla="*/ 2044531 h 6772275"/>
                <a:gd name="connsiteX3153" fmla="*/ 1795282 w 10164564"/>
                <a:gd name="connsiteY3153" fmla="*/ 2035637 h 6772275"/>
                <a:gd name="connsiteX3154" fmla="*/ 1807986 w 10164564"/>
                <a:gd name="connsiteY3154" fmla="*/ 2008955 h 6772275"/>
                <a:gd name="connsiteX3155" fmla="*/ 1819419 w 10164564"/>
                <a:gd name="connsiteY3155" fmla="*/ 2031825 h 6772275"/>
                <a:gd name="connsiteX3156" fmla="*/ 1796552 w 10164564"/>
                <a:gd name="connsiteY3156" fmla="*/ 2067402 h 6772275"/>
                <a:gd name="connsiteX3157" fmla="*/ 1786389 w 10164564"/>
                <a:gd name="connsiteY3157" fmla="*/ 2092814 h 6772275"/>
                <a:gd name="connsiteX3158" fmla="*/ 1811797 w 10164564"/>
                <a:gd name="connsiteY3158" fmla="*/ 2101708 h 6772275"/>
                <a:gd name="connsiteX3159" fmla="*/ 1805445 w 10164564"/>
                <a:gd name="connsiteY3159" fmla="*/ 2162697 h 6772275"/>
                <a:gd name="connsiteX3160" fmla="*/ 1745736 w 10164564"/>
                <a:gd name="connsiteY3160" fmla="*/ 2183026 h 6772275"/>
                <a:gd name="connsiteX3161" fmla="*/ 1731762 w 10164564"/>
                <a:gd name="connsiteY3161" fmla="*/ 2202085 h 6772275"/>
                <a:gd name="connsiteX3162" fmla="*/ 1731762 w 10164564"/>
                <a:gd name="connsiteY3162" fmla="*/ 2212250 h 6772275"/>
                <a:gd name="connsiteX3163" fmla="*/ 1715247 w 10164564"/>
                <a:gd name="connsiteY3163" fmla="*/ 2217332 h 6772275"/>
                <a:gd name="connsiteX3164" fmla="*/ 1692379 w 10164564"/>
                <a:gd name="connsiteY3164" fmla="*/ 2217332 h 6772275"/>
                <a:gd name="connsiteX3165" fmla="*/ 1684757 w 10164564"/>
                <a:gd name="connsiteY3165" fmla="*/ 2179214 h 6772275"/>
                <a:gd name="connsiteX3166" fmla="*/ 1725410 w 10164564"/>
                <a:gd name="connsiteY3166" fmla="*/ 2152532 h 6772275"/>
                <a:gd name="connsiteX3167" fmla="*/ 1768603 w 10164564"/>
                <a:gd name="connsiteY3167" fmla="*/ 2134744 h 6772275"/>
                <a:gd name="connsiteX3168" fmla="*/ 1759710 w 10164564"/>
                <a:gd name="connsiteY3168" fmla="*/ 2119496 h 6772275"/>
                <a:gd name="connsiteX3169" fmla="*/ 1724139 w 10164564"/>
                <a:gd name="connsiteY3169" fmla="*/ 2132202 h 6772275"/>
                <a:gd name="connsiteX3170" fmla="*/ 1698731 w 10164564"/>
                <a:gd name="connsiteY3170" fmla="*/ 2144908 h 6772275"/>
                <a:gd name="connsiteX3171" fmla="*/ 1661890 w 10164564"/>
                <a:gd name="connsiteY3171" fmla="*/ 2167779 h 6772275"/>
                <a:gd name="connsiteX3172" fmla="*/ 1636482 w 10164564"/>
                <a:gd name="connsiteY3172" fmla="*/ 2171591 h 6772275"/>
                <a:gd name="connsiteX3173" fmla="*/ 1607263 w 10164564"/>
                <a:gd name="connsiteY3173" fmla="*/ 2166508 h 6772275"/>
                <a:gd name="connsiteX3174" fmla="*/ 1520876 w 10164564"/>
                <a:gd name="connsiteY3174" fmla="*/ 2181756 h 6772275"/>
                <a:gd name="connsiteX3175" fmla="*/ 1501820 w 10164564"/>
                <a:gd name="connsiteY3175" fmla="*/ 2170320 h 6772275"/>
                <a:gd name="connsiteX3176" fmla="*/ 1499279 w 10164564"/>
                <a:gd name="connsiteY3176" fmla="*/ 2197003 h 6772275"/>
                <a:gd name="connsiteX3177" fmla="*/ 1550095 w 10164564"/>
                <a:gd name="connsiteY3177" fmla="*/ 2200815 h 6772275"/>
                <a:gd name="connsiteX3178" fmla="*/ 1592018 w 10164564"/>
                <a:gd name="connsiteY3178" fmla="*/ 2193191 h 6772275"/>
                <a:gd name="connsiteX3179" fmla="*/ 1611074 w 10164564"/>
                <a:gd name="connsiteY3179" fmla="*/ 2183026 h 6772275"/>
                <a:gd name="connsiteX3180" fmla="*/ 1617426 w 10164564"/>
                <a:gd name="connsiteY3180" fmla="*/ 2194462 h 6772275"/>
                <a:gd name="connsiteX3181" fmla="*/ 1625048 w 10164564"/>
                <a:gd name="connsiteY3181" fmla="*/ 2212250 h 6772275"/>
                <a:gd name="connsiteX3182" fmla="*/ 1619967 w 10164564"/>
                <a:gd name="connsiteY3182" fmla="*/ 2219873 h 6772275"/>
                <a:gd name="connsiteX3183" fmla="*/ 1621237 w 10164564"/>
                <a:gd name="connsiteY3183" fmla="*/ 2246556 h 6772275"/>
                <a:gd name="connsiteX3184" fmla="*/ 1642834 w 10164564"/>
                <a:gd name="connsiteY3184" fmla="*/ 2263074 h 6772275"/>
                <a:gd name="connsiteX3185" fmla="*/ 1598370 w 10164564"/>
                <a:gd name="connsiteY3185" fmla="*/ 2322792 h 6772275"/>
                <a:gd name="connsiteX3186" fmla="*/ 1597100 w 10164564"/>
                <a:gd name="connsiteY3186" fmla="*/ 2335498 h 6772275"/>
                <a:gd name="connsiteX3187" fmla="*/ 1580584 w 10164564"/>
                <a:gd name="connsiteY3187" fmla="*/ 2378698 h 6772275"/>
                <a:gd name="connsiteX3188" fmla="*/ 1560258 w 10164564"/>
                <a:gd name="connsiteY3188" fmla="*/ 2414275 h 6772275"/>
                <a:gd name="connsiteX3189" fmla="*/ 1552636 w 10164564"/>
                <a:gd name="connsiteY3189" fmla="*/ 2465098 h 6772275"/>
                <a:gd name="connsiteX3190" fmla="*/ 1561529 w 10164564"/>
                <a:gd name="connsiteY3190" fmla="*/ 2500675 h 6772275"/>
                <a:gd name="connsiteX3191" fmla="*/ 1616156 w 10164564"/>
                <a:gd name="connsiteY3191" fmla="*/ 2434604 h 6772275"/>
                <a:gd name="connsiteX3192" fmla="*/ 1713976 w 10164564"/>
                <a:gd name="connsiteY3192" fmla="*/ 2329145 h 6772275"/>
                <a:gd name="connsiteX3193" fmla="*/ 1707624 w 10164564"/>
                <a:gd name="connsiteY3193" fmla="*/ 2320251 h 6772275"/>
                <a:gd name="connsiteX3194" fmla="*/ 1673323 w 10164564"/>
                <a:gd name="connsiteY3194" fmla="*/ 2329145 h 6772275"/>
                <a:gd name="connsiteX3195" fmla="*/ 1660619 w 10164564"/>
                <a:gd name="connsiteY3195" fmla="*/ 2334227 h 6772275"/>
                <a:gd name="connsiteX3196" fmla="*/ 1647916 w 10164564"/>
                <a:gd name="connsiteY3196" fmla="*/ 2348204 h 6772275"/>
                <a:gd name="connsiteX3197" fmla="*/ 1655538 w 10164564"/>
                <a:gd name="connsiteY3197" fmla="*/ 2316439 h 6772275"/>
                <a:gd name="connsiteX3198" fmla="*/ 1700002 w 10164564"/>
                <a:gd name="connsiteY3198" fmla="*/ 2284674 h 6772275"/>
                <a:gd name="connsiteX3199" fmla="*/ 1724139 w 10164564"/>
                <a:gd name="connsiteY3199" fmla="*/ 2271968 h 6772275"/>
                <a:gd name="connsiteX3200" fmla="*/ 1753358 w 10164564"/>
                <a:gd name="connsiteY3200" fmla="*/ 2259262 h 6772275"/>
                <a:gd name="connsiteX3201" fmla="*/ 1762251 w 10164564"/>
                <a:gd name="connsiteY3201" fmla="*/ 2246556 h 6772275"/>
                <a:gd name="connsiteX3202" fmla="*/ 1758440 w 10164564"/>
                <a:gd name="connsiteY3202" fmla="*/ 2233850 h 6772275"/>
                <a:gd name="connsiteX3203" fmla="*/ 1759710 w 10164564"/>
                <a:gd name="connsiteY3203" fmla="*/ 2279591 h 6772275"/>
                <a:gd name="connsiteX3204" fmla="*/ 1753358 w 10164564"/>
                <a:gd name="connsiteY3204" fmla="*/ 2292297 h 6772275"/>
                <a:gd name="connsiteX3205" fmla="*/ 1806715 w 10164564"/>
                <a:gd name="connsiteY3205" fmla="*/ 2299921 h 6772275"/>
                <a:gd name="connsiteX3206" fmla="*/ 1802904 w 10164564"/>
                <a:gd name="connsiteY3206" fmla="*/ 2391404 h 6772275"/>
                <a:gd name="connsiteX3207" fmla="*/ 1729221 w 10164564"/>
                <a:gd name="connsiteY3207" fmla="*/ 2465098 h 6772275"/>
                <a:gd name="connsiteX3208" fmla="*/ 1692379 w 10164564"/>
                <a:gd name="connsiteY3208" fmla="*/ 2532440 h 6772275"/>
                <a:gd name="connsiteX3209" fmla="*/ 1745736 w 10164564"/>
                <a:gd name="connsiteY3209" fmla="*/ 2470181 h 6772275"/>
                <a:gd name="connsiteX3210" fmla="*/ 1781307 w 10164564"/>
                <a:gd name="connsiteY3210" fmla="*/ 2433334 h 6772275"/>
                <a:gd name="connsiteX3211" fmla="*/ 1788930 w 10164564"/>
                <a:gd name="connsiteY3211" fmla="*/ 2463828 h 6772275"/>
                <a:gd name="connsiteX3212" fmla="*/ 1807986 w 10164564"/>
                <a:gd name="connsiteY3212" fmla="*/ 2449851 h 6772275"/>
                <a:gd name="connsiteX3213" fmla="*/ 1832123 w 10164564"/>
                <a:gd name="connsiteY3213" fmla="*/ 2399027 h 6772275"/>
                <a:gd name="connsiteX3214" fmla="*/ 1851179 w 10164564"/>
                <a:gd name="connsiteY3214" fmla="*/ 2418086 h 6772275"/>
                <a:gd name="connsiteX3215" fmla="*/ 1829582 w 10164564"/>
                <a:gd name="connsiteY3215" fmla="*/ 2479075 h 6772275"/>
                <a:gd name="connsiteX3216" fmla="*/ 1835934 w 10164564"/>
                <a:gd name="connsiteY3216" fmla="*/ 2495593 h 6772275"/>
                <a:gd name="connsiteX3217" fmla="*/ 1863883 w 10164564"/>
                <a:gd name="connsiteY3217" fmla="*/ 2528628 h 6772275"/>
                <a:gd name="connsiteX3218" fmla="*/ 1848638 w 10164564"/>
                <a:gd name="connsiteY3218" fmla="*/ 2588346 h 6772275"/>
                <a:gd name="connsiteX3219" fmla="*/ 1846097 w 10164564"/>
                <a:gd name="connsiteY3219" fmla="*/ 2598511 h 6772275"/>
                <a:gd name="connsiteX3220" fmla="*/ 1876587 w 10164564"/>
                <a:gd name="connsiteY3220" fmla="*/ 2711594 h 6772275"/>
                <a:gd name="connsiteX3221" fmla="*/ 1884209 w 10164564"/>
                <a:gd name="connsiteY3221" fmla="*/ 2754794 h 6772275"/>
                <a:gd name="connsiteX3222" fmla="*/ 1884209 w 10164564"/>
                <a:gd name="connsiteY3222" fmla="*/ 2602323 h 6772275"/>
                <a:gd name="connsiteX3223" fmla="*/ 5257113 w 10164564"/>
                <a:gd name="connsiteY3223" fmla="*/ 2729382 h 6772275"/>
                <a:gd name="connsiteX3224" fmla="*/ 5262195 w 10164564"/>
                <a:gd name="connsiteY3224" fmla="*/ 2742088 h 6772275"/>
                <a:gd name="connsiteX3225" fmla="*/ 5299036 w 10164564"/>
                <a:gd name="connsiteY3225" fmla="*/ 2734465 h 6772275"/>
                <a:gd name="connsiteX3226" fmla="*/ 5319363 w 10164564"/>
                <a:gd name="connsiteY3226" fmla="*/ 2695076 h 6772275"/>
                <a:gd name="connsiteX3227" fmla="*/ 5311740 w 10164564"/>
                <a:gd name="connsiteY3227" fmla="*/ 2682370 h 6772275"/>
                <a:gd name="connsiteX3228" fmla="*/ 5279980 w 10164564"/>
                <a:gd name="connsiteY3228" fmla="*/ 2677288 h 6772275"/>
                <a:gd name="connsiteX3229" fmla="*/ 5277440 w 10164564"/>
                <a:gd name="connsiteY3229" fmla="*/ 2706512 h 6772275"/>
                <a:gd name="connsiteX3230" fmla="*/ 5252032 w 10164564"/>
                <a:gd name="connsiteY3230" fmla="*/ 2710323 h 6772275"/>
                <a:gd name="connsiteX3231" fmla="*/ 5226624 w 10164564"/>
                <a:gd name="connsiteY3231" fmla="*/ 2707782 h 6772275"/>
                <a:gd name="connsiteX3232" fmla="*/ 5201216 w 10164564"/>
                <a:gd name="connsiteY3232" fmla="*/ 2705241 h 6772275"/>
                <a:gd name="connsiteX3233" fmla="*/ 5179619 w 10164564"/>
                <a:gd name="connsiteY3233" fmla="*/ 2709053 h 6772275"/>
                <a:gd name="connsiteX3234" fmla="*/ 5240598 w 10164564"/>
                <a:gd name="connsiteY3234" fmla="*/ 2740818 h 6772275"/>
                <a:gd name="connsiteX3235" fmla="*/ 5257113 w 10164564"/>
                <a:gd name="connsiteY3235" fmla="*/ 2729382 h 6772275"/>
                <a:gd name="connsiteX3236" fmla="*/ 5443862 w 10164564"/>
                <a:gd name="connsiteY3236" fmla="*/ 2701429 h 6772275"/>
                <a:gd name="connsiteX3237" fmla="*/ 5408290 w 10164564"/>
                <a:gd name="connsiteY3237" fmla="*/ 2725571 h 6772275"/>
                <a:gd name="connsiteX3238" fmla="*/ 5433698 w 10164564"/>
                <a:gd name="connsiteY3238" fmla="*/ 2735735 h 6772275"/>
                <a:gd name="connsiteX3239" fmla="*/ 5443862 w 10164564"/>
                <a:gd name="connsiteY3239" fmla="*/ 2701429 h 6772275"/>
                <a:gd name="connsiteX3240" fmla="*/ 5380342 w 10164564"/>
                <a:gd name="connsiteY3240" fmla="*/ 2719218 h 6772275"/>
                <a:gd name="connsiteX3241" fmla="*/ 5365097 w 10164564"/>
                <a:gd name="connsiteY3241" fmla="*/ 2703970 h 6772275"/>
                <a:gd name="connsiteX3242" fmla="*/ 5344771 w 10164564"/>
                <a:gd name="connsiteY3242" fmla="*/ 2724300 h 6772275"/>
                <a:gd name="connsiteX3243" fmla="*/ 5380342 w 10164564"/>
                <a:gd name="connsiteY3243" fmla="*/ 2719218 h 6772275"/>
                <a:gd name="connsiteX3244" fmla="*/ 2058254 w 10164564"/>
                <a:gd name="connsiteY3244" fmla="*/ 2710323 h 6772275"/>
                <a:gd name="connsiteX3245" fmla="*/ 2276762 w 10164564"/>
                <a:gd name="connsiteY3245" fmla="*/ 2665853 h 6772275"/>
                <a:gd name="connsiteX3246" fmla="*/ 2460970 w 10164564"/>
                <a:gd name="connsiteY3246" fmla="*/ 2532440 h 6772275"/>
                <a:gd name="connsiteX3247" fmla="*/ 2480026 w 10164564"/>
                <a:gd name="connsiteY3247" fmla="*/ 2444769 h 6772275"/>
                <a:gd name="connsiteX3248" fmla="*/ 2491459 w 10164564"/>
                <a:gd name="connsiteY3248" fmla="*/ 2432063 h 6772275"/>
                <a:gd name="connsiteX3249" fmla="*/ 2494000 w 10164564"/>
                <a:gd name="connsiteY3249" fmla="*/ 2413004 h 6772275"/>
                <a:gd name="connsiteX3250" fmla="*/ 2557520 w 10164564"/>
                <a:gd name="connsiteY3250" fmla="*/ 2381239 h 6772275"/>
                <a:gd name="connsiteX3251" fmla="*/ 2542275 w 10164564"/>
                <a:gd name="connsiteY3251" fmla="*/ 2353286 h 6772275"/>
                <a:gd name="connsiteX3252" fmla="*/ 2519408 w 10164564"/>
                <a:gd name="connsiteY3252" fmla="*/ 2377427 h 6772275"/>
                <a:gd name="connsiteX3253" fmla="*/ 2511785 w 10164564"/>
                <a:gd name="connsiteY3253" fmla="*/ 2399027 h 6772275"/>
                <a:gd name="connsiteX3254" fmla="*/ 2505433 w 10164564"/>
                <a:gd name="connsiteY3254" fmla="*/ 2386322 h 6772275"/>
                <a:gd name="connsiteX3255" fmla="*/ 2488918 w 10164564"/>
                <a:gd name="connsiteY3255" fmla="*/ 2373616 h 6772275"/>
                <a:gd name="connsiteX3256" fmla="*/ 2448266 w 10164564"/>
                <a:gd name="connsiteY3256" fmla="*/ 2249097 h 6772275"/>
                <a:gd name="connsiteX3257" fmla="*/ 2415235 w 10164564"/>
                <a:gd name="connsiteY3257" fmla="*/ 2259262 h 6772275"/>
                <a:gd name="connsiteX3258" fmla="*/ 2398720 w 10164564"/>
                <a:gd name="connsiteY3258" fmla="*/ 2332956 h 6772275"/>
                <a:gd name="connsiteX3259" fmla="*/ 2384746 w 10164564"/>
                <a:gd name="connsiteY3259" fmla="*/ 2349474 h 6772275"/>
                <a:gd name="connsiteX3260" fmla="*/ 2396179 w 10164564"/>
                <a:gd name="connsiteY3260" fmla="*/ 2354557 h 6772275"/>
                <a:gd name="connsiteX3261" fmla="*/ 2407613 w 10164564"/>
                <a:gd name="connsiteY3261" fmla="*/ 2385051 h 6772275"/>
                <a:gd name="connsiteX3262" fmla="*/ 2379664 w 10164564"/>
                <a:gd name="connsiteY3262" fmla="*/ 2420628 h 6772275"/>
                <a:gd name="connsiteX3263" fmla="*/ 2349175 w 10164564"/>
                <a:gd name="connsiteY3263" fmla="*/ 2443498 h 6772275"/>
                <a:gd name="connsiteX3264" fmla="*/ 2359338 w 10164564"/>
                <a:gd name="connsiteY3264" fmla="*/ 2453663 h 6772275"/>
                <a:gd name="connsiteX3265" fmla="*/ 2410154 w 10164564"/>
                <a:gd name="connsiteY3265" fmla="*/ 2465098 h 6772275"/>
                <a:gd name="connsiteX3266" fmla="*/ 2398720 w 10164564"/>
                <a:gd name="connsiteY3266" fmla="*/ 2468910 h 6772275"/>
                <a:gd name="connsiteX3267" fmla="*/ 2379664 w 10164564"/>
                <a:gd name="connsiteY3267" fmla="*/ 2473993 h 6772275"/>
                <a:gd name="connsiteX3268" fmla="*/ 2397450 w 10164564"/>
                <a:gd name="connsiteY3268" fmla="*/ 2494322 h 6772275"/>
                <a:gd name="connsiteX3269" fmla="*/ 2422858 w 10164564"/>
                <a:gd name="connsiteY3269" fmla="*/ 2550228 h 6772275"/>
                <a:gd name="connsiteX3270" fmla="*/ 2391098 w 10164564"/>
                <a:gd name="connsiteY3270" fmla="*/ 2612488 h 6772275"/>
                <a:gd name="connsiteX3271" fmla="*/ 2321226 w 10164564"/>
                <a:gd name="connsiteY3271" fmla="*/ 2587076 h 6772275"/>
                <a:gd name="connsiteX3272" fmla="*/ 2309792 w 10164564"/>
                <a:gd name="connsiteY3272" fmla="*/ 2527358 h 6772275"/>
                <a:gd name="connsiteX3273" fmla="*/ 2304711 w 10164564"/>
                <a:gd name="connsiteY3273" fmla="*/ 2569287 h 6772275"/>
                <a:gd name="connsiteX3274" fmla="*/ 2279303 w 10164564"/>
                <a:gd name="connsiteY3274" fmla="*/ 2627735 h 6772275"/>
                <a:gd name="connsiteX3275" fmla="*/ 2241191 w 10164564"/>
                <a:gd name="connsiteY3275" fmla="*/ 2587076 h 6772275"/>
                <a:gd name="connsiteX3276" fmla="*/ 2234839 w 10164564"/>
                <a:gd name="connsiteY3276" fmla="*/ 2597240 h 6772275"/>
                <a:gd name="connsiteX3277" fmla="*/ 2232298 w 10164564"/>
                <a:gd name="connsiteY3277" fmla="*/ 2648064 h 6772275"/>
                <a:gd name="connsiteX3278" fmla="*/ 2140830 w 10164564"/>
                <a:gd name="connsiteY3278" fmla="*/ 2669664 h 6772275"/>
                <a:gd name="connsiteX3279" fmla="*/ 1993463 w 10164564"/>
                <a:gd name="connsiteY3279" fmla="*/ 2698888 h 6772275"/>
                <a:gd name="connsiteX3280" fmla="*/ 1952811 w 10164564"/>
                <a:gd name="connsiteY3280" fmla="*/ 2729382 h 6772275"/>
                <a:gd name="connsiteX3281" fmla="*/ 2058254 w 10164564"/>
                <a:gd name="connsiteY3281" fmla="*/ 2710323 h 6772275"/>
                <a:gd name="connsiteX3282" fmla="*/ 5497218 w 10164564"/>
                <a:gd name="connsiteY3282" fmla="*/ 2703970 h 6772275"/>
                <a:gd name="connsiteX3283" fmla="*/ 5492137 w 10164564"/>
                <a:gd name="connsiteY3283" fmla="*/ 2691264 h 6772275"/>
                <a:gd name="connsiteX3284" fmla="*/ 5478162 w 10164564"/>
                <a:gd name="connsiteY3284" fmla="*/ 2703970 h 6772275"/>
                <a:gd name="connsiteX3285" fmla="*/ 5483244 w 10164564"/>
                <a:gd name="connsiteY3285" fmla="*/ 2716676 h 6772275"/>
                <a:gd name="connsiteX3286" fmla="*/ 5497218 w 10164564"/>
                <a:gd name="connsiteY3286" fmla="*/ 2703970 h 6772275"/>
                <a:gd name="connsiteX3287" fmla="*/ 9634901 w 10164564"/>
                <a:gd name="connsiteY3287" fmla="*/ 2709053 h 6772275"/>
                <a:gd name="connsiteX3288" fmla="*/ 9610763 w 10164564"/>
                <a:gd name="connsiteY3288" fmla="*/ 2707782 h 6772275"/>
                <a:gd name="connsiteX3289" fmla="*/ 9618385 w 10164564"/>
                <a:gd name="connsiteY3289" fmla="*/ 2715406 h 6772275"/>
                <a:gd name="connsiteX3290" fmla="*/ 9634901 w 10164564"/>
                <a:gd name="connsiteY3290" fmla="*/ 2709053 h 6772275"/>
                <a:gd name="connsiteX3291" fmla="*/ 5924072 w 10164564"/>
                <a:gd name="connsiteY3291" fmla="*/ 2669664 h 6772275"/>
                <a:gd name="connsiteX3292" fmla="*/ 5906286 w 10164564"/>
                <a:gd name="connsiteY3292" fmla="*/ 2632817 h 6772275"/>
                <a:gd name="connsiteX3293" fmla="*/ 5903745 w 10164564"/>
                <a:gd name="connsiteY3293" fmla="*/ 2636629 h 6772275"/>
                <a:gd name="connsiteX3294" fmla="*/ 5903745 w 10164564"/>
                <a:gd name="connsiteY3294" fmla="*/ 2678559 h 6772275"/>
                <a:gd name="connsiteX3295" fmla="*/ 5891041 w 10164564"/>
                <a:gd name="connsiteY3295" fmla="*/ 2691264 h 6772275"/>
                <a:gd name="connsiteX3296" fmla="*/ 5908827 w 10164564"/>
                <a:gd name="connsiteY3296" fmla="*/ 2703970 h 6772275"/>
                <a:gd name="connsiteX3297" fmla="*/ 5924072 w 10164564"/>
                <a:gd name="connsiteY3297" fmla="*/ 2669664 h 6772275"/>
                <a:gd name="connsiteX3298" fmla="*/ 6081601 w 10164564"/>
                <a:gd name="connsiteY3298" fmla="*/ 2688723 h 6772275"/>
                <a:gd name="connsiteX3299" fmla="*/ 6062545 w 10164564"/>
                <a:gd name="connsiteY3299" fmla="*/ 2678559 h 6772275"/>
                <a:gd name="connsiteX3300" fmla="*/ 6043489 w 10164564"/>
                <a:gd name="connsiteY3300" fmla="*/ 2688723 h 6772275"/>
                <a:gd name="connsiteX3301" fmla="*/ 6062545 w 10164564"/>
                <a:gd name="connsiteY3301" fmla="*/ 2700159 h 6772275"/>
                <a:gd name="connsiteX3302" fmla="*/ 6081601 w 10164564"/>
                <a:gd name="connsiteY3302" fmla="*/ 2688723 h 6772275"/>
                <a:gd name="connsiteX3303" fmla="*/ 4723547 w 10164564"/>
                <a:gd name="connsiteY3303" fmla="*/ 2625194 h 6772275"/>
                <a:gd name="connsiteX3304" fmla="*/ 4760388 w 10164564"/>
                <a:gd name="connsiteY3304" fmla="*/ 2599782 h 6772275"/>
                <a:gd name="connsiteX3305" fmla="*/ 4779444 w 10164564"/>
                <a:gd name="connsiteY3305" fmla="*/ 2589617 h 6772275"/>
                <a:gd name="connsiteX3306" fmla="*/ 4798500 w 10164564"/>
                <a:gd name="connsiteY3306" fmla="*/ 2569287 h 6772275"/>
                <a:gd name="connsiteX3307" fmla="*/ 4813745 w 10164564"/>
                <a:gd name="connsiteY3307" fmla="*/ 2559123 h 6772275"/>
                <a:gd name="connsiteX3308" fmla="*/ 4818826 w 10164564"/>
                <a:gd name="connsiteY3308" fmla="*/ 2552770 h 6772275"/>
                <a:gd name="connsiteX3309" fmla="*/ 4785796 w 10164564"/>
                <a:gd name="connsiteY3309" fmla="*/ 2557852 h 6772275"/>
                <a:gd name="connsiteX3310" fmla="*/ 4756577 w 10164564"/>
                <a:gd name="connsiteY3310" fmla="*/ 2561664 h 6772275"/>
                <a:gd name="connsiteX3311" fmla="*/ 4748954 w 10164564"/>
                <a:gd name="connsiteY3311" fmla="*/ 2568017 h 6772275"/>
                <a:gd name="connsiteX3312" fmla="*/ 4736250 w 10164564"/>
                <a:gd name="connsiteY3312" fmla="*/ 2589617 h 6772275"/>
                <a:gd name="connsiteX3313" fmla="*/ 4718465 w 10164564"/>
                <a:gd name="connsiteY3313" fmla="*/ 2568017 h 6772275"/>
                <a:gd name="connsiteX3314" fmla="*/ 4710843 w 10164564"/>
                <a:gd name="connsiteY3314" fmla="*/ 2574370 h 6772275"/>
                <a:gd name="connsiteX3315" fmla="*/ 4698139 w 10164564"/>
                <a:gd name="connsiteY3315" fmla="*/ 2602323 h 6772275"/>
                <a:gd name="connsiteX3316" fmla="*/ 4694327 w 10164564"/>
                <a:gd name="connsiteY3316" fmla="*/ 2574370 h 6772275"/>
                <a:gd name="connsiteX3317" fmla="*/ 4686705 w 10164564"/>
                <a:gd name="connsiteY3317" fmla="*/ 2556581 h 6772275"/>
                <a:gd name="connsiteX3318" fmla="*/ 4668919 w 10164564"/>
                <a:gd name="connsiteY3318" fmla="*/ 2542605 h 6772275"/>
                <a:gd name="connsiteX3319" fmla="*/ 4647323 w 10164564"/>
                <a:gd name="connsiteY3319" fmla="*/ 2550228 h 6772275"/>
                <a:gd name="connsiteX3320" fmla="*/ 4644782 w 10164564"/>
                <a:gd name="connsiteY3320" fmla="*/ 2571828 h 6772275"/>
                <a:gd name="connsiteX3321" fmla="*/ 4658756 w 10164564"/>
                <a:gd name="connsiteY3321" fmla="*/ 2581993 h 6772275"/>
                <a:gd name="connsiteX3322" fmla="*/ 4643512 w 10164564"/>
                <a:gd name="connsiteY3322" fmla="*/ 2602323 h 6772275"/>
                <a:gd name="connsiteX3323" fmla="*/ 4644782 w 10164564"/>
                <a:gd name="connsiteY3323" fmla="*/ 2613758 h 6772275"/>
                <a:gd name="connsiteX3324" fmla="*/ 4662567 w 10164564"/>
                <a:gd name="connsiteY3324" fmla="*/ 2660770 h 6772275"/>
                <a:gd name="connsiteX3325" fmla="*/ 4675271 w 10164564"/>
                <a:gd name="connsiteY3325" fmla="*/ 2669664 h 6772275"/>
                <a:gd name="connsiteX3326" fmla="*/ 4723547 w 10164564"/>
                <a:gd name="connsiteY3326" fmla="*/ 2625194 h 6772275"/>
                <a:gd name="connsiteX3327" fmla="*/ 5243139 w 10164564"/>
                <a:gd name="connsiteY3327" fmla="*/ 2641711 h 6772275"/>
                <a:gd name="connsiteX3328" fmla="*/ 5292684 w 10164564"/>
                <a:gd name="connsiteY3328" fmla="*/ 2650605 h 6772275"/>
                <a:gd name="connsiteX3329" fmla="*/ 5299036 w 10164564"/>
                <a:gd name="connsiteY3329" fmla="*/ 2635358 h 6772275"/>
                <a:gd name="connsiteX3330" fmla="*/ 5220272 w 10164564"/>
                <a:gd name="connsiteY3330" fmla="*/ 2646794 h 6772275"/>
                <a:gd name="connsiteX3331" fmla="*/ 5224083 w 10164564"/>
                <a:gd name="connsiteY3331" fmla="*/ 2673476 h 6772275"/>
                <a:gd name="connsiteX3332" fmla="*/ 5243139 w 10164564"/>
                <a:gd name="connsiteY3332" fmla="*/ 2641711 h 6772275"/>
                <a:gd name="connsiteX3333" fmla="*/ 4740062 w 10164564"/>
                <a:gd name="connsiteY3333" fmla="*/ 2645523 h 6772275"/>
                <a:gd name="connsiteX3334" fmla="*/ 4734980 w 10164564"/>
                <a:gd name="connsiteY3334" fmla="*/ 2634088 h 6772275"/>
                <a:gd name="connsiteX3335" fmla="*/ 4722276 w 10164564"/>
                <a:gd name="connsiteY3335" fmla="*/ 2654417 h 6772275"/>
                <a:gd name="connsiteX3336" fmla="*/ 4740062 w 10164564"/>
                <a:gd name="connsiteY3336" fmla="*/ 2645523 h 6772275"/>
                <a:gd name="connsiteX3337" fmla="*/ 5999025 w 10164564"/>
                <a:gd name="connsiteY3337" fmla="*/ 2640441 h 6772275"/>
                <a:gd name="connsiteX3338" fmla="*/ 5978699 w 10164564"/>
                <a:gd name="connsiteY3338" fmla="*/ 2627735 h 6772275"/>
                <a:gd name="connsiteX3339" fmla="*/ 5973617 w 10164564"/>
                <a:gd name="connsiteY3339" fmla="*/ 2640441 h 6772275"/>
                <a:gd name="connsiteX3340" fmla="*/ 5993943 w 10164564"/>
                <a:gd name="connsiteY3340" fmla="*/ 2653147 h 6772275"/>
                <a:gd name="connsiteX3341" fmla="*/ 5999025 w 10164564"/>
                <a:gd name="connsiteY3341" fmla="*/ 2640441 h 6772275"/>
                <a:gd name="connsiteX3342" fmla="*/ 5985051 w 10164564"/>
                <a:gd name="connsiteY3342" fmla="*/ 2587076 h 6772275"/>
                <a:gd name="connsiteX3343" fmla="*/ 5979969 w 10164564"/>
                <a:gd name="connsiteY3343" fmla="*/ 2576911 h 6772275"/>
                <a:gd name="connsiteX3344" fmla="*/ 5939316 w 10164564"/>
                <a:gd name="connsiteY3344" fmla="*/ 2632817 h 6772275"/>
                <a:gd name="connsiteX3345" fmla="*/ 5959643 w 10164564"/>
                <a:gd name="connsiteY3345" fmla="*/ 2618841 h 6772275"/>
                <a:gd name="connsiteX3346" fmla="*/ 5985051 w 10164564"/>
                <a:gd name="connsiteY3346" fmla="*/ 2587076 h 6772275"/>
                <a:gd name="connsiteX3347" fmla="*/ 4933162 w 10164564"/>
                <a:gd name="connsiteY3347" fmla="*/ 2608676 h 6772275"/>
                <a:gd name="connsiteX3348" fmla="*/ 4970004 w 10164564"/>
                <a:gd name="connsiteY3348" fmla="*/ 2616299 h 6772275"/>
                <a:gd name="connsiteX3349" fmla="*/ 4934432 w 10164564"/>
                <a:gd name="connsiteY3349" fmla="*/ 2595970 h 6772275"/>
                <a:gd name="connsiteX3350" fmla="*/ 4881076 w 10164564"/>
                <a:gd name="connsiteY3350" fmla="*/ 2593429 h 6772275"/>
                <a:gd name="connsiteX3351" fmla="*/ 4870913 w 10164564"/>
                <a:gd name="connsiteY3351" fmla="*/ 2620111 h 6772275"/>
                <a:gd name="connsiteX3352" fmla="*/ 4887428 w 10164564"/>
                <a:gd name="connsiteY3352" fmla="*/ 2615029 h 6772275"/>
                <a:gd name="connsiteX3353" fmla="*/ 4933162 w 10164564"/>
                <a:gd name="connsiteY3353" fmla="*/ 2608676 h 6772275"/>
                <a:gd name="connsiteX3354" fmla="*/ 4817556 w 10164564"/>
                <a:gd name="connsiteY3354" fmla="*/ 2602323 h 6772275"/>
                <a:gd name="connsiteX3355" fmla="*/ 4806122 w 10164564"/>
                <a:gd name="connsiteY3355" fmla="*/ 2597240 h 6772275"/>
                <a:gd name="connsiteX3356" fmla="*/ 4797230 w 10164564"/>
                <a:gd name="connsiteY3356" fmla="*/ 2615029 h 6772275"/>
                <a:gd name="connsiteX3357" fmla="*/ 4817556 w 10164564"/>
                <a:gd name="connsiteY3357" fmla="*/ 2602323 h 6772275"/>
                <a:gd name="connsiteX3358" fmla="*/ 5077987 w 10164564"/>
                <a:gd name="connsiteY3358" fmla="*/ 2594699 h 6772275"/>
                <a:gd name="connsiteX3359" fmla="*/ 5065283 w 10164564"/>
                <a:gd name="connsiteY3359" fmla="*/ 2583264 h 6772275"/>
                <a:gd name="connsiteX3360" fmla="*/ 5058931 w 10164564"/>
                <a:gd name="connsiteY3360" fmla="*/ 2603593 h 6772275"/>
                <a:gd name="connsiteX3361" fmla="*/ 5077987 w 10164564"/>
                <a:gd name="connsiteY3361" fmla="*/ 2594699 h 6772275"/>
                <a:gd name="connsiteX3362" fmla="*/ 3489991 w 10164564"/>
                <a:gd name="connsiteY3362" fmla="*/ 2590887 h 6772275"/>
                <a:gd name="connsiteX3363" fmla="*/ 3477287 w 10164564"/>
                <a:gd name="connsiteY3363" fmla="*/ 2570558 h 6772275"/>
                <a:gd name="connsiteX3364" fmla="*/ 3464583 w 10164564"/>
                <a:gd name="connsiteY3364" fmla="*/ 2581993 h 6772275"/>
                <a:gd name="connsiteX3365" fmla="*/ 3477287 w 10164564"/>
                <a:gd name="connsiteY3365" fmla="*/ 2602323 h 6772275"/>
                <a:gd name="connsiteX3366" fmla="*/ 3489991 w 10164564"/>
                <a:gd name="connsiteY3366" fmla="*/ 2590887 h 6772275"/>
                <a:gd name="connsiteX3367" fmla="*/ 5160563 w 10164564"/>
                <a:gd name="connsiteY3367" fmla="*/ 2589617 h 6772275"/>
                <a:gd name="connsiteX3368" fmla="*/ 5179619 w 10164564"/>
                <a:gd name="connsiteY3368" fmla="*/ 2583264 h 6772275"/>
                <a:gd name="connsiteX3369" fmla="*/ 5199945 w 10164564"/>
                <a:gd name="connsiteY3369" fmla="*/ 2575640 h 6772275"/>
                <a:gd name="connsiteX3370" fmla="*/ 5146589 w 10164564"/>
                <a:gd name="connsiteY3370" fmla="*/ 2548958 h 6772275"/>
                <a:gd name="connsiteX3371" fmla="*/ 5116099 w 10164564"/>
                <a:gd name="connsiteY3371" fmla="*/ 2578181 h 6772275"/>
                <a:gd name="connsiteX3372" fmla="*/ 5160563 w 10164564"/>
                <a:gd name="connsiteY3372" fmla="*/ 2589617 h 6772275"/>
                <a:gd name="connsiteX3373" fmla="*/ 8975565 w 10164564"/>
                <a:gd name="connsiteY3373" fmla="*/ 2573099 h 6772275"/>
                <a:gd name="connsiteX3374" fmla="*/ 8990809 w 10164564"/>
                <a:gd name="connsiteY3374" fmla="*/ 2560393 h 6772275"/>
                <a:gd name="connsiteX3375" fmla="*/ 8892989 w 10164564"/>
                <a:gd name="connsiteY3375" fmla="*/ 2560393 h 6772275"/>
                <a:gd name="connsiteX3376" fmla="*/ 8939994 w 10164564"/>
                <a:gd name="connsiteY3376" fmla="*/ 2584534 h 6772275"/>
                <a:gd name="connsiteX3377" fmla="*/ 8975565 w 10164564"/>
                <a:gd name="connsiteY3377" fmla="*/ 2573099 h 6772275"/>
                <a:gd name="connsiteX3378" fmla="*/ 9857220 w 10164564"/>
                <a:gd name="connsiteY3378" fmla="*/ 2574370 h 6772275"/>
                <a:gd name="connsiteX3379" fmla="*/ 9833083 w 10164564"/>
                <a:gd name="connsiteY3379" fmla="*/ 2569287 h 6772275"/>
                <a:gd name="connsiteX3380" fmla="*/ 9841975 w 10164564"/>
                <a:gd name="connsiteY3380" fmla="*/ 2589617 h 6772275"/>
                <a:gd name="connsiteX3381" fmla="*/ 9857220 w 10164564"/>
                <a:gd name="connsiteY3381" fmla="*/ 2574370 h 6772275"/>
                <a:gd name="connsiteX3382" fmla="*/ 2613417 w 10164564"/>
                <a:gd name="connsiteY3382" fmla="*/ 2584534 h 6772275"/>
                <a:gd name="connsiteX3383" fmla="*/ 2588009 w 10164564"/>
                <a:gd name="connsiteY3383" fmla="*/ 2573099 h 6772275"/>
                <a:gd name="connsiteX3384" fmla="*/ 2570224 w 10164564"/>
                <a:gd name="connsiteY3384" fmla="*/ 2578181 h 6772275"/>
                <a:gd name="connsiteX3385" fmla="*/ 2613417 w 10164564"/>
                <a:gd name="connsiteY3385" fmla="*/ 2584534 h 6772275"/>
                <a:gd name="connsiteX3386" fmla="*/ 4304316 w 10164564"/>
                <a:gd name="connsiteY3386" fmla="*/ 2507028 h 6772275"/>
                <a:gd name="connsiteX3387" fmla="*/ 4355131 w 10164564"/>
                <a:gd name="connsiteY3387" fmla="*/ 2424439 h 6772275"/>
                <a:gd name="connsiteX3388" fmla="*/ 4358943 w 10164564"/>
                <a:gd name="connsiteY3388" fmla="*/ 2409192 h 6772275"/>
                <a:gd name="connsiteX3389" fmla="*/ 4327183 w 10164564"/>
                <a:gd name="connsiteY3389" fmla="*/ 2421898 h 6772275"/>
                <a:gd name="connsiteX3390" fmla="*/ 4287800 w 10164564"/>
                <a:gd name="connsiteY3390" fmla="*/ 2449851 h 6772275"/>
                <a:gd name="connsiteX3391" fmla="*/ 4289071 w 10164564"/>
                <a:gd name="connsiteY3391" fmla="*/ 2461287 h 6772275"/>
                <a:gd name="connsiteX3392" fmla="*/ 4291612 w 10164564"/>
                <a:gd name="connsiteY3392" fmla="*/ 2480346 h 6772275"/>
                <a:gd name="connsiteX3393" fmla="*/ 4264933 w 10164564"/>
                <a:gd name="connsiteY3393" fmla="*/ 2481616 h 6772275"/>
                <a:gd name="connsiteX3394" fmla="*/ 4201413 w 10164564"/>
                <a:gd name="connsiteY3394" fmla="*/ 2499405 h 6772275"/>
                <a:gd name="connsiteX3395" fmla="*/ 4234444 w 10164564"/>
                <a:gd name="connsiteY3395" fmla="*/ 2505758 h 6772275"/>
                <a:gd name="connsiteX3396" fmla="*/ 4264933 w 10164564"/>
                <a:gd name="connsiteY3396" fmla="*/ 2562934 h 6772275"/>
                <a:gd name="connsiteX3397" fmla="*/ 4258581 w 10164564"/>
                <a:gd name="connsiteY3397" fmla="*/ 2589617 h 6772275"/>
                <a:gd name="connsiteX3398" fmla="*/ 4304316 w 10164564"/>
                <a:gd name="connsiteY3398" fmla="*/ 2507028 h 6772275"/>
                <a:gd name="connsiteX3399" fmla="*/ 6087953 w 10164564"/>
                <a:gd name="connsiteY3399" fmla="*/ 2576911 h 6772275"/>
                <a:gd name="connsiteX3400" fmla="*/ 6076519 w 10164564"/>
                <a:gd name="connsiteY3400" fmla="*/ 2571828 h 6772275"/>
                <a:gd name="connsiteX3401" fmla="*/ 6067626 w 10164564"/>
                <a:gd name="connsiteY3401" fmla="*/ 2589617 h 6772275"/>
                <a:gd name="connsiteX3402" fmla="*/ 6087953 w 10164564"/>
                <a:gd name="connsiteY3402" fmla="*/ 2576911 h 6772275"/>
                <a:gd name="connsiteX3403" fmla="*/ 1800363 w 10164564"/>
                <a:gd name="connsiteY3403" fmla="*/ 2556581 h 6772275"/>
                <a:gd name="connsiteX3404" fmla="*/ 1781307 w 10164564"/>
                <a:gd name="connsiteY3404" fmla="*/ 2551499 h 6772275"/>
                <a:gd name="connsiteX3405" fmla="*/ 1762251 w 10164564"/>
                <a:gd name="connsiteY3405" fmla="*/ 2564205 h 6772275"/>
                <a:gd name="connsiteX3406" fmla="*/ 1781307 w 10164564"/>
                <a:gd name="connsiteY3406" fmla="*/ 2569287 h 6772275"/>
                <a:gd name="connsiteX3407" fmla="*/ 1800363 w 10164564"/>
                <a:gd name="connsiteY3407" fmla="*/ 2556581 h 6772275"/>
                <a:gd name="connsiteX3408" fmla="*/ 2542275 w 10164564"/>
                <a:gd name="connsiteY3408" fmla="*/ 2514652 h 6772275"/>
                <a:gd name="connsiteX3409" fmla="*/ 2558790 w 10164564"/>
                <a:gd name="connsiteY3409" fmla="*/ 2470181 h 6772275"/>
                <a:gd name="connsiteX3410" fmla="*/ 2584198 w 10164564"/>
                <a:gd name="connsiteY3410" fmla="*/ 2460016 h 6772275"/>
                <a:gd name="connsiteX3411" fmla="*/ 2551168 w 10164564"/>
                <a:gd name="connsiteY3411" fmla="*/ 2443498 h 6772275"/>
                <a:gd name="connsiteX3412" fmla="*/ 2514326 w 10164564"/>
                <a:gd name="connsiteY3412" fmla="*/ 2485428 h 6772275"/>
                <a:gd name="connsiteX3413" fmla="*/ 2544816 w 10164564"/>
                <a:gd name="connsiteY3413" fmla="*/ 2564205 h 6772275"/>
                <a:gd name="connsiteX3414" fmla="*/ 2542275 w 10164564"/>
                <a:gd name="connsiteY3414" fmla="*/ 2514652 h 6772275"/>
                <a:gd name="connsiteX3415" fmla="*/ 2646448 w 10164564"/>
                <a:gd name="connsiteY3415" fmla="*/ 2554040 h 6772275"/>
                <a:gd name="connsiteX3416" fmla="*/ 2684559 w 10164564"/>
                <a:gd name="connsiteY3416" fmla="*/ 2475263 h 6772275"/>
                <a:gd name="connsiteX3417" fmla="*/ 2637555 w 10164564"/>
                <a:gd name="connsiteY3417" fmla="*/ 2487969 h 6772275"/>
                <a:gd name="connsiteX3418" fmla="*/ 2624851 w 10164564"/>
                <a:gd name="connsiteY3418" fmla="*/ 2481616 h 6772275"/>
                <a:gd name="connsiteX3419" fmla="*/ 2622310 w 10164564"/>
                <a:gd name="connsiteY3419" fmla="*/ 2443498 h 6772275"/>
                <a:gd name="connsiteX3420" fmla="*/ 2617228 w 10164564"/>
                <a:gd name="connsiteY3420" fmla="*/ 2479075 h 6772275"/>
                <a:gd name="connsiteX3421" fmla="*/ 2593091 w 10164564"/>
                <a:gd name="connsiteY3421" fmla="*/ 2513381 h 6772275"/>
                <a:gd name="connsiteX3422" fmla="*/ 2590550 w 10164564"/>
                <a:gd name="connsiteY3422" fmla="*/ 2548958 h 6772275"/>
                <a:gd name="connsiteX3423" fmla="*/ 2646448 w 10164564"/>
                <a:gd name="connsiteY3423" fmla="*/ 2554040 h 6772275"/>
                <a:gd name="connsiteX3424" fmla="*/ 4341157 w 10164564"/>
                <a:gd name="connsiteY3424" fmla="*/ 2519734 h 6772275"/>
                <a:gd name="connsiteX3425" fmla="*/ 4328453 w 10164564"/>
                <a:gd name="connsiteY3425" fmla="*/ 2526087 h 6772275"/>
                <a:gd name="connsiteX3426" fmla="*/ 4315749 w 10164564"/>
                <a:gd name="connsiteY3426" fmla="*/ 2557852 h 6772275"/>
                <a:gd name="connsiteX3427" fmla="*/ 4328453 w 10164564"/>
                <a:gd name="connsiteY3427" fmla="*/ 2551499 h 6772275"/>
                <a:gd name="connsiteX3428" fmla="*/ 4341157 w 10164564"/>
                <a:gd name="connsiteY3428" fmla="*/ 2519734 h 6772275"/>
                <a:gd name="connsiteX3429" fmla="*/ 7095377 w 10164564"/>
                <a:gd name="connsiteY3429" fmla="*/ 2542605 h 6772275"/>
                <a:gd name="connsiteX3430" fmla="*/ 7050914 w 10164564"/>
                <a:gd name="connsiteY3430" fmla="*/ 2542605 h 6772275"/>
                <a:gd name="connsiteX3431" fmla="*/ 7072510 w 10164564"/>
                <a:gd name="connsiteY3431" fmla="*/ 2548958 h 6772275"/>
                <a:gd name="connsiteX3432" fmla="*/ 7095377 w 10164564"/>
                <a:gd name="connsiteY3432" fmla="*/ 2542605 h 6772275"/>
                <a:gd name="connsiteX3433" fmla="*/ 4455493 w 10164564"/>
                <a:gd name="connsiteY3433" fmla="*/ 2533711 h 6772275"/>
                <a:gd name="connsiteX3434" fmla="*/ 4436437 w 10164564"/>
                <a:gd name="connsiteY3434" fmla="*/ 2521005 h 6772275"/>
                <a:gd name="connsiteX3435" fmla="*/ 4417381 w 10164564"/>
                <a:gd name="connsiteY3435" fmla="*/ 2526087 h 6772275"/>
                <a:gd name="connsiteX3436" fmla="*/ 4436437 w 10164564"/>
                <a:gd name="connsiteY3436" fmla="*/ 2538793 h 6772275"/>
                <a:gd name="connsiteX3437" fmla="*/ 4455493 w 10164564"/>
                <a:gd name="connsiteY3437" fmla="*/ 2533711 h 6772275"/>
                <a:gd name="connsiteX3438" fmla="*/ 6475424 w 10164564"/>
                <a:gd name="connsiteY3438" fmla="*/ 2526087 h 6772275"/>
                <a:gd name="connsiteX3439" fmla="*/ 6462720 w 10164564"/>
                <a:gd name="connsiteY3439" fmla="*/ 2513381 h 6772275"/>
                <a:gd name="connsiteX3440" fmla="*/ 6450016 w 10164564"/>
                <a:gd name="connsiteY3440" fmla="*/ 2526087 h 6772275"/>
                <a:gd name="connsiteX3441" fmla="*/ 6462720 w 10164564"/>
                <a:gd name="connsiteY3441" fmla="*/ 2538793 h 6772275"/>
                <a:gd name="connsiteX3442" fmla="*/ 6475424 w 10164564"/>
                <a:gd name="connsiteY3442" fmla="*/ 2526087 h 6772275"/>
                <a:gd name="connsiteX3443" fmla="*/ 6560540 w 10164564"/>
                <a:gd name="connsiteY3443" fmla="*/ 2531169 h 6772275"/>
                <a:gd name="connsiteX3444" fmla="*/ 6536403 w 10164564"/>
                <a:gd name="connsiteY3444" fmla="*/ 2529899 h 6772275"/>
                <a:gd name="connsiteX3445" fmla="*/ 6544025 w 10164564"/>
                <a:gd name="connsiteY3445" fmla="*/ 2537522 h 6772275"/>
                <a:gd name="connsiteX3446" fmla="*/ 6560540 w 10164564"/>
                <a:gd name="connsiteY3446" fmla="*/ 2531169 h 6772275"/>
                <a:gd name="connsiteX3447" fmla="*/ 6669795 w 10164564"/>
                <a:gd name="connsiteY3447" fmla="*/ 2529899 h 6772275"/>
                <a:gd name="connsiteX3448" fmla="*/ 6638035 w 10164564"/>
                <a:gd name="connsiteY3448" fmla="*/ 2529899 h 6772275"/>
                <a:gd name="connsiteX3449" fmla="*/ 6653279 w 10164564"/>
                <a:gd name="connsiteY3449" fmla="*/ 2536252 h 6772275"/>
                <a:gd name="connsiteX3450" fmla="*/ 6669795 w 10164564"/>
                <a:gd name="connsiteY3450" fmla="*/ 2529899 h 6772275"/>
                <a:gd name="connsiteX3451" fmla="*/ 1012717 w 10164564"/>
                <a:gd name="connsiteY3451" fmla="*/ 2487969 h 6772275"/>
                <a:gd name="connsiteX3452" fmla="*/ 941575 w 10164564"/>
                <a:gd name="connsiteY3452" fmla="*/ 2480346 h 6772275"/>
                <a:gd name="connsiteX3453" fmla="*/ 946656 w 10164564"/>
                <a:gd name="connsiteY3453" fmla="*/ 2504487 h 6772275"/>
                <a:gd name="connsiteX3454" fmla="*/ 1012717 w 10164564"/>
                <a:gd name="connsiteY3454" fmla="*/ 2487969 h 6772275"/>
                <a:gd name="connsiteX3455" fmla="*/ 4397055 w 10164564"/>
                <a:gd name="connsiteY3455" fmla="*/ 2503216 h 6772275"/>
                <a:gd name="connsiteX3456" fmla="*/ 4394514 w 10164564"/>
                <a:gd name="connsiteY3456" fmla="*/ 2481616 h 6772275"/>
                <a:gd name="connsiteX3457" fmla="*/ 4330994 w 10164564"/>
                <a:gd name="connsiteY3457" fmla="*/ 2484157 h 6772275"/>
                <a:gd name="connsiteX3458" fmla="*/ 4330994 w 10164564"/>
                <a:gd name="connsiteY3458" fmla="*/ 2496863 h 6772275"/>
                <a:gd name="connsiteX3459" fmla="*/ 4360213 w 10164564"/>
                <a:gd name="connsiteY3459" fmla="*/ 2500675 h 6772275"/>
                <a:gd name="connsiteX3460" fmla="*/ 4397055 w 10164564"/>
                <a:gd name="connsiteY3460" fmla="*/ 2503216 h 6772275"/>
                <a:gd name="connsiteX3461" fmla="*/ 4676542 w 10164564"/>
                <a:gd name="connsiteY3461" fmla="*/ 2462557 h 6772275"/>
                <a:gd name="connsiteX3462" fmla="*/ 4646052 w 10164564"/>
                <a:gd name="connsiteY3462" fmla="*/ 2462557 h 6772275"/>
                <a:gd name="connsiteX3463" fmla="*/ 4652404 w 10164564"/>
                <a:gd name="connsiteY3463" fmla="*/ 2485428 h 6772275"/>
                <a:gd name="connsiteX3464" fmla="*/ 4671460 w 10164564"/>
                <a:gd name="connsiteY3464" fmla="*/ 2504487 h 6772275"/>
                <a:gd name="connsiteX3465" fmla="*/ 4684164 w 10164564"/>
                <a:gd name="connsiteY3465" fmla="*/ 2500675 h 6772275"/>
                <a:gd name="connsiteX3466" fmla="*/ 4676542 w 10164564"/>
                <a:gd name="connsiteY3466" fmla="*/ 2462557 h 6772275"/>
                <a:gd name="connsiteX3467" fmla="*/ 9346521 w 10164564"/>
                <a:gd name="connsiteY3467" fmla="*/ 2508299 h 6772275"/>
                <a:gd name="connsiteX3468" fmla="*/ 9326194 w 10164564"/>
                <a:gd name="connsiteY3468" fmla="*/ 2495593 h 6772275"/>
                <a:gd name="connsiteX3469" fmla="*/ 9314761 w 10164564"/>
                <a:gd name="connsiteY3469" fmla="*/ 2500675 h 6772275"/>
                <a:gd name="connsiteX3470" fmla="*/ 9346521 w 10164564"/>
                <a:gd name="connsiteY3470" fmla="*/ 2508299 h 6772275"/>
                <a:gd name="connsiteX3471" fmla="*/ 784046 w 10164564"/>
                <a:gd name="connsiteY3471" fmla="*/ 2487969 h 6772275"/>
                <a:gd name="connsiteX3472" fmla="*/ 771342 w 10164564"/>
                <a:gd name="connsiteY3472" fmla="*/ 2475263 h 6772275"/>
                <a:gd name="connsiteX3473" fmla="*/ 758638 w 10164564"/>
                <a:gd name="connsiteY3473" fmla="*/ 2487969 h 6772275"/>
                <a:gd name="connsiteX3474" fmla="*/ 771342 w 10164564"/>
                <a:gd name="connsiteY3474" fmla="*/ 2500675 h 6772275"/>
                <a:gd name="connsiteX3475" fmla="*/ 784046 w 10164564"/>
                <a:gd name="connsiteY3475" fmla="*/ 2487969 h 6772275"/>
                <a:gd name="connsiteX3476" fmla="*/ 834861 w 10164564"/>
                <a:gd name="connsiteY3476" fmla="*/ 2495593 h 6772275"/>
                <a:gd name="connsiteX3477" fmla="*/ 803102 w 10164564"/>
                <a:gd name="connsiteY3477" fmla="*/ 2487969 h 6772275"/>
                <a:gd name="connsiteX3478" fmla="*/ 814535 w 10164564"/>
                <a:gd name="connsiteY3478" fmla="*/ 2500675 h 6772275"/>
                <a:gd name="connsiteX3479" fmla="*/ 834861 w 10164564"/>
                <a:gd name="connsiteY3479" fmla="*/ 2495593 h 6772275"/>
                <a:gd name="connsiteX3480" fmla="*/ 885677 w 10164564"/>
                <a:gd name="connsiteY3480" fmla="*/ 2495593 h 6772275"/>
                <a:gd name="connsiteX3481" fmla="*/ 853917 w 10164564"/>
                <a:gd name="connsiteY3481" fmla="*/ 2487969 h 6772275"/>
                <a:gd name="connsiteX3482" fmla="*/ 865351 w 10164564"/>
                <a:gd name="connsiteY3482" fmla="*/ 2500675 h 6772275"/>
                <a:gd name="connsiteX3483" fmla="*/ 885677 w 10164564"/>
                <a:gd name="connsiteY3483" fmla="*/ 2495593 h 6772275"/>
                <a:gd name="connsiteX3484" fmla="*/ 2178941 w 10164564"/>
                <a:gd name="connsiteY3484" fmla="*/ 2481616 h 6772275"/>
                <a:gd name="connsiteX3485" fmla="*/ 2219594 w 10164564"/>
                <a:gd name="connsiteY3485" fmla="*/ 2487969 h 6772275"/>
                <a:gd name="connsiteX3486" fmla="*/ 2305981 w 10164564"/>
                <a:gd name="connsiteY3486" fmla="*/ 2475263 h 6772275"/>
                <a:gd name="connsiteX3487" fmla="*/ 2271680 w 10164564"/>
                <a:gd name="connsiteY3487" fmla="*/ 2465098 h 6772275"/>
                <a:gd name="connsiteX3488" fmla="*/ 2243732 w 10164564"/>
                <a:gd name="connsiteY3488" fmla="*/ 2458745 h 6772275"/>
                <a:gd name="connsiteX3489" fmla="*/ 2229757 w 10164564"/>
                <a:gd name="connsiteY3489" fmla="*/ 2411733 h 6772275"/>
                <a:gd name="connsiteX3490" fmla="*/ 2199268 w 10164564"/>
                <a:gd name="connsiteY3490" fmla="*/ 2430792 h 6772275"/>
                <a:gd name="connsiteX3491" fmla="*/ 2190375 w 10164564"/>
                <a:gd name="connsiteY3491" fmla="*/ 2449851 h 6772275"/>
                <a:gd name="connsiteX3492" fmla="*/ 2217053 w 10164564"/>
                <a:gd name="connsiteY3492" fmla="*/ 2434604 h 6772275"/>
                <a:gd name="connsiteX3493" fmla="*/ 2232298 w 10164564"/>
                <a:gd name="connsiteY3493" fmla="*/ 2426981 h 6772275"/>
                <a:gd name="connsiteX3494" fmla="*/ 2213242 w 10164564"/>
                <a:gd name="connsiteY3494" fmla="*/ 2453663 h 6772275"/>
                <a:gd name="connsiteX3495" fmla="*/ 2147182 w 10164564"/>
                <a:gd name="connsiteY3495" fmla="*/ 2444769 h 6772275"/>
                <a:gd name="connsiteX3496" fmla="*/ 2129396 w 10164564"/>
                <a:gd name="connsiteY3496" fmla="*/ 2429522 h 6772275"/>
                <a:gd name="connsiteX3497" fmla="*/ 2117962 w 10164564"/>
                <a:gd name="connsiteY3497" fmla="*/ 2456204 h 6772275"/>
                <a:gd name="connsiteX3498" fmla="*/ 2123044 w 10164564"/>
                <a:gd name="connsiteY3498" fmla="*/ 2485428 h 6772275"/>
                <a:gd name="connsiteX3499" fmla="*/ 2126855 w 10164564"/>
                <a:gd name="connsiteY3499" fmla="*/ 2494322 h 6772275"/>
                <a:gd name="connsiteX3500" fmla="*/ 2178941 w 10164564"/>
                <a:gd name="connsiteY3500" fmla="*/ 2481616 h 6772275"/>
                <a:gd name="connsiteX3501" fmla="*/ 4506309 w 10164564"/>
                <a:gd name="connsiteY3501" fmla="*/ 2430792 h 6772275"/>
                <a:gd name="connsiteX3502" fmla="*/ 4510120 w 10164564"/>
                <a:gd name="connsiteY3502" fmla="*/ 2358368 h 6772275"/>
                <a:gd name="connsiteX3503" fmla="*/ 4493605 w 10164564"/>
                <a:gd name="connsiteY3503" fmla="*/ 2367263 h 6772275"/>
                <a:gd name="connsiteX3504" fmla="*/ 4474549 w 10164564"/>
                <a:gd name="connsiteY3504" fmla="*/ 2373616 h 6772275"/>
                <a:gd name="connsiteX3505" fmla="*/ 4478360 w 10164564"/>
                <a:gd name="connsiteY3505" fmla="*/ 2386322 h 6772275"/>
                <a:gd name="connsiteX3506" fmla="*/ 4466926 w 10164564"/>
                <a:gd name="connsiteY3506" fmla="*/ 2458745 h 6772275"/>
                <a:gd name="connsiteX3507" fmla="*/ 4450411 w 10164564"/>
                <a:gd name="connsiteY3507" fmla="*/ 2491781 h 6772275"/>
                <a:gd name="connsiteX3508" fmla="*/ 4506309 w 10164564"/>
                <a:gd name="connsiteY3508" fmla="*/ 2430792 h 6772275"/>
                <a:gd name="connsiteX3509" fmla="*/ 8711322 w 10164564"/>
                <a:gd name="connsiteY3509" fmla="*/ 2487969 h 6772275"/>
                <a:gd name="connsiteX3510" fmla="*/ 8664317 w 10164564"/>
                <a:gd name="connsiteY3510" fmla="*/ 2476534 h 6772275"/>
                <a:gd name="connsiteX3511" fmla="*/ 8616042 w 10164564"/>
                <a:gd name="connsiteY3511" fmla="*/ 2479075 h 6772275"/>
                <a:gd name="connsiteX3512" fmla="*/ 8660506 w 10164564"/>
                <a:gd name="connsiteY3512" fmla="*/ 2487969 h 6772275"/>
                <a:gd name="connsiteX3513" fmla="*/ 8708781 w 10164564"/>
                <a:gd name="connsiteY3513" fmla="*/ 2499405 h 6772275"/>
                <a:gd name="connsiteX3514" fmla="*/ 8711322 w 10164564"/>
                <a:gd name="connsiteY3514" fmla="*/ 2487969 h 6772275"/>
                <a:gd name="connsiteX3515" fmla="*/ 682414 w 10164564"/>
                <a:gd name="connsiteY3515" fmla="*/ 2482887 h 6772275"/>
                <a:gd name="connsiteX3516" fmla="*/ 669710 w 10164564"/>
                <a:gd name="connsiteY3516" fmla="*/ 2468910 h 6772275"/>
                <a:gd name="connsiteX3517" fmla="*/ 657006 w 10164564"/>
                <a:gd name="connsiteY3517" fmla="*/ 2473993 h 6772275"/>
                <a:gd name="connsiteX3518" fmla="*/ 669710 w 10164564"/>
                <a:gd name="connsiteY3518" fmla="*/ 2487969 h 6772275"/>
                <a:gd name="connsiteX3519" fmla="*/ 682414 w 10164564"/>
                <a:gd name="connsiteY3519" fmla="*/ 2482887 h 6772275"/>
                <a:gd name="connsiteX3520" fmla="*/ 4747684 w 10164564"/>
                <a:gd name="connsiteY3520" fmla="*/ 2468910 h 6772275"/>
                <a:gd name="connsiteX3521" fmla="*/ 4731169 w 10164564"/>
                <a:gd name="connsiteY3521" fmla="*/ 2458745 h 6772275"/>
                <a:gd name="connsiteX3522" fmla="*/ 4713383 w 10164564"/>
                <a:gd name="connsiteY3522" fmla="*/ 2468910 h 6772275"/>
                <a:gd name="connsiteX3523" fmla="*/ 4731169 w 10164564"/>
                <a:gd name="connsiteY3523" fmla="*/ 2479075 h 6772275"/>
                <a:gd name="connsiteX3524" fmla="*/ 4747684 w 10164564"/>
                <a:gd name="connsiteY3524" fmla="*/ 2468910 h 6772275"/>
                <a:gd name="connsiteX3525" fmla="*/ 3807590 w 10164564"/>
                <a:gd name="connsiteY3525" fmla="*/ 2457475 h 6772275"/>
                <a:gd name="connsiteX3526" fmla="*/ 3693255 w 10164564"/>
                <a:gd name="connsiteY3526" fmla="*/ 2448581 h 6772275"/>
                <a:gd name="connsiteX3527" fmla="*/ 3778371 w 10164564"/>
                <a:gd name="connsiteY3527" fmla="*/ 2471451 h 6772275"/>
                <a:gd name="connsiteX3528" fmla="*/ 3807590 w 10164564"/>
                <a:gd name="connsiteY3528" fmla="*/ 2457475 h 6772275"/>
                <a:gd name="connsiteX3529" fmla="*/ 4014665 w 10164564"/>
                <a:gd name="connsiteY3529" fmla="*/ 2466369 h 6772275"/>
                <a:gd name="connsiteX3530" fmla="*/ 3976553 w 10164564"/>
                <a:gd name="connsiteY3530" fmla="*/ 2466369 h 6772275"/>
                <a:gd name="connsiteX3531" fmla="*/ 3991798 w 10164564"/>
                <a:gd name="connsiteY3531" fmla="*/ 2472722 h 6772275"/>
                <a:gd name="connsiteX3532" fmla="*/ 4014665 w 10164564"/>
                <a:gd name="connsiteY3532" fmla="*/ 2466369 h 6772275"/>
                <a:gd name="connsiteX3533" fmla="*/ 4121378 w 10164564"/>
                <a:gd name="connsiteY3533" fmla="*/ 2467640 h 6772275"/>
                <a:gd name="connsiteX3534" fmla="*/ 4097241 w 10164564"/>
                <a:gd name="connsiteY3534" fmla="*/ 2466369 h 6772275"/>
                <a:gd name="connsiteX3535" fmla="*/ 4104863 w 10164564"/>
                <a:gd name="connsiteY3535" fmla="*/ 2473993 h 6772275"/>
                <a:gd name="connsiteX3536" fmla="*/ 4121378 w 10164564"/>
                <a:gd name="connsiteY3536" fmla="*/ 2467640 h 6772275"/>
                <a:gd name="connsiteX3537" fmla="*/ 7059806 w 10164564"/>
                <a:gd name="connsiteY3537" fmla="*/ 2462557 h 6772275"/>
                <a:gd name="connsiteX3538" fmla="*/ 7045832 w 10164564"/>
                <a:gd name="connsiteY3538" fmla="*/ 2449851 h 6772275"/>
                <a:gd name="connsiteX3539" fmla="*/ 7040750 w 10164564"/>
                <a:gd name="connsiteY3539" fmla="*/ 2462557 h 6772275"/>
                <a:gd name="connsiteX3540" fmla="*/ 7054725 w 10164564"/>
                <a:gd name="connsiteY3540" fmla="*/ 2475263 h 6772275"/>
                <a:gd name="connsiteX3541" fmla="*/ 7059806 w 10164564"/>
                <a:gd name="connsiteY3541" fmla="*/ 2462557 h 6772275"/>
                <a:gd name="connsiteX3542" fmla="*/ 7260529 w 10164564"/>
                <a:gd name="connsiteY3542" fmla="*/ 2466369 h 6772275"/>
                <a:gd name="connsiteX3543" fmla="*/ 7216065 w 10164564"/>
                <a:gd name="connsiteY3543" fmla="*/ 2466369 h 6772275"/>
                <a:gd name="connsiteX3544" fmla="*/ 7237662 w 10164564"/>
                <a:gd name="connsiteY3544" fmla="*/ 2472722 h 6772275"/>
                <a:gd name="connsiteX3545" fmla="*/ 7260529 w 10164564"/>
                <a:gd name="connsiteY3545" fmla="*/ 2466369 h 6772275"/>
                <a:gd name="connsiteX3546" fmla="*/ 7368513 w 10164564"/>
                <a:gd name="connsiteY3546" fmla="*/ 2466369 h 6772275"/>
                <a:gd name="connsiteX3547" fmla="*/ 7330401 w 10164564"/>
                <a:gd name="connsiteY3547" fmla="*/ 2466369 h 6772275"/>
                <a:gd name="connsiteX3548" fmla="*/ 7345646 w 10164564"/>
                <a:gd name="connsiteY3548" fmla="*/ 2472722 h 6772275"/>
                <a:gd name="connsiteX3549" fmla="*/ 7368513 w 10164564"/>
                <a:gd name="connsiteY3549" fmla="*/ 2466369 h 6772275"/>
                <a:gd name="connsiteX3550" fmla="*/ 9867383 w 10164564"/>
                <a:gd name="connsiteY3550" fmla="*/ 2449851 h 6772275"/>
                <a:gd name="connsiteX3551" fmla="*/ 9816567 w 10164564"/>
                <a:gd name="connsiteY3551" fmla="*/ 2438416 h 6772275"/>
                <a:gd name="connsiteX3552" fmla="*/ 9810215 w 10164564"/>
                <a:gd name="connsiteY3552" fmla="*/ 2449851 h 6772275"/>
                <a:gd name="connsiteX3553" fmla="*/ 9861031 w 10164564"/>
                <a:gd name="connsiteY3553" fmla="*/ 2461287 h 6772275"/>
                <a:gd name="connsiteX3554" fmla="*/ 9867383 w 10164564"/>
                <a:gd name="connsiteY3554" fmla="*/ 2449851 h 6772275"/>
                <a:gd name="connsiteX3555" fmla="*/ 10134167 w 10164564"/>
                <a:gd name="connsiteY3555" fmla="*/ 2440957 h 6772275"/>
                <a:gd name="connsiteX3556" fmla="*/ 10046509 w 10164564"/>
                <a:gd name="connsiteY3556" fmla="*/ 2376157 h 6772275"/>
                <a:gd name="connsiteX3557" fmla="*/ 10024912 w 10164564"/>
                <a:gd name="connsiteY3557" fmla="*/ 2444769 h 6772275"/>
                <a:gd name="connsiteX3558" fmla="*/ 10134167 w 10164564"/>
                <a:gd name="connsiteY3558" fmla="*/ 2440957 h 6772275"/>
                <a:gd name="connsiteX3559" fmla="*/ 9111497 w 10164564"/>
                <a:gd name="connsiteY3559" fmla="*/ 2424439 h 6772275"/>
                <a:gd name="connsiteX3560" fmla="*/ 9116579 w 10164564"/>
                <a:gd name="connsiteY3560" fmla="*/ 2399027 h 6772275"/>
                <a:gd name="connsiteX3561" fmla="*/ 9122931 w 10164564"/>
                <a:gd name="connsiteY3561" fmla="*/ 2379969 h 6772275"/>
                <a:gd name="connsiteX3562" fmla="*/ 9075926 w 10164564"/>
                <a:gd name="connsiteY3562" fmla="*/ 2387592 h 6772275"/>
                <a:gd name="connsiteX3563" fmla="*/ 9101334 w 10164564"/>
                <a:gd name="connsiteY3563" fmla="*/ 2449851 h 6772275"/>
                <a:gd name="connsiteX3564" fmla="*/ 9111497 w 10164564"/>
                <a:gd name="connsiteY3564" fmla="*/ 2424439 h 6772275"/>
                <a:gd name="connsiteX3565" fmla="*/ 3622112 w 10164564"/>
                <a:gd name="connsiteY3565" fmla="*/ 2419357 h 6772275"/>
                <a:gd name="connsiteX3566" fmla="*/ 3578919 w 10164564"/>
                <a:gd name="connsiteY3566" fmla="*/ 2393945 h 6772275"/>
                <a:gd name="connsiteX3567" fmla="*/ 3619572 w 10164564"/>
                <a:gd name="connsiteY3567" fmla="*/ 2437145 h 6772275"/>
                <a:gd name="connsiteX3568" fmla="*/ 3622112 w 10164564"/>
                <a:gd name="connsiteY3568" fmla="*/ 2419357 h 6772275"/>
                <a:gd name="connsiteX3569" fmla="*/ 4264933 w 10164564"/>
                <a:gd name="connsiteY3569" fmla="*/ 2432063 h 6772275"/>
                <a:gd name="connsiteX3570" fmla="*/ 4252229 w 10164564"/>
                <a:gd name="connsiteY3570" fmla="*/ 2418086 h 6772275"/>
                <a:gd name="connsiteX3571" fmla="*/ 4239525 w 10164564"/>
                <a:gd name="connsiteY3571" fmla="*/ 2423169 h 6772275"/>
                <a:gd name="connsiteX3572" fmla="*/ 4252229 w 10164564"/>
                <a:gd name="connsiteY3572" fmla="*/ 2437145 h 6772275"/>
                <a:gd name="connsiteX3573" fmla="*/ 4264933 w 10164564"/>
                <a:gd name="connsiteY3573" fmla="*/ 2432063 h 6772275"/>
                <a:gd name="connsiteX3574" fmla="*/ 8988269 w 10164564"/>
                <a:gd name="connsiteY3574" fmla="*/ 2421898 h 6772275"/>
                <a:gd name="connsiteX3575" fmla="*/ 9003513 w 10164564"/>
                <a:gd name="connsiteY3575" fmla="*/ 2383780 h 6772275"/>
                <a:gd name="connsiteX3576" fmla="*/ 8900611 w 10164564"/>
                <a:gd name="connsiteY3576" fmla="*/ 2388863 h 6772275"/>
                <a:gd name="connsiteX3577" fmla="*/ 8909504 w 10164564"/>
                <a:gd name="connsiteY3577" fmla="*/ 2406651 h 6772275"/>
                <a:gd name="connsiteX3578" fmla="*/ 8962861 w 10164564"/>
                <a:gd name="connsiteY3578" fmla="*/ 2397757 h 6772275"/>
                <a:gd name="connsiteX3579" fmla="*/ 8978105 w 10164564"/>
                <a:gd name="connsiteY3579" fmla="*/ 2410463 h 6772275"/>
                <a:gd name="connsiteX3580" fmla="*/ 8950157 w 10164564"/>
                <a:gd name="connsiteY3580" fmla="*/ 2414275 h 6772275"/>
                <a:gd name="connsiteX3581" fmla="*/ 8932371 w 10164564"/>
                <a:gd name="connsiteY3581" fmla="*/ 2421898 h 6772275"/>
                <a:gd name="connsiteX3582" fmla="*/ 8988269 w 10164564"/>
                <a:gd name="connsiteY3582" fmla="*/ 2421898 h 6772275"/>
                <a:gd name="connsiteX3583" fmla="*/ 9948689 w 10164564"/>
                <a:gd name="connsiteY3583" fmla="*/ 2404110 h 6772275"/>
                <a:gd name="connsiteX3584" fmla="*/ 9924551 w 10164564"/>
                <a:gd name="connsiteY3584" fmla="*/ 2365992 h 6772275"/>
                <a:gd name="connsiteX3585" fmla="*/ 9906766 w 10164564"/>
                <a:gd name="connsiteY3585" fmla="*/ 2425710 h 6772275"/>
                <a:gd name="connsiteX3586" fmla="*/ 9948689 w 10164564"/>
                <a:gd name="connsiteY3586" fmla="*/ 2404110 h 6772275"/>
                <a:gd name="connsiteX3587" fmla="*/ 5048768 w 10164564"/>
                <a:gd name="connsiteY3587" fmla="*/ 2382510 h 6772275"/>
                <a:gd name="connsiteX3588" fmla="*/ 5017008 w 10164564"/>
                <a:gd name="connsiteY3588" fmla="*/ 2386322 h 6772275"/>
                <a:gd name="connsiteX3589" fmla="*/ 4994141 w 10164564"/>
                <a:gd name="connsiteY3589" fmla="*/ 2385051 h 6772275"/>
                <a:gd name="connsiteX3590" fmla="*/ 4976356 w 10164564"/>
                <a:gd name="connsiteY3590" fmla="*/ 2388863 h 6772275"/>
                <a:gd name="connsiteX3591" fmla="*/ 5033523 w 10164564"/>
                <a:gd name="connsiteY3591" fmla="*/ 2406651 h 6772275"/>
                <a:gd name="connsiteX3592" fmla="*/ 5048768 w 10164564"/>
                <a:gd name="connsiteY3592" fmla="*/ 2382510 h 6772275"/>
                <a:gd name="connsiteX3593" fmla="*/ 9859761 w 10164564"/>
                <a:gd name="connsiteY3593" fmla="*/ 2399027 h 6772275"/>
                <a:gd name="connsiteX3594" fmla="*/ 9797511 w 10164564"/>
                <a:gd name="connsiteY3594" fmla="*/ 2406651 h 6772275"/>
                <a:gd name="connsiteX3595" fmla="*/ 9759399 w 10164564"/>
                <a:gd name="connsiteY3595" fmla="*/ 2424439 h 6772275"/>
                <a:gd name="connsiteX3596" fmla="*/ 9803863 w 10164564"/>
                <a:gd name="connsiteY3596" fmla="*/ 2418086 h 6772275"/>
                <a:gd name="connsiteX3597" fmla="*/ 9859761 w 10164564"/>
                <a:gd name="connsiteY3597" fmla="*/ 2399027 h 6772275"/>
                <a:gd name="connsiteX3598" fmla="*/ 4403407 w 10164564"/>
                <a:gd name="connsiteY3598" fmla="*/ 2402839 h 6772275"/>
                <a:gd name="connsiteX3599" fmla="*/ 4433896 w 10164564"/>
                <a:gd name="connsiteY3599" fmla="*/ 2373616 h 6772275"/>
                <a:gd name="connsiteX3600" fmla="*/ 4441518 w 10164564"/>
                <a:gd name="connsiteY3600" fmla="*/ 2371074 h 6772275"/>
                <a:gd name="connsiteX3601" fmla="*/ 4423733 w 10164564"/>
                <a:gd name="connsiteY3601" fmla="*/ 2310086 h 6772275"/>
                <a:gd name="connsiteX3602" fmla="*/ 4428814 w 10164564"/>
                <a:gd name="connsiteY3602" fmla="*/ 2265615 h 6772275"/>
                <a:gd name="connsiteX3603" fmla="*/ 4422462 w 10164564"/>
                <a:gd name="connsiteY3603" fmla="*/ 2268156 h 6772275"/>
                <a:gd name="connsiteX3604" fmla="*/ 4356402 w 10164564"/>
                <a:gd name="connsiteY3604" fmla="*/ 2310086 h 6772275"/>
                <a:gd name="connsiteX3605" fmla="*/ 4341157 w 10164564"/>
                <a:gd name="connsiteY3605" fmla="*/ 2322792 h 6772275"/>
                <a:gd name="connsiteX3606" fmla="*/ 4385621 w 10164564"/>
                <a:gd name="connsiteY3606" fmla="*/ 2327874 h 6772275"/>
                <a:gd name="connsiteX3607" fmla="*/ 4381810 w 10164564"/>
                <a:gd name="connsiteY3607" fmla="*/ 2346933 h 6772275"/>
                <a:gd name="connsiteX3608" fmla="*/ 4374187 w 10164564"/>
                <a:gd name="connsiteY3608" fmla="*/ 2391404 h 6772275"/>
                <a:gd name="connsiteX3609" fmla="*/ 4403407 w 10164564"/>
                <a:gd name="connsiteY3609" fmla="*/ 2402839 h 6772275"/>
                <a:gd name="connsiteX3610" fmla="*/ 5160563 w 10164564"/>
                <a:gd name="connsiteY3610" fmla="*/ 2385051 h 6772275"/>
                <a:gd name="connsiteX3611" fmla="*/ 5121181 w 10164564"/>
                <a:gd name="connsiteY3611" fmla="*/ 2373616 h 6772275"/>
                <a:gd name="connsiteX3612" fmla="*/ 5097043 w 10164564"/>
                <a:gd name="connsiteY3612" fmla="*/ 2386322 h 6772275"/>
                <a:gd name="connsiteX3613" fmla="*/ 5131344 w 10164564"/>
                <a:gd name="connsiteY3613" fmla="*/ 2391404 h 6772275"/>
                <a:gd name="connsiteX3614" fmla="*/ 5147859 w 10164564"/>
                <a:gd name="connsiteY3614" fmla="*/ 2399027 h 6772275"/>
                <a:gd name="connsiteX3615" fmla="*/ 5152941 w 10164564"/>
                <a:gd name="connsiteY3615" fmla="*/ 2406651 h 6772275"/>
                <a:gd name="connsiteX3616" fmla="*/ 5160563 w 10164564"/>
                <a:gd name="connsiteY3616" fmla="*/ 2385051 h 6772275"/>
                <a:gd name="connsiteX3617" fmla="*/ 5206297 w 10164564"/>
                <a:gd name="connsiteY3617" fmla="*/ 2382510 h 6772275"/>
                <a:gd name="connsiteX3618" fmla="*/ 5199945 w 10164564"/>
                <a:gd name="connsiteY3618" fmla="*/ 2390133 h 6772275"/>
                <a:gd name="connsiteX3619" fmla="*/ 5215190 w 10164564"/>
                <a:gd name="connsiteY3619" fmla="*/ 2405380 h 6772275"/>
                <a:gd name="connsiteX3620" fmla="*/ 5206297 w 10164564"/>
                <a:gd name="connsiteY3620" fmla="*/ 2382510 h 6772275"/>
                <a:gd name="connsiteX3621" fmla="*/ 8576660 w 10164564"/>
                <a:gd name="connsiteY3621" fmla="*/ 2391404 h 6772275"/>
                <a:gd name="connsiteX3622" fmla="*/ 8571578 w 10164564"/>
                <a:gd name="connsiteY3622" fmla="*/ 2379969 h 6772275"/>
                <a:gd name="connsiteX3623" fmla="*/ 8558874 w 10164564"/>
                <a:gd name="connsiteY3623" fmla="*/ 2400298 h 6772275"/>
                <a:gd name="connsiteX3624" fmla="*/ 8576660 w 10164564"/>
                <a:gd name="connsiteY3624" fmla="*/ 2391404 h 6772275"/>
                <a:gd name="connsiteX3625" fmla="*/ 1304908 w 10164564"/>
                <a:gd name="connsiteY3625" fmla="*/ 2360910 h 6772275"/>
                <a:gd name="connsiteX3626" fmla="*/ 1203277 w 10164564"/>
                <a:gd name="connsiteY3626" fmla="*/ 2335498 h 6772275"/>
                <a:gd name="connsiteX3627" fmla="*/ 1101645 w 10164564"/>
                <a:gd name="connsiteY3627" fmla="*/ 2326604 h 6772275"/>
                <a:gd name="connsiteX3628" fmla="*/ 1155002 w 10164564"/>
                <a:gd name="connsiteY3628" fmla="*/ 2318980 h 6772275"/>
                <a:gd name="connsiteX3629" fmla="*/ 1293475 w 10164564"/>
                <a:gd name="connsiteY3629" fmla="*/ 2285944 h 6772275"/>
                <a:gd name="connsiteX3630" fmla="*/ 1166435 w 10164564"/>
                <a:gd name="connsiteY3630" fmla="*/ 2261803 h 6772275"/>
                <a:gd name="connsiteX3631" fmla="*/ 1050829 w 10164564"/>
                <a:gd name="connsiteY3631" fmla="*/ 2283403 h 6772275"/>
                <a:gd name="connsiteX3632" fmla="*/ 1060992 w 10164564"/>
                <a:gd name="connsiteY3632" fmla="*/ 2310086 h 6772275"/>
                <a:gd name="connsiteX3633" fmla="*/ 1066074 w 10164564"/>
                <a:gd name="connsiteY3633" fmla="*/ 2348204 h 6772275"/>
                <a:gd name="connsiteX3634" fmla="*/ 1060992 w 10164564"/>
                <a:gd name="connsiteY3634" fmla="*/ 2386322 h 6772275"/>
                <a:gd name="connsiteX3635" fmla="*/ 1182950 w 10164564"/>
                <a:gd name="connsiteY3635" fmla="*/ 2386322 h 6772275"/>
                <a:gd name="connsiteX3636" fmla="*/ 1304908 w 10164564"/>
                <a:gd name="connsiteY3636" fmla="*/ 2360910 h 6772275"/>
                <a:gd name="connsiteX3637" fmla="*/ 2372042 w 10164564"/>
                <a:gd name="connsiteY3637" fmla="*/ 2373616 h 6772275"/>
                <a:gd name="connsiteX3638" fmla="*/ 2359338 w 10164564"/>
                <a:gd name="connsiteY3638" fmla="*/ 2360910 h 6772275"/>
                <a:gd name="connsiteX3639" fmla="*/ 2346634 w 10164564"/>
                <a:gd name="connsiteY3639" fmla="*/ 2373616 h 6772275"/>
                <a:gd name="connsiteX3640" fmla="*/ 2359338 w 10164564"/>
                <a:gd name="connsiteY3640" fmla="*/ 2386322 h 6772275"/>
                <a:gd name="connsiteX3641" fmla="*/ 2372042 w 10164564"/>
                <a:gd name="connsiteY3641" fmla="*/ 2373616 h 6772275"/>
                <a:gd name="connsiteX3642" fmla="*/ 7266881 w 10164564"/>
                <a:gd name="connsiteY3642" fmla="*/ 2377427 h 6772275"/>
                <a:gd name="connsiteX3643" fmla="*/ 7235121 w 10164564"/>
                <a:gd name="connsiteY3643" fmla="*/ 2377427 h 6772275"/>
                <a:gd name="connsiteX3644" fmla="*/ 7250366 w 10164564"/>
                <a:gd name="connsiteY3644" fmla="*/ 2383780 h 6772275"/>
                <a:gd name="connsiteX3645" fmla="*/ 7266881 w 10164564"/>
                <a:gd name="connsiteY3645" fmla="*/ 2377427 h 6772275"/>
                <a:gd name="connsiteX3646" fmla="*/ 9826731 w 10164564"/>
                <a:gd name="connsiteY3646" fmla="*/ 2352015 h 6772275"/>
                <a:gd name="connsiteX3647" fmla="*/ 9841975 w 10164564"/>
                <a:gd name="connsiteY3647" fmla="*/ 2345662 h 6772275"/>
                <a:gd name="connsiteX3648" fmla="*/ 9883898 w 10164564"/>
                <a:gd name="connsiteY3648" fmla="*/ 2331686 h 6772275"/>
                <a:gd name="connsiteX3649" fmla="*/ 9721288 w 10164564"/>
                <a:gd name="connsiteY3649" fmla="*/ 2325333 h 6772275"/>
                <a:gd name="connsiteX3650" fmla="*/ 9730180 w 10164564"/>
                <a:gd name="connsiteY3650" fmla="*/ 2359639 h 6772275"/>
                <a:gd name="connsiteX3651" fmla="*/ 9826731 w 10164564"/>
                <a:gd name="connsiteY3651" fmla="*/ 2352015 h 6772275"/>
                <a:gd name="connsiteX3652" fmla="*/ 2344093 w 10164564"/>
                <a:gd name="connsiteY3652" fmla="*/ 2330415 h 6772275"/>
                <a:gd name="connsiteX3653" fmla="*/ 2321226 w 10164564"/>
                <a:gd name="connsiteY3653" fmla="*/ 2301192 h 6772275"/>
                <a:gd name="connsiteX3654" fmla="*/ 2304711 w 10164564"/>
                <a:gd name="connsiteY3654" fmla="*/ 2318980 h 6772275"/>
                <a:gd name="connsiteX3655" fmla="*/ 2276762 w 10164564"/>
                <a:gd name="connsiteY3655" fmla="*/ 2335498 h 6772275"/>
                <a:gd name="connsiteX3656" fmla="*/ 2251354 w 10164564"/>
                <a:gd name="connsiteY3656" fmla="*/ 2349474 h 6772275"/>
                <a:gd name="connsiteX3657" fmla="*/ 2298359 w 10164564"/>
                <a:gd name="connsiteY3657" fmla="*/ 2354557 h 6772275"/>
                <a:gd name="connsiteX3658" fmla="*/ 2327578 w 10164564"/>
                <a:gd name="connsiteY3658" fmla="*/ 2360910 h 6772275"/>
                <a:gd name="connsiteX3659" fmla="*/ 2330119 w 10164564"/>
                <a:gd name="connsiteY3659" fmla="*/ 2369804 h 6772275"/>
                <a:gd name="connsiteX3660" fmla="*/ 2344093 w 10164564"/>
                <a:gd name="connsiteY3660" fmla="*/ 2330415 h 6772275"/>
                <a:gd name="connsiteX3661" fmla="*/ 3676739 w 10164564"/>
                <a:gd name="connsiteY3661" fmla="*/ 2344392 h 6772275"/>
                <a:gd name="connsiteX3662" fmla="*/ 3647520 w 10164564"/>
                <a:gd name="connsiteY3662" fmla="*/ 2346933 h 6772275"/>
                <a:gd name="connsiteX3663" fmla="*/ 3665306 w 10164564"/>
                <a:gd name="connsiteY3663" fmla="*/ 2364721 h 6772275"/>
                <a:gd name="connsiteX3664" fmla="*/ 3676739 w 10164564"/>
                <a:gd name="connsiteY3664" fmla="*/ 2344392 h 6772275"/>
                <a:gd name="connsiteX3665" fmla="*/ 2201809 w 10164564"/>
                <a:gd name="connsiteY3665" fmla="*/ 2348204 h 6772275"/>
                <a:gd name="connsiteX3666" fmla="*/ 2227217 w 10164564"/>
                <a:gd name="connsiteY3666" fmla="*/ 2336768 h 6772275"/>
                <a:gd name="connsiteX3667" fmla="*/ 2234839 w 10164564"/>
                <a:gd name="connsiteY3667" fmla="*/ 2318980 h 6772275"/>
                <a:gd name="connsiteX3668" fmla="*/ 2204349 w 10164564"/>
                <a:gd name="connsiteY3668" fmla="*/ 2315168 h 6772275"/>
                <a:gd name="connsiteX3669" fmla="*/ 2156074 w 10164564"/>
                <a:gd name="connsiteY3669" fmla="*/ 2327874 h 6772275"/>
                <a:gd name="connsiteX3670" fmla="*/ 2138289 w 10164564"/>
                <a:gd name="connsiteY3670" fmla="*/ 2331686 h 6772275"/>
                <a:gd name="connsiteX3671" fmla="*/ 2126855 w 10164564"/>
                <a:gd name="connsiteY3671" fmla="*/ 2343121 h 6772275"/>
                <a:gd name="connsiteX3672" fmla="*/ 2152263 w 10164564"/>
                <a:gd name="connsiteY3672" fmla="*/ 2355827 h 6772275"/>
                <a:gd name="connsiteX3673" fmla="*/ 2201809 w 10164564"/>
                <a:gd name="connsiteY3673" fmla="*/ 2348204 h 6772275"/>
                <a:gd name="connsiteX3674" fmla="*/ 4315749 w 10164564"/>
                <a:gd name="connsiteY3674" fmla="*/ 2348204 h 6772275"/>
                <a:gd name="connsiteX3675" fmla="*/ 4287800 w 10164564"/>
                <a:gd name="connsiteY3675" fmla="*/ 2322792 h 6772275"/>
                <a:gd name="connsiteX3676" fmla="*/ 4280178 w 10164564"/>
                <a:gd name="connsiteY3676" fmla="*/ 2326604 h 6772275"/>
                <a:gd name="connsiteX3677" fmla="*/ 4294152 w 10164564"/>
                <a:gd name="connsiteY3677" fmla="*/ 2352015 h 6772275"/>
                <a:gd name="connsiteX3678" fmla="*/ 4300504 w 10164564"/>
                <a:gd name="connsiteY3678" fmla="*/ 2360910 h 6772275"/>
                <a:gd name="connsiteX3679" fmla="*/ 4315749 w 10164564"/>
                <a:gd name="connsiteY3679" fmla="*/ 2348204 h 6772275"/>
                <a:gd name="connsiteX3680" fmla="*/ 4900132 w 10164564"/>
                <a:gd name="connsiteY3680" fmla="*/ 2348204 h 6772275"/>
                <a:gd name="connsiteX3681" fmla="*/ 4895050 w 10164564"/>
                <a:gd name="connsiteY3681" fmla="*/ 2335498 h 6772275"/>
                <a:gd name="connsiteX3682" fmla="*/ 4881076 w 10164564"/>
                <a:gd name="connsiteY3682" fmla="*/ 2348204 h 6772275"/>
                <a:gd name="connsiteX3683" fmla="*/ 4886157 w 10164564"/>
                <a:gd name="connsiteY3683" fmla="*/ 2360910 h 6772275"/>
                <a:gd name="connsiteX3684" fmla="*/ 4900132 w 10164564"/>
                <a:gd name="connsiteY3684" fmla="*/ 2348204 h 6772275"/>
                <a:gd name="connsiteX3685" fmla="*/ 5455295 w 10164564"/>
                <a:gd name="connsiteY3685" fmla="*/ 2313898 h 6772275"/>
                <a:gd name="connsiteX3686" fmla="*/ 5440050 w 10164564"/>
                <a:gd name="connsiteY3686" fmla="*/ 2293568 h 6772275"/>
                <a:gd name="connsiteX3687" fmla="*/ 5420994 w 10164564"/>
                <a:gd name="connsiteY3687" fmla="*/ 2303733 h 6772275"/>
                <a:gd name="connsiteX3688" fmla="*/ 5408290 w 10164564"/>
                <a:gd name="connsiteY3688" fmla="*/ 2322792 h 6772275"/>
                <a:gd name="connsiteX3689" fmla="*/ 5395586 w 10164564"/>
                <a:gd name="connsiteY3689" fmla="*/ 2335498 h 6772275"/>
                <a:gd name="connsiteX3690" fmla="*/ 5455295 w 10164564"/>
                <a:gd name="connsiteY3690" fmla="*/ 2313898 h 6772275"/>
                <a:gd name="connsiteX3691" fmla="*/ 9956311 w 10164564"/>
                <a:gd name="connsiteY3691" fmla="*/ 2268156 h 6772275"/>
                <a:gd name="connsiteX3692" fmla="*/ 9943607 w 10164564"/>
                <a:gd name="connsiteY3692" fmla="*/ 2265615 h 6772275"/>
                <a:gd name="connsiteX3693" fmla="*/ 9930903 w 10164564"/>
                <a:gd name="connsiteY3693" fmla="*/ 2294839 h 6772275"/>
                <a:gd name="connsiteX3694" fmla="*/ 9943607 w 10164564"/>
                <a:gd name="connsiteY3694" fmla="*/ 2297380 h 6772275"/>
                <a:gd name="connsiteX3695" fmla="*/ 9956311 w 10164564"/>
                <a:gd name="connsiteY3695" fmla="*/ 2268156 h 6772275"/>
                <a:gd name="connsiteX3696" fmla="*/ 2769676 w 10164564"/>
                <a:gd name="connsiteY3696" fmla="*/ 2233850 h 6772275"/>
                <a:gd name="connsiteX3697" fmla="*/ 2740457 w 10164564"/>
                <a:gd name="connsiteY3697" fmla="*/ 2284674 h 6772275"/>
                <a:gd name="connsiteX3698" fmla="*/ 2756972 w 10164564"/>
                <a:gd name="connsiteY3698" fmla="*/ 2271968 h 6772275"/>
                <a:gd name="connsiteX3699" fmla="*/ 2769676 w 10164564"/>
                <a:gd name="connsiteY3699" fmla="*/ 2233850 h 6772275"/>
                <a:gd name="connsiteX3700" fmla="*/ 3049163 w 10164564"/>
                <a:gd name="connsiteY3700" fmla="*/ 2288486 h 6772275"/>
                <a:gd name="connsiteX3701" fmla="*/ 3017403 w 10164564"/>
                <a:gd name="connsiteY3701" fmla="*/ 2288486 h 6772275"/>
                <a:gd name="connsiteX3702" fmla="*/ 3032648 w 10164564"/>
                <a:gd name="connsiteY3702" fmla="*/ 2294839 h 6772275"/>
                <a:gd name="connsiteX3703" fmla="*/ 3049163 w 10164564"/>
                <a:gd name="connsiteY3703" fmla="*/ 2288486 h 6772275"/>
                <a:gd name="connsiteX3704" fmla="*/ 9815297 w 10164564"/>
                <a:gd name="connsiteY3704" fmla="*/ 2270697 h 6772275"/>
                <a:gd name="connsiteX3705" fmla="*/ 9873735 w 10164564"/>
                <a:gd name="connsiteY3705" fmla="*/ 2218603 h 6772275"/>
                <a:gd name="connsiteX3706" fmla="*/ 9943607 w 10164564"/>
                <a:gd name="connsiteY3706" fmla="*/ 2195732 h 6772275"/>
                <a:gd name="connsiteX3707" fmla="*/ 9911847 w 10164564"/>
                <a:gd name="connsiteY3707" fmla="*/ 2155073 h 6772275"/>
                <a:gd name="connsiteX3708" fmla="*/ 9883898 w 10164564"/>
                <a:gd name="connsiteY3708" fmla="*/ 2133473 h 6772275"/>
                <a:gd name="connsiteX3709" fmla="*/ 9905495 w 10164564"/>
                <a:gd name="connsiteY3709" fmla="*/ 2118226 h 6772275"/>
                <a:gd name="connsiteX3710" fmla="*/ 9894062 w 10164564"/>
                <a:gd name="connsiteY3710" fmla="*/ 2111873 h 6772275"/>
                <a:gd name="connsiteX3711" fmla="*/ 9877546 w 10164564"/>
                <a:gd name="connsiteY3711" fmla="*/ 2108061 h 6772275"/>
                <a:gd name="connsiteX3712" fmla="*/ 9820379 w 10164564"/>
                <a:gd name="connsiteY3712" fmla="*/ 2102979 h 6772275"/>
                <a:gd name="connsiteX3713" fmla="*/ 9838164 w 10164564"/>
                <a:gd name="connsiteY3713" fmla="*/ 2123308 h 6772275"/>
                <a:gd name="connsiteX3714" fmla="*/ 9833083 w 10164564"/>
                <a:gd name="connsiteY3714" fmla="*/ 2130932 h 6772275"/>
                <a:gd name="connsiteX3715" fmla="*/ 9803863 w 10164564"/>
                <a:gd name="connsiteY3715" fmla="*/ 2151261 h 6772275"/>
                <a:gd name="connsiteX3716" fmla="*/ 9778455 w 10164564"/>
                <a:gd name="connsiteY3716" fmla="*/ 2185567 h 6772275"/>
                <a:gd name="connsiteX3717" fmla="*/ 9753048 w 10164564"/>
                <a:gd name="connsiteY3717" fmla="*/ 2249097 h 6772275"/>
                <a:gd name="connsiteX3718" fmla="*/ 9791159 w 10164564"/>
                <a:gd name="connsiteY3718" fmla="*/ 2297380 h 6772275"/>
                <a:gd name="connsiteX3719" fmla="*/ 9815297 w 10164564"/>
                <a:gd name="connsiteY3719" fmla="*/ 2270697 h 6772275"/>
                <a:gd name="connsiteX3720" fmla="*/ 4395784 w 10164564"/>
                <a:gd name="connsiteY3720" fmla="*/ 2266886 h 6772275"/>
                <a:gd name="connsiteX3721" fmla="*/ 4385621 w 10164564"/>
                <a:gd name="connsiteY3721" fmla="*/ 2255450 h 6772275"/>
                <a:gd name="connsiteX3722" fmla="*/ 4374187 w 10164564"/>
                <a:gd name="connsiteY3722" fmla="*/ 2273238 h 6772275"/>
                <a:gd name="connsiteX3723" fmla="*/ 4395784 w 10164564"/>
                <a:gd name="connsiteY3723" fmla="*/ 2266886 h 6772275"/>
                <a:gd name="connsiteX3724" fmla="*/ 1470060 w 10164564"/>
                <a:gd name="connsiteY3724" fmla="*/ 2259262 h 6772275"/>
                <a:gd name="connsiteX3725" fmla="*/ 1431948 w 10164564"/>
                <a:gd name="connsiteY3725" fmla="*/ 2259262 h 6772275"/>
                <a:gd name="connsiteX3726" fmla="*/ 1442111 w 10164564"/>
                <a:gd name="connsiteY3726" fmla="*/ 2271968 h 6772275"/>
                <a:gd name="connsiteX3727" fmla="*/ 1470060 w 10164564"/>
                <a:gd name="connsiteY3727" fmla="*/ 2259262 h 6772275"/>
                <a:gd name="connsiteX3728" fmla="*/ 1527228 w 10164564"/>
                <a:gd name="connsiteY3728" fmla="*/ 2259262 h 6772275"/>
                <a:gd name="connsiteX3729" fmla="*/ 1515794 w 10164564"/>
                <a:gd name="connsiteY3729" fmla="*/ 2246556 h 6772275"/>
                <a:gd name="connsiteX3730" fmla="*/ 1495468 w 10164564"/>
                <a:gd name="connsiteY3730" fmla="*/ 2259262 h 6772275"/>
                <a:gd name="connsiteX3731" fmla="*/ 1506901 w 10164564"/>
                <a:gd name="connsiteY3731" fmla="*/ 2271968 h 6772275"/>
                <a:gd name="connsiteX3732" fmla="*/ 1527228 w 10164564"/>
                <a:gd name="connsiteY3732" fmla="*/ 2259262 h 6772275"/>
                <a:gd name="connsiteX3733" fmla="*/ 4205225 w 10164564"/>
                <a:gd name="connsiteY3733" fmla="*/ 2263074 h 6772275"/>
                <a:gd name="connsiteX3734" fmla="*/ 4172194 w 10164564"/>
                <a:gd name="connsiteY3734" fmla="*/ 2250368 h 6772275"/>
                <a:gd name="connsiteX3735" fmla="*/ 4150597 w 10164564"/>
                <a:gd name="connsiteY3735" fmla="*/ 2259262 h 6772275"/>
                <a:gd name="connsiteX3736" fmla="*/ 4205225 w 10164564"/>
                <a:gd name="connsiteY3736" fmla="*/ 2263074 h 6772275"/>
                <a:gd name="connsiteX3737" fmla="*/ 9323653 w 10164564"/>
                <a:gd name="connsiteY3737" fmla="*/ 2256721 h 6772275"/>
                <a:gd name="connsiteX3738" fmla="*/ 9293164 w 10164564"/>
                <a:gd name="connsiteY3738" fmla="*/ 2256721 h 6772275"/>
                <a:gd name="connsiteX3739" fmla="*/ 9308409 w 10164564"/>
                <a:gd name="connsiteY3739" fmla="*/ 2271968 h 6772275"/>
                <a:gd name="connsiteX3740" fmla="*/ 9323653 w 10164564"/>
                <a:gd name="connsiteY3740" fmla="*/ 2256721 h 6772275"/>
                <a:gd name="connsiteX3741" fmla="*/ 1578044 w 10164564"/>
                <a:gd name="connsiteY3741" fmla="*/ 2246556 h 6772275"/>
                <a:gd name="connsiteX3742" fmla="*/ 1557717 w 10164564"/>
                <a:gd name="connsiteY3742" fmla="*/ 2233850 h 6772275"/>
                <a:gd name="connsiteX3743" fmla="*/ 1546284 w 10164564"/>
                <a:gd name="connsiteY3743" fmla="*/ 2246556 h 6772275"/>
                <a:gd name="connsiteX3744" fmla="*/ 1566610 w 10164564"/>
                <a:gd name="connsiteY3744" fmla="*/ 2259262 h 6772275"/>
                <a:gd name="connsiteX3745" fmla="*/ 1578044 w 10164564"/>
                <a:gd name="connsiteY3745" fmla="*/ 2246556 h 6772275"/>
                <a:gd name="connsiteX3746" fmla="*/ 2117962 w 10164564"/>
                <a:gd name="connsiteY3746" fmla="*/ 2254180 h 6772275"/>
                <a:gd name="connsiteX3747" fmla="*/ 2097636 w 10164564"/>
                <a:gd name="connsiteY3747" fmla="*/ 2241474 h 6772275"/>
                <a:gd name="connsiteX3748" fmla="*/ 2086202 w 10164564"/>
                <a:gd name="connsiteY3748" fmla="*/ 2246556 h 6772275"/>
                <a:gd name="connsiteX3749" fmla="*/ 2117962 w 10164564"/>
                <a:gd name="connsiteY3749" fmla="*/ 2254180 h 6772275"/>
                <a:gd name="connsiteX3750" fmla="*/ 2279303 w 10164564"/>
                <a:gd name="connsiteY3750" fmla="*/ 2251638 h 6772275"/>
                <a:gd name="connsiteX3751" fmla="*/ 2255165 w 10164564"/>
                <a:gd name="connsiteY3751" fmla="*/ 2250368 h 6772275"/>
                <a:gd name="connsiteX3752" fmla="*/ 2262788 w 10164564"/>
                <a:gd name="connsiteY3752" fmla="*/ 2257991 h 6772275"/>
                <a:gd name="connsiteX3753" fmla="*/ 2279303 w 10164564"/>
                <a:gd name="connsiteY3753" fmla="*/ 2251638 h 6772275"/>
                <a:gd name="connsiteX3754" fmla="*/ 7860156 w 10164564"/>
                <a:gd name="connsiteY3754" fmla="*/ 2246556 h 6772275"/>
                <a:gd name="connsiteX3755" fmla="*/ 7841100 w 10164564"/>
                <a:gd name="connsiteY3755" fmla="*/ 2241474 h 6772275"/>
                <a:gd name="connsiteX3756" fmla="*/ 7822045 w 10164564"/>
                <a:gd name="connsiteY3756" fmla="*/ 2254180 h 6772275"/>
                <a:gd name="connsiteX3757" fmla="*/ 7841100 w 10164564"/>
                <a:gd name="connsiteY3757" fmla="*/ 2259262 h 6772275"/>
                <a:gd name="connsiteX3758" fmla="*/ 7860156 w 10164564"/>
                <a:gd name="connsiteY3758" fmla="*/ 2246556 h 6772275"/>
                <a:gd name="connsiteX3759" fmla="*/ 9016217 w 10164564"/>
                <a:gd name="connsiteY3759" fmla="*/ 2193191 h 6772275"/>
                <a:gd name="connsiteX3760" fmla="*/ 9022569 w 10164564"/>
                <a:gd name="connsiteY3760" fmla="*/ 2101708 h 6772275"/>
                <a:gd name="connsiteX3761" fmla="*/ 9014947 w 10164564"/>
                <a:gd name="connsiteY3761" fmla="*/ 2067402 h 6772275"/>
                <a:gd name="connsiteX3762" fmla="*/ 9013677 w 10164564"/>
                <a:gd name="connsiteY3762" fmla="*/ 2055967 h 6772275"/>
                <a:gd name="connsiteX3763" fmla="*/ 9028921 w 10164564"/>
                <a:gd name="connsiteY3763" fmla="*/ 2017849 h 6772275"/>
                <a:gd name="connsiteX3764" fmla="*/ 8983187 w 10164564"/>
                <a:gd name="connsiteY3764" fmla="*/ 1979731 h 6772275"/>
                <a:gd name="connsiteX3765" fmla="*/ 8945075 w 10164564"/>
                <a:gd name="connsiteY3765" fmla="*/ 1998790 h 6772275"/>
                <a:gd name="connsiteX3766" fmla="*/ 8936182 w 10164564"/>
                <a:gd name="connsiteY3766" fmla="*/ 2017849 h 6772275"/>
                <a:gd name="connsiteX3767" fmla="*/ 8959049 w 10164564"/>
                <a:gd name="connsiteY3767" fmla="*/ 2036908 h 6772275"/>
                <a:gd name="connsiteX3768" fmla="*/ 8976835 w 10164564"/>
                <a:gd name="connsiteY3768" fmla="*/ 2054696 h 6772275"/>
                <a:gd name="connsiteX3769" fmla="*/ 8957779 w 10164564"/>
                <a:gd name="connsiteY3769" fmla="*/ 2111873 h 6772275"/>
                <a:gd name="connsiteX3770" fmla="*/ 8929830 w 10164564"/>
                <a:gd name="connsiteY3770" fmla="*/ 2115685 h 6772275"/>
                <a:gd name="connsiteX3771" fmla="*/ 8875203 w 10164564"/>
                <a:gd name="connsiteY3771" fmla="*/ 2136014 h 6772275"/>
                <a:gd name="connsiteX3772" fmla="*/ 8837091 w 10164564"/>
                <a:gd name="connsiteY3772" fmla="*/ 2157614 h 6772275"/>
                <a:gd name="connsiteX3773" fmla="*/ 8901882 w 10164564"/>
                <a:gd name="connsiteY3773" fmla="*/ 2221144 h 6772275"/>
                <a:gd name="connsiteX3774" fmla="*/ 9016217 w 10164564"/>
                <a:gd name="connsiteY3774" fmla="*/ 2193191 h 6772275"/>
                <a:gd name="connsiteX3775" fmla="*/ 514721 w 10164564"/>
                <a:gd name="connsiteY3775" fmla="*/ 2231309 h 6772275"/>
                <a:gd name="connsiteX3776" fmla="*/ 462635 w 10164564"/>
                <a:gd name="connsiteY3776" fmla="*/ 2210979 h 6772275"/>
                <a:gd name="connsiteX3777" fmla="*/ 415630 w 10164564"/>
                <a:gd name="connsiteY3777" fmla="*/ 2226226 h 6772275"/>
                <a:gd name="connsiteX3778" fmla="*/ 467717 w 10164564"/>
                <a:gd name="connsiteY3778" fmla="*/ 2246556 h 6772275"/>
                <a:gd name="connsiteX3779" fmla="*/ 514721 w 10164564"/>
                <a:gd name="connsiteY3779" fmla="*/ 2231309 h 6772275"/>
                <a:gd name="connsiteX3780" fmla="*/ 1292204 w 10164564"/>
                <a:gd name="connsiteY3780" fmla="*/ 2222415 h 6772275"/>
                <a:gd name="connsiteX3781" fmla="*/ 1171517 w 10164564"/>
                <a:gd name="connsiteY3781" fmla="*/ 2197003 h 6772275"/>
                <a:gd name="connsiteX3782" fmla="*/ 1050829 w 10164564"/>
                <a:gd name="connsiteY3782" fmla="*/ 2221144 h 6772275"/>
                <a:gd name="connsiteX3783" fmla="*/ 1171517 w 10164564"/>
                <a:gd name="connsiteY3783" fmla="*/ 2246556 h 6772275"/>
                <a:gd name="connsiteX3784" fmla="*/ 1292204 w 10164564"/>
                <a:gd name="connsiteY3784" fmla="*/ 2222415 h 6772275"/>
                <a:gd name="connsiteX3785" fmla="*/ 2575305 w 10164564"/>
                <a:gd name="connsiteY3785" fmla="*/ 2233850 h 6772275"/>
                <a:gd name="connsiteX3786" fmla="*/ 2553709 w 10164564"/>
                <a:gd name="connsiteY3786" fmla="*/ 2221144 h 6772275"/>
                <a:gd name="connsiteX3787" fmla="*/ 2549897 w 10164564"/>
                <a:gd name="connsiteY3787" fmla="*/ 2233850 h 6772275"/>
                <a:gd name="connsiteX3788" fmla="*/ 2575305 w 10164564"/>
                <a:gd name="connsiteY3788" fmla="*/ 2233850 h 6772275"/>
                <a:gd name="connsiteX3789" fmla="*/ 4696868 w 10164564"/>
                <a:gd name="connsiteY3789" fmla="*/ 2233850 h 6772275"/>
                <a:gd name="connsiteX3790" fmla="*/ 4682894 w 10164564"/>
                <a:gd name="connsiteY3790" fmla="*/ 2221144 h 6772275"/>
                <a:gd name="connsiteX3791" fmla="*/ 4677812 w 10164564"/>
                <a:gd name="connsiteY3791" fmla="*/ 2233850 h 6772275"/>
                <a:gd name="connsiteX3792" fmla="*/ 4691787 w 10164564"/>
                <a:gd name="connsiteY3792" fmla="*/ 2246556 h 6772275"/>
                <a:gd name="connsiteX3793" fmla="*/ 4696868 w 10164564"/>
                <a:gd name="connsiteY3793" fmla="*/ 2233850 h 6772275"/>
                <a:gd name="connsiteX3794" fmla="*/ 5329526 w 10164564"/>
                <a:gd name="connsiteY3794" fmla="*/ 2230038 h 6772275"/>
                <a:gd name="connsiteX3795" fmla="*/ 5274899 w 10164564"/>
                <a:gd name="connsiteY3795" fmla="*/ 2210979 h 6772275"/>
                <a:gd name="connsiteX3796" fmla="*/ 5236787 w 10164564"/>
                <a:gd name="connsiteY3796" fmla="*/ 2208438 h 6772275"/>
                <a:gd name="connsiteX3797" fmla="*/ 5268547 w 10164564"/>
                <a:gd name="connsiteY3797" fmla="*/ 2226226 h 6772275"/>
                <a:gd name="connsiteX3798" fmla="*/ 5323174 w 10164564"/>
                <a:gd name="connsiteY3798" fmla="*/ 2245285 h 6772275"/>
                <a:gd name="connsiteX3799" fmla="*/ 5329526 w 10164564"/>
                <a:gd name="connsiteY3799" fmla="*/ 2230038 h 6772275"/>
                <a:gd name="connsiteX3800" fmla="*/ 9138175 w 10164564"/>
                <a:gd name="connsiteY3800" fmla="*/ 2226226 h 6772275"/>
                <a:gd name="connsiteX3801" fmla="*/ 9130553 w 10164564"/>
                <a:gd name="connsiteY3801" fmla="*/ 2194462 h 6772275"/>
                <a:gd name="connsiteX3802" fmla="*/ 9111497 w 10164564"/>
                <a:gd name="connsiteY3802" fmla="*/ 2183026 h 6772275"/>
                <a:gd name="connsiteX3803" fmla="*/ 9092441 w 10164564"/>
                <a:gd name="connsiteY3803" fmla="*/ 2214791 h 6772275"/>
                <a:gd name="connsiteX3804" fmla="*/ 9119119 w 10164564"/>
                <a:gd name="connsiteY3804" fmla="*/ 2246556 h 6772275"/>
                <a:gd name="connsiteX3805" fmla="*/ 9138175 w 10164564"/>
                <a:gd name="connsiteY3805" fmla="*/ 2226226 h 6772275"/>
                <a:gd name="connsiteX3806" fmla="*/ 9177558 w 10164564"/>
                <a:gd name="connsiteY3806" fmla="*/ 2218603 h 6772275"/>
                <a:gd name="connsiteX3807" fmla="*/ 9169935 w 10164564"/>
                <a:gd name="connsiteY3807" fmla="*/ 2226226 h 6772275"/>
                <a:gd name="connsiteX3808" fmla="*/ 9176287 w 10164564"/>
                <a:gd name="connsiteY3808" fmla="*/ 2242744 h 6772275"/>
                <a:gd name="connsiteX3809" fmla="*/ 9177558 w 10164564"/>
                <a:gd name="connsiteY3809" fmla="*/ 2218603 h 6772275"/>
                <a:gd name="connsiteX3810" fmla="*/ 10111299 w 10164564"/>
                <a:gd name="connsiteY3810" fmla="*/ 2209709 h 6772275"/>
                <a:gd name="connsiteX3811" fmla="*/ 10076999 w 10164564"/>
                <a:gd name="connsiteY3811" fmla="*/ 2204626 h 6772275"/>
                <a:gd name="connsiteX3812" fmla="*/ 10115111 w 10164564"/>
                <a:gd name="connsiteY3812" fmla="*/ 2195732 h 6772275"/>
                <a:gd name="connsiteX3813" fmla="*/ 10153223 w 10164564"/>
                <a:gd name="connsiteY3813" fmla="*/ 2185567 h 6772275"/>
                <a:gd name="connsiteX3814" fmla="*/ 10112570 w 10164564"/>
                <a:gd name="connsiteY3814" fmla="*/ 2184297 h 6772275"/>
                <a:gd name="connsiteX3815" fmla="*/ 10098595 w 10164564"/>
                <a:gd name="connsiteY3815" fmla="*/ 2226226 h 6772275"/>
                <a:gd name="connsiteX3816" fmla="*/ 10136707 w 10164564"/>
                <a:gd name="connsiteY3816" fmla="*/ 2230038 h 6772275"/>
                <a:gd name="connsiteX3817" fmla="*/ 10111299 w 10164564"/>
                <a:gd name="connsiteY3817" fmla="*/ 2209709 h 6772275"/>
                <a:gd name="connsiteX3818" fmla="*/ 2515597 w 10164564"/>
                <a:gd name="connsiteY3818" fmla="*/ 2224956 h 6772275"/>
                <a:gd name="connsiteX3819" fmla="*/ 2477485 w 10164564"/>
                <a:gd name="connsiteY3819" fmla="*/ 2224956 h 6772275"/>
                <a:gd name="connsiteX3820" fmla="*/ 2492729 w 10164564"/>
                <a:gd name="connsiteY3820" fmla="*/ 2231309 h 6772275"/>
                <a:gd name="connsiteX3821" fmla="*/ 2515597 w 10164564"/>
                <a:gd name="connsiteY3821" fmla="*/ 2224956 h 6772275"/>
                <a:gd name="connsiteX3822" fmla="*/ 7957977 w 10164564"/>
                <a:gd name="connsiteY3822" fmla="*/ 2226226 h 6772275"/>
                <a:gd name="connsiteX3823" fmla="*/ 7933839 w 10164564"/>
                <a:gd name="connsiteY3823" fmla="*/ 2224956 h 6772275"/>
                <a:gd name="connsiteX3824" fmla="*/ 7941462 w 10164564"/>
                <a:gd name="connsiteY3824" fmla="*/ 2232579 h 6772275"/>
                <a:gd name="connsiteX3825" fmla="*/ 7957977 w 10164564"/>
                <a:gd name="connsiteY3825" fmla="*/ 2226226 h 6772275"/>
                <a:gd name="connsiteX3826" fmla="*/ 2236109 w 10164564"/>
                <a:gd name="connsiteY3826" fmla="*/ 2198273 h 6772275"/>
                <a:gd name="connsiteX3827" fmla="*/ 2206890 w 10164564"/>
                <a:gd name="connsiteY3827" fmla="*/ 2176673 h 6772275"/>
                <a:gd name="connsiteX3828" fmla="*/ 2166237 w 10164564"/>
                <a:gd name="connsiteY3828" fmla="*/ 2160155 h 6772275"/>
                <a:gd name="connsiteX3829" fmla="*/ 2144641 w 10164564"/>
                <a:gd name="connsiteY3829" fmla="*/ 2165238 h 6772275"/>
                <a:gd name="connsiteX3830" fmla="*/ 2140830 w 10164564"/>
                <a:gd name="connsiteY3830" fmla="*/ 2146179 h 6772275"/>
                <a:gd name="connsiteX3831" fmla="*/ 2105258 w 10164564"/>
                <a:gd name="connsiteY3831" fmla="*/ 2087731 h 6772275"/>
                <a:gd name="connsiteX3832" fmla="*/ 2073498 w 10164564"/>
                <a:gd name="connsiteY3832" fmla="*/ 2062320 h 6772275"/>
                <a:gd name="connsiteX3833" fmla="*/ 2101447 w 10164564"/>
                <a:gd name="connsiteY3833" fmla="*/ 2095355 h 6772275"/>
                <a:gd name="connsiteX3834" fmla="*/ 2062065 w 10164564"/>
                <a:gd name="connsiteY3834" fmla="*/ 2149991 h 6772275"/>
                <a:gd name="connsiteX3835" fmla="*/ 2043009 w 10164564"/>
                <a:gd name="connsiteY3835" fmla="*/ 2156344 h 6772275"/>
                <a:gd name="connsiteX3836" fmla="*/ 2114151 w 10164564"/>
                <a:gd name="connsiteY3836" fmla="*/ 2175403 h 6772275"/>
                <a:gd name="connsiteX3837" fmla="*/ 2203079 w 10164564"/>
                <a:gd name="connsiteY3837" fmla="*/ 2199544 h 6772275"/>
                <a:gd name="connsiteX3838" fmla="*/ 2251354 w 10164564"/>
                <a:gd name="connsiteY3838" fmla="*/ 2210979 h 6772275"/>
                <a:gd name="connsiteX3839" fmla="*/ 2236109 w 10164564"/>
                <a:gd name="connsiteY3839" fmla="*/ 2198273 h 6772275"/>
                <a:gd name="connsiteX3840" fmla="*/ 6819701 w 10164564"/>
                <a:gd name="connsiteY3840" fmla="*/ 2208438 h 6772275"/>
                <a:gd name="connsiteX3841" fmla="*/ 6836217 w 10164564"/>
                <a:gd name="connsiteY3841" fmla="*/ 2189379 h 6772275"/>
                <a:gd name="connsiteX3842" fmla="*/ 6748559 w 10164564"/>
                <a:gd name="connsiteY3842" fmla="*/ 2183026 h 6772275"/>
                <a:gd name="connsiteX3843" fmla="*/ 6776508 w 10164564"/>
                <a:gd name="connsiteY3843" fmla="*/ 2216062 h 6772275"/>
                <a:gd name="connsiteX3844" fmla="*/ 6819701 w 10164564"/>
                <a:gd name="connsiteY3844" fmla="*/ 2208438 h 6772275"/>
                <a:gd name="connsiteX3845" fmla="*/ 4426274 w 10164564"/>
                <a:gd name="connsiteY3845" fmla="*/ 2183026 h 6772275"/>
                <a:gd name="connsiteX3846" fmla="*/ 4451682 w 10164564"/>
                <a:gd name="connsiteY3846" fmla="*/ 2171591 h 6772275"/>
                <a:gd name="connsiteX3847" fmla="*/ 4472008 w 10164564"/>
                <a:gd name="connsiteY3847" fmla="*/ 2166508 h 6772275"/>
                <a:gd name="connsiteX3848" fmla="*/ 4441518 w 10164564"/>
                <a:gd name="connsiteY3848" fmla="*/ 2151261 h 6772275"/>
                <a:gd name="connsiteX3849" fmla="*/ 4402136 w 10164564"/>
                <a:gd name="connsiteY3849" fmla="*/ 2170320 h 6772275"/>
                <a:gd name="connsiteX3850" fmla="*/ 4417381 w 10164564"/>
                <a:gd name="connsiteY3850" fmla="*/ 2189379 h 6772275"/>
                <a:gd name="connsiteX3851" fmla="*/ 4425003 w 10164564"/>
                <a:gd name="connsiteY3851" fmla="*/ 2208438 h 6772275"/>
                <a:gd name="connsiteX3852" fmla="*/ 4426274 w 10164564"/>
                <a:gd name="connsiteY3852" fmla="*/ 2183026 h 6772275"/>
                <a:gd name="connsiteX3853" fmla="*/ 6627871 w 10164564"/>
                <a:gd name="connsiteY3853" fmla="*/ 2195732 h 6772275"/>
                <a:gd name="connsiteX3854" fmla="*/ 6615167 w 10164564"/>
                <a:gd name="connsiteY3854" fmla="*/ 2183026 h 6772275"/>
                <a:gd name="connsiteX3855" fmla="*/ 6602464 w 10164564"/>
                <a:gd name="connsiteY3855" fmla="*/ 2195732 h 6772275"/>
                <a:gd name="connsiteX3856" fmla="*/ 6615167 w 10164564"/>
                <a:gd name="connsiteY3856" fmla="*/ 2208438 h 6772275"/>
                <a:gd name="connsiteX3857" fmla="*/ 6627871 w 10164564"/>
                <a:gd name="connsiteY3857" fmla="*/ 2195732 h 6772275"/>
                <a:gd name="connsiteX3858" fmla="*/ 6674876 w 10164564"/>
                <a:gd name="connsiteY3858" fmla="*/ 2180485 h 6772275"/>
                <a:gd name="connsiteX3859" fmla="*/ 6667254 w 10164564"/>
                <a:gd name="connsiteY3859" fmla="*/ 2188109 h 6772275"/>
                <a:gd name="connsiteX3860" fmla="*/ 6673606 w 10164564"/>
                <a:gd name="connsiteY3860" fmla="*/ 2204626 h 6772275"/>
                <a:gd name="connsiteX3861" fmla="*/ 6674876 w 10164564"/>
                <a:gd name="connsiteY3861" fmla="*/ 2180485 h 6772275"/>
                <a:gd name="connsiteX3862" fmla="*/ 7311345 w 10164564"/>
                <a:gd name="connsiteY3862" fmla="*/ 2186838 h 6772275"/>
                <a:gd name="connsiteX3863" fmla="*/ 7080133 w 10164564"/>
                <a:gd name="connsiteY3863" fmla="*/ 2170320 h 6772275"/>
                <a:gd name="connsiteX3864" fmla="*/ 6852732 w 10164564"/>
                <a:gd name="connsiteY3864" fmla="*/ 2200815 h 6772275"/>
                <a:gd name="connsiteX3865" fmla="*/ 7083944 w 10164564"/>
                <a:gd name="connsiteY3865" fmla="*/ 2205897 h 6772275"/>
                <a:gd name="connsiteX3866" fmla="*/ 7311345 w 10164564"/>
                <a:gd name="connsiteY3866" fmla="*/ 2186838 h 6772275"/>
                <a:gd name="connsiteX3867" fmla="*/ 2831925 w 10164564"/>
                <a:gd name="connsiteY3867" fmla="*/ 2167779 h 6772275"/>
                <a:gd name="connsiteX3868" fmla="*/ 2807788 w 10164564"/>
                <a:gd name="connsiteY3868" fmla="*/ 2162697 h 6772275"/>
                <a:gd name="connsiteX3869" fmla="*/ 2816681 w 10164564"/>
                <a:gd name="connsiteY3869" fmla="*/ 2183026 h 6772275"/>
                <a:gd name="connsiteX3870" fmla="*/ 2831925 w 10164564"/>
                <a:gd name="connsiteY3870" fmla="*/ 2167779 h 6772275"/>
                <a:gd name="connsiteX3871" fmla="*/ 9304597 w 10164564"/>
                <a:gd name="connsiteY3871" fmla="*/ 2188109 h 6772275"/>
                <a:gd name="connsiteX3872" fmla="*/ 9280460 w 10164564"/>
                <a:gd name="connsiteY3872" fmla="*/ 2186838 h 6772275"/>
                <a:gd name="connsiteX3873" fmla="*/ 9288082 w 10164564"/>
                <a:gd name="connsiteY3873" fmla="*/ 2194462 h 6772275"/>
                <a:gd name="connsiteX3874" fmla="*/ 9304597 w 10164564"/>
                <a:gd name="connsiteY3874" fmla="*/ 2188109 h 6772275"/>
                <a:gd name="connsiteX3875" fmla="*/ 1165165 w 10164564"/>
                <a:gd name="connsiteY3875" fmla="*/ 2170320 h 6772275"/>
                <a:gd name="connsiteX3876" fmla="*/ 1141027 w 10164564"/>
                <a:gd name="connsiteY3876" fmla="*/ 2146179 h 6772275"/>
                <a:gd name="connsiteX3877" fmla="*/ 1110538 w 10164564"/>
                <a:gd name="connsiteY3877" fmla="*/ 2149991 h 6772275"/>
                <a:gd name="connsiteX3878" fmla="*/ 1110538 w 10164564"/>
                <a:gd name="connsiteY3878" fmla="*/ 2175403 h 6772275"/>
                <a:gd name="connsiteX3879" fmla="*/ 1165165 w 10164564"/>
                <a:gd name="connsiteY3879" fmla="*/ 2170320 h 6772275"/>
                <a:gd name="connsiteX3880" fmla="*/ 1221062 w 10164564"/>
                <a:gd name="connsiteY3880" fmla="*/ 2163967 h 6772275"/>
                <a:gd name="connsiteX3881" fmla="*/ 1198195 w 10164564"/>
                <a:gd name="connsiteY3881" fmla="*/ 2144908 h 6772275"/>
                <a:gd name="connsiteX3882" fmla="*/ 1181680 w 10164564"/>
                <a:gd name="connsiteY3882" fmla="*/ 2163967 h 6772275"/>
                <a:gd name="connsiteX3883" fmla="*/ 1204547 w 10164564"/>
                <a:gd name="connsiteY3883" fmla="*/ 2183026 h 6772275"/>
                <a:gd name="connsiteX3884" fmla="*/ 1221062 w 10164564"/>
                <a:gd name="connsiteY3884" fmla="*/ 2163967 h 6772275"/>
                <a:gd name="connsiteX3885" fmla="*/ 1457356 w 10164564"/>
                <a:gd name="connsiteY3885" fmla="*/ 2177944 h 6772275"/>
                <a:gd name="connsiteX3886" fmla="*/ 1444652 w 10164564"/>
                <a:gd name="connsiteY3886" fmla="*/ 2163967 h 6772275"/>
                <a:gd name="connsiteX3887" fmla="*/ 1431948 w 10164564"/>
                <a:gd name="connsiteY3887" fmla="*/ 2169050 h 6772275"/>
                <a:gd name="connsiteX3888" fmla="*/ 1444652 w 10164564"/>
                <a:gd name="connsiteY3888" fmla="*/ 2183026 h 6772275"/>
                <a:gd name="connsiteX3889" fmla="*/ 1457356 w 10164564"/>
                <a:gd name="connsiteY3889" fmla="*/ 2177944 h 6772275"/>
                <a:gd name="connsiteX3890" fmla="*/ 1288393 w 10164564"/>
                <a:gd name="connsiteY3890" fmla="*/ 2132202 h 6772275"/>
                <a:gd name="connsiteX3891" fmla="*/ 1264256 w 10164564"/>
                <a:gd name="connsiteY3891" fmla="*/ 2092814 h 6772275"/>
                <a:gd name="connsiteX3892" fmla="*/ 1219792 w 10164564"/>
                <a:gd name="connsiteY3892" fmla="*/ 2089002 h 6772275"/>
                <a:gd name="connsiteX3893" fmla="*/ 1193113 w 10164564"/>
                <a:gd name="connsiteY3893" fmla="*/ 2104249 h 6772275"/>
                <a:gd name="connsiteX3894" fmla="*/ 1221062 w 10164564"/>
                <a:gd name="connsiteY3894" fmla="*/ 2111873 h 6772275"/>
                <a:gd name="connsiteX3895" fmla="*/ 1238848 w 10164564"/>
                <a:gd name="connsiteY3895" fmla="*/ 2136014 h 6772275"/>
                <a:gd name="connsiteX3896" fmla="*/ 1241389 w 10164564"/>
                <a:gd name="connsiteY3896" fmla="*/ 2156344 h 6772275"/>
                <a:gd name="connsiteX3897" fmla="*/ 1288393 w 10164564"/>
                <a:gd name="connsiteY3897" fmla="*/ 2132202 h 6772275"/>
                <a:gd name="connsiteX3898" fmla="*/ 2439373 w 10164564"/>
                <a:gd name="connsiteY3898" fmla="*/ 2123308 h 6772275"/>
                <a:gd name="connsiteX3899" fmla="*/ 2424128 w 10164564"/>
                <a:gd name="connsiteY3899" fmla="*/ 2075026 h 6772275"/>
                <a:gd name="connsiteX3900" fmla="*/ 2421587 w 10164564"/>
                <a:gd name="connsiteY3900" fmla="*/ 2170320 h 6772275"/>
                <a:gd name="connsiteX3901" fmla="*/ 2439373 w 10164564"/>
                <a:gd name="connsiteY3901" fmla="*/ 2123308 h 6772275"/>
                <a:gd name="connsiteX3902" fmla="*/ 9290623 w 10164564"/>
                <a:gd name="connsiteY3902" fmla="*/ 2111873 h 6772275"/>
                <a:gd name="connsiteX3903" fmla="*/ 9286812 w 10164564"/>
                <a:gd name="connsiteY3903" fmla="*/ 2063590 h 6772275"/>
                <a:gd name="connsiteX3904" fmla="*/ 9258863 w 10164564"/>
                <a:gd name="connsiteY3904" fmla="*/ 2138555 h 6772275"/>
                <a:gd name="connsiteX3905" fmla="*/ 9290623 w 10164564"/>
                <a:gd name="connsiteY3905" fmla="*/ 2111873 h 6772275"/>
                <a:gd name="connsiteX3906" fmla="*/ 1564069 w 10164564"/>
                <a:gd name="connsiteY3906" fmla="*/ 2138555 h 6772275"/>
                <a:gd name="connsiteX3907" fmla="*/ 1599640 w 10164564"/>
                <a:gd name="connsiteY3907" fmla="*/ 2130932 h 6772275"/>
                <a:gd name="connsiteX3908" fmla="*/ 1660619 w 10164564"/>
                <a:gd name="connsiteY3908" fmla="*/ 2118226 h 6772275"/>
                <a:gd name="connsiteX3909" fmla="*/ 1600911 w 10164564"/>
                <a:gd name="connsiteY3909" fmla="*/ 2109332 h 6772275"/>
                <a:gd name="connsiteX3910" fmla="*/ 1536121 w 10164564"/>
                <a:gd name="connsiteY3910" fmla="*/ 2136014 h 6772275"/>
                <a:gd name="connsiteX3911" fmla="*/ 1564069 w 10164564"/>
                <a:gd name="connsiteY3911" fmla="*/ 2138555 h 6772275"/>
                <a:gd name="connsiteX3912" fmla="*/ 5094502 w 10164564"/>
                <a:gd name="connsiteY3912" fmla="*/ 2105520 h 6772275"/>
                <a:gd name="connsiteX3913" fmla="*/ 5014467 w 10164564"/>
                <a:gd name="connsiteY3913" fmla="*/ 2113143 h 6772275"/>
                <a:gd name="connsiteX3914" fmla="*/ 5094502 w 10164564"/>
                <a:gd name="connsiteY3914" fmla="*/ 2134744 h 6772275"/>
                <a:gd name="connsiteX3915" fmla="*/ 5094502 w 10164564"/>
                <a:gd name="connsiteY3915" fmla="*/ 2105520 h 6772275"/>
                <a:gd name="connsiteX3916" fmla="*/ 5833873 w 10164564"/>
                <a:gd name="connsiteY3916" fmla="*/ 2143638 h 6772275"/>
                <a:gd name="connsiteX3917" fmla="*/ 5802113 w 10164564"/>
                <a:gd name="connsiteY3917" fmla="*/ 2114414 h 6772275"/>
                <a:gd name="connsiteX3918" fmla="*/ 5789410 w 10164564"/>
                <a:gd name="connsiteY3918" fmla="*/ 2118226 h 6772275"/>
                <a:gd name="connsiteX3919" fmla="*/ 5798302 w 10164564"/>
                <a:gd name="connsiteY3919" fmla="*/ 2132202 h 6772275"/>
                <a:gd name="connsiteX3920" fmla="*/ 5814817 w 10164564"/>
                <a:gd name="connsiteY3920" fmla="*/ 2157614 h 6772275"/>
                <a:gd name="connsiteX3921" fmla="*/ 5833873 w 10164564"/>
                <a:gd name="connsiteY3921" fmla="*/ 2143638 h 6772275"/>
                <a:gd name="connsiteX3922" fmla="*/ 9969015 w 10164564"/>
                <a:gd name="connsiteY3922" fmla="*/ 2147450 h 6772275"/>
                <a:gd name="connsiteX3923" fmla="*/ 9934714 w 10164564"/>
                <a:gd name="connsiteY3923" fmla="*/ 2128391 h 6772275"/>
                <a:gd name="connsiteX3924" fmla="*/ 9933444 w 10164564"/>
                <a:gd name="connsiteY3924" fmla="*/ 2146179 h 6772275"/>
                <a:gd name="connsiteX3925" fmla="*/ 9969015 w 10164564"/>
                <a:gd name="connsiteY3925" fmla="*/ 2147450 h 6772275"/>
                <a:gd name="connsiteX3926" fmla="*/ 1034314 w 10164564"/>
                <a:gd name="connsiteY3926" fmla="*/ 2137285 h 6772275"/>
                <a:gd name="connsiteX3927" fmla="*/ 1010176 w 10164564"/>
                <a:gd name="connsiteY3927" fmla="*/ 2136014 h 6772275"/>
                <a:gd name="connsiteX3928" fmla="*/ 1017799 w 10164564"/>
                <a:gd name="connsiteY3928" fmla="*/ 2143638 h 6772275"/>
                <a:gd name="connsiteX3929" fmla="*/ 1034314 w 10164564"/>
                <a:gd name="connsiteY3929" fmla="*/ 2137285 h 6772275"/>
                <a:gd name="connsiteX3930" fmla="*/ 5938046 w 10164564"/>
                <a:gd name="connsiteY3930" fmla="*/ 2137285 h 6772275"/>
                <a:gd name="connsiteX3931" fmla="*/ 5913908 w 10164564"/>
                <a:gd name="connsiteY3931" fmla="*/ 2136014 h 6772275"/>
                <a:gd name="connsiteX3932" fmla="*/ 5921531 w 10164564"/>
                <a:gd name="connsiteY3932" fmla="*/ 2143638 h 6772275"/>
                <a:gd name="connsiteX3933" fmla="*/ 5938046 w 10164564"/>
                <a:gd name="connsiteY3933" fmla="*/ 2137285 h 6772275"/>
                <a:gd name="connsiteX3934" fmla="*/ 6049841 w 10164564"/>
                <a:gd name="connsiteY3934" fmla="*/ 2132202 h 6772275"/>
                <a:gd name="connsiteX3935" fmla="*/ 6029515 w 10164564"/>
                <a:gd name="connsiteY3935" fmla="*/ 2119496 h 6772275"/>
                <a:gd name="connsiteX3936" fmla="*/ 6018081 w 10164564"/>
                <a:gd name="connsiteY3936" fmla="*/ 2132202 h 6772275"/>
                <a:gd name="connsiteX3937" fmla="*/ 6038407 w 10164564"/>
                <a:gd name="connsiteY3937" fmla="*/ 2144908 h 6772275"/>
                <a:gd name="connsiteX3938" fmla="*/ 6049841 w 10164564"/>
                <a:gd name="connsiteY3938" fmla="*/ 2132202 h 6772275"/>
                <a:gd name="connsiteX3939" fmla="*/ 6598652 w 10164564"/>
                <a:gd name="connsiteY3939" fmla="*/ 2085190 h 6772275"/>
                <a:gd name="connsiteX3940" fmla="*/ 6592300 w 10164564"/>
                <a:gd name="connsiteY3940" fmla="*/ 2106790 h 6772275"/>
                <a:gd name="connsiteX3941" fmla="*/ 6598652 w 10164564"/>
                <a:gd name="connsiteY3941" fmla="*/ 2129661 h 6772275"/>
                <a:gd name="connsiteX3942" fmla="*/ 6598652 w 10164564"/>
                <a:gd name="connsiteY3942" fmla="*/ 2085190 h 6772275"/>
                <a:gd name="connsiteX3943" fmla="*/ 9161043 w 10164564"/>
                <a:gd name="connsiteY3943" fmla="*/ 2123308 h 6772275"/>
                <a:gd name="connsiteX3944" fmla="*/ 9176287 w 10164564"/>
                <a:gd name="connsiteY3944" fmla="*/ 2085190 h 6772275"/>
                <a:gd name="connsiteX3945" fmla="*/ 9120390 w 10164564"/>
                <a:gd name="connsiteY3945" fmla="*/ 2080108 h 6772275"/>
                <a:gd name="connsiteX3946" fmla="*/ 9119119 w 10164564"/>
                <a:gd name="connsiteY3946" fmla="*/ 2118226 h 6772275"/>
                <a:gd name="connsiteX3947" fmla="*/ 9161043 w 10164564"/>
                <a:gd name="connsiteY3947" fmla="*/ 2123308 h 6772275"/>
                <a:gd name="connsiteX3948" fmla="*/ 4989059 w 10164564"/>
                <a:gd name="connsiteY3948" fmla="*/ 2114414 h 6772275"/>
                <a:gd name="connsiteX3949" fmla="*/ 4924269 w 10164564"/>
                <a:gd name="connsiteY3949" fmla="*/ 2095355 h 6772275"/>
                <a:gd name="connsiteX3950" fmla="*/ 4938244 w 10164564"/>
                <a:gd name="connsiteY3950" fmla="*/ 2118226 h 6772275"/>
                <a:gd name="connsiteX3951" fmla="*/ 4989059 w 10164564"/>
                <a:gd name="connsiteY3951" fmla="*/ 2114414 h 6772275"/>
                <a:gd name="connsiteX3952" fmla="*/ 1161354 w 10164564"/>
                <a:gd name="connsiteY3952" fmla="*/ 2087731 h 6772275"/>
                <a:gd name="connsiteX3953" fmla="*/ 1107997 w 10164564"/>
                <a:gd name="connsiteY3953" fmla="*/ 2068673 h 6772275"/>
                <a:gd name="connsiteX3954" fmla="*/ 1069885 w 10164564"/>
                <a:gd name="connsiteY3954" fmla="*/ 2081378 h 6772275"/>
                <a:gd name="connsiteX3955" fmla="*/ 1045747 w 10164564"/>
                <a:gd name="connsiteY3955" fmla="*/ 2100437 h 6772275"/>
                <a:gd name="connsiteX3956" fmla="*/ 1114349 w 10164564"/>
                <a:gd name="connsiteY3956" fmla="*/ 2119496 h 6772275"/>
                <a:gd name="connsiteX3957" fmla="*/ 1161354 w 10164564"/>
                <a:gd name="connsiteY3957" fmla="*/ 2087731 h 6772275"/>
                <a:gd name="connsiteX3958" fmla="*/ 4417381 w 10164564"/>
                <a:gd name="connsiteY3958" fmla="*/ 2100437 h 6772275"/>
                <a:gd name="connsiteX3959" fmla="*/ 4531717 w 10164564"/>
                <a:gd name="connsiteY3959" fmla="*/ 1992437 h 6772275"/>
                <a:gd name="connsiteX3960" fmla="*/ 4548232 w 10164564"/>
                <a:gd name="connsiteY3960" fmla="*/ 2021660 h 6772275"/>
                <a:gd name="connsiteX3961" fmla="*/ 4552043 w 10164564"/>
                <a:gd name="connsiteY3961" fmla="*/ 2011496 h 6772275"/>
                <a:gd name="connsiteX3962" fmla="*/ 4576180 w 10164564"/>
                <a:gd name="connsiteY3962" fmla="*/ 1977190 h 6772275"/>
                <a:gd name="connsiteX3963" fmla="*/ 4620644 w 10164564"/>
                <a:gd name="connsiteY3963" fmla="*/ 1981001 h 6772275"/>
                <a:gd name="connsiteX3964" fmla="*/ 4690516 w 10164564"/>
                <a:gd name="connsiteY3964" fmla="*/ 1978460 h 6772275"/>
                <a:gd name="connsiteX3965" fmla="*/ 4761658 w 10164564"/>
                <a:gd name="connsiteY3965" fmla="*/ 1944154 h 6772275"/>
                <a:gd name="connsiteX3966" fmla="*/ 4760388 w 10164564"/>
                <a:gd name="connsiteY3966" fmla="*/ 1890789 h 6772275"/>
                <a:gd name="connsiteX3967" fmla="*/ 4757847 w 10164564"/>
                <a:gd name="connsiteY3967" fmla="*/ 1883166 h 6772275"/>
                <a:gd name="connsiteX3968" fmla="*/ 4765470 w 10164564"/>
                <a:gd name="connsiteY3968" fmla="*/ 1857754 h 6772275"/>
                <a:gd name="connsiteX3969" fmla="*/ 4721006 w 10164564"/>
                <a:gd name="connsiteY3969" fmla="*/ 1796765 h 6772275"/>
                <a:gd name="connsiteX3970" fmla="*/ 4633348 w 10164564"/>
                <a:gd name="connsiteY3970" fmla="*/ 1759918 h 6772275"/>
                <a:gd name="connsiteX3971" fmla="*/ 4621915 w 10164564"/>
                <a:gd name="connsiteY3971" fmla="*/ 1756106 h 6772275"/>
                <a:gd name="connsiteX3972" fmla="*/ 4624456 w 10164564"/>
                <a:gd name="connsiteY3972" fmla="*/ 1809471 h 6772275"/>
                <a:gd name="connsiteX3973" fmla="*/ 4619374 w 10164564"/>
                <a:gd name="connsiteY3973" fmla="*/ 1865377 h 6772275"/>
                <a:gd name="connsiteX3974" fmla="*/ 4596507 w 10164564"/>
                <a:gd name="connsiteY3974" fmla="*/ 1855212 h 6772275"/>
                <a:gd name="connsiteX3975" fmla="*/ 4579992 w 10164564"/>
                <a:gd name="connsiteY3975" fmla="*/ 1825989 h 6772275"/>
                <a:gd name="connsiteX3976" fmla="*/ 4599048 w 10164564"/>
                <a:gd name="connsiteY3976" fmla="*/ 1796765 h 6772275"/>
                <a:gd name="connsiteX3977" fmla="*/ 4592696 w 10164564"/>
                <a:gd name="connsiteY3977" fmla="*/ 1782788 h 6772275"/>
                <a:gd name="connsiteX3978" fmla="*/ 4549502 w 10164564"/>
                <a:gd name="connsiteY3978" fmla="*/ 1796765 h 6772275"/>
                <a:gd name="connsiteX3979" fmla="*/ 4545691 w 10164564"/>
                <a:gd name="connsiteY3979" fmla="*/ 1814553 h 6772275"/>
                <a:gd name="connsiteX3980" fmla="*/ 4564747 w 10164564"/>
                <a:gd name="connsiteY3980" fmla="*/ 1903495 h 6772275"/>
                <a:gd name="connsiteX3981" fmla="*/ 4569829 w 10164564"/>
                <a:gd name="connsiteY3981" fmla="*/ 1941613 h 6772275"/>
                <a:gd name="connsiteX3982" fmla="*/ 4557125 w 10164564"/>
                <a:gd name="connsiteY3982" fmla="*/ 1932719 h 6772275"/>
                <a:gd name="connsiteX3983" fmla="*/ 4546961 w 10164564"/>
                <a:gd name="connsiteY3983" fmla="*/ 1903495 h 6772275"/>
                <a:gd name="connsiteX3984" fmla="*/ 4538069 w 10164564"/>
                <a:gd name="connsiteY3984" fmla="*/ 1939072 h 6772275"/>
                <a:gd name="connsiteX3985" fmla="*/ 4515201 w 10164564"/>
                <a:gd name="connsiteY3985" fmla="*/ 1972107 h 6772275"/>
                <a:gd name="connsiteX3986" fmla="*/ 4497416 w 10164564"/>
                <a:gd name="connsiteY3986" fmla="*/ 1983543 h 6772275"/>
                <a:gd name="connsiteX3987" fmla="*/ 4394514 w 10164564"/>
                <a:gd name="connsiteY3987" fmla="*/ 2076296 h 6772275"/>
                <a:gd name="connsiteX3988" fmla="*/ 4383080 w 10164564"/>
                <a:gd name="connsiteY3988" fmla="*/ 2086461 h 6772275"/>
                <a:gd name="connsiteX3989" fmla="*/ 4402136 w 10164564"/>
                <a:gd name="connsiteY3989" fmla="*/ 2096626 h 6772275"/>
                <a:gd name="connsiteX3990" fmla="*/ 4411029 w 10164564"/>
                <a:gd name="connsiteY3990" fmla="*/ 2108061 h 6772275"/>
                <a:gd name="connsiteX3991" fmla="*/ 4409759 w 10164564"/>
                <a:gd name="connsiteY3991" fmla="*/ 2116955 h 6772275"/>
                <a:gd name="connsiteX3992" fmla="*/ 4417381 w 10164564"/>
                <a:gd name="connsiteY3992" fmla="*/ 2100437 h 6772275"/>
                <a:gd name="connsiteX3993" fmla="*/ 4333535 w 10164564"/>
                <a:gd name="connsiteY3993" fmla="*/ 2087731 h 6772275"/>
                <a:gd name="connsiteX3994" fmla="*/ 4328453 w 10164564"/>
                <a:gd name="connsiteY3994" fmla="*/ 2068673 h 6772275"/>
                <a:gd name="connsiteX3995" fmla="*/ 4315749 w 10164564"/>
                <a:gd name="connsiteY3995" fmla="*/ 2087731 h 6772275"/>
                <a:gd name="connsiteX3996" fmla="*/ 4320831 w 10164564"/>
                <a:gd name="connsiteY3996" fmla="*/ 2106790 h 6772275"/>
                <a:gd name="connsiteX3997" fmla="*/ 4333535 w 10164564"/>
                <a:gd name="connsiteY3997" fmla="*/ 2087731 h 6772275"/>
                <a:gd name="connsiteX3998" fmla="*/ 7186846 w 10164564"/>
                <a:gd name="connsiteY3998" fmla="*/ 2062320 h 6772275"/>
                <a:gd name="connsiteX3999" fmla="*/ 7170331 w 10164564"/>
                <a:gd name="connsiteY3999" fmla="*/ 2038178 h 6772275"/>
                <a:gd name="connsiteX4000" fmla="*/ 7152545 w 10164564"/>
                <a:gd name="connsiteY4000" fmla="*/ 2062320 h 6772275"/>
                <a:gd name="connsiteX4001" fmla="*/ 7163979 w 10164564"/>
                <a:gd name="connsiteY4001" fmla="*/ 2073755 h 6772275"/>
                <a:gd name="connsiteX4002" fmla="*/ 7174142 w 10164564"/>
                <a:gd name="connsiteY4002" fmla="*/ 2080108 h 6772275"/>
                <a:gd name="connsiteX4003" fmla="*/ 7180494 w 10164564"/>
                <a:gd name="connsiteY4003" fmla="*/ 2094084 h 6772275"/>
                <a:gd name="connsiteX4004" fmla="*/ 7186846 w 10164564"/>
                <a:gd name="connsiteY4004" fmla="*/ 2062320 h 6772275"/>
                <a:gd name="connsiteX4005" fmla="*/ 2913231 w 10164564"/>
                <a:gd name="connsiteY4005" fmla="*/ 2045802 h 6772275"/>
                <a:gd name="connsiteX4006" fmla="*/ 2906879 w 10164564"/>
                <a:gd name="connsiteY4006" fmla="*/ 2029284 h 6772275"/>
                <a:gd name="connsiteX4007" fmla="*/ 2903068 w 10164564"/>
                <a:gd name="connsiteY4007" fmla="*/ 2017849 h 6772275"/>
                <a:gd name="connsiteX4008" fmla="*/ 2876389 w 10164564"/>
                <a:gd name="connsiteY4008" fmla="*/ 2002602 h 6772275"/>
                <a:gd name="connsiteX4009" fmla="*/ 2868767 w 10164564"/>
                <a:gd name="connsiteY4009" fmla="*/ 2021660 h 6772275"/>
                <a:gd name="connsiteX4010" fmla="*/ 2856063 w 10164564"/>
                <a:gd name="connsiteY4010" fmla="*/ 2049614 h 6772275"/>
                <a:gd name="connsiteX4011" fmla="*/ 2837007 w 10164564"/>
                <a:gd name="connsiteY4011" fmla="*/ 2054696 h 6772275"/>
                <a:gd name="connsiteX4012" fmla="*/ 2911960 w 10164564"/>
                <a:gd name="connsiteY4012" fmla="*/ 2063590 h 6772275"/>
                <a:gd name="connsiteX4013" fmla="*/ 2913231 w 10164564"/>
                <a:gd name="connsiteY4013" fmla="*/ 2045802 h 6772275"/>
                <a:gd name="connsiteX4014" fmla="*/ 4647323 w 10164564"/>
                <a:gd name="connsiteY4014" fmla="*/ 2038178 h 6772275"/>
                <a:gd name="connsiteX4015" fmla="*/ 4635889 w 10164564"/>
                <a:gd name="connsiteY4015" fmla="*/ 2044531 h 6772275"/>
                <a:gd name="connsiteX4016" fmla="*/ 4653675 w 10164564"/>
                <a:gd name="connsiteY4016" fmla="*/ 2077567 h 6772275"/>
                <a:gd name="connsiteX4017" fmla="*/ 4647323 w 10164564"/>
                <a:gd name="connsiteY4017" fmla="*/ 2038178 h 6772275"/>
                <a:gd name="connsiteX4018" fmla="*/ 6831135 w 10164564"/>
                <a:gd name="connsiteY4018" fmla="*/ 2062320 h 6772275"/>
                <a:gd name="connsiteX4019" fmla="*/ 6818431 w 10164564"/>
                <a:gd name="connsiteY4019" fmla="*/ 2043261 h 6772275"/>
                <a:gd name="connsiteX4020" fmla="*/ 6813349 w 10164564"/>
                <a:gd name="connsiteY4020" fmla="*/ 2062320 h 6772275"/>
                <a:gd name="connsiteX4021" fmla="*/ 6826053 w 10164564"/>
                <a:gd name="connsiteY4021" fmla="*/ 2081378 h 6772275"/>
                <a:gd name="connsiteX4022" fmla="*/ 6831135 w 10164564"/>
                <a:gd name="connsiteY4022" fmla="*/ 2062320 h 6772275"/>
                <a:gd name="connsiteX4023" fmla="*/ 7091566 w 10164564"/>
                <a:gd name="connsiteY4023" fmla="*/ 2058508 h 6772275"/>
                <a:gd name="connsiteX4024" fmla="*/ 7068699 w 10164564"/>
                <a:gd name="connsiteY4024" fmla="*/ 2067402 h 6772275"/>
                <a:gd name="connsiteX4025" fmla="*/ 7076322 w 10164564"/>
                <a:gd name="connsiteY4025" fmla="*/ 2073755 h 6772275"/>
                <a:gd name="connsiteX4026" fmla="*/ 7091566 w 10164564"/>
                <a:gd name="connsiteY4026" fmla="*/ 2058508 h 6772275"/>
                <a:gd name="connsiteX4027" fmla="*/ 491854 w 10164564"/>
                <a:gd name="connsiteY4027" fmla="*/ 2049614 h 6772275"/>
                <a:gd name="connsiteX4028" fmla="*/ 428334 w 10164564"/>
                <a:gd name="connsiteY4028" fmla="*/ 2031825 h 6772275"/>
                <a:gd name="connsiteX4029" fmla="*/ 364815 w 10164564"/>
                <a:gd name="connsiteY4029" fmla="*/ 2044531 h 6772275"/>
                <a:gd name="connsiteX4030" fmla="*/ 415630 w 10164564"/>
                <a:gd name="connsiteY4030" fmla="*/ 2052155 h 6772275"/>
                <a:gd name="connsiteX4031" fmla="*/ 466446 w 10164564"/>
                <a:gd name="connsiteY4031" fmla="*/ 2058508 h 6772275"/>
                <a:gd name="connsiteX4032" fmla="*/ 479150 w 10164564"/>
                <a:gd name="connsiteY4032" fmla="*/ 2068673 h 6772275"/>
                <a:gd name="connsiteX4033" fmla="*/ 491854 w 10164564"/>
                <a:gd name="connsiteY4033" fmla="*/ 2049614 h 6772275"/>
                <a:gd name="connsiteX4034" fmla="*/ 2420317 w 10164564"/>
                <a:gd name="connsiteY4034" fmla="*/ 1993707 h 6772275"/>
                <a:gd name="connsiteX4035" fmla="*/ 2429210 w 10164564"/>
                <a:gd name="connsiteY4035" fmla="*/ 1941613 h 6772275"/>
                <a:gd name="connsiteX4036" fmla="*/ 2433021 w 10164564"/>
                <a:gd name="connsiteY4036" fmla="*/ 1684953 h 6772275"/>
                <a:gd name="connsiteX4037" fmla="*/ 2419046 w 10164564"/>
                <a:gd name="connsiteY4037" fmla="*/ 1223726 h 6772275"/>
                <a:gd name="connsiteX4038" fmla="*/ 2426669 w 10164564"/>
                <a:gd name="connsiteY4038" fmla="*/ 1054737 h 6772275"/>
                <a:gd name="connsiteX4039" fmla="*/ 2455888 w 10164564"/>
                <a:gd name="connsiteY4039" fmla="*/ 1095396 h 6772275"/>
                <a:gd name="connsiteX4040" fmla="*/ 2466051 w 10164564"/>
                <a:gd name="connsiteY4040" fmla="*/ 1085231 h 6772275"/>
                <a:gd name="connsiteX4041" fmla="*/ 2480026 w 10164564"/>
                <a:gd name="connsiteY4041" fmla="*/ 1059820 h 6772275"/>
                <a:gd name="connsiteX4042" fmla="*/ 2491459 w 10164564"/>
                <a:gd name="connsiteY4042" fmla="*/ 1067443 h 6772275"/>
                <a:gd name="connsiteX4043" fmla="*/ 2505433 w 10164564"/>
                <a:gd name="connsiteY4043" fmla="*/ 1072526 h 6772275"/>
                <a:gd name="connsiteX4044" fmla="*/ 2541005 w 10164564"/>
                <a:gd name="connsiteY4044" fmla="*/ 1080149 h 6772275"/>
                <a:gd name="connsiteX4045" fmla="*/ 2543545 w 10164564"/>
                <a:gd name="connsiteY4045" fmla="*/ 1064902 h 6772275"/>
                <a:gd name="connsiteX4046" fmla="*/ 2528301 w 10164564"/>
                <a:gd name="connsiteY4046" fmla="*/ 960713 h 6772275"/>
                <a:gd name="connsiteX4047" fmla="*/ 2521949 w 10164564"/>
                <a:gd name="connsiteY4047" fmla="*/ 888289 h 6772275"/>
                <a:gd name="connsiteX4048" fmla="*/ 2455888 w 10164564"/>
                <a:gd name="connsiteY4048" fmla="*/ 890830 h 6772275"/>
                <a:gd name="connsiteX4049" fmla="*/ 2373312 w 10164564"/>
                <a:gd name="connsiteY4049" fmla="*/ 876854 h 6772275"/>
                <a:gd name="connsiteX4050" fmla="*/ 2326308 w 10164564"/>
                <a:gd name="connsiteY4050" fmla="*/ 866689 h 6772275"/>
                <a:gd name="connsiteX4051" fmla="*/ 2285655 w 10164564"/>
                <a:gd name="connsiteY4051" fmla="*/ 853983 h 6772275"/>
                <a:gd name="connsiteX4052" fmla="*/ 2253895 w 10164564"/>
                <a:gd name="connsiteY4052" fmla="*/ 853983 h 6772275"/>
                <a:gd name="connsiteX4053" fmla="*/ 2219594 w 10164564"/>
                <a:gd name="connsiteY4053" fmla="*/ 860336 h 6772275"/>
                <a:gd name="connsiteX4054" fmla="*/ 2163697 w 10164564"/>
                <a:gd name="connsiteY4054" fmla="*/ 810783 h 6772275"/>
                <a:gd name="connsiteX4055" fmla="*/ 2150993 w 10164564"/>
                <a:gd name="connsiteY4055" fmla="*/ 827301 h 6772275"/>
                <a:gd name="connsiteX4056" fmla="*/ 2124314 w 10164564"/>
                <a:gd name="connsiteY4056" fmla="*/ 869230 h 6772275"/>
                <a:gd name="connsiteX4057" fmla="*/ 2092554 w 10164564"/>
                <a:gd name="connsiteY4057" fmla="*/ 908619 h 6772275"/>
                <a:gd name="connsiteX4058" fmla="*/ 2055713 w 10164564"/>
                <a:gd name="connsiteY4058" fmla="*/ 903536 h 6772275"/>
                <a:gd name="connsiteX4059" fmla="*/ 2034116 w 10164564"/>
                <a:gd name="connsiteY4059" fmla="*/ 890830 h 6772275"/>
                <a:gd name="connsiteX4060" fmla="*/ 2039198 w 10164564"/>
                <a:gd name="connsiteY4060" fmla="*/ 914972 h 6772275"/>
                <a:gd name="connsiteX4061" fmla="*/ 2027764 w 10164564"/>
                <a:gd name="connsiteY4061" fmla="*/ 950548 h 6772275"/>
                <a:gd name="connsiteX4062" fmla="*/ 1994734 w 10164564"/>
                <a:gd name="connsiteY4062" fmla="*/ 925136 h 6772275"/>
                <a:gd name="connsiteX4063" fmla="*/ 1956622 w 10164564"/>
                <a:gd name="connsiteY4063" fmla="*/ 923866 h 6772275"/>
                <a:gd name="connsiteX4064" fmla="*/ 1909617 w 10164564"/>
                <a:gd name="connsiteY4064" fmla="*/ 941654 h 6772275"/>
                <a:gd name="connsiteX4065" fmla="*/ 1882939 w 10164564"/>
                <a:gd name="connsiteY4065" fmla="*/ 937842 h 6772275"/>
                <a:gd name="connsiteX4066" fmla="*/ 1871505 w 10164564"/>
                <a:gd name="connsiteY4066" fmla="*/ 964525 h 6772275"/>
                <a:gd name="connsiteX4067" fmla="*/ 1860072 w 10164564"/>
                <a:gd name="connsiteY4067" fmla="*/ 975960 h 6772275"/>
                <a:gd name="connsiteX4068" fmla="*/ 1834664 w 10164564"/>
                <a:gd name="connsiteY4068" fmla="*/ 1001372 h 6772275"/>
                <a:gd name="connsiteX4069" fmla="*/ 1838475 w 10164564"/>
                <a:gd name="connsiteY4069" fmla="*/ 1026784 h 6772275"/>
                <a:gd name="connsiteX4070" fmla="*/ 1863883 w 10164564"/>
                <a:gd name="connsiteY4070" fmla="*/ 1109373 h 6772275"/>
                <a:gd name="connsiteX4071" fmla="*/ 1898184 w 10164564"/>
                <a:gd name="connsiteY4071" fmla="*/ 1203397 h 6772275"/>
                <a:gd name="connsiteX4072" fmla="*/ 1969326 w 10164564"/>
                <a:gd name="connsiteY4072" fmla="*/ 1184338 h 6772275"/>
                <a:gd name="connsiteX4073" fmla="*/ 2011249 w 10164564"/>
                <a:gd name="connsiteY4073" fmla="*/ 1142408 h 6772275"/>
                <a:gd name="connsiteX4074" fmla="*/ 2030305 w 10164564"/>
                <a:gd name="connsiteY4074" fmla="*/ 1139867 h 6772275"/>
                <a:gd name="connsiteX4075" fmla="*/ 2041739 w 10164564"/>
                <a:gd name="connsiteY4075" fmla="*/ 1136055 h 6772275"/>
                <a:gd name="connsiteX4076" fmla="*/ 2067146 w 10164564"/>
                <a:gd name="connsiteY4076" fmla="*/ 1157655 h 6772275"/>
                <a:gd name="connsiteX4077" fmla="*/ 2091284 w 10164564"/>
                <a:gd name="connsiteY4077" fmla="*/ 1181797 h 6772275"/>
                <a:gd name="connsiteX4078" fmla="*/ 2084932 w 10164564"/>
                <a:gd name="connsiteY4078" fmla="*/ 1183067 h 6772275"/>
                <a:gd name="connsiteX4079" fmla="*/ 2048091 w 10164564"/>
                <a:gd name="connsiteY4079" fmla="*/ 1179256 h 6772275"/>
                <a:gd name="connsiteX4080" fmla="*/ 2011249 w 10164564"/>
                <a:gd name="connsiteY4080" fmla="*/ 1183067 h 6772275"/>
                <a:gd name="connsiteX4081" fmla="*/ 2003627 w 10164564"/>
                <a:gd name="connsiteY4081" fmla="*/ 1198314 h 6772275"/>
                <a:gd name="connsiteX4082" fmla="*/ 2018871 w 10164564"/>
                <a:gd name="connsiteY4082" fmla="*/ 1207209 h 6772275"/>
                <a:gd name="connsiteX4083" fmla="*/ 2067146 w 10164564"/>
                <a:gd name="connsiteY4083" fmla="*/ 1238974 h 6772275"/>
                <a:gd name="connsiteX4084" fmla="*/ 2090014 w 10164564"/>
                <a:gd name="connsiteY4084" fmla="*/ 1249138 h 6772275"/>
                <a:gd name="connsiteX4085" fmla="*/ 2161156 w 10164564"/>
                <a:gd name="connsiteY4085" fmla="*/ 1244056 h 6772275"/>
                <a:gd name="connsiteX4086" fmla="*/ 2172589 w 10164564"/>
                <a:gd name="connsiteY4086" fmla="*/ 1261844 h 6772275"/>
                <a:gd name="connsiteX4087" fmla="*/ 2187834 w 10164564"/>
                <a:gd name="connsiteY4087" fmla="*/ 1296150 h 6772275"/>
                <a:gd name="connsiteX4088" fmla="*/ 2129396 w 10164564"/>
                <a:gd name="connsiteY4088" fmla="*/ 1324103 h 6772275"/>
                <a:gd name="connsiteX4089" fmla="*/ 2060794 w 10164564"/>
                <a:gd name="connsiteY4089" fmla="*/ 1317750 h 6772275"/>
                <a:gd name="connsiteX4090" fmla="*/ 1961704 w 10164564"/>
                <a:gd name="connsiteY4090" fmla="*/ 1297421 h 6772275"/>
                <a:gd name="connsiteX4091" fmla="*/ 1942648 w 10164564"/>
                <a:gd name="connsiteY4091" fmla="*/ 1278362 h 6772275"/>
                <a:gd name="connsiteX4092" fmla="*/ 1915969 w 10164564"/>
                <a:gd name="connsiteY4092" fmla="*/ 1236432 h 6772275"/>
                <a:gd name="connsiteX4093" fmla="*/ 1921051 w 10164564"/>
                <a:gd name="connsiteY4093" fmla="*/ 1273280 h 6772275"/>
                <a:gd name="connsiteX4094" fmla="*/ 1927403 w 10164564"/>
                <a:gd name="connsiteY4094" fmla="*/ 1344433 h 6772275"/>
                <a:gd name="connsiteX4095" fmla="*/ 1914699 w 10164564"/>
                <a:gd name="connsiteY4095" fmla="*/ 1363492 h 6772275"/>
                <a:gd name="connsiteX4096" fmla="*/ 1987111 w 10164564"/>
                <a:gd name="connsiteY4096" fmla="*/ 1363492 h 6772275"/>
                <a:gd name="connsiteX4097" fmla="*/ 2012519 w 10164564"/>
                <a:gd name="connsiteY4097" fmla="*/ 1369845 h 6772275"/>
                <a:gd name="connsiteX4098" fmla="*/ 2043009 w 10164564"/>
                <a:gd name="connsiteY4098" fmla="*/ 1388904 h 6772275"/>
                <a:gd name="connsiteX4099" fmla="*/ 2055713 w 10164564"/>
                <a:gd name="connsiteY4099" fmla="*/ 1397798 h 6772275"/>
                <a:gd name="connsiteX4100" fmla="*/ 2063335 w 10164564"/>
                <a:gd name="connsiteY4100" fmla="*/ 1399069 h 6772275"/>
                <a:gd name="connsiteX4101" fmla="*/ 2135748 w 10164564"/>
                <a:gd name="connsiteY4101" fmla="*/ 1392716 h 6772275"/>
                <a:gd name="connsiteX4102" fmla="*/ 2172589 w 10164564"/>
                <a:gd name="connsiteY4102" fmla="*/ 1402880 h 6772275"/>
                <a:gd name="connsiteX4103" fmla="*/ 2312333 w 10164564"/>
                <a:gd name="connsiteY4103" fmla="*/ 1428292 h 6772275"/>
                <a:gd name="connsiteX4104" fmla="*/ 2346634 w 10164564"/>
                <a:gd name="connsiteY4104" fmla="*/ 1415586 h 6772275"/>
                <a:gd name="connsiteX4105" fmla="*/ 2359338 w 10164564"/>
                <a:gd name="connsiteY4105" fmla="*/ 1395257 h 6772275"/>
                <a:gd name="connsiteX4106" fmla="*/ 2356797 w 10164564"/>
                <a:gd name="connsiteY4106" fmla="*/ 1456245 h 6772275"/>
                <a:gd name="connsiteX4107" fmla="*/ 2356797 w 10164564"/>
                <a:gd name="connsiteY4107" fmla="*/ 1482928 h 6772275"/>
                <a:gd name="connsiteX4108" fmla="*/ 2384746 w 10164564"/>
                <a:gd name="connsiteY4108" fmla="*/ 1657000 h 6772275"/>
                <a:gd name="connsiteX4109" fmla="*/ 2387287 w 10164564"/>
                <a:gd name="connsiteY4109" fmla="*/ 1911119 h 6772275"/>
                <a:gd name="connsiteX4110" fmla="*/ 2382205 w 10164564"/>
                <a:gd name="connsiteY4110" fmla="*/ 1945425 h 6772275"/>
                <a:gd name="connsiteX4111" fmla="*/ 2386016 w 10164564"/>
                <a:gd name="connsiteY4111" fmla="*/ 2016578 h 6772275"/>
                <a:gd name="connsiteX4112" fmla="*/ 2412694 w 10164564"/>
                <a:gd name="connsiteY4112" fmla="*/ 2058508 h 6772275"/>
                <a:gd name="connsiteX4113" fmla="*/ 2420317 w 10164564"/>
                <a:gd name="connsiteY4113" fmla="*/ 1993707 h 6772275"/>
                <a:gd name="connsiteX4114" fmla="*/ 3025026 w 10164564"/>
                <a:gd name="connsiteY4114" fmla="*/ 2049614 h 6772275"/>
                <a:gd name="connsiteX4115" fmla="*/ 3036459 w 10164564"/>
                <a:gd name="connsiteY4115" fmla="*/ 2030555 h 6772275"/>
                <a:gd name="connsiteX4116" fmla="*/ 3013592 w 10164564"/>
                <a:gd name="connsiteY4116" fmla="*/ 2043261 h 6772275"/>
                <a:gd name="connsiteX4117" fmla="*/ 2981832 w 10164564"/>
                <a:gd name="connsiteY4117" fmla="*/ 2045802 h 6772275"/>
                <a:gd name="connsiteX4118" fmla="*/ 3064408 w 10164564"/>
                <a:gd name="connsiteY4118" fmla="*/ 1992437 h 6772275"/>
                <a:gd name="connsiteX4119" fmla="*/ 3063138 w 10164564"/>
                <a:gd name="connsiteY4119" fmla="*/ 2006413 h 6772275"/>
                <a:gd name="connsiteX4120" fmla="*/ 3069490 w 10164564"/>
                <a:gd name="connsiteY4120" fmla="*/ 2016578 h 6772275"/>
                <a:gd name="connsiteX4121" fmla="*/ 3058056 w 10164564"/>
                <a:gd name="connsiteY4121" fmla="*/ 1987354 h 6772275"/>
                <a:gd name="connsiteX4122" fmla="*/ 3007240 w 10164564"/>
                <a:gd name="connsiteY4122" fmla="*/ 1998790 h 6772275"/>
                <a:gd name="connsiteX4123" fmla="*/ 3031378 w 10164564"/>
                <a:gd name="connsiteY4123" fmla="*/ 1955590 h 6772275"/>
                <a:gd name="connsiteX4124" fmla="*/ 3127928 w 10164564"/>
                <a:gd name="connsiteY4124" fmla="*/ 1903495 h 6772275"/>
                <a:gd name="connsiteX4125" fmla="*/ 3125387 w 10164564"/>
                <a:gd name="connsiteY4125" fmla="*/ 1889519 h 6772275"/>
                <a:gd name="connsiteX4126" fmla="*/ 3035189 w 10164564"/>
                <a:gd name="connsiteY4126" fmla="*/ 1932719 h 6772275"/>
                <a:gd name="connsiteX4127" fmla="*/ 2946261 w 10164564"/>
                <a:gd name="connsiteY4127" fmla="*/ 1977190 h 6772275"/>
                <a:gd name="connsiteX4128" fmla="*/ 2942450 w 10164564"/>
                <a:gd name="connsiteY4128" fmla="*/ 2002602 h 6772275"/>
                <a:gd name="connsiteX4129" fmla="*/ 3025026 w 10164564"/>
                <a:gd name="connsiteY4129" fmla="*/ 2049614 h 6772275"/>
                <a:gd name="connsiteX4130" fmla="*/ 4309397 w 10164564"/>
                <a:gd name="connsiteY4130" fmla="*/ 2045802 h 6772275"/>
                <a:gd name="connsiteX4131" fmla="*/ 4286530 w 10164564"/>
                <a:gd name="connsiteY4131" fmla="*/ 2054696 h 6772275"/>
                <a:gd name="connsiteX4132" fmla="*/ 4294152 w 10164564"/>
                <a:gd name="connsiteY4132" fmla="*/ 2061049 h 6772275"/>
                <a:gd name="connsiteX4133" fmla="*/ 4309397 w 10164564"/>
                <a:gd name="connsiteY4133" fmla="*/ 2045802 h 6772275"/>
                <a:gd name="connsiteX4134" fmla="*/ 4385621 w 10164564"/>
                <a:gd name="connsiteY4134" fmla="*/ 2029284 h 6772275"/>
                <a:gd name="connsiteX4135" fmla="*/ 4348779 w 10164564"/>
                <a:gd name="connsiteY4135" fmla="*/ 2016578 h 6772275"/>
                <a:gd name="connsiteX4136" fmla="*/ 4323372 w 10164564"/>
                <a:gd name="connsiteY4136" fmla="*/ 2021660 h 6772275"/>
                <a:gd name="connsiteX4137" fmla="*/ 4322101 w 10164564"/>
                <a:gd name="connsiteY4137" fmla="*/ 2033096 h 6772275"/>
                <a:gd name="connsiteX4138" fmla="*/ 4385621 w 10164564"/>
                <a:gd name="connsiteY4138" fmla="*/ 2029284 h 6772275"/>
                <a:gd name="connsiteX4139" fmla="*/ 2359338 w 10164564"/>
                <a:gd name="connsiteY4139" fmla="*/ 2030555 h 6772275"/>
                <a:gd name="connsiteX4140" fmla="*/ 2321226 w 10164564"/>
                <a:gd name="connsiteY4140" fmla="*/ 2030555 h 6772275"/>
                <a:gd name="connsiteX4141" fmla="*/ 2350445 w 10164564"/>
                <a:gd name="connsiteY4141" fmla="*/ 2043261 h 6772275"/>
                <a:gd name="connsiteX4142" fmla="*/ 2359338 w 10164564"/>
                <a:gd name="connsiteY4142" fmla="*/ 2030555 h 6772275"/>
                <a:gd name="connsiteX4143" fmla="*/ 8478839 w 10164564"/>
                <a:gd name="connsiteY4143" fmla="*/ 1939072 h 6772275"/>
                <a:gd name="connsiteX4144" fmla="*/ 8473758 w 10164564"/>
                <a:gd name="connsiteY4144" fmla="*/ 1973378 h 6772275"/>
                <a:gd name="connsiteX4145" fmla="*/ 8478839 w 10164564"/>
                <a:gd name="connsiteY4145" fmla="*/ 2015308 h 6772275"/>
                <a:gd name="connsiteX4146" fmla="*/ 8478839 w 10164564"/>
                <a:gd name="connsiteY4146" fmla="*/ 1939072 h 6772275"/>
                <a:gd name="connsiteX4147" fmla="*/ 2850981 w 10164564"/>
                <a:gd name="connsiteY4147" fmla="*/ 2002602 h 6772275"/>
                <a:gd name="connsiteX4148" fmla="*/ 2843359 w 10164564"/>
                <a:gd name="connsiteY4148" fmla="*/ 2010225 h 6772275"/>
                <a:gd name="connsiteX4149" fmla="*/ 2849711 w 10164564"/>
                <a:gd name="connsiteY4149" fmla="*/ 2026743 h 6772275"/>
                <a:gd name="connsiteX4150" fmla="*/ 2850981 w 10164564"/>
                <a:gd name="connsiteY4150" fmla="*/ 2002602 h 6772275"/>
                <a:gd name="connsiteX4151" fmla="*/ 2816681 w 10164564"/>
                <a:gd name="connsiteY4151" fmla="*/ 2012766 h 6772275"/>
                <a:gd name="connsiteX4152" fmla="*/ 2803977 w 10164564"/>
                <a:gd name="connsiteY4152" fmla="*/ 1998790 h 6772275"/>
                <a:gd name="connsiteX4153" fmla="*/ 2791273 w 10164564"/>
                <a:gd name="connsiteY4153" fmla="*/ 2003872 h 6772275"/>
                <a:gd name="connsiteX4154" fmla="*/ 2803977 w 10164564"/>
                <a:gd name="connsiteY4154" fmla="*/ 2017849 h 6772275"/>
                <a:gd name="connsiteX4155" fmla="*/ 2816681 w 10164564"/>
                <a:gd name="connsiteY4155" fmla="*/ 2012766 h 6772275"/>
                <a:gd name="connsiteX4156" fmla="*/ 9166124 w 10164564"/>
                <a:gd name="connsiteY4156" fmla="*/ 1996249 h 6772275"/>
                <a:gd name="connsiteX4157" fmla="*/ 9138175 w 10164564"/>
                <a:gd name="connsiteY4157" fmla="*/ 1979731 h 6772275"/>
                <a:gd name="connsiteX4158" fmla="*/ 9105145 w 10164564"/>
                <a:gd name="connsiteY4158" fmla="*/ 2000060 h 6772275"/>
                <a:gd name="connsiteX4159" fmla="*/ 9166124 w 10164564"/>
                <a:gd name="connsiteY4159" fmla="*/ 1996249 h 6772275"/>
                <a:gd name="connsiteX4160" fmla="*/ 4150597 w 10164564"/>
                <a:gd name="connsiteY4160" fmla="*/ 1899683 h 6772275"/>
                <a:gd name="connsiteX4161" fmla="*/ 4092159 w 10164564"/>
                <a:gd name="connsiteY4161" fmla="*/ 1763730 h 6772275"/>
                <a:gd name="connsiteX4162" fmla="*/ 4048966 w 10164564"/>
                <a:gd name="connsiteY4162" fmla="*/ 1763730 h 6772275"/>
                <a:gd name="connsiteX4163" fmla="*/ 4048966 w 10164564"/>
                <a:gd name="connsiteY4163" fmla="*/ 1870460 h 6772275"/>
                <a:gd name="connsiteX4164" fmla="*/ 4048966 w 10164564"/>
                <a:gd name="connsiteY4164" fmla="*/ 1978460 h 6772275"/>
                <a:gd name="connsiteX4165" fmla="*/ 4090889 w 10164564"/>
                <a:gd name="connsiteY4165" fmla="*/ 1982272 h 6772275"/>
                <a:gd name="connsiteX4166" fmla="*/ 4141705 w 10164564"/>
                <a:gd name="connsiteY4166" fmla="*/ 1982272 h 6772275"/>
                <a:gd name="connsiteX4167" fmla="*/ 4150597 w 10164564"/>
                <a:gd name="connsiteY4167" fmla="*/ 1899683 h 6772275"/>
                <a:gd name="connsiteX4168" fmla="*/ 4411029 w 10164564"/>
                <a:gd name="connsiteY4168" fmla="*/ 1969566 h 6772275"/>
                <a:gd name="connsiteX4169" fmla="*/ 4388162 w 10164564"/>
                <a:gd name="connsiteY4169" fmla="*/ 1978460 h 6772275"/>
                <a:gd name="connsiteX4170" fmla="*/ 4395784 w 10164564"/>
                <a:gd name="connsiteY4170" fmla="*/ 1984813 h 6772275"/>
                <a:gd name="connsiteX4171" fmla="*/ 4411029 w 10164564"/>
                <a:gd name="connsiteY4171" fmla="*/ 1969566 h 6772275"/>
                <a:gd name="connsiteX4172" fmla="*/ 4999223 w 10164564"/>
                <a:gd name="connsiteY4172" fmla="*/ 1968295 h 6772275"/>
                <a:gd name="connsiteX4173" fmla="*/ 4992871 w 10164564"/>
                <a:gd name="connsiteY4173" fmla="*/ 1951778 h 6772275"/>
                <a:gd name="connsiteX4174" fmla="*/ 4967463 w 10164564"/>
                <a:gd name="connsiteY4174" fmla="*/ 1961942 h 6772275"/>
                <a:gd name="connsiteX4175" fmla="*/ 4999223 w 10164564"/>
                <a:gd name="connsiteY4175" fmla="*/ 1968295 h 6772275"/>
                <a:gd name="connsiteX4176" fmla="*/ 1261715 w 10164564"/>
                <a:gd name="connsiteY4176" fmla="*/ 1939072 h 6772275"/>
                <a:gd name="connsiteX4177" fmla="*/ 1232496 w 10164564"/>
                <a:gd name="connsiteY4177" fmla="*/ 1912389 h 6772275"/>
                <a:gd name="connsiteX4178" fmla="*/ 1213440 w 10164564"/>
                <a:gd name="connsiteY4178" fmla="*/ 1918742 h 6772275"/>
                <a:gd name="connsiteX4179" fmla="*/ 1219792 w 10164564"/>
                <a:gd name="connsiteY4179" fmla="*/ 1950507 h 6772275"/>
                <a:gd name="connsiteX4180" fmla="*/ 1235037 w 10164564"/>
                <a:gd name="connsiteY4180" fmla="*/ 1965754 h 6772275"/>
                <a:gd name="connsiteX4181" fmla="*/ 1261715 w 10164564"/>
                <a:gd name="connsiteY4181" fmla="*/ 1939072 h 6772275"/>
                <a:gd name="connsiteX4182" fmla="*/ 2964047 w 10164564"/>
                <a:gd name="connsiteY4182" fmla="*/ 1955590 h 6772275"/>
                <a:gd name="connsiteX4183" fmla="*/ 2970399 w 10164564"/>
                <a:gd name="connsiteY4183" fmla="*/ 1939072 h 6772275"/>
                <a:gd name="connsiteX4184" fmla="*/ 2975480 w 10164564"/>
                <a:gd name="connsiteY4184" fmla="*/ 1913660 h 6772275"/>
                <a:gd name="connsiteX4185" fmla="*/ 2929746 w 10164564"/>
                <a:gd name="connsiteY4185" fmla="*/ 1906036 h 6772275"/>
                <a:gd name="connsiteX4186" fmla="*/ 2913231 w 10164564"/>
                <a:gd name="connsiteY4186" fmla="*/ 1933989 h 6772275"/>
                <a:gd name="connsiteX4187" fmla="*/ 2938639 w 10164564"/>
                <a:gd name="connsiteY4187" fmla="*/ 1939072 h 6772275"/>
                <a:gd name="connsiteX4188" fmla="*/ 2946261 w 10164564"/>
                <a:gd name="connsiteY4188" fmla="*/ 1958131 h 6772275"/>
                <a:gd name="connsiteX4189" fmla="*/ 2964047 w 10164564"/>
                <a:gd name="connsiteY4189" fmla="*/ 1955590 h 6772275"/>
                <a:gd name="connsiteX4190" fmla="*/ 6668524 w 10164564"/>
                <a:gd name="connsiteY4190" fmla="*/ 1904766 h 6772275"/>
                <a:gd name="connsiteX4191" fmla="*/ 6625331 w 10164564"/>
                <a:gd name="connsiteY4191" fmla="*/ 1801847 h 6772275"/>
                <a:gd name="connsiteX4192" fmla="*/ 6615167 w 10164564"/>
                <a:gd name="connsiteY4192" fmla="*/ 1824718 h 6772275"/>
                <a:gd name="connsiteX4193" fmla="*/ 6602464 w 10164564"/>
                <a:gd name="connsiteY4193" fmla="*/ 1827259 h 6772275"/>
                <a:gd name="connsiteX4194" fmla="*/ 6584678 w 10164564"/>
                <a:gd name="connsiteY4194" fmla="*/ 1815824 h 6772275"/>
                <a:gd name="connsiteX4195" fmla="*/ 6610086 w 10164564"/>
                <a:gd name="connsiteY4195" fmla="*/ 1856483 h 6772275"/>
                <a:gd name="connsiteX4196" fmla="*/ 6634223 w 10164564"/>
                <a:gd name="connsiteY4196" fmla="*/ 1903495 h 6772275"/>
                <a:gd name="connsiteX4197" fmla="*/ 6634223 w 10164564"/>
                <a:gd name="connsiteY4197" fmla="*/ 1942884 h 6772275"/>
                <a:gd name="connsiteX4198" fmla="*/ 6668524 w 10164564"/>
                <a:gd name="connsiteY4198" fmla="*/ 1904766 h 6772275"/>
                <a:gd name="connsiteX4199" fmla="*/ 7412977 w 10164564"/>
                <a:gd name="connsiteY4199" fmla="*/ 1918742 h 6772275"/>
                <a:gd name="connsiteX4200" fmla="*/ 7416788 w 10164564"/>
                <a:gd name="connsiteY4200" fmla="*/ 1878083 h 6772275"/>
                <a:gd name="connsiteX4201" fmla="*/ 7499364 w 10164564"/>
                <a:gd name="connsiteY4201" fmla="*/ 1878083 h 6772275"/>
                <a:gd name="connsiteX4202" fmla="*/ 7580669 w 10164564"/>
                <a:gd name="connsiteY4202" fmla="*/ 1878083 h 6772275"/>
                <a:gd name="connsiteX4203" fmla="*/ 7581939 w 10164564"/>
                <a:gd name="connsiteY4203" fmla="*/ 1920013 h 6772275"/>
                <a:gd name="connsiteX4204" fmla="*/ 7584480 w 10164564"/>
                <a:gd name="connsiteY4204" fmla="*/ 1960672 h 6772275"/>
                <a:gd name="connsiteX4205" fmla="*/ 7597184 w 10164564"/>
                <a:gd name="connsiteY4205" fmla="*/ 1913660 h 6772275"/>
                <a:gd name="connsiteX4206" fmla="*/ 7611159 w 10164564"/>
                <a:gd name="connsiteY4206" fmla="*/ 1865377 h 6772275"/>
                <a:gd name="connsiteX4207" fmla="*/ 7715331 w 10164564"/>
                <a:gd name="connsiteY4207" fmla="*/ 1865377 h 6772275"/>
                <a:gd name="connsiteX4208" fmla="*/ 7819504 w 10164564"/>
                <a:gd name="connsiteY4208" fmla="*/ 1865377 h 6772275"/>
                <a:gd name="connsiteX4209" fmla="*/ 7824585 w 10164564"/>
                <a:gd name="connsiteY4209" fmla="*/ 1767541 h 6772275"/>
                <a:gd name="connsiteX4210" fmla="*/ 7824585 w 10164564"/>
                <a:gd name="connsiteY4210" fmla="*/ 1658270 h 6772275"/>
                <a:gd name="connsiteX4211" fmla="*/ 7783933 w 10164564"/>
                <a:gd name="connsiteY4211" fmla="*/ 1715447 h 6772275"/>
                <a:gd name="connsiteX4212" fmla="*/ 7764877 w 10164564"/>
                <a:gd name="connsiteY4212" fmla="*/ 1729423 h 6772275"/>
                <a:gd name="connsiteX4213" fmla="*/ 7744550 w 10164564"/>
                <a:gd name="connsiteY4213" fmla="*/ 1700200 h 6772275"/>
                <a:gd name="connsiteX4214" fmla="*/ 7733117 w 10164564"/>
                <a:gd name="connsiteY4214" fmla="*/ 1681141 h 6772275"/>
                <a:gd name="connsiteX4215" fmla="*/ 7758525 w 10164564"/>
                <a:gd name="connsiteY4215" fmla="*/ 1662082 h 6772275"/>
                <a:gd name="connsiteX4216" fmla="*/ 7783933 w 10164564"/>
                <a:gd name="connsiteY4216" fmla="*/ 1625235 h 6772275"/>
                <a:gd name="connsiteX4217" fmla="*/ 7592103 w 10164564"/>
                <a:gd name="connsiteY4217" fmla="*/ 1589658 h 6772275"/>
                <a:gd name="connsiteX4218" fmla="*/ 7120785 w 10164564"/>
                <a:gd name="connsiteY4218" fmla="*/ 1545187 h 6772275"/>
                <a:gd name="connsiteX4219" fmla="*/ 7062347 w 10164564"/>
                <a:gd name="connsiteY4219" fmla="*/ 1537564 h 6772275"/>
                <a:gd name="connsiteX4220" fmla="*/ 7030587 w 10164564"/>
                <a:gd name="connsiteY4220" fmla="*/ 1570599 h 6772275"/>
                <a:gd name="connsiteX4221" fmla="*/ 7005179 w 10164564"/>
                <a:gd name="connsiteY4221" fmla="*/ 1575681 h 6772275"/>
                <a:gd name="connsiteX4222" fmla="*/ 6936578 w 10164564"/>
                <a:gd name="connsiteY4222" fmla="*/ 1547728 h 6772275"/>
                <a:gd name="connsiteX4223" fmla="*/ 6851461 w 10164564"/>
                <a:gd name="connsiteY4223" fmla="*/ 1566787 h 6772275"/>
                <a:gd name="connsiteX4224" fmla="*/ 6794293 w 10164564"/>
                <a:gd name="connsiteY4224" fmla="*/ 1592199 h 6772275"/>
                <a:gd name="connsiteX4225" fmla="*/ 6761263 w 10164564"/>
                <a:gd name="connsiteY4225" fmla="*/ 1626505 h 6772275"/>
                <a:gd name="connsiteX4226" fmla="*/ 6757452 w 10164564"/>
                <a:gd name="connsiteY4226" fmla="*/ 1782788 h 6772275"/>
                <a:gd name="connsiteX4227" fmla="*/ 6790482 w 10164564"/>
                <a:gd name="connsiteY4227" fmla="*/ 1900954 h 6772275"/>
                <a:gd name="connsiteX4228" fmla="*/ 6819701 w 10164564"/>
                <a:gd name="connsiteY4228" fmla="*/ 1926366 h 6772275"/>
                <a:gd name="connsiteX4229" fmla="*/ 6827324 w 10164564"/>
                <a:gd name="connsiteY4229" fmla="*/ 1928907 h 6772275"/>
                <a:gd name="connsiteX4230" fmla="*/ 7025506 w 10164564"/>
                <a:gd name="connsiteY4230" fmla="*/ 1890789 h 6772275"/>
                <a:gd name="connsiteX4231" fmla="*/ 7186846 w 10164564"/>
                <a:gd name="connsiteY4231" fmla="*/ 1890789 h 6772275"/>
                <a:gd name="connsiteX4232" fmla="*/ 7188116 w 10164564"/>
                <a:gd name="connsiteY4232" fmla="*/ 1926366 h 6772275"/>
                <a:gd name="connsiteX4233" fmla="*/ 7190657 w 10164564"/>
                <a:gd name="connsiteY4233" fmla="*/ 1960672 h 6772275"/>
                <a:gd name="connsiteX4234" fmla="*/ 7195739 w 10164564"/>
                <a:gd name="connsiteY4234" fmla="*/ 1927636 h 6772275"/>
                <a:gd name="connsiteX4235" fmla="*/ 7317697 w 10164564"/>
                <a:gd name="connsiteY4235" fmla="*/ 1878083 h 6772275"/>
                <a:gd name="connsiteX4236" fmla="*/ 7377406 w 10164564"/>
                <a:gd name="connsiteY4236" fmla="*/ 1878083 h 6772275"/>
                <a:gd name="connsiteX4237" fmla="*/ 7377406 w 10164564"/>
                <a:gd name="connsiteY4237" fmla="*/ 1923825 h 6772275"/>
                <a:gd name="connsiteX4238" fmla="*/ 7412977 w 10164564"/>
                <a:gd name="connsiteY4238" fmla="*/ 1918742 h 6772275"/>
                <a:gd name="connsiteX4239" fmla="*/ 3192718 w 10164564"/>
                <a:gd name="connsiteY4239" fmla="*/ 1937801 h 6772275"/>
                <a:gd name="connsiteX4240" fmla="*/ 3210504 w 10164564"/>
                <a:gd name="connsiteY4240" fmla="*/ 1928907 h 6772275"/>
                <a:gd name="connsiteX4241" fmla="*/ 3164769 w 10164564"/>
                <a:gd name="connsiteY4241" fmla="*/ 1939072 h 6772275"/>
                <a:gd name="connsiteX4242" fmla="*/ 3167310 w 10164564"/>
                <a:gd name="connsiteY4242" fmla="*/ 1942884 h 6772275"/>
                <a:gd name="connsiteX4243" fmla="*/ 3192718 w 10164564"/>
                <a:gd name="connsiteY4243" fmla="*/ 1937801 h 6772275"/>
                <a:gd name="connsiteX4244" fmla="*/ 4344968 w 10164564"/>
                <a:gd name="connsiteY4244" fmla="*/ 1935260 h 6772275"/>
                <a:gd name="connsiteX4245" fmla="*/ 4365295 w 10164564"/>
                <a:gd name="connsiteY4245" fmla="*/ 1939072 h 6772275"/>
                <a:gd name="connsiteX4246" fmla="*/ 4383080 w 10164564"/>
                <a:gd name="connsiteY4246" fmla="*/ 1930178 h 6772275"/>
                <a:gd name="connsiteX4247" fmla="*/ 4362754 w 10164564"/>
                <a:gd name="connsiteY4247" fmla="*/ 1902224 h 6772275"/>
                <a:gd name="connsiteX4248" fmla="*/ 4323372 w 10164564"/>
                <a:gd name="connsiteY4248" fmla="*/ 1902224 h 6772275"/>
                <a:gd name="connsiteX4249" fmla="*/ 4318290 w 10164564"/>
                <a:gd name="connsiteY4249" fmla="*/ 1827259 h 6772275"/>
                <a:gd name="connsiteX4250" fmla="*/ 4323372 w 10164564"/>
                <a:gd name="connsiteY4250" fmla="*/ 1749753 h 6772275"/>
                <a:gd name="connsiteX4251" fmla="*/ 4272556 w 10164564"/>
                <a:gd name="connsiteY4251" fmla="*/ 1756106 h 6772275"/>
                <a:gd name="connsiteX4252" fmla="*/ 4214117 w 10164564"/>
                <a:gd name="connsiteY4252" fmla="*/ 1763730 h 6772275"/>
                <a:gd name="connsiteX4253" fmla="*/ 4226821 w 10164564"/>
                <a:gd name="connsiteY4253" fmla="*/ 1776436 h 6772275"/>
                <a:gd name="connsiteX4254" fmla="*/ 4228092 w 10164564"/>
                <a:gd name="connsiteY4254" fmla="*/ 1789141 h 6772275"/>
                <a:gd name="connsiteX4255" fmla="*/ 4216658 w 10164564"/>
                <a:gd name="connsiteY4255" fmla="*/ 1853942 h 6772275"/>
                <a:gd name="connsiteX4256" fmla="*/ 4266204 w 10164564"/>
                <a:gd name="connsiteY4256" fmla="*/ 1933989 h 6772275"/>
                <a:gd name="connsiteX4257" fmla="*/ 4283989 w 10164564"/>
                <a:gd name="connsiteY4257" fmla="*/ 1941613 h 6772275"/>
                <a:gd name="connsiteX4258" fmla="*/ 4344968 w 10164564"/>
                <a:gd name="connsiteY4258" fmla="*/ 1935260 h 6772275"/>
                <a:gd name="connsiteX4259" fmla="*/ 5833873 w 10164564"/>
                <a:gd name="connsiteY4259" fmla="*/ 1913660 h 6772275"/>
                <a:gd name="connsiteX4260" fmla="*/ 5837685 w 10164564"/>
                <a:gd name="connsiteY4260" fmla="*/ 1720529 h 6772275"/>
                <a:gd name="connsiteX4261" fmla="*/ 5833873 w 10164564"/>
                <a:gd name="connsiteY4261" fmla="*/ 1569328 h 6772275"/>
                <a:gd name="connsiteX4262" fmla="*/ 5789410 w 10164564"/>
                <a:gd name="connsiteY4262" fmla="*/ 1565517 h 6772275"/>
                <a:gd name="connsiteX4263" fmla="*/ 5728430 w 10164564"/>
                <a:gd name="connsiteY4263" fmla="*/ 1650647 h 6772275"/>
                <a:gd name="connsiteX4264" fmla="*/ 5742405 w 10164564"/>
                <a:gd name="connsiteY4264" fmla="*/ 1812012 h 6772275"/>
                <a:gd name="connsiteX4265" fmla="*/ 5764002 w 10164564"/>
                <a:gd name="connsiteY4265" fmla="*/ 1903495 h 6772275"/>
                <a:gd name="connsiteX4266" fmla="*/ 5795761 w 10164564"/>
                <a:gd name="connsiteY4266" fmla="*/ 1928907 h 6772275"/>
                <a:gd name="connsiteX4267" fmla="*/ 5833873 w 10164564"/>
                <a:gd name="connsiteY4267" fmla="*/ 1913660 h 6772275"/>
                <a:gd name="connsiteX4268" fmla="*/ 7360890 w 10164564"/>
                <a:gd name="connsiteY4268" fmla="*/ 1907307 h 6772275"/>
                <a:gd name="connsiteX4269" fmla="*/ 7354538 w 10164564"/>
                <a:gd name="connsiteY4269" fmla="*/ 1922554 h 6772275"/>
                <a:gd name="connsiteX4270" fmla="*/ 7360890 w 10164564"/>
                <a:gd name="connsiteY4270" fmla="*/ 1945425 h 6772275"/>
                <a:gd name="connsiteX4271" fmla="*/ 7360890 w 10164564"/>
                <a:gd name="connsiteY4271" fmla="*/ 1907307 h 6772275"/>
                <a:gd name="connsiteX4272" fmla="*/ 4480901 w 10164564"/>
                <a:gd name="connsiteY4272" fmla="*/ 1916201 h 6772275"/>
                <a:gd name="connsiteX4273" fmla="*/ 4475819 w 10164564"/>
                <a:gd name="connsiteY4273" fmla="*/ 1903495 h 6772275"/>
                <a:gd name="connsiteX4274" fmla="*/ 4461845 w 10164564"/>
                <a:gd name="connsiteY4274" fmla="*/ 1916201 h 6772275"/>
                <a:gd name="connsiteX4275" fmla="*/ 4466926 w 10164564"/>
                <a:gd name="connsiteY4275" fmla="*/ 1928907 h 6772275"/>
                <a:gd name="connsiteX4276" fmla="*/ 4480901 w 10164564"/>
                <a:gd name="connsiteY4276" fmla="*/ 1916201 h 6772275"/>
                <a:gd name="connsiteX4277" fmla="*/ 5027171 w 10164564"/>
                <a:gd name="connsiteY4277" fmla="*/ 1909848 h 6772275"/>
                <a:gd name="connsiteX4278" fmla="*/ 5014467 w 10164564"/>
                <a:gd name="connsiteY4278" fmla="*/ 1890789 h 6772275"/>
                <a:gd name="connsiteX4279" fmla="*/ 5001763 w 10164564"/>
                <a:gd name="connsiteY4279" fmla="*/ 1909848 h 6772275"/>
                <a:gd name="connsiteX4280" fmla="*/ 5014467 w 10164564"/>
                <a:gd name="connsiteY4280" fmla="*/ 1928907 h 6772275"/>
                <a:gd name="connsiteX4281" fmla="*/ 5027171 w 10164564"/>
                <a:gd name="connsiteY4281" fmla="*/ 1909848 h 6772275"/>
                <a:gd name="connsiteX4282" fmla="*/ 5467999 w 10164564"/>
                <a:gd name="connsiteY4282" fmla="*/ 1900954 h 6772275"/>
                <a:gd name="connsiteX4283" fmla="*/ 5460377 w 10164564"/>
                <a:gd name="connsiteY4283" fmla="*/ 1908577 h 6772275"/>
                <a:gd name="connsiteX4284" fmla="*/ 5466729 w 10164564"/>
                <a:gd name="connsiteY4284" fmla="*/ 1925095 h 6772275"/>
                <a:gd name="connsiteX4285" fmla="*/ 5467999 w 10164564"/>
                <a:gd name="connsiteY4285" fmla="*/ 1900954 h 6772275"/>
                <a:gd name="connsiteX4286" fmla="*/ 5577253 w 10164564"/>
                <a:gd name="connsiteY4286" fmla="*/ 1918742 h 6772275"/>
                <a:gd name="connsiteX4287" fmla="*/ 5626799 w 10164564"/>
                <a:gd name="connsiteY4287" fmla="*/ 1909848 h 6772275"/>
                <a:gd name="connsiteX4288" fmla="*/ 5631880 w 10164564"/>
                <a:gd name="connsiteY4288" fmla="*/ 1776436 h 6772275"/>
                <a:gd name="connsiteX4289" fmla="*/ 5629340 w 10164564"/>
                <a:gd name="connsiteY4289" fmla="*/ 1607446 h 6772275"/>
                <a:gd name="connsiteX4290" fmla="*/ 5569631 w 10164564"/>
                <a:gd name="connsiteY4290" fmla="*/ 1578223 h 6772275"/>
                <a:gd name="connsiteX4291" fmla="*/ 5485785 w 10164564"/>
                <a:gd name="connsiteY4291" fmla="*/ 1584576 h 6772275"/>
                <a:gd name="connsiteX4292" fmla="*/ 5462918 w 10164564"/>
                <a:gd name="connsiteY4292" fmla="*/ 1697659 h 6772275"/>
                <a:gd name="connsiteX4293" fmla="*/ 5577253 w 10164564"/>
                <a:gd name="connsiteY4293" fmla="*/ 1918742 h 6772275"/>
                <a:gd name="connsiteX4294" fmla="*/ 6080330 w 10164564"/>
                <a:gd name="connsiteY4294" fmla="*/ 1913660 h 6772275"/>
                <a:gd name="connsiteX4295" fmla="*/ 6089223 w 10164564"/>
                <a:gd name="connsiteY4295" fmla="*/ 1913660 h 6772275"/>
                <a:gd name="connsiteX4296" fmla="*/ 6131146 w 10164564"/>
                <a:gd name="connsiteY4296" fmla="*/ 1917472 h 6772275"/>
                <a:gd name="connsiteX4297" fmla="*/ 6133687 w 10164564"/>
                <a:gd name="connsiteY4297" fmla="*/ 1883166 h 6772275"/>
                <a:gd name="connsiteX4298" fmla="*/ 6119713 w 10164564"/>
                <a:gd name="connsiteY4298" fmla="*/ 1870460 h 6772275"/>
                <a:gd name="connsiteX4299" fmla="*/ 6100657 w 10164564"/>
                <a:gd name="connsiteY4299" fmla="*/ 1865377 h 6772275"/>
                <a:gd name="connsiteX4300" fmla="*/ 6071438 w 10164564"/>
                <a:gd name="connsiteY4300" fmla="*/ 1857754 h 6772275"/>
                <a:gd name="connsiteX4301" fmla="*/ 6035867 w 10164564"/>
                <a:gd name="connsiteY4301" fmla="*/ 1847589 h 6772275"/>
                <a:gd name="connsiteX4302" fmla="*/ 5996484 w 10164564"/>
                <a:gd name="connsiteY4302" fmla="*/ 1836154 h 6772275"/>
                <a:gd name="connsiteX4303" fmla="*/ 5979969 w 10164564"/>
                <a:gd name="connsiteY4303" fmla="*/ 1828530 h 6772275"/>
                <a:gd name="connsiteX4304" fmla="*/ 6009188 w 10164564"/>
                <a:gd name="connsiteY4304" fmla="*/ 1815824 h 6772275"/>
                <a:gd name="connsiteX4305" fmla="*/ 6062545 w 10164564"/>
                <a:gd name="connsiteY4305" fmla="*/ 1810742 h 6772275"/>
                <a:gd name="connsiteX4306" fmla="*/ 6099386 w 10164564"/>
                <a:gd name="connsiteY4306" fmla="*/ 1803118 h 6772275"/>
                <a:gd name="connsiteX4307" fmla="*/ 6086682 w 10164564"/>
                <a:gd name="connsiteY4307" fmla="*/ 1583305 h 6772275"/>
                <a:gd name="connsiteX4308" fmla="*/ 6024433 w 10164564"/>
                <a:gd name="connsiteY4308" fmla="*/ 1547728 h 6772275"/>
                <a:gd name="connsiteX4309" fmla="*/ 5936776 w 10164564"/>
                <a:gd name="connsiteY4309" fmla="*/ 1560434 h 6772275"/>
                <a:gd name="connsiteX4310" fmla="*/ 5903745 w 10164564"/>
                <a:gd name="connsiteY4310" fmla="*/ 1655729 h 6772275"/>
                <a:gd name="connsiteX4311" fmla="*/ 5884689 w 10164564"/>
                <a:gd name="connsiteY4311" fmla="*/ 1738318 h 6772275"/>
                <a:gd name="connsiteX4312" fmla="*/ 5865633 w 10164564"/>
                <a:gd name="connsiteY4312" fmla="*/ 1756106 h 6772275"/>
                <a:gd name="connsiteX4313" fmla="*/ 5884689 w 10164564"/>
                <a:gd name="connsiteY4313" fmla="*/ 1794224 h 6772275"/>
                <a:gd name="connsiteX4314" fmla="*/ 5903745 w 10164564"/>
                <a:gd name="connsiteY4314" fmla="*/ 1862836 h 6772275"/>
                <a:gd name="connsiteX4315" fmla="*/ 5920260 w 10164564"/>
                <a:gd name="connsiteY4315" fmla="*/ 1920013 h 6772275"/>
                <a:gd name="connsiteX4316" fmla="*/ 6080330 w 10164564"/>
                <a:gd name="connsiteY4316" fmla="*/ 1913660 h 6772275"/>
                <a:gd name="connsiteX4317" fmla="*/ 2791273 w 10164564"/>
                <a:gd name="connsiteY4317" fmla="*/ 1911119 h 6772275"/>
                <a:gd name="connsiteX4318" fmla="*/ 2778569 w 10164564"/>
                <a:gd name="connsiteY4318" fmla="*/ 1897142 h 6772275"/>
                <a:gd name="connsiteX4319" fmla="*/ 2765865 w 10164564"/>
                <a:gd name="connsiteY4319" fmla="*/ 1902224 h 6772275"/>
                <a:gd name="connsiteX4320" fmla="*/ 2778569 w 10164564"/>
                <a:gd name="connsiteY4320" fmla="*/ 1916201 h 6772275"/>
                <a:gd name="connsiteX4321" fmla="*/ 2791273 w 10164564"/>
                <a:gd name="connsiteY4321" fmla="*/ 1911119 h 6772275"/>
                <a:gd name="connsiteX4322" fmla="*/ 3018674 w 10164564"/>
                <a:gd name="connsiteY4322" fmla="*/ 1907307 h 6772275"/>
                <a:gd name="connsiteX4323" fmla="*/ 3045352 w 10164564"/>
                <a:gd name="connsiteY4323" fmla="*/ 1859024 h 6772275"/>
                <a:gd name="connsiteX4324" fmla="*/ 3063138 w 10164564"/>
                <a:gd name="connsiteY4324" fmla="*/ 1837424 h 6772275"/>
                <a:gd name="connsiteX4325" fmla="*/ 3075842 w 10164564"/>
                <a:gd name="connsiteY4325" fmla="*/ 1831071 h 6772275"/>
                <a:gd name="connsiteX4326" fmla="*/ 3091086 w 10164564"/>
                <a:gd name="connsiteY4326" fmla="*/ 1820906 h 6772275"/>
                <a:gd name="connsiteX4327" fmla="*/ 3131739 w 10164564"/>
                <a:gd name="connsiteY4327" fmla="*/ 1756106 h 6772275"/>
                <a:gd name="connsiteX4328" fmla="*/ 3210504 w 10164564"/>
                <a:gd name="connsiteY4328" fmla="*/ 1729423 h 6772275"/>
                <a:gd name="connsiteX4329" fmla="*/ 3224478 w 10164564"/>
                <a:gd name="connsiteY4329" fmla="*/ 1723071 h 6772275"/>
                <a:gd name="connsiteX4330" fmla="*/ 3262590 w 10164564"/>
                <a:gd name="connsiteY4330" fmla="*/ 1700200 h 6772275"/>
                <a:gd name="connsiteX4331" fmla="*/ 3280376 w 10164564"/>
                <a:gd name="connsiteY4331" fmla="*/ 1687494 h 6772275"/>
                <a:gd name="connsiteX4332" fmla="*/ 3256238 w 10164564"/>
                <a:gd name="connsiteY4332" fmla="*/ 1682411 h 6772275"/>
                <a:gd name="connsiteX4333" fmla="*/ 3229560 w 10164564"/>
                <a:gd name="connsiteY4333" fmla="*/ 1676058 h 6772275"/>
                <a:gd name="connsiteX4334" fmla="*/ 3139362 w 10164564"/>
                <a:gd name="connsiteY4334" fmla="*/ 1717988 h 6772275"/>
                <a:gd name="connsiteX4335" fmla="*/ 3068219 w 10164564"/>
                <a:gd name="connsiteY4335" fmla="*/ 1768812 h 6772275"/>
                <a:gd name="connsiteX4336" fmla="*/ 3060597 w 10164564"/>
                <a:gd name="connsiteY4336" fmla="*/ 1772624 h 6772275"/>
                <a:gd name="connsiteX4337" fmla="*/ 3042811 w 10164564"/>
                <a:gd name="connsiteY4337" fmla="*/ 1813283 h 6772275"/>
                <a:gd name="connsiteX4338" fmla="*/ 3003429 w 10164564"/>
                <a:gd name="connsiteY4338" fmla="*/ 1825989 h 6772275"/>
                <a:gd name="connsiteX4339" fmla="*/ 2978021 w 10164564"/>
                <a:gd name="connsiteY4339" fmla="*/ 1789141 h 6772275"/>
                <a:gd name="connsiteX4340" fmla="*/ 2972940 w 10164564"/>
                <a:gd name="connsiteY4340" fmla="*/ 1801847 h 6772275"/>
                <a:gd name="connsiteX4341" fmla="*/ 2956424 w 10164564"/>
                <a:gd name="connsiteY4341" fmla="*/ 1828530 h 6772275"/>
                <a:gd name="connsiteX4342" fmla="*/ 2882741 w 10164564"/>
                <a:gd name="connsiteY4342" fmla="*/ 1828530 h 6772275"/>
                <a:gd name="connsiteX4343" fmla="*/ 2913231 w 10164564"/>
                <a:gd name="connsiteY4343" fmla="*/ 1847589 h 6772275"/>
                <a:gd name="connsiteX4344" fmla="*/ 2988184 w 10164564"/>
                <a:gd name="connsiteY4344" fmla="*/ 1890789 h 6772275"/>
                <a:gd name="connsiteX4345" fmla="*/ 3002159 w 10164564"/>
                <a:gd name="connsiteY4345" fmla="*/ 1916201 h 6772275"/>
                <a:gd name="connsiteX4346" fmla="*/ 3018674 w 10164564"/>
                <a:gd name="connsiteY4346" fmla="*/ 1907307 h 6772275"/>
                <a:gd name="connsiteX4347" fmla="*/ 5705563 w 10164564"/>
                <a:gd name="connsiteY4347" fmla="*/ 1798036 h 6772275"/>
                <a:gd name="connsiteX4348" fmla="*/ 5683967 w 10164564"/>
                <a:gd name="connsiteY4348" fmla="*/ 1674788 h 6772275"/>
                <a:gd name="connsiteX4349" fmla="*/ 5663640 w 10164564"/>
                <a:gd name="connsiteY4349" fmla="*/ 1776436 h 6772275"/>
                <a:gd name="connsiteX4350" fmla="*/ 5685237 w 10164564"/>
                <a:gd name="connsiteY4350" fmla="*/ 1899683 h 6772275"/>
                <a:gd name="connsiteX4351" fmla="*/ 5705563 w 10164564"/>
                <a:gd name="connsiteY4351" fmla="*/ 1798036 h 6772275"/>
                <a:gd name="connsiteX4352" fmla="*/ 6333139 w 10164564"/>
                <a:gd name="connsiteY4352" fmla="*/ 1894601 h 6772275"/>
                <a:gd name="connsiteX4353" fmla="*/ 6392848 w 10164564"/>
                <a:gd name="connsiteY4353" fmla="*/ 1869189 h 6772275"/>
                <a:gd name="connsiteX4354" fmla="*/ 6488128 w 10164564"/>
                <a:gd name="connsiteY4354" fmla="*/ 1822177 h 6772275"/>
                <a:gd name="connsiteX4355" fmla="*/ 6386496 w 10164564"/>
                <a:gd name="connsiteY4355" fmla="*/ 1795494 h 6772275"/>
                <a:gd name="connsiteX4356" fmla="*/ 6339491 w 10164564"/>
                <a:gd name="connsiteY4356" fmla="*/ 1800577 h 6772275"/>
                <a:gd name="connsiteX4357" fmla="*/ 6322976 w 10164564"/>
                <a:gd name="connsiteY4357" fmla="*/ 1818365 h 6772275"/>
                <a:gd name="connsiteX4358" fmla="*/ 6256916 w 10164564"/>
                <a:gd name="connsiteY4358" fmla="*/ 1838695 h 6772275"/>
                <a:gd name="connsiteX4359" fmla="*/ 6181962 w 10164564"/>
                <a:gd name="connsiteY4359" fmla="*/ 1889519 h 6772275"/>
                <a:gd name="connsiteX4360" fmla="*/ 6259456 w 10164564"/>
                <a:gd name="connsiteY4360" fmla="*/ 1916201 h 6772275"/>
                <a:gd name="connsiteX4361" fmla="*/ 6333139 w 10164564"/>
                <a:gd name="connsiteY4361" fmla="*/ 1894601 h 6772275"/>
                <a:gd name="connsiteX4362" fmla="*/ 6456368 w 10164564"/>
                <a:gd name="connsiteY4362" fmla="*/ 1903495 h 6772275"/>
                <a:gd name="connsiteX4363" fmla="*/ 6481776 w 10164564"/>
                <a:gd name="connsiteY4363" fmla="*/ 1892060 h 6772275"/>
                <a:gd name="connsiteX4364" fmla="*/ 6456368 w 10164564"/>
                <a:gd name="connsiteY4364" fmla="*/ 1892060 h 6772275"/>
                <a:gd name="connsiteX4365" fmla="*/ 6405552 w 10164564"/>
                <a:gd name="connsiteY4365" fmla="*/ 1903495 h 6772275"/>
                <a:gd name="connsiteX4366" fmla="*/ 6380144 w 10164564"/>
                <a:gd name="connsiteY4366" fmla="*/ 1914930 h 6772275"/>
                <a:gd name="connsiteX4367" fmla="*/ 6405552 w 10164564"/>
                <a:gd name="connsiteY4367" fmla="*/ 1914930 h 6772275"/>
                <a:gd name="connsiteX4368" fmla="*/ 6456368 w 10164564"/>
                <a:gd name="connsiteY4368" fmla="*/ 1903495 h 6772275"/>
                <a:gd name="connsiteX4369" fmla="*/ 1364617 w 10164564"/>
                <a:gd name="connsiteY4369" fmla="*/ 1895872 h 6772275"/>
                <a:gd name="connsiteX4370" fmla="*/ 1340479 w 10164564"/>
                <a:gd name="connsiteY4370" fmla="*/ 1894601 h 6772275"/>
                <a:gd name="connsiteX4371" fmla="*/ 1348102 w 10164564"/>
                <a:gd name="connsiteY4371" fmla="*/ 1902224 h 6772275"/>
                <a:gd name="connsiteX4372" fmla="*/ 1364617 w 10164564"/>
                <a:gd name="connsiteY4372" fmla="*/ 1895872 h 6772275"/>
                <a:gd name="connsiteX4373" fmla="*/ 5424806 w 10164564"/>
                <a:gd name="connsiteY4373" fmla="*/ 1801847 h 6772275"/>
                <a:gd name="connsiteX4374" fmla="*/ 5424806 w 10164564"/>
                <a:gd name="connsiteY4374" fmla="*/ 1651917 h 6772275"/>
                <a:gd name="connsiteX4375" fmla="*/ 5417183 w 10164564"/>
                <a:gd name="connsiteY4375" fmla="*/ 1596011 h 6772275"/>
                <a:gd name="connsiteX4376" fmla="*/ 5321903 w 10164564"/>
                <a:gd name="connsiteY4376" fmla="*/ 1603635 h 6772275"/>
                <a:gd name="connsiteX4377" fmla="*/ 5220272 w 10164564"/>
                <a:gd name="connsiteY4377" fmla="*/ 1617611 h 6772275"/>
                <a:gd name="connsiteX4378" fmla="*/ 5224083 w 10164564"/>
                <a:gd name="connsiteY4378" fmla="*/ 1681141 h 6772275"/>
                <a:gd name="connsiteX4379" fmla="*/ 5231705 w 10164564"/>
                <a:gd name="connsiteY4379" fmla="*/ 1739588 h 6772275"/>
                <a:gd name="connsiteX4380" fmla="*/ 5285062 w 10164564"/>
                <a:gd name="connsiteY4380" fmla="*/ 1682411 h 6772275"/>
                <a:gd name="connsiteX4381" fmla="*/ 5343500 w 10164564"/>
                <a:gd name="connsiteY4381" fmla="*/ 1623964 h 6772275"/>
                <a:gd name="connsiteX4382" fmla="*/ 5347311 w 10164564"/>
                <a:gd name="connsiteY4382" fmla="*/ 1752294 h 6772275"/>
                <a:gd name="connsiteX4383" fmla="*/ 5393046 w 10164564"/>
                <a:gd name="connsiteY4383" fmla="*/ 1898413 h 6772275"/>
                <a:gd name="connsiteX4384" fmla="*/ 5424806 w 10164564"/>
                <a:gd name="connsiteY4384" fmla="*/ 1801847 h 6772275"/>
                <a:gd name="connsiteX4385" fmla="*/ 4452952 w 10164564"/>
                <a:gd name="connsiteY4385" fmla="*/ 1832342 h 6772275"/>
                <a:gd name="connsiteX4386" fmla="*/ 4393243 w 10164564"/>
                <a:gd name="connsiteY4386" fmla="*/ 1775165 h 6772275"/>
                <a:gd name="connsiteX4387" fmla="*/ 4351320 w 10164564"/>
                <a:gd name="connsiteY4387" fmla="*/ 1786600 h 6772275"/>
                <a:gd name="connsiteX4388" fmla="*/ 4330994 w 10164564"/>
                <a:gd name="connsiteY4388" fmla="*/ 1832342 h 6772275"/>
                <a:gd name="connsiteX4389" fmla="*/ 4337346 w 10164564"/>
                <a:gd name="connsiteY4389" fmla="*/ 1874271 h 6772275"/>
                <a:gd name="connsiteX4390" fmla="*/ 4391973 w 10164564"/>
                <a:gd name="connsiteY4390" fmla="*/ 1876813 h 6772275"/>
                <a:gd name="connsiteX4391" fmla="*/ 4452952 w 10164564"/>
                <a:gd name="connsiteY4391" fmla="*/ 1832342 h 6772275"/>
                <a:gd name="connsiteX4392" fmla="*/ 4856938 w 10164564"/>
                <a:gd name="connsiteY4392" fmla="*/ 1856483 h 6772275"/>
                <a:gd name="connsiteX4393" fmla="*/ 4844234 w 10164564"/>
                <a:gd name="connsiteY4393" fmla="*/ 1879354 h 6772275"/>
                <a:gd name="connsiteX4394" fmla="*/ 4859479 w 10164564"/>
                <a:gd name="connsiteY4394" fmla="*/ 1879354 h 6772275"/>
                <a:gd name="connsiteX4395" fmla="*/ 4856938 w 10164564"/>
                <a:gd name="connsiteY4395" fmla="*/ 1856483 h 6772275"/>
                <a:gd name="connsiteX4396" fmla="*/ 4925540 w 10164564"/>
                <a:gd name="connsiteY4396" fmla="*/ 1878083 h 6772275"/>
                <a:gd name="connsiteX4397" fmla="*/ 4914106 w 10164564"/>
                <a:gd name="connsiteY4397" fmla="*/ 1865377 h 6772275"/>
                <a:gd name="connsiteX4398" fmla="*/ 4893780 w 10164564"/>
                <a:gd name="connsiteY4398" fmla="*/ 1878083 h 6772275"/>
                <a:gd name="connsiteX4399" fmla="*/ 4905213 w 10164564"/>
                <a:gd name="connsiteY4399" fmla="*/ 1890789 h 6772275"/>
                <a:gd name="connsiteX4400" fmla="*/ 4925540 w 10164564"/>
                <a:gd name="connsiteY4400" fmla="*/ 1878083 h 6772275"/>
                <a:gd name="connsiteX4401" fmla="*/ 8810413 w 10164564"/>
                <a:gd name="connsiteY4401" fmla="*/ 1843777 h 6772275"/>
                <a:gd name="connsiteX4402" fmla="*/ 8773572 w 10164564"/>
                <a:gd name="connsiteY4402" fmla="*/ 1827259 h 6772275"/>
                <a:gd name="connsiteX4403" fmla="*/ 8778653 w 10164564"/>
                <a:gd name="connsiteY4403" fmla="*/ 1875542 h 6772275"/>
                <a:gd name="connsiteX4404" fmla="*/ 8810413 w 10164564"/>
                <a:gd name="connsiteY4404" fmla="*/ 1843777 h 6772275"/>
                <a:gd name="connsiteX4405" fmla="*/ 8884096 w 10164564"/>
                <a:gd name="connsiteY4405" fmla="*/ 1843777 h 6772275"/>
                <a:gd name="connsiteX4406" fmla="*/ 8871392 w 10164564"/>
                <a:gd name="connsiteY4406" fmla="*/ 1866648 h 6772275"/>
                <a:gd name="connsiteX4407" fmla="*/ 8886637 w 10164564"/>
                <a:gd name="connsiteY4407" fmla="*/ 1866648 h 6772275"/>
                <a:gd name="connsiteX4408" fmla="*/ 8884096 w 10164564"/>
                <a:gd name="connsiteY4408" fmla="*/ 1843777 h 6772275"/>
                <a:gd name="connsiteX4409" fmla="*/ 733230 w 10164564"/>
                <a:gd name="connsiteY4409" fmla="*/ 1860295 h 6772275"/>
                <a:gd name="connsiteX4410" fmla="*/ 714174 w 10164564"/>
                <a:gd name="connsiteY4410" fmla="*/ 1847589 h 6772275"/>
                <a:gd name="connsiteX4411" fmla="*/ 695118 w 10164564"/>
                <a:gd name="connsiteY4411" fmla="*/ 1852671 h 6772275"/>
                <a:gd name="connsiteX4412" fmla="*/ 714174 w 10164564"/>
                <a:gd name="connsiteY4412" fmla="*/ 1865377 h 6772275"/>
                <a:gd name="connsiteX4413" fmla="*/ 733230 w 10164564"/>
                <a:gd name="connsiteY4413" fmla="*/ 1860295 h 6772275"/>
                <a:gd name="connsiteX4414" fmla="*/ 822158 w 10164564"/>
                <a:gd name="connsiteY4414" fmla="*/ 1845048 h 6772275"/>
                <a:gd name="connsiteX4415" fmla="*/ 809454 w 10164564"/>
                <a:gd name="connsiteY4415" fmla="*/ 1833612 h 6772275"/>
                <a:gd name="connsiteX4416" fmla="*/ 796750 w 10164564"/>
                <a:gd name="connsiteY4416" fmla="*/ 1853942 h 6772275"/>
                <a:gd name="connsiteX4417" fmla="*/ 809454 w 10164564"/>
                <a:gd name="connsiteY4417" fmla="*/ 1865377 h 6772275"/>
                <a:gd name="connsiteX4418" fmla="*/ 822158 w 10164564"/>
                <a:gd name="connsiteY4418" fmla="*/ 1845048 h 6772275"/>
                <a:gd name="connsiteX4419" fmla="*/ 2149722 w 10164564"/>
                <a:gd name="connsiteY4419" fmla="*/ 1852671 h 6772275"/>
                <a:gd name="connsiteX4420" fmla="*/ 2126855 w 10164564"/>
                <a:gd name="connsiteY4420" fmla="*/ 1839965 h 6772275"/>
                <a:gd name="connsiteX4421" fmla="*/ 2130666 w 10164564"/>
                <a:gd name="connsiteY4421" fmla="*/ 1852671 h 6772275"/>
                <a:gd name="connsiteX4422" fmla="*/ 2149722 w 10164564"/>
                <a:gd name="connsiteY4422" fmla="*/ 1852671 h 6772275"/>
                <a:gd name="connsiteX4423" fmla="*/ 8997161 w 10164564"/>
                <a:gd name="connsiteY4423" fmla="*/ 1762459 h 6772275"/>
                <a:gd name="connsiteX4424" fmla="*/ 8975565 w 10164564"/>
                <a:gd name="connsiteY4424" fmla="*/ 1677329 h 6772275"/>
                <a:gd name="connsiteX4425" fmla="*/ 8951427 w 10164564"/>
                <a:gd name="connsiteY4425" fmla="*/ 1747212 h 6772275"/>
                <a:gd name="connsiteX4426" fmla="*/ 8946345 w 10164564"/>
                <a:gd name="connsiteY4426" fmla="*/ 1842506 h 6772275"/>
                <a:gd name="connsiteX4427" fmla="*/ 8969213 w 10164564"/>
                <a:gd name="connsiteY4427" fmla="*/ 1853942 h 6772275"/>
                <a:gd name="connsiteX4428" fmla="*/ 8997161 w 10164564"/>
                <a:gd name="connsiteY4428" fmla="*/ 1762459 h 6772275"/>
                <a:gd name="connsiteX4429" fmla="*/ 1339209 w 10164564"/>
                <a:gd name="connsiteY4429" fmla="*/ 1845048 h 6772275"/>
                <a:gd name="connsiteX4430" fmla="*/ 1315072 w 10164564"/>
                <a:gd name="connsiteY4430" fmla="*/ 1843777 h 6772275"/>
                <a:gd name="connsiteX4431" fmla="*/ 1322694 w 10164564"/>
                <a:gd name="connsiteY4431" fmla="*/ 1851401 h 6772275"/>
                <a:gd name="connsiteX4432" fmla="*/ 1339209 w 10164564"/>
                <a:gd name="connsiteY4432" fmla="*/ 1845048 h 6772275"/>
                <a:gd name="connsiteX4433" fmla="*/ 2847170 w 10164564"/>
                <a:gd name="connsiteY4433" fmla="*/ 1829801 h 6772275"/>
                <a:gd name="connsiteX4434" fmla="*/ 2845900 w 10164564"/>
                <a:gd name="connsiteY4434" fmla="*/ 1794224 h 6772275"/>
                <a:gd name="connsiteX4435" fmla="*/ 2859874 w 10164564"/>
                <a:gd name="connsiteY4435" fmla="*/ 1767541 h 6772275"/>
                <a:gd name="connsiteX4436" fmla="*/ 2840818 w 10164564"/>
                <a:gd name="connsiteY4436" fmla="*/ 1742129 h 6772275"/>
                <a:gd name="connsiteX4437" fmla="*/ 2816681 w 10164564"/>
                <a:gd name="connsiteY4437" fmla="*/ 1712906 h 6772275"/>
                <a:gd name="connsiteX4438" fmla="*/ 2819221 w 10164564"/>
                <a:gd name="connsiteY4438" fmla="*/ 1773894 h 6772275"/>
                <a:gd name="connsiteX4439" fmla="*/ 2826844 w 10164564"/>
                <a:gd name="connsiteY4439" fmla="*/ 1789141 h 6772275"/>
                <a:gd name="connsiteX4440" fmla="*/ 2798895 w 10164564"/>
                <a:gd name="connsiteY4440" fmla="*/ 1768812 h 6772275"/>
                <a:gd name="connsiteX4441" fmla="*/ 2778569 w 10164564"/>
                <a:gd name="connsiteY4441" fmla="*/ 1763730 h 6772275"/>
                <a:gd name="connsiteX4442" fmla="*/ 2866226 w 10164564"/>
                <a:gd name="connsiteY4442" fmla="*/ 1852671 h 6772275"/>
                <a:gd name="connsiteX4443" fmla="*/ 2847170 w 10164564"/>
                <a:gd name="connsiteY4443" fmla="*/ 1829801 h 6772275"/>
                <a:gd name="connsiteX4444" fmla="*/ 8011334 w 10164564"/>
                <a:gd name="connsiteY4444" fmla="*/ 1819636 h 6772275"/>
                <a:gd name="connsiteX4445" fmla="*/ 8018956 w 10164564"/>
                <a:gd name="connsiteY4445" fmla="*/ 1775165 h 6772275"/>
                <a:gd name="connsiteX4446" fmla="*/ 8026578 w 10164564"/>
                <a:gd name="connsiteY4446" fmla="*/ 1763730 h 6772275"/>
                <a:gd name="connsiteX4447" fmla="*/ 8021497 w 10164564"/>
                <a:gd name="connsiteY4447" fmla="*/ 1740859 h 6772275"/>
                <a:gd name="connsiteX4448" fmla="*/ 7999900 w 10164564"/>
                <a:gd name="connsiteY4448" fmla="*/ 1701470 h 6772275"/>
                <a:gd name="connsiteX4449" fmla="*/ 7980844 w 10164564"/>
                <a:gd name="connsiteY4449" fmla="*/ 1679870 h 6772275"/>
                <a:gd name="connsiteX4450" fmla="*/ 7961788 w 10164564"/>
                <a:gd name="connsiteY4450" fmla="*/ 1654458 h 6772275"/>
                <a:gd name="connsiteX4451" fmla="*/ 7944003 w 10164564"/>
                <a:gd name="connsiteY4451" fmla="*/ 1636670 h 6772275"/>
                <a:gd name="connsiteX4452" fmla="*/ 7924947 w 10164564"/>
                <a:gd name="connsiteY4452" fmla="*/ 1659541 h 6772275"/>
                <a:gd name="connsiteX4453" fmla="*/ 7916054 w 10164564"/>
                <a:gd name="connsiteY4453" fmla="*/ 1767541 h 6772275"/>
                <a:gd name="connsiteX4454" fmla="*/ 7907161 w 10164564"/>
                <a:gd name="connsiteY4454" fmla="*/ 1852671 h 6772275"/>
                <a:gd name="connsiteX4455" fmla="*/ 7951625 w 10164564"/>
                <a:gd name="connsiteY4455" fmla="*/ 1852671 h 6772275"/>
                <a:gd name="connsiteX4456" fmla="*/ 8011334 w 10164564"/>
                <a:gd name="connsiteY4456" fmla="*/ 1819636 h 6772275"/>
                <a:gd name="connsiteX4457" fmla="*/ 9213129 w 10164564"/>
                <a:gd name="connsiteY4457" fmla="*/ 1814553 h 6772275"/>
                <a:gd name="connsiteX4458" fmla="*/ 9190262 w 10164564"/>
                <a:gd name="connsiteY4458" fmla="*/ 1773894 h 6772275"/>
                <a:gd name="connsiteX4459" fmla="*/ 9185180 w 10164564"/>
                <a:gd name="connsiteY4459" fmla="*/ 1763730 h 6772275"/>
                <a:gd name="connsiteX4460" fmla="*/ 9144527 w 10164564"/>
                <a:gd name="connsiteY4460" fmla="*/ 1725612 h 6772275"/>
                <a:gd name="connsiteX4461" fmla="*/ 9121660 w 10164564"/>
                <a:gd name="connsiteY4461" fmla="*/ 1832342 h 6772275"/>
                <a:gd name="connsiteX4462" fmla="*/ 9175017 w 10164564"/>
                <a:gd name="connsiteY4462" fmla="*/ 1848859 h 6772275"/>
                <a:gd name="connsiteX4463" fmla="*/ 9213129 w 10164564"/>
                <a:gd name="connsiteY4463" fmla="*/ 1814553 h 6772275"/>
                <a:gd name="connsiteX4464" fmla="*/ 5328255 w 10164564"/>
                <a:gd name="connsiteY4464" fmla="*/ 1820906 h 6772275"/>
                <a:gd name="connsiteX4465" fmla="*/ 5278710 w 10164564"/>
                <a:gd name="connsiteY4465" fmla="*/ 1801847 h 6772275"/>
                <a:gd name="connsiteX4466" fmla="*/ 5259654 w 10164564"/>
                <a:gd name="connsiteY4466" fmla="*/ 1831071 h 6772275"/>
                <a:gd name="connsiteX4467" fmla="*/ 5328255 w 10164564"/>
                <a:gd name="connsiteY4467" fmla="*/ 1820906 h 6772275"/>
                <a:gd name="connsiteX4468" fmla="*/ 9413852 w 10164564"/>
                <a:gd name="connsiteY4468" fmla="*/ 1828530 h 6772275"/>
                <a:gd name="connsiteX4469" fmla="*/ 9416392 w 10164564"/>
                <a:gd name="connsiteY4469" fmla="*/ 1814553 h 6772275"/>
                <a:gd name="connsiteX4470" fmla="*/ 9346521 w 10164564"/>
                <a:gd name="connsiteY4470" fmla="*/ 1820906 h 6772275"/>
                <a:gd name="connsiteX4471" fmla="*/ 9375740 w 10164564"/>
                <a:gd name="connsiteY4471" fmla="*/ 1834883 h 6772275"/>
                <a:gd name="connsiteX4472" fmla="*/ 9413852 w 10164564"/>
                <a:gd name="connsiteY4472" fmla="*/ 1828530 h 6772275"/>
                <a:gd name="connsiteX4473" fmla="*/ 6690121 w 10164564"/>
                <a:gd name="connsiteY4473" fmla="*/ 1700200 h 6772275"/>
                <a:gd name="connsiteX4474" fmla="*/ 6665983 w 10164564"/>
                <a:gd name="connsiteY4474" fmla="*/ 1573140 h 6772275"/>
                <a:gd name="connsiteX4475" fmla="*/ 6632953 w 10164564"/>
                <a:gd name="connsiteY4475" fmla="*/ 1592199 h 6772275"/>
                <a:gd name="connsiteX4476" fmla="*/ 6601193 w 10164564"/>
                <a:gd name="connsiteY4476" fmla="*/ 1597282 h 6772275"/>
                <a:gd name="connsiteX4477" fmla="*/ 6577056 w 10164564"/>
                <a:gd name="connsiteY4477" fmla="*/ 1603635 h 6772275"/>
                <a:gd name="connsiteX4478" fmla="*/ 6589760 w 10164564"/>
                <a:gd name="connsiteY4478" fmla="*/ 1630317 h 6772275"/>
                <a:gd name="connsiteX4479" fmla="*/ 6594841 w 10164564"/>
                <a:gd name="connsiteY4479" fmla="*/ 1667164 h 6772275"/>
                <a:gd name="connsiteX4480" fmla="*/ 6654550 w 10164564"/>
                <a:gd name="connsiteY4480" fmla="*/ 1757377 h 6772275"/>
                <a:gd name="connsiteX4481" fmla="*/ 6665983 w 10164564"/>
                <a:gd name="connsiteY4481" fmla="*/ 1780247 h 6772275"/>
                <a:gd name="connsiteX4482" fmla="*/ 6686310 w 10164564"/>
                <a:gd name="connsiteY4482" fmla="*/ 1827259 h 6772275"/>
                <a:gd name="connsiteX4483" fmla="*/ 6690121 w 10164564"/>
                <a:gd name="connsiteY4483" fmla="*/ 1700200 h 6772275"/>
                <a:gd name="connsiteX4484" fmla="*/ 1005095 w 10164564"/>
                <a:gd name="connsiteY4484" fmla="*/ 1795494 h 6772275"/>
                <a:gd name="connsiteX4485" fmla="*/ 969524 w 10164564"/>
                <a:gd name="connsiteY4485" fmla="*/ 1787871 h 6772275"/>
                <a:gd name="connsiteX4486" fmla="*/ 994931 w 10164564"/>
                <a:gd name="connsiteY4486" fmla="*/ 1814553 h 6772275"/>
                <a:gd name="connsiteX4487" fmla="*/ 1005095 w 10164564"/>
                <a:gd name="connsiteY4487" fmla="*/ 1795494 h 6772275"/>
                <a:gd name="connsiteX4488" fmla="*/ 8577930 w 10164564"/>
                <a:gd name="connsiteY4488" fmla="*/ 1803118 h 6772275"/>
                <a:gd name="connsiteX4489" fmla="*/ 8508059 w 10164564"/>
                <a:gd name="connsiteY4489" fmla="*/ 1773894 h 6772275"/>
                <a:gd name="connsiteX4490" fmla="*/ 8463595 w 10164564"/>
                <a:gd name="connsiteY4490" fmla="*/ 1775165 h 6772275"/>
                <a:gd name="connsiteX4491" fmla="*/ 8505518 w 10164564"/>
                <a:gd name="connsiteY4491" fmla="*/ 1789141 h 6772275"/>
                <a:gd name="connsiteX4492" fmla="*/ 8520763 w 10164564"/>
                <a:gd name="connsiteY4492" fmla="*/ 1801847 h 6772275"/>
                <a:gd name="connsiteX4493" fmla="*/ 8552522 w 10164564"/>
                <a:gd name="connsiteY4493" fmla="*/ 1813283 h 6772275"/>
                <a:gd name="connsiteX4494" fmla="*/ 8577930 w 10164564"/>
                <a:gd name="connsiteY4494" fmla="*/ 1803118 h 6772275"/>
                <a:gd name="connsiteX4495" fmla="*/ 6297568 w 10164564"/>
                <a:gd name="connsiteY4495" fmla="*/ 1775165 h 6772275"/>
                <a:gd name="connsiteX4496" fmla="*/ 6455097 w 10164564"/>
                <a:gd name="connsiteY4496" fmla="*/ 1735776 h 6772275"/>
                <a:gd name="connsiteX4497" fmla="*/ 6526240 w 10164564"/>
                <a:gd name="connsiteY4497" fmla="*/ 1670976 h 6772275"/>
                <a:gd name="connsiteX4498" fmla="*/ 6485587 w 10164564"/>
                <a:gd name="connsiteY4498" fmla="*/ 1611258 h 6772275"/>
                <a:gd name="connsiteX4499" fmla="*/ 6413174 w 10164564"/>
                <a:gd name="connsiteY4499" fmla="*/ 1564246 h 6772275"/>
                <a:gd name="connsiteX4500" fmla="*/ 6382685 w 10164564"/>
                <a:gd name="connsiteY4500" fmla="*/ 1541375 h 6772275"/>
                <a:gd name="connsiteX4501" fmla="*/ 6432230 w 10164564"/>
                <a:gd name="connsiteY4501" fmla="*/ 1526128 h 6772275"/>
                <a:gd name="connsiteX4502" fmla="*/ 6367440 w 10164564"/>
                <a:gd name="connsiteY4502" fmla="*/ 1517234 h 6772275"/>
                <a:gd name="connsiteX4503" fmla="*/ 6193396 w 10164564"/>
                <a:gd name="connsiteY4503" fmla="*/ 1529940 h 6772275"/>
                <a:gd name="connsiteX4504" fmla="*/ 6132417 w 10164564"/>
                <a:gd name="connsiteY4504" fmla="*/ 1537564 h 6772275"/>
                <a:gd name="connsiteX4505" fmla="*/ 6132417 w 10164564"/>
                <a:gd name="connsiteY4505" fmla="*/ 1596011 h 6772275"/>
                <a:gd name="connsiteX4506" fmla="*/ 6147661 w 10164564"/>
                <a:gd name="connsiteY4506" fmla="*/ 1726882 h 6772275"/>
                <a:gd name="connsiteX4507" fmla="*/ 6162906 w 10164564"/>
                <a:gd name="connsiteY4507" fmla="*/ 1800577 h 6772275"/>
                <a:gd name="connsiteX4508" fmla="*/ 6226426 w 10164564"/>
                <a:gd name="connsiteY4508" fmla="*/ 1792953 h 6772275"/>
                <a:gd name="connsiteX4509" fmla="*/ 6297568 w 10164564"/>
                <a:gd name="connsiteY4509" fmla="*/ 1775165 h 6772275"/>
                <a:gd name="connsiteX4510" fmla="*/ 2356797 w 10164564"/>
                <a:gd name="connsiteY4510" fmla="*/ 1724341 h 6772275"/>
                <a:gd name="connsiteX4511" fmla="*/ 2342823 w 10164564"/>
                <a:gd name="connsiteY4511" fmla="*/ 1737047 h 6772275"/>
                <a:gd name="connsiteX4512" fmla="*/ 2349175 w 10164564"/>
                <a:gd name="connsiteY4512" fmla="*/ 1753565 h 6772275"/>
                <a:gd name="connsiteX4513" fmla="*/ 2356797 w 10164564"/>
                <a:gd name="connsiteY4513" fmla="*/ 1724341 h 6772275"/>
                <a:gd name="connsiteX4514" fmla="*/ 2726483 w 10164564"/>
                <a:gd name="connsiteY4514" fmla="*/ 1721800 h 6772275"/>
                <a:gd name="connsiteX4515" fmla="*/ 2715049 w 10164564"/>
                <a:gd name="connsiteY4515" fmla="*/ 1719259 h 6772275"/>
                <a:gd name="connsiteX4516" fmla="*/ 2715049 w 10164564"/>
                <a:gd name="connsiteY4516" fmla="*/ 1757377 h 6772275"/>
                <a:gd name="connsiteX4517" fmla="*/ 2726483 w 10164564"/>
                <a:gd name="connsiteY4517" fmla="*/ 1721800 h 6772275"/>
                <a:gd name="connsiteX4518" fmla="*/ 3967660 w 10164564"/>
                <a:gd name="connsiteY4518" fmla="*/ 1729423 h 6772275"/>
                <a:gd name="connsiteX4519" fmla="*/ 3954956 w 10164564"/>
                <a:gd name="connsiteY4519" fmla="*/ 1752294 h 6772275"/>
                <a:gd name="connsiteX4520" fmla="*/ 3970201 w 10164564"/>
                <a:gd name="connsiteY4520" fmla="*/ 1752294 h 6772275"/>
                <a:gd name="connsiteX4521" fmla="*/ 3967660 w 10164564"/>
                <a:gd name="connsiteY4521" fmla="*/ 1729423 h 6772275"/>
                <a:gd name="connsiteX4522" fmla="*/ 955549 w 10164564"/>
                <a:gd name="connsiteY4522" fmla="*/ 1738318 h 6772275"/>
                <a:gd name="connsiteX4523" fmla="*/ 935223 w 10164564"/>
                <a:gd name="connsiteY4523" fmla="*/ 1725612 h 6772275"/>
                <a:gd name="connsiteX4524" fmla="*/ 923789 w 10164564"/>
                <a:gd name="connsiteY4524" fmla="*/ 1738318 h 6772275"/>
                <a:gd name="connsiteX4525" fmla="*/ 944116 w 10164564"/>
                <a:gd name="connsiteY4525" fmla="*/ 1751024 h 6772275"/>
                <a:gd name="connsiteX4526" fmla="*/ 955549 w 10164564"/>
                <a:gd name="connsiteY4526" fmla="*/ 1738318 h 6772275"/>
                <a:gd name="connsiteX4527" fmla="*/ 3054245 w 10164564"/>
                <a:gd name="connsiteY4527" fmla="*/ 1697659 h 6772275"/>
                <a:gd name="connsiteX4528" fmla="*/ 3168581 w 10164564"/>
                <a:gd name="connsiteY4528" fmla="*/ 1673517 h 6772275"/>
                <a:gd name="connsiteX4529" fmla="*/ 3243534 w 10164564"/>
                <a:gd name="connsiteY4529" fmla="*/ 1658270 h 6772275"/>
                <a:gd name="connsiteX4530" fmla="*/ 3251156 w 10164564"/>
                <a:gd name="connsiteY4530" fmla="*/ 1672247 h 6772275"/>
                <a:gd name="connsiteX4531" fmla="*/ 3268942 w 10164564"/>
                <a:gd name="connsiteY4531" fmla="*/ 1646835 h 6772275"/>
                <a:gd name="connsiteX4532" fmla="*/ 2981832 w 10164564"/>
                <a:gd name="connsiteY4532" fmla="*/ 1631588 h 6772275"/>
                <a:gd name="connsiteX4533" fmla="*/ 2801436 w 10164564"/>
                <a:gd name="connsiteY4533" fmla="*/ 1649376 h 6772275"/>
                <a:gd name="connsiteX4534" fmla="*/ 2791273 w 10164564"/>
                <a:gd name="connsiteY4534" fmla="*/ 1668435 h 6772275"/>
                <a:gd name="connsiteX4535" fmla="*/ 2867497 w 10164564"/>
                <a:gd name="connsiteY4535" fmla="*/ 1687494 h 6772275"/>
                <a:gd name="connsiteX4536" fmla="*/ 2928476 w 10164564"/>
                <a:gd name="connsiteY4536" fmla="*/ 1725612 h 6772275"/>
                <a:gd name="connsiteX4537" fmla="*/ 2937368 w 10164564"/>
                <a:gd name="connsiteY4537" fmla="*/ 1723071 h 6772275"/>
                <a:gd name="connsiteX4538" fmla="*/ 3054245 w 10164564"/>
                <a:gd name="connsiteY4538" fmla="*/ 1697659 h 6772275"/>
                <a:gd name="connsiteX4539" fmla="*/ 4553313 w 10164564"/>
                <a:gd name="connsiteY4539" fmla="*/ 1710365 h 6772275"/>
                <a:gd name="connsiteX4540" fmla="*/ 4545691 w 10164564"/>
                <a:gd name="connsiteY4540" fmla="*/ 1717988 h 6772275"/>
                <a:gd name="connsiteX4541" fmla="*/ 4552043 w 10164564"/>
                <a:gd name="connsiteY4541" fmla="*/ 1734506 h 6772275"/>
                <a:gd name="connsiteX4542" fmla="*/ 4553313 w 10164564"/>
                <a:gd name="connsiteY4542" fmla="*/ 1710365 h 6772275"/>
                <a:gd name="connsiteX4543" fmla="*/ 5103395 w 10164564"/>
                <a:gd name="connsiteY4543" fmla="*/ 1681141 h 6772275"/>
                <a:gd name="connsiteX4544" fmla="*/ 5065283 w 10164564"/>
                <a:gd name="connsiteY4544" fmla="*/ 1623964 h 6772275"/>
                <a:gd name="connsiteX4545" fmla="*/ 5027171 w 10164564"/>
                <a:gd name="connsiteY4545" fmla="*/ 1665894 h 6772275"/>
                <a:gd name="connsiteX4546" fmla="*/ 5014467 w 10164564"/>
                <a:gd name="connsiteY4546" fmla="*/ 1720529 h 6772275"/>
                <a:gd name="connsiteX4547" fmla="*/ 5052579 w 10164564"/>
                <a:gd name="connsiteY4547" fmla="*/ 1735776 h 6772275"/>
                <a:gd name="connsiteX4548" fmla="*/ 5103395 w 10164564"/>
                <a:gd name="connsiteY4548" fmla="*/ 1739588 h 6772275"/>
                <a:gd name="connsiteX4549" fmla="*/ 5103395 w 10164564"/>
                <a:gd name="connsiteY4549" fmla="*/ 1681141 h 6772275"/>
                <a:gd name="connsiteX4550" fmla="*/ 6589760 w 10164564"/>
                <a:gd name="connsiteY4550" fmla="*/ 1733235 h 6772275"/>
                <a:gd name="connsiteX4551" fmla="*/ 6577056 w 10164564"/>
                <a:gd name="connsiteY4551" fmla="*/ 1719259 h 6772275"/>
                <a:gd name="connsiteX4552" fmla="*/ 6564352 w 10164564"/>
                <a:gd name="connsiteY4552" fmla="*/ 1724341 h 6772275"/>
                <a:gd name="connsiteX4553" fmla="*/ 6577056 w 10164564"/>
                <a:gd name="connsiteY4553" fmla="*/ 1738318 h 6772275"/>
                <a:gd name="connsiteX4554" fmla="*/ 6589760 w 10164564"/>
                <a:gd name="connsiteY4554" fmla="*/ 1733235 h 6772275"/>
                <a:gd name="connsiteX4555" fmla="*/ 1050829 w 10164564"/>
                <a:gd name="connsiteY4555" fmla="*/ 1705282 h 6772275"/>
                <a:gd name="connsiteX4556" fmla="*/ 1025421 w 10164564"/>
                <a:gd name="connsiteY4556" fmla="*/ 1700200 h 6772275"/>
                <a:gd name="connsiteX4557" fmla="*/ 1000013 w 10164564"/>
                <a:gd name="connsiteY4557" fmla="*/ 1711635 h 6772275"/>
                <a:gd name="connsiteX4558" fmla="*/ 1025421 w 10164564"/>
                <a:gd name="connsiteY4558" fmla="*/ 1716718 h 6772275"/>
                <a:gd name="connsiteX4559" fmla="*/ 1050829 w 10164564"/>
                <a:gd name="connsiteY4559" fmla="*/ 1705282 h 6772275"/>
                <a:gd name="connsiteX4560" fmla="*/ 4785796 w 10164564"/>
                <a:gd name="connsiteY4560" fmla="*/ 1711635 h 6772275"/>
                <a:gd name="connsiteX4561" fmla="*/ 4769281 w 10164564"/>
                <a:gd name="connsiteY4561" fmla="*/ 1704012 h 6772275"/>
                <a:gd name="connsiteX4562" fmla="*/ 4736250 w 10164564"/>
                <a:gd name="connsiteY4562" fmla="*/ 1686223 h 6772275"/>
                <a:gd name="connsiteX4563" fmla="*/ 4709572 w 10164564"/>
                <a:gd name="connsiteY4563" fmla="*/ 1668435 h 6772275"/>
                <a:gd name="connsiteX4564" fmla="*/ 4696868 w 10164564"/>
                <a:gd name="connsiteY4564" fmla="*/ 1657000 h 6772275"/>
                <a:gd name="connsiteX4565" fmla="*/ 4624456 w 10164564"/>
                <a:gd name="connsiteY4565" fmla="*/ 1662082 h 6772275"/>
                <a:gd name="connsiteX4566" fmla="*/ 4606670 w 10164564"/>
                <a:gd name="connsiteY4566" fmla="*/ 1687494 h 6772275"/>
                <a:gd name="connsiteX4567" fmla="*/ 4624456 w 10164564"/>
                <a:gd name="connsiteY4567" fmla="*/ 1716718 h 6772275"/>
                <a:gd name="connsiteX4568" fmla="*/ 4785796 w 10164564"/>
                <a:gd name="connsiteY4568" fmla="*/ 1711635 h 6772275"/>
                <a:gd name="connsiteX4569" fmla="*/ 911085 w 10164564"/>
                <a:gd name="connsiteY4569" fmla="*/ 1700200 h 6772275"/>
                <a:gd name="connsiteX4570" fmla="*/ 939034 w 10164564"/>
                <a:gd name="connsiteY4570" fmla="*/ 1687494 h 6772275"/>
                <a:gd name="connsiteX4571" fmla="*/ 897111 w 10164564"/>
                <a:gd name="connsiteY4571" fmla="*/ 1665894 h 6772275"/>
                <a:gd name="connsiteX4572" fmla="*/ 862810 w 10164564"/>
                <a:gd name="connsiteY4572" fmla="*/ 1686223 h 6772275"/>
                <a:gd name="connsiteX4573" fmla="*/ 911085 w 10164564"/>
                <a:gd name="connsiteY4573" fmla="*/ 1700200 h 6772275"/>
                <a:gd name="connsiteX4574" fmla="*/ 4976356 w 10164564"/>
                <a:gd name="connsiteY4574" fmla="*/ 1660811 h 6772275"/>
                <a:gd name="connsiteX4575" fmla="*/ 4950948 w 10164564"/>
                <a:gd name="connsiteY4575" fmla="*/ 1636670 h 6772275"/>
                <a:gd name="connsiteX4576" fmla="*/ 4942055 w 10164564"/>
                <a:gd name="connsiteY4576" fmla="*/ 1679870 h 6772275"/>
                <a:gd name="connsiteX4577" fmla="*/ 4976356 w 10164564"/>
                <a:gd name="connsiteY4577" fmla="*/ 1660811 h 6772275"/>
                <a:gd name="connsiteX4578" fmla="*/ 2772217 w 10164564"/>
                <a:gd name="connsiteY4578" fmla="*/ 1535022 h 6772275"/>
                <a:gd name="connsiteX4579" fmla="*/ 2765865 w 10164564"/>
                <a:gd name="connsiteY4579" fmla="*/ 1518505 h 6772275"/>
                <a:gd name="connsiteX4580" fmla="*/ 2745538 w 10164564"/>
                <a:gd name="connsiteY4580" fmla="*/ 1613799 h 6772275"/>
                <a:gd name="connsiteX4581" fmla="*/ 2741727 w 10164564"/>
                <a:gd name="connsiteY4581" fmla="*/ 1693847 h 6772275"/>
                <a:gd name="connsiteX4582" fmla="*/ 2753161 w 10164564"/>
                <a:gd name="connsiteY4582" fmla="*/ 1630317 h 6772275"/>
                <a:gd name="connsiteX4583" fmla="*/ 2772217 w 10164564"/>
                <a:gd name="connsiteY4583" fmla="*/ 1535022 h 6772275"/>
                <a:gd name="connsiteX4584" fmla="*/ 4012124 w 10164564"/>
                <a:gd name="connsiteY4584" fmla="*/ 1662082 h 6772275"/>
                <a:gd name="connsiteX4585" fmla="*/ 4023558 w 10164564"/>
                <a:gd name="connsiteY4585" fmla="*/ 1649376 h 6772275"/>
                <a:gd name="connsiteX4586" fmla="*/ 3985446 w 10164564"/>
                <a:gd name="connsiteY4586" fmla="*/ 1636670 h 6772275"/>
                <a:gd name="connsiteX4587" fmla="*/ 3956227 w 10164564"/>
                <a:gd name="connsiteY4587" fmla="*/ 1667164 h 6772275"/>
                <a:gd name="connsiteX4588" fmla="*/ 3982905 w 10164564"/>
                <a:gd name="connsiteY4588" fmla="*/ 1668435 h 6772275"/>
                <a:gd name="connsiteX4589" fmla="*/ 4012124 w 10164564"/>
                <a:gd name="connsiteY4589" fmla="*/ 1662082 h 6772275"/>
                <a:gd name="connsiteX4590" fmla="*/ 4154409 w 10164564"/>
                <a:gd name="connsiteY4590" fmla="*/ 1653188 h 6772275"/>
                <a:gd name="connsiteX4591" fmla="*/ 4122649 w 10164564"/>
                <a:gd name="connsiteY4591" fmla="*/ 1653188 h 6772275"/>
                <a:gd name="connsiteX4592" fmla="*/ 4137893 w 10164564"/>
                <a:gd name="connsiteY4592" fmla="*/ 1659541 h 6772275"/>
                <a:gd name="connsiteX4593" fmla="*/ 4154409 w 10164564"/>
                <a:gd name="connsiteY4593" fmla="*/ 1653188 h 6772275"/>
                <a:gd name="connsiteX4594" fmla="*/ 1609804 w 10164564"/>
                <a:gd name="connsiteY4594" fmla="*/ 1604905 h 6772275"/>
                <a:gd name="connsiteX4595" fmla="*/ 1597100 w 10164564"/>
                <a:gd name="connsiteY4595" fmla="*/ 1585846 h 6772275"/>
                <a:gd name="connsiteX4596" fmla="*/ 1584396 w 10164564"/>
                <a:gd name="connsiteY4596" fmla="*/ 1604905 h 6772275"/>
                <a:gd name="connsiteX4597" fmla="*/ 1597100 w 10164564"/>
                <a:gd name="connsiteY4597" fmla="*/ 1623964 h 6772275"/>
                <a:gd name="connsiteX4598" fmla="*/ 1609804 w 10164564"/>
                <a:gd name="connsiteY4598" fmla="*/ 1604905 h 6772275"/>
                <a:gd name="connsiteX4599" fmla="*/ 942845 w 10164564"/>
                <a:gd name="connsiteY4599" fmla="*/ 1585846 h 6772275"/>
                <a:gd name="connsiteX4600" fmla="*/ 917437 w 10164564"/>
                <a:gd name="connsiteY4600" fmla="*/ 1573140 h 6772275"/>
                <a:gd name="connsiteX4601" fmla="*/ 894570 w 10164564"/>
                <a:gd name="connsiteY4601" fmla="*/ 1551540 h 6772275"/>
                <a:gd name="connsiteX4602" fmla="*/ 886948 w 10164564"/>
                <a:gd name="connsiteY4602" fmla="*/ 1551540 h 6772275"/>
                <a:gd name="connsiteX4603" fmla="*/ 914896 w 10164564"/>
                <a:gd name="connsiteY4603" fmla="*/ 1585846 h 6772275"/>
                <a:gd name="connsiteX4604" fmla="*/ 942845 w 10164564"/>
                <a:gd name="connsiteY4604" fmla="*/ 1585846 h 6772275"/>
                <a:gd name="connsiteX4605" fmla="*/ 1639023 w 10164564"/>
                <a:gd name="connsiteY4605" fmla="*/ 1573140 h 6772275"/>
                <a:gd name="connsiteX4606" fmla="*/ 1625048 w 10164564"/>
                <a:gd name="connsiteY4606" fmla="*/ 1552811 h 6772275"/>
                <a:gd name="connsiteX4607" fmla="*/ 1640293 w 10164564"/>
                <a:gd name="connsiteY4607" fmla="*/ 1598552 h 6772275"/>
                <a:gd name="connsiteX4608" fmla="*/ 1639023 w 10164564"/>
                <a:gd name="connsiteY4608" fmla="*/ 1573140 h 6772275"/>
                <a:gd name="connsiteX4609" fmla="*/ 3925737 w 10164564"/>
                <a:gd name="connsiteY4609" fmla="*/ 1584576 h 6772275"/>
                <a:gd name="connsiteX4610" fmla="*/ 3902870 w 10164564"/>
                <a:gd name="connsiteY4610" fmla="*/ 1574411 h 6772275"/>
                <a:gd name="connsiteX4611" fmla="*/ 3877462 w 10164564"/>
                <a:gd name="connsiteY4611" fmla="*/ 1509610 h 6772275"/>
                <a:gd name="connsiteX4612" fmla="*/ 3904140 w 10164564"/>
                <a:gd name="connsiteY4612" fmla="*/ 1491822 h 6772275"/>
                <a:gd name="connsiteX4613" fmla="*/ 3954956 w 10164564"/>
                <a:gd name="connsiteY4613" fmla="*/ 1486740 h 6772275"/>
                <a:gd name="connsiteX4614" fmla="*/ 4014665 w 10164564"/>
                <a:gd name="connsiteY4614" fmla="*/ 1491822 h 6772275"/>
                <a:gd name="connsiteX4615" fmla="*/ 3998150 w 10164564"/>
                <a:gd name="connsiteY4615" fmla="*/ 1484199 h 6772275"/>
                <a:gd name="connsiteX4616" fmla="*/ 3991798 w 10164564"/>
                <a:gd name="connsiteY4616" fmla="*/ 1471493 h 6772275"/>
                <a:gd name="connsiteX4617" fmla="*/ 3995609 w 10164564"/>
                <a:gd name="connsiteY4617" fmla="*/ 1460057 h 6772275"/>
                <a:gd name="connsiteX4618" fmla="*/ 3972742 w 10164564"/>
                <a:gd name="connsiteY4618" fmla="*/ 1446081 h 6772275"/>
                <a:gd name="connsiteX4619" fmla="*/ 3935900 w 10164564"/>
                <a:gd name="connsiteY4619" fmla="*/ 1435916 h 6772275"/>
                <a:gd name="connsiteX4620" fmla="*/ 3874921 w 10164564"/>
                <a:gd name="connsiteY4620" fmla="*/ 1419398 h 6772275"/>
                <a:gd name="connsiteX4621" fmla="*/ 3820294 w 10164564"/>
                <a:gd name="connsiteY4621" fmla="*/ 1482928 h 6772275"/>
                <a:gd name="connsiteX4622" fmla="*/ 3849513 w 10164564"/>
                <a:gd name="connsiteY4622" fmla="*/ 1589658 h 6772275"/>
                <a:gd name="connsiteX4623" fmla="*/ 3893977 w 10164564"/>
                <a:gd name="connsiteY4623" fmla="*/ 1590929 h 6772275"/>
                <a:gd name="connsiteX4624" fmla="*/ 3925737 w 10164564"/>
                <a:gd name="connsiteY4624" fmla="*/ 1584576 h 6772275"/>
                <a:gd name="connsiteX4625" fmla="*/ 1921051 w 10164564"/>
                <a:gd name="connsiteY4625" fmla="*/ 1573140 h 6772275"/>
                <a:gd name="connsiteX4626" fmla="*/ 1898184 w 10164564"/>
                <a:gd name="connsiteY4626" fmla="*/ 1560434 h 6772275"/>
                <a:gd name="connsiteX4627" fmla="*/ 1901995 w 10164564"/>
                <a:gd name="connsiteY4627" fmla="*/ 1573140 h 6772275"/>
                <a:gd name="connsiteX4628" fmla="*/ 1921051 w 10164564"/>
                <a:gd name="connsiteY4628" fmla="*/ 1573140 h 6772275"/>
                <a:gd name="connsiteX4629" fmla="*/ 1003824 w 10164564"/>
                <a:gd name="connsiteY4629" fmla="*/ 1551540 h 6772275"/>
                <a:gd name="connsiteX4630" fmla="*/ 965712 w 10164564"/>
                <a:gd name="connsiteY4630" fmla="*/ 1551540 h 6772275"/>
                <a:gd name="connsiteX4631" fmla="*/ 980957 w 10164564"/>
                <a:gd name="connsiteY4631" fmla="*/ 1557893 h 6772275"/>
                <a:gd name="connsiteX4632" fmla="*/ 1003824 w 10164564"/>
                <a:gd name="connsiteY4632" fmla="*/ 1551540 h 6772275"/>
                <a:gd name="connsiteX4633" fmla="*/ 4910295 w 10164564"/>
                <a:gd name="connsiteY4633" fmla="*/ 1515963 h 6772275"/>
                <a:gd name="connsiteX4634" fmla="*/ 4897591 w 10164564"/>
                <a:gd name="connsiteY4634" fmla="*/ 1481657 h 6772275"/>
                <a:gd name="connsiteX4635" fmla="*/ 4907754 w 10164564"/>
                <a:gd name="connsiteY4635" fmla="*/ 1560434 h 6772275"/>
                <a:gd name="connsiteX4636" fmla="*/ 4910295 w 10164564"/>
                <a:gd name="connsiteY4636" fmla="*/ 1515963 h 6772275"/>
                <a:gd name="connsiteX4637" fmla="*/ 2549897 w 10164564"/>
                <a:gd name="connsiteY4637" fmla="*/ 1533752 h 6772275"/>
                <a:gd name="connsiteX4638" fmla="*/ 2495270 w 10164564"/>
                <a:gd name="connsiteY4638" fmla="*/ 1519775 h 6772275"/>
                <a:gd name="connsiteX4639" fmla="*/ 2485107 w 10164564"/>
                <a:gd name="connsiteY4639" fmla="*/ 1533752 h 6772275"/>
                <a:gd name="connsiteX4640" fmla="*/ 2549897 w 10164564"/>
                <a:gd name="connsiteY4640" fmla="*/ 1533752 h 6772275"/>
                <a:gd name="connsiteX4641" fmla="*/ 3462042 w 10164564"/>
                <a:gd name="connsiteY4641" fmla="*/ 1519775 h 6772275"/>
                <a:gd name="connsiteX4642" fmla="*/ 3413767 w 10164564"/>
                <a:gd name="connsiteY4642" fmla="*/ 1507069 h 6772275"/>
                <a:gd name="connsiteX4643" fmla="*/ 3448068 w 10164564"/>
                <a:gd name="connsiteY4643" fmla="*/ 1547728 h 6772275"/>
                <a:gd name="connsiteX4644" fmla="*/ 3462042 w 10164564"/>
                <a:gd name="connsiteY4644" fmla="*/ 1519775 h 6772275"/>
                <a:gd name="connsiteX4645" fmla="*/ 1673323 w 10164564"/>
                <a:gd name="connsiteY4645" fmla="*/ 1522316 h 6772275"/>
                <a:gd name="connsiteX4646" fmla="*/ 1660619 w 10164564"/>
                <a:gd name="connsiteY4646" fmla="*/ 1509610 h 6772275"/>
                <a:gd name="connsiteX4647" fmla="*/ 1647916 w 10164564"/>
                <a:gd name="connsiteY4647" fmla="*/ 1522316 h 6772275"/>
                <a:gd name="connsiteX4648" fmla="*/ 1660619 w 10164564"/>
                <a:gd name="connsiteY4648" fmla="*/ 1535022 h 6772275"/>
                <a:gd name="connsiteX4649" fmla="*/ 1673323 w 10164564"/>
                <a:gd name="connsiteY4649" fmla="*/ 1522316 h 6772275"/>
                <a:gd name="connsiteX4650" fmla="*/ 3745341 w 10164564"/>
                <a:gd name="connsiteY4650" fmla="*/ 1315209 h 6772275"/>
                <a:gd name="connsiteX4651" fmla="*/ 3694525 w 10164564"/>
                <a:gd name="connsiteY4651" fmla="*/ 1312668 h 6772275"/>
                <a:gd name="connsiteX4652" fmla="*/ 3655143 w 10164564"/>
                <a:gd name="connsiteY4652" fmla="*/ 1353327 h 6772275"/>
                <a:gd name="connsiteX4653" fmla="*/ 3623383 w 10164564"/>
                <a:gd name="connsiteY4653" fmla="*/ 1380010 h 6772275"/>
                <a:gd name="connsiteX4654" fmla="*/ 3603056 w 10164564"/>
                <a:gd name="connsiteY4654" fmla="*/ 1397798 h 6772275"/>
                <a:gd name="connsiteX4655" fmla="*/ 3736448 w 10164564"/>
                <a:gd name="connsiteY4655" fmla="*/ 1504528 h 6772275"/>
                <a:gd name="connsiteX4656" fmla="*/ 3754234 w 10164564"/>
                <a:gd name="connsiteY4656" fmla="*/ 1423210 h 6772275"/>
                <a:gd name="connsiteX4657" fmla="*/ 3745341 w 10164564"/>
                <a:gd name="connsiteY4657" fmla="*/ 1315209 h 6772275"/>
                <a:gd name="connsiteX4658" fmla="*/ 1744466 w 10164564"/>
                <a:gd name="connsiteY4658" fmla="*/ 1490551 h 6772275"/>
                <a:gd name="connsiteX4659" fmla="*/ 1749547 w 10164564"/>
                <a:gd name="connsiteY4659" fmla="*/ 1471493 h 6772275"/>
                <a:gd name="connsiteX4660" fmla="*/ 1762251 w 10164564"/>
                <a:gd name="connsiteY4660" fmla="*/ 1485469 h 6772275"/>
                <a:gd name="connsiteX4661" fmla="*/ 1773685 w 10164564"/>
                <a:gd name="connsiteY4661" fmla="*/ 1490551 h 6772275"/>
                <a:gd name="connsiteX4662" fmla="*/ 1794011 w 10164564"/>
                <a:gd name="connsiteY4662" fmla="*/ 1496904 h 6772275"/>
                <a:gd name="connsiteX4663" fmla="*/ 1818149 w 10164564"/>
                <a:gd name="connsiteY4663" fmla="*/ 1433375 h 6772275"/>
                <a:gd name="connsiteX4664" fmla="*/ 1825771 w 10164564"/>
                <a:gd name="connsiteY4664" fmla="*/ 1357139 h 6772275"/>
                <a:gd name="connsiteX4665" fmla="*/ 1838475 w 10164564"/>
                <a:gd name="connsiteY4665" fmla="*/ 1330456 h 6772275"/>
                <a:gd name="connsiteX4666" fmla="*/ 1863883 w 10164564"/>
                <a:gd name="connsiteY4666" fmla="*/ 1297421 h 6772275"/>
                <a:gd name="connsiteX4667" fmla="*/ 1862613 w 10164564"/>
                <a:gd name="connsiteY4667" fmla="*/ 1245327 h 6772275"/>
                <a:gd name="connsiteX4668" fmla="*/ 1842286 w 10164564"/>
                <a:gd name="connsiteY4668" fmla="*/ 1240244 h 6772275"/>
                <a:gd name="connsiteX4669" fmla="*/ 1838475 w 10164564"/>
                <a:gd name="connsiteY4669" fmla="*/ 1268197 h 6772275"/>
                <a:gd name="connsiteX4670" fmla="*/ 1792741 w 10164564"/>
                <a:gd name="connsiteY4670" fmla="*/ 1146220 h 6772275"/>
                <a:gd name="connsiteX4671" fmla="*/ 1764792 w 10164564"/>
                <a:gd name="connsiteY4671" fmla="*/ 1043302 h 6772275"/>
                <a:gd name="connsiteX4672" fmla="*/ 1754629 w 10164564"/>
                <a:gd name="connsiteY4672" fmla="*/ 1026784 h 6772275"/>
                <a:gd name="connsiteX4673" fmla="*/ 1749547 w 10164564"/>
                <a:gd name="connsiteY4673" fmla="*/ 1007725 h 6772275"/>
                <a:gd name="connsiteX4674" fmla="*/ 1693650 w 10164564"/>
                <a:gd name="connsiteY4674" fmla="*/ 1003913 h 6772275"/>
                <a:gd name="connsiteX4675" fmla="*/ 1675864 w 10164564"/>
                <a:gd name="connsiteY4675" fmla="*/ 1011537 h 6772275"/>
                <a:gd name="connsiteX4676" fmla="*/ 1622508 w 10164564"/>
                <a:gd name="connsiteY4676" fmla="*/ 1033137 h 6772275"/>
                <a:gd name="connsiteX4677" fmla="*/ 1618696 w 10164564"/>
                <a:gd name="connsiteY4677" fmla="*/ 1100479 h 6772275"/>
                <a:gd name="connsiteX4678" fmla="*/ 1658079 w 10164564"/>
                <a:gd name="connsiteY4678" fmla="*/ 1141138 h 6772275"/>
                <a:gd name="connsiteX4679" fmla="*/ 1680946 w 10164564"/>
                <a:gd name="connsiteY4679" fmla="*/ 1160197 h 6772275"/>
                <a:gd name="connsiteX4680" fmla="*/ 1712706 w 10164564"/>
                <a:gd name="connsiteY4680" fmla="*/ 1179256 h 6772275"/>
                <a:gd name="connsiteX4681" fmla="*/ 1722869 w 10164564"/>
                <a:gd name="connsiteY4681" fmla="*/ 1152573 h 6772275"/>
                <a:gd name="connsiteX4682" fmla="*/ 1726680 w 10164564"/>
                <a:gd name="connsiteY4682" fmla="*/ 1130973 h 6772275"/>
                <a:gd name="connsiteX4683" fmla="*/ 1745736 w 10164564"/>
                <a:gd name="connsiteY4683" fmla="*/ 1193232 h 6772275"/>
                <a:gd name="connsiteX4684" fmla="*/ 1734302 w 10164564"/>
                <a:gd name="connsiteY4684" fmla="*/ 1221185 h 6772275"/>
                <a:gd name="connsiteX4685" fmla="*/ 1627589 w 10164564"/>
                <a:gd name="connsiteY4685" fmla="*/ 1190691 h 6772275"/>
                <a:gd name="connsiteX4686" fmla="*/ 1578044 w 10164564"/>
                <a:gd name="connsiteY4686" fmla="*/ 1180526 h 6772275"/>
                <a:gd name="connsiteX4687" fmla="*/ 1560258 w 10164564"/>
                <a:gd name="connsiteY4687" fmla="*/ 1172903 h 6772275"/>
                <a:gd name="connsiteX4688" fmla="*/ 1509442 w 10164564"/>
                <a:gd name="connsiteY4688" fmla="*/ 1166550 h 6772275"/>
                <a:gd name="connsiteX4689" fmla="*/ 1470060 w 10164564"/>
                <a:gd name="connsiteY4689" fmla="*/ 1176714 h 6772275"/>
                <a:gd name="connsiteX4690" fmla="*/ 1457356 w 10164564"/>
                <a:gd name="connsiteY4690" fmla="*/ 1179256 h 6772275"/>
                <a:gd name="connsiteX4691" fmla="*/ 1351913 w 10164564"/>
                <a:gd name="connsiteY4691" fmla="*/ 1147491 h 6772275"/>
                <a:gd name="connsiteX4692" fmla="*/ 1279500 w 10164564"/>
                <a:gd name="connsiteY4692" fmla="*/ 1103020 h 6772275"/>
                <a:gd name="connsiteX4693" fmla="*/ 1254092 w 10164564"/>
                <a:gd name="connsiteY4693" fmla="*/ 1086502 h 6772275"/>
                <a:gd name="connsiteX4694" fmla="*/ 1241389 w 10164564"/>
                <a:gd name="connsiteY4694" fmla="*/ 1109373 h 6772275"/>
                <a:gd name="connsiteX4695" fmla="*/ 1241389 w 10164564"/>
                <a:gd name="connsiteY4695" fmla="*/ 1130973 h 6772275"/>
                <a:gd name="connsiteX4696" fmla="*/ 1296016 w 10164564"/>
                <a:gd name="connsiteY4696" fmla="*/ 1217373 h 6772275"/>
                <a:gd name="connsiteX4697" fmla="*/ 1362076 w 10164564"/>
                <a:gd name="connsiteY4697" fmla="*/ 1218644 h 6772275"/>
                <a:gd name="connsiteX4698" fmla="*/ 1734302 w 10164564"/>
                <a:gd name="connsiteY4698" fmla="*/ 1288527 h 6772275"/>
                <a:gd name="connsiteX4699" fmla="*/ 1749547 w 10164564"/>
                <a:gd name="connsiteY4699" fmla="*/ 1319021 h 6772275"/>
                <a:gd name="connsiteX4700" fmla="*/ 1721599 w 10164564"/>
                <a:gd name="connsiteY4700" fmla="*/ 1338080 h 6772275"/>
                <a:gd name="connsiteX4701" fmla="*/ 1367158 w 10164564"/>
                <a:gd name="connsiteY4701" fmla="*/ 1280903 h 6772275"/>
                <a:gd name="connsiteX4702" fmla="*/ 1355724 w 10164564"/>
                <a:gd name="connsiteY4702" fmla="*/ 1261844 h 6772275"/>
                <a:gd name="connsiteX4703" fmla="*/ 1312531 w 10164564"/>
                <a:gd name="connsiteY4703" fmla="*/ 1255491 h 6772275"/>
                <a:gd name="connsiteX4704" fmla="*/ 1279500 w 10164564"/>
                <a:gd name="connsiteY4704" fmla="*/ 1292339 h 6772275"/>
                <a:gd name="connsiteX4705" fmla="*/ 1331587 w 10164564"/>
                <a:gd name="connsiteY4705" fmla="*/ 1324103 h 6772275"/>
                <a:gd name="connsiteX4706" fmla="*/ 1327775 w 10164564"/>
                <a:gd name="connsiteY4706" fmla="*/ 1424481 h 6772275"/>
                <a:gd name="connsiteX4707" fmla="*/ 1344291 w 10164564"/>
                <a:gd name="connsiteY4707" fmla="*/ 1433375 h 6772275"/>
                <a:gd name="connsiteX4708" fmla="*/ 1727951 w 10164564"/>
                <a:gd name="connsiteY4708" fmla="*/ 1491822 h 6772275"/>
                <a:gd name="connsiteX4709" fmla="*/ 1744466 w 10164564"/>
                <a:gd name="connsiteY4709" fmla="*/ 1490551 h 6772275"/>
                <a:gd name="connsiteX4710" fmla="*/ 6631683 w 10164564"/>
                <a:gd name="connsiteY4710" fmla="*/ 1500716 h 6772275"/>
                <a:gd name="connsiteX4711" fmla="*/ 6593571 w 10164564"/>
                <a:gd name="connsiteY4711" fmla="*/ 1500716 h 6772275"/>
                <a:gd name="connsiteX4712" fmla="*/ 6608815 w 10164564"/>
                <a:gd name="connsiteY4712" fmla="*/ 1507069 h 6772275"/>
                <a:gd name="connsiteX4713" fmla="*/ 6631683 w 10164564"/>
                <a:gd name="connsiteY4713" fmla="*/ 1500716 h 6772275"/>
                <a:gd name="connsiteX4714" fmla="*/ 6691391 w 10164564"/>
                <a:gd name="connsiteY4714" fmla="*/ 1504528 h 6772275"/>
                <a:gd name="connsiteX4715" fmla="*/ 6678687 w 10164564"/>
                <a:gd name="connsiteY4715" fmla="*/ 1490551 h 6772275"/>
                <a:gd name="connsiteX4716" fmla="*/ 6665983 w 10164564"/>
                <a:gd name="connsiteY4716" fmla="*/ 1495634 h 6772275"/>
                <a:gd name="connsiteX4717" fmla="*/ 6678687 w 10164564"/>
                <a:gd name="connsiteY4717" fmla="*/ 1509610 h 6772275"/>
                <a:gd name="connsiteX4718" fmla="*/ 6691391 w 10164564"/>
                <a:gd name="connsiteY4718" fmla="*/ 1504528 h 6772275"/>
                <a:gd name="connsiteX4719" fmla="*/ 7237662 w 10164564"/>
                <a:gd name="connsiteY4719" fmla="*/ 1482928 h 6772275"/>
                <a:gd name="connsiteX4720" fmla="*/ 7218606 w 10164564"/>
                <a:gd name="connsiteY4720" fmla="*/ 1471493 h 6772275"/>
                <a:gd name="connsiteX4721" fmla="*/ 7207172 w 10164564"/>
                <a:gd name="connsiteY4721" fmla="*/ 1490551 h 6772275"/>
                <a:gd name="connsiteX4722" fmla="*/ 7237662 w 10164564"/>
                <a:gd name="connsiteY4722" fmla="*/ 1482928 h 6772275"/>
                <a:gd name="connsiteX4723" fmla="*/ 6964527 w 10164564"/>
                <a:gd name="connsiteY4723" fmla="*/ 1485469 h 6772275"/>
                <a:gd name="connsiteX4724" fmla="*/ 7002639 w 10164564"/>
                <a:gd name="connsiteY4724" fmla="*/ 1476575 h 6772275"/>
                <a:gd name="connsiteX4725" fmla="*/ 6961986 w 10164564"/>
                <a:gd name="connsiteY4725" fmla="*/ 1466410 h 6772275"/>
                <a:gd name="connsiteX4726" fmla="*/ 6911170 w 10164564"/>
                <a:gd name="connsiteY4726" fmla="*/ 1462598 h 6772275"/>
                <a:gd name="connsiteX4727" fmla="*/ 6837487 w 10164564"/>
                <a:gd name="connsiteY4727" fmla="*/ 1477846 h 6772275"/>
                <a:gd name="connsiteX4728" fmla="*/ 6768885 w 10164564"/>
                <a:gd name="connsiteY4728" fmla="*/ 1491822 h 6772275"/>
                <a:gd name="connsiteX4729" fmla="*/ 6964527 w 10164564"/>
                <a:gd name="connsiteY4729" fmla="*/ 1485469 h 6772275"/>
                <a:gd name="connsiteX4730" fmla="*/ 1478953 w 10164564"/>
                <a:gd name="connsiteY4730" fmla="*/ 1476575 h 6772275"/>
                <a:gd name="connsiteX4731" fmla="*/ 1454815 w 10164564"/>
                <a:gd name="connsiteY4731" fmla="*/ 1475304 h 6772275"/>
                <a:gd name="connsiteX4732" fmla="*/ 1462438 w 10164564"/>
                <a:gd name="connsiteY4732" fmla="*/ 1482928 h 6772275"/>
                <a:gd name="connsiteX4733" fmla="*/ 1478953 w 10164564"/>
                <a:gd name="connsiteY4733" fmla="*/ 1476575 h 6772275"/>
                <a:gd name="connsiteX4734" fmla="*/ 3017403 w 10164564"/>
                <a:gd name="connsiteY4734" fmla="*/ 1472763 h 6772275"/>
                <a:gd name="connsiteX4735" fmla="*/ 3012322 w 10164564"/>
                <a:gd name="connsiteY4735" fmla="*/ 1453704 h 6772275"/>
                <a:gd name="connsiteX4736" fmla="*/ 3007240 w 10164564"/>
                <a:gd name="connsiteY4736" fmla="*/ 1432104 h 6772275"/>
                <a:gd name="connsiteX4737" fmla="*/ 3000888 w 10164564"/>
                <a:gd name="connsiteY4737" fmla="*/ 1423210 h 6772275"/>
                <a:gd name="connsiteX4738" fmla="*/ 2928476 w 10164564"/>
                <a:gd name="connsiteY4738" fmla="*/ 1409233 h 6772275"/>
                <a:gd name="connsiteX4739" fmla="*/ 2870037 w 10164564"/>
                <a:gd name="connsiteY4739" fmla="*/ 1400339 h 6772275"/>
                <a:gd name="connsiteX4740" fmla="*/ 2791273 w 10164564"/>
                <a:gd name="connsiteY4740" fmla="*/ 1360951 h 6772275"/>
                <a:gd name="connsiteX4741" fmla="*/ 2773487 w 10164564"/>
                <a:gd name="connsiteY4741" fmla="*/ 1344433 h 6772275"/>
                <a:gd name="connsiteX4742" fmla="*/ 2737916 w 10164564"/>
                <a:gd name="connsiteY4742" fmla="*/ 1322833 h 6772275"/>
                <a:gd name="connsiteX4743" fmla="*/ 2638825 w 10164564"/>
                <a:gd name="connsiteY4743" fmla="*/ 1306315 h 6772275"/>
                <a:gd name="connsiteX4744" fmla="*/ 2661692 w 10164564"/>
                <a:gd name="connsiteY4744" fmla="*/ 1320292 h 6772275"/>
                <a:gd name="connsiteX4745" fmla="*/ 2662963 w 10164564"/>
                <a:gd name="connsiteY4745" fmla="*/ 1327915 h 6772275"/>
                <a:gd name="connsiteX4746" fmla="*/ 2626121 w 10164564"/>
                <a:gd name="connsiteY4746" fmla="*/ 1410504 h 6772275"/>
                <a:gd name="connsiteX4747" fmla="*/ 2665503 w 10164564"/>
                <a:gd name="connsiteY4747" fmla="*/ 1444810 h 6772275"/>
                <a:gd name="connsiteX4748" fmla="*/ 2709967 w 10164564"/>
                <a:gd name="connsiteY4748" fmla="*/ 1439728 h 6772275"/>
                <a:gd name="connsiteX4749" fmla="*/ 2720131 w 10164564"/>
                <a:gd name="connsiteY4749" fmla="*/ 1420669 h 6772275"/>
                <a:gd name="connsiteX4750" fmla="*/ 2753161 w 10164564"/>
                <a:gd name="connsiteY4750" fmla="*/ 1401610 h 6772275"/>
                <a:gd name="connsiteX4751" fmla="*/ 2798895 w 10164564"/>
                <a:gd name="connsiteY4751" fmla="*/ 1413045 h 6772275"/>
                <a:gd name="connsiteX4752" fmla="*/ 2856063 w 10164564"/>
                <a:gd name="connsiteY4752" fmla="*/ 1451163 h 6772275"/>
                <a:gd name="connsiteX4753" fmla="*/ 2884012 w 10164564"/>
                <a:gd name="connsiteY4753" fmla="*/ 1456245 h 6772275"/>
                <a:gd name="connsiteX4754" fmla="*/ 2981832 w 10164564"/>
                <a:gd name="connsiteY4754" fmla="*/ 1481657 h 6772275"/>
                <a:gd name="connsiteX4755" fmla="*/ 3017403 w 10164564"/>
                <a:gd name="connsiteY4755" fmla="*/ 1472763 h 6772275"/>
                <a:gd name="connsiteX4756" fmla="*/ 7095377 w 10164564"/>
                <a:gd name="connsiteY4756" fmla="*/ 1475304 h 6772275"/>
                <a:gd name="connsiteX4757" fmla="*/ 7044562 w 10164564"/>
                <a:gd name="connsiteY4757" fmla="*/ 1475304 h 6772275"/>
                <a:gd name="connsiteX4758" fmla="*/ 7066158 w 10164564"/>
                <a:gd name="connsiteY4758" fmla="*/ 1480387 h 6772275"/>
                <a:gd name="connsiteX4759" fmla="*/ 7095377 w 10164564"/>
                <a:gd name="connsiteY4759" fmla="*/ 1475304 h 6772275"/>
                <a:gd name="connsiteX4760" fmla="*/ 4700679 w 10164564"/>
                <a:gd name="connsiteY4760" fmla="*/ 1462598 h 6772275"/>
                <a:gd name="connsiteX4761" fmla="*/ 4668919 w 10164564"/>
                <a:gd name="connsiteY4761" fmla="*/ 1462598 h 6772275"/>
                <a:gd name="connsiteX4762" fmla="*/ 4684164 w 10164564"/>
                <a:gd name="connsiteY4762" fmla="*/ 1468951 h 6772275"/>
                <a:gd name="connsiteX4763" fmla="*/ 4700679 w 10164564"/>
                <a:gd name="connsiteY4763" fmla="*/ 1462598 h 6772275"/>
                <a:gd name="connsiteX4764" fmla="*/ 2560061 w 10164564"/>
                <a:gd name="connsiteY4764" fmla="*/ 1366033 h 6772275"/>
                <a:gd name="connsiteX4765" fmla="*/ 2476214 w 10164564"/>
                <a:gd name="connsiteY4765" fmla="*/ 1277091 h 6772275"/>
                <a:gd name="connsiteX4766" fmla="*/ 2441914 w 10164564"/>
                <a:gd name="connsiteY4766" fmla="*/ 1280903 h 6772275"/>
                <a:gd name="connsiteX4767" fmla="*/ 2468592 w 10164564"/>
                <a:gd name="connsiteY4767" fmla="*/ 1293609 h 6772275"/>
                <a:gd name="connsiteX4768" fmla="*/ 2462240 w 10164564"/>
                <a:gd name="connsiteY4768" fmla="*/ 1332998 h 6772275"/>
                <a:gd name="connsiteX4769" fmla="*/ 2449536 w 10164564"/>
                <a:gd name="connsiteY4769" fmla="*/ 1380010 h 6772275"/>
                <a:gd name="connsiteX4770" fmla="*/ 2482566 w 10164564"/>
                <a:gd name="connsiteY4770" fmla="*/ 1407963 h 6772275"/>
                <a:gd name="connsiteX4771" fmla="*/ 2487648 w 10164564"/>
                <a:gd name="connsiteY4771" fmla="*/ 1419398 h 6772275"/>
                <a:gd name="connsiteX4772" fmla="*/ 2513056 w 10164564"/>
                <a:gd name="connsiteY4772" fmla="*/ 1427022 h 6772275"/>
                <a:gd name="connsiteX4773" fmla="*/ 2560061 w 10164564"/>
                <a:gd name="connsiteY4773" fmla="*/ 1366033 h 6772275"/>
                <a:gd name="connsiteX4774" fmla="*/ 3448068 w 10164564"/>
                <a:gd name="connsiteY4774" fmla="*/ 1425751 h 6772275"/>
                <a:gd name="connsiteX4775" fmla="*/ 3423930 w 10164564"/>
                <a:gd name="connsiteY4775" fmla="*/ 1424481 h 6772275"/>
                <a:gd name="connsiteX4776" fmla="*/ 3431553 w 10164564"/>
                <a:gd name="connsiteY4776" fmla="*/ 1432104 h 6772275"/>
                <a:gd name="connsiteX4777" fmla="*/ 3448068 w 10164564"/>
                <a:gd name="connsiteY4777" fmla="*/ 1425751 h 6772275"/>
                <a:gd name="connsiteX4778" fmla="*/ 9425285 w 10164564"/>
                <a:gd name="connsiteY4778" fmla="*/ 1424481 h 6772275"/>
                <a:gd name="connsiteX4779" fmla="*/ 9247430 w 10164564"/>
                <a:gd name="connsiteY4779" fmla="*/ 1424481 h 6772275"/>
                <a:gd name="connsiteX4780" fmla="*/ 9340169 w 10164564"/>
                <a:gd name="connsiteY4780" fmla="*/ 1428292 h 6772275"/>
                <a:gd name="connsiteX4781" fmla="*/ 9425285 w 10164564"/>
                <a:gd name="connsiteY4781" fmla="*/ 1424481 h 6772275"/>
                <a:gd name="connsiteX4782" fmla="*/ 3929548 w 10164564"/>
                <a:gd name="connsiteY4782" fmla="*/ 1405422 h 6772275"/>
                <a:gd name="connsiteX4783" fmla="*/ 3925737 w 10164564"/>
                <a:gd name="connsiteY4783" fmla="*/ 1399069 h 6772275"/>
                <a:gd name="connsiteX4784" fmla="*/ 3904140 w 10164564"/>
                <a:gd name="connsiteY4784" fmla="*/ 1387633 h 6772275"/>
                <a:gd name="connsiteX4785" fmla="*/ 3883814 w 10164564"/>
                <a:gd name="connsiteY4785" fmla="*/ 1376198 h 6772275"/>
                <a:gd name="connsiteX4786" fmla="*/ 3885084 w 10164564"/>
                <a:gd name="connsiteY4786" fmla="*/ 1402880 h 6772275"/>
                <a:gd name="connsiteX4787" fmla="*/ 3929548 w 10164564"/>
                <a:gd name="connsiteY4787" fmla="*/ 1405422 h 6772275"/>
                <a:gd name="connsiteX4788" fmla="*/ 9115308 w 10164564"/>
                <a:gd name="connsiteY4788" fmla="*/ 1411775 h 6772275"/>
                <a:gd name="connsiteX4789" fmla="*/ 9045436 w 10164564"/>
                <a:gd name="connsiteY4789" fmla="*/ 1411775 h 6772275"/>
                <a:gd name="connsiteX4790" fmla="*/ 9079737 w 10164564"/>
                <a:gd name="connsiteY4790" fmla="*/ 1416857 h 6772275"/>
                <a:gd name="connsiteX4791" fmla="*/ 9115308 w 10164564"/>
                <a:gd name="connsiteY4791" fmla="*/ 1411775 h 6772275"/>
                <a:gd name="connsiteX4792" fmla="*/ 8975565 w 10164564"/>
                <a:gd name="connsiteY4792" fmla="*/ 1399069 h 6772275"/>
                <a:gd name="connsiteX4793" fmla="*/ 8931101 w 10164564"/>
                <a:gd name="connsiteY4793" fmla="*/ 1399069 h 6772275"/>
                <a:gd name="connsiteX4794" fmla="*/ 8952697 w 10164564"/>
                <a:gd name="connsiteY4794" fmla="*/ 1405422 h 6772275"/>
                <a:gd name="connsiteX4795" fmla="*/ 8975565 w 10164564"/>
                <a:gd name="connsiteY4795" fmla="*/ 1399069 h 6772275"/>
                <a:gd name="connsiteX4796" fmla="*/ 3600516 w 10164564"/>
                <a:gd name="connsiteY4796" fmla="*/ 1316480 h 6772275"/>
                <a:gd name="connsiteX4797" fmla="*/ 3594164 w 10164564"/>
                <a:gd name="connsiteY4797" fmla="*/ 1331727 h 6772275"/>
                <a:gd name="connsiteX4798" fmla="*/ 3600516 w 10164564"/>
                <a:gd name="connsiteY4798" fmla="*/ 1348245 h 6772275"/>
                <a:gd name="connsiteX4799" fmla="*/ 3600516 w 10164564"/>
                <a:gd name="connsiteY4799" fmla="*/ 1316480 h 6772275"/>
                <a:gd name="connsiteX4800" fmla="*/ 98031 w 10164564"/>
                <a:gd name="connsiteY4800" fmla="*/ 1326645 h 6772275"/>
                <a:gd name="connsiteX4801" fmla="*/ 45945 w 10164564"/>
                <a:gd name="connsiteY4801" fmla="*/ 1280903 h 6772275"/>
                <a:gd name="connsiteX4802" fmla="*/ 25619 w 10164564"/>
                <a:gd name="connsiteY4802" fmla="*/ 1322833 h 6772275"/>
                <a:gd name="connsiteX4803" fmla="*/ 98031 w 10164564"/>
                <a:gd name="connsiteY4803" fmla="*/ 1326645 h 6772275"/>
                <a:gd name="connsiteX4804" fmla="*/ 3853325 w 10164564"/>
                <a:gd name="connsiteY4804" fmla="*/ 1269468 h 6772275"/>
                <a:gd name="connsiteX4805" fmla="*/ 3807590 w 10164564"/>
                <a:gd name="connsiteY4805" fmla="*/ 1265656 h 6772275"/>
                <a:gd name="connsiteX4806" fmla="*/ 3822835 w 10164564"/>
                <a:gd name="connsiteY4806" fmla="*/ 1291068 h 6772275"/>
                <a:gd name="connsiteX4807" fmla="*/ 3853325 w 10164564"/>
                <a:gd name="connsiteY4807" fmla="*/ 1269468 h 6772275"/>
                <a:gd name="connsiteX4808" fmla="*/ 428334 w 10164564"/>
                <a:gd name="connsiteY4808" fmla="*/ 1268197 h 6772275"/>
                <a:gd name="connsiteX4809" fmla="*/ 415630 w 10164564"/>
                <a:gd name="connsiteY4809" fmla="*/ 1255491 h 6772275"/>
                <a:gd name="connsiteX4810" fmla="*/ 402927 w 10164564"/>
                <a:gd name="connsiteY4810" fmla="*/ 1268197 h 6772275"/>
                <a:gd name="connsiteX4811" fmla="*/ 415630 w 10164564"/>
                <a:gd name="connsiteY4811" fmla="*/ 1280903 h 6772275"/>
                <a:gd name="connsiteX4812" fmla="*/ 428334 w 10164564"/>
                <a:gd name="connsiteY4812" fmla="*/ 1268197 h 6772275"/>
                <a:gd name="connsiteX4813" fmla="*/ 524885 w 10164564"/>
                <a:gd name="connsiteY4813" fmla="*/ 1246597 h 6772275"/>
                <a:gd name="connsiteX4814" fmla="*/ 512181 w 10164564"/>
                <a:gd name="connsiteY4814" fmla="*/ 1269468 h 6772275"/>
                <a:gd name="connsiteX4815" fmla="*/ 527425 w 10164564"/>
                <a:gd name="connsiteY4815" fmla="*/ 1269468 h 6772275"/>
                <a:gd name="connsiteX4816" fmla="*/ 524885 w 10164564"/>
                <a:gd name="connsiteY4816" fmla="*/ 1246597 h 6772275"/>
                <a:gd name="connsiteX4817" fmla="*/ 1552636 w 10164564"/>
                <a:gd name="connsiteY4817" fmla="*/ 1268197 h 6772275"/>
                <a:gd name="connsiteX4818" fmla="*/ 1532309 w 10164564"/>
                <a:gd name="connsiteY4818" fmla="*/ 1255491 h 6772275"/>
                <a:gd name="connsiteX4819" fmla="*/ 1527228 w 10164564"/>
                <a:gd name="connsiteY4819" fmla="*/ 1268197 h 6772275"/>
                <a:gd name="connsiteX4820" fmla="*/ 1547554 w 10164564"/>
                <a:gd name="connsiteY4820" fmla="*/ 1280903 h 6772275"/>
                <a:gd name="connsiteX4821" fmla="*/ 1552636 w 10164564"/>
                <a:gd name="connsiteY4821" fmla="*/ 1268197 h 6772275"/>
                <a:gd name="connsiteX4822" fmla="*/ 326703 w 10164564"/>
                <a:gd name="connsiteY4822" fmla="*/ 1230079 h 6772275"/>
                <a:gd name="connsiteX4823" fmla="*/ 313999 w 10164564"/>
                <a:gd name="connsiteY4823" fmla="*/ 1217373 h 6772275"/>
                <a:gd name="connsiteX4824" fmla="*/ 301295 w 10164564"/>
                <a:gd name="connsiteY4824" fmla="*/ 1230079 h 6772275"/>
                <a:gd name="connsiteX4825" fmla="*/ 313999 w 10164564"/>
                <a:gd name="connsiteY4825" fmla="*/ 1242785 h 6772275"/>
                <a:gd name="connsiteX4826" fmla="*/ 326703 w 10164564"/>
                <a:gd name="connsiteY4826" fmla="*/ 1230079 h 6772275"/>
                <a:gd name="connsiteX4827" fmla="*/ 733230 w 10164564"/>
                <a:gd name="connsiteY4827" fmla="*/ 1232621 h 6772275"/>
                <a:gd name="connsiteX4828" fmla="*/ 714174 w 10164564"/>
                <a:gd name="connsiteY4828" fmla="*/ 1221185 h 6772275"/>
                <a:gd name="connsiteX4829" fmla="*/ 695118 w 10164564"/>
                <a:gd name="connsiteY4829" fmla="*/ 1232621 h 6772275"/>
                <a:gd name="connsiteX4830" fmla="*/ 714174 w 10164564"/>
                <a:gd name="connsiteY4830" fmla="*/ 1242785 h 6772275"/>
                <a:gd name="connsiteX4831" fmla="*/ 733230 w 10164564"/>
                <a:gd name="connsiteY4831" fmla="*/ 1232621 h 6772275"/>
                <a:gd name="connsiteX4832" fmla="*/ 2760783 w 10164564"/>
                <a:gd name="connsiteY4832" fmla="*/ 1208479 h 6772275"/>
                <a:gd name="connsiteX4833" fmla="*/ 2767135 w 10164564"/>
                <a:gd name="connsiteY4833" fmla="*/ 1181797 h 6772275"/>
                <a:gd name="connsiteX4834" fmla="*/ 2760783 w 10164564"/>
                <a:gd name="connsiteY4834" fmla="*/ 1165279 h 6772275"/>
                <a:gd name="connsiteX4835" fmla="*/ 2755702 w 10164564"/>
                <a:gd name="connsiteY4835" fmla="*/ 1153844 h 6772275"/>
                <a:gd name="connsiteX4836" fmla="*/ 2735375 w 10164564"/>
                <a:gd name="connsiteY4836" fmla="*/ 1174173 h 6772275"/>
                <a:gd name="connsiteX4837" fmla="*/ 2744268 w 10164564"/>
                <a:gd name="connsiteY4837" fmla="*/ 1185609 h 6772275"/>
                <a:gd name="connsiteX4838" fmla="*/ 2737916 w 10164564"/>
                <a:gd name="connsiteY4838" fmla="*/ 1195773 h 6772275"/>
                <a:gd name="connsiteX4839" fmla="*/ 2715049 w 10164564"/>
                <a:gd name="connsiteY4839" fmla="*/ 1222456 h 6772275"/>
                <a:gd name="connsiteX4840" fmla="*/ 2760783 w 10164564"/>
                <a:gd name="connsiteY4840" fmla="*/ 1208479 h 6772275"/>
                <a:gd name="connsiteX4841" fmla="*/ 669710 w 10164564"/>
                <a:gd name="connsiteY4841" fmla="*/ 1179256 h 6772275"/>
                <a:gd name="connsiteX4842" fmla="*/ 587134 w 10164564"/>
                <a:gd name="connsiteY4842" fmla="*/ 1179256 h 6772275"/>
                <a:gd name="connsiteX4843" fmla="*/ 610001 w 10164564"/>
                <a:gd name="connsiteY4843" fmla="*/ 1190691 h 6772275"/>
                <a:gd name="connsiteX4844" fmla="*/ 669710 w 10164564"/>
                <a:gd name="connsiteY4844" fmla="*/ 1179256 h 6772275"/>
                <a:gd name="connsiteX4845" fmla="*/ 491854 w 10164564"/>
                <a:gd name="connsiteY4845" fmla="*/ 1166550 h 6772275"/>
                <a:gd name="connsiteX4846" fmla="*/ 463906 w 10164564"/>
                <a:gd name="connsiteY4846" fmla="*/ 1155114 h 6772275"/>
                <a:gd name="connsiteX4847" fmla="*/ 460094 w 10164564"/>
                <a:gd name="connsiteY4847" fmla="*/ 1166550 h 6772275"/>
                <a:gd name="connsiteX4848" fmla="*/ 489314 w 10164564"/>
                <a:gd name="connsiteY4848" fmla="*/ 1177985 h 6772275"/>
                <a:gd name="connsiteX4849" fmla="*/ 491854 w 10164564"/>
                <a:gd name="connsiteY4849" fmla="*/ 1166550 h 6772275"/>
                <a:gd name="connsiteX4850" fmla="*/ 8063420 w 10164564"/>
                <a:gd name="connsiteY4850" fmla="*/ 1134785 h 6772275"/>
                <a:gd name="connsiteX4851" fmla="*/ 8045634 w 10164564"/>
                <a:gd name="connsiteY4851" fmla="*/ 1115726 h 6772275"/>
                <a:gd name="connsiteX4852" fmla="*/ 8021497 w 10164564"/>
                <a:gd name="connsiteY4852" fmla="*/ 1146220 h 6772275"/>
                <a:gd name="connsiteX4853" fmla="*/ 8063420 w 10164564"/>
                <a:gd name="connsiteY4853" fmla="*/ 1134785 h 6772275"/>
                <a:gd name="connsiteX4854" fmla="*/ 9553595 w 10164564"/>
                <a:gd name="connsiteY4854" fmla="*/ 1144949 h 6772275"/>
                <a:gd name="connsiteX4855" fmla="*/ 9521835 w 10164564"/>
                <a:gd name="connsiteY4855" fmla="*/ 1144949 h 6772275"/>
                <a:gd name="connsiteX4856" fmla="*/ 9537080 w 10164564"/>
                <a:gd name="connsiteY4856" fmla="*/ 1151302 h 6772275"/>
                <a:gd name="connsiteX4857" fmla="*/ 9553595 w 10164564"/>
                <a:gd name="connsiteY4857" fmla="*/ 1144949 h 6772275"/>
                <a:gd name="connsiteX4858" fmla="*/ 1444652 w 10164564"/>
                <a:gd name="connsiteY4858" fmla="*/ 1129702 h 6772275"/>
                <a:gd name="connsiteX4859" fmla="*/ 1431948 w 10164564"/>
                <a:gd name="connsiteY4859" fmla="*/ 1109373 h 6772275"/>
                <a:gd name="connsiteX4860" fmla="*/ 1478953 w 10164564"/>
                <a:gd name="connsiteY4860" fmla="*/ 1068714 h 6772275"/>
                <a:gd name="connsiteX4861" fmla="*/ 1508172 w 10164564"/>
                <a:gd name="connsiteY4861" fmla="*/ 1061090 h 6772275"/>
                <a:gd name="connsiteX4862" fmla="*/ 1524687 w 10164564"/>
                <a:gd name="connsiteY4862" fmla="*/ 1062361 h 6772275"/>
                <a:gd name="connsiteX4863" fmla="*/ 1542473 w 10164564"/>
                <a:gd name="connsiteY4863" fmla="*/ 1052196 h 6772275"/>
                <a:gd name="connsiteX4864" fmla="*/ 1528498 w 10164564"/>
                <a:gd name="connsiteY4864" fmla="*/ 1034408 h 6772275"/>
                <a:gd name="connsiteX4865" fmla="*/ 1491657 w 10164564"/>
                <a:gd name="connsiteY4865" fmla="*/ 1021702 h 6772275"/>
                <a:gd name="connsiteX4866" fmla="*/ 1471330 w 10164564"/>
                <a:gd name="connsiteY4866" fmla="*/ 1035678 h 6772275"/>
                <a:gd name="connsiteX4867" fmla="*/ 1466249 w 10164564"/>
                <a:gd name="connsiteY4867" fmla="*/ 1052196 h 6772275"/>
                <a:gd name="connsiteX4868" fmla="*/ 1438300 w 10164564"/>
                <a:gd name="connsiteY4868" fmla="*/ 1039490 h 6772275"/>
                <a:gd name="connsiteX4869" fmla="*/ 1415433 w 10164564"/>
                <a:gd name="connsiteY4869" fmla="*/ 1034408 h 6772275"/>
                <a:gd name="connsiteX4870" fmla="*/ 1409081 w 10164564"/>
                <a:gd name="connsiteY4870" fmla="*/ 1034408 h 6772275"/>
                <a:gd name="connsiteX4871" fmla="*/ 1386214 w 10164564"/>
                <a:gd name="connsiteY4871" fmla="*/ 992478 h 6772275"/>
                <a:gd name="connsiteX4872" fmla="*/ 1370969 w 10164564"/>
                <a:gd name="connsiteY4872" fmla="*/ 940384 h 6772275"/>
                <a:gd name="connsiteX4873" fmla="*/ 1368428 w 10164564"/>
                <a:gd name="connsiteY4873" fmla="*/ 927678 h 6772275"/>
                <a:gd name="connsiteX4874" fmla="*/ 1349372 w 10164564"/>
                <a:gd name="connsiteY4874" fmla="*/ 996290 h 6772275"/>
                <a:gd name="connsiteX4875" fmla="*/ 1387484 w 10164564"/>
                <a:gd name="connsiteY4875" fmla="*/ 1099208 h 6772275"/>
                <a:gd name="connsiteX4876" fmla="*/ 1444652 w 10164564"/>
                <a:gd name="connsiteY4876" fmla="*/ 1129702 h 6772275"/>
                <a:gd name="connsiteX4877" fmla="*/ 1355724 w 10164564"/>
                <a:gd name="connsiteY4877" fmla="*/ 1103020 h 6772275"/>
                <a:gd name="connsiteX4878" fmla="*/ 1335398 w 10164564"/>
                <a:gd name="connsiteY4878" fmla="*/ 1090314 h 6772275"/>
                <a:gd name="connsiteX4879" fmla="*/ 1323964 w 10164564"/>
                <a:gd name="connsiteY4879" fmla="*/ 1103020 h 6772275"/>
                <a:gd name="connsiteX4880" fmla="*/ 1344291 w 10164564"/>
                <a:gd name="connsiteY4880" fmla="*/ 1115726 h 6772275"/>
                <a:gd name="connsiteX4881" fmla="*/ 1355724 w 10164564"/>
                <a:gd name="connsiteY4881" fmla="*/ 1103020 h 6772275"/>
                <a:gd name="connsiteX4882" fmla="*/ 6208640 w 10164564"/>
                <a:gd name="connsiteY4882" fmla="*/ 1066173 h 6772275"/>
                <a:gd name="connsiteX4883" fmla="*/ 6152743 w 10164564"/>
                <a:gd name="connsiteY4883" fmla="*/ 1024243 h 6772275"/>
                <a:gd name="connsiteX4884" fmla="*/ 6147661 w 10164564"/>
                <a:gd name="connsiteY4884" fmla="*/ 1063631 h 6772275"/>
                <a:gd name="connsiteX4885" fmla="*/ 6208640 w 10164564"/>
                <a:gd name="connsiteY4885" fmla="*/ 1066173 h 6772275"/>
                <a:gd name="connsiteX4886" fmla="*/ 1307449 w 10164564"/>
                <a:gd name="connsiteY4886" fmla="*/ 986125 h 6772275"/>
                <a:gd name="connsiteX4887" fmla="*/ 1278230 w 10164564"/>
                <a:gd name="connsiteY4887" fmla="*/ 982313 h 6772275"/>
                <a:gd name="connsiteX4888" fmla="*/ 1287123 w 10164564"/>
                <a:gd name="connsiteY4888" fmla="*/ 1010266 h 6772275"/>
                <a:gd name="connsiteX4889" fmla="*/ 1307449 w 10164564"/>
                <a:gd name="connsiteY4889" fmla="*/ 986125 h 6772275"/>
                <a:gd name="connsiteX4890" fmla="*/ 6502102 w 10164564"/>
                <a:gd name="connsiteY4890" fmla="*/ 970878 h 6772275"/>
                <a:gd name="connsiteX4891" fmla="*/ 6447475 w 10164564"/>
                <a:gd name="connsiteY4891" fmla="*/ 972148 h 6772275"/>
                <a:gd name="connsiteX4892" fmla="*/ 6474153 w 10164564"/>
                <a:gd name="connsiteY4892" fmla="*/ 984854 h 6772275"/>
                <a:gd name="connsiteX4893" fmla="*/ 6502102 w 10164564"/>
                <a:gd name="connsiteY4893" fmla="*/ 970878 h 6772275"/>
                <a:gd name="connsiteX4894" fmla="*/ 8854877 w 10164564"/>
                <a:gd name="connsiteY4894" fmla="*/ 920054 h 6772275"/>
                <a:gd name="connsiteX4895" fmla="*/ 8843443 w 10164564"/>
                <a:gd name="connsiteY4895" fmla="*/ 908619 h 6772275"/>
                <a:gd name="connsiteX4896" fmla="*/ 8825658 w 10164564"/>
                <a:gd name="connsiteY4896" fmla="*/ 926407 h 6772275"/>
                <a:gd name="connsiteX4897" fmla="*/ 8854877 w 10164564"/>
                <a:gd name="connsiteY4897" fmla="*/ 920054 h 6772275"/>
                <a:gd name="connsiteX4898" fmla="*/ 8952697 w 10164564"/>
                <a:gd name="connsiteY4898" fmla="*/ 925136 h 6772275"/>
                <a:gd name="connsiteX4899" fmla="*/ 8939994 w 10164564"/>
                <a:gd name="connsiteY4899" fmla="*/ 912430 h 6772275"/>
                <a:gd name="connsiteX4900" fmla="*/ 8927290 w 10164564"/>
                <a:gd name="connsiteY4900" fmla="*/ 925136 h 6772275"/>
                <a:gd name="connsiteX4901" fmla="*/ 8939994 w 10164564"/>
                <a:gd name="connsiteY4901" fmla="*/ 937842 h 6772275"/>
                <a:gd name="connsiteX4902" fmla="*/ 8952697 w 10164564"/>
                <a:gd name="connsiteY4902" fmla="*/ 925136 h 6772275"/>
                <a:gd name="connsiteX4903" fmla="*/ 805642 w 10164564"/>
                <a:gd name="connsiteY4903" fmla="*/ 892101 h 6772275"/>
                <a:gd name="connsiteX4904" fmla="*/ 781505 w 10164564"/>
                <a:gd name="connsiteY4904" fmla="*/ 890830 h 6772275"/>
                <a:gd name="connsiteX4905" fmla="*/ 789127 w 10164564"/>
                <a:gd name="connsiteY4905" fmla="*/ 898454 h 6772275"/>
                <a:gd name="connsiteX4906" fmla="*/ 805642 w 10164564"/>
                <a:gd name="connsiteY4906" fmla="*/ 892101 h 6772275"/>
                <a:gd name="connsiteX4907" fmla="*/ 2088743 w 10164564"/>
                <a:gd name="connsiteY4907" fmla="*/ 846359 h 6772275"/>
                <a:gd name="connsiteX4908" fmla="*/ 2081121 w 10164564"/>
                <a:gd name="connsiteY4908" fmla="*/ 853983 h 6772275"/>
                <a:gd name="connsiteX4909" fmla="*/ 2087473 w 10164564"/>
                <a:gd name="connsiteY4909" fmla="*/ 870501 h 6772275"/>
                <a:gd name="connsiteX4910" fmla="*/ 2088743 w 10164564"/>
                <a:gd name="connsiteY4910" fmla="*/ 846359 h 6772275"/>
                <a:gd name="connsiteX4911" fmla="*/ 434686 w 10164564"/>
                <a:gd name="connsiteY4911" fmla="*/ 848901 h 6772275"/>
                <a:gd name="connsiteX4912" fmla="*/ 429605 w 10164564"/>
                <a:gd name="connsiteY4912" fmla="*/ 836195 h 6772275"/>
                <a:gd name="connsiteX4913" fmla="*/ 415630 w 10164564"/>
                <a:gd name="connsiteY4913" fmla="*/ 848901 h 6772275"/>
                <a:gd name="connsiteX4914" fmla="*/ 420712 w 10164564"/>
                <a:gd name="connsiteY4914" fmla="*/ 861607 h 6772275"/>
                <a:gd name="connsiteX4915" fmla="*/ 434686 w 10164564"/>
                <a:gd name="connsiteY4915" fmla="*/ 848901 h 6772275"/>
                <a:gd name="connsiteX4916" fmla="*/ 8863770 w 10164564"/>
                <a:gd name="connsiteY4916" fmla="*/ 850171 h 6772275"/>
                <a:gd name="connsiteX4917" fmla="*/ 8806602 w 10164564"/>
                <a:gd name="connsiteY4917" fmla="*/ 836195 h 6772275"/>
                <a:gd name="connsiteX4918" fmla="*/ 8828199 w 10164564"/>
                <a:gd name="connsiteY4918" fmla="*/ 852712 h 6772275"/>
                <a:gd name="connsiteX4919" fmla="*/ 8861229 w 10164564"/>
                <a:gd name="connsiteY4919" fmla="*/ 860336 h 6772275"/>
                <a:gd name="connsiteX4920" fmla="*/ 8863770 w 10164564"/>
                <a:gd name="connsiteY4920" fmla="*/ 850171 h 6772275"/>
                <a:gd name="connsiteX4921" fmla="*/ 8901882 w 10164564"/>
                <a:gd name="connsiteY4921" fmla="*/ 767583 h 6772275"/>
                <a:gd name="connsiteX4922" fmla="*/ 8890448 w 10164564"/>
                <a:gd name="connsiteY4922" fmla="*/ 799347 h 6772275"/>
                <a:gd name="connsiteX4923" fmla="*/ 8903152 w 10164564"/>
                <a:gd name="connsiteY4923" fmla="*/ 812053 h 6772275"/>
                <a:gd name="connsiteX4924" fmla="*/ 8901882 w 10164564"/>
                <a:gd name="connsiteY4924" fmla="*/ 767583 h 6772275"/>
                <a:gd name="connsiteX4925" fmla="*/ 8990809 w 10164564"/>
                <a:gd name="connsiteY4925" fmla="*/ 823489 h 6772275"/>
                <a:gd name="connsiteX4926" fmla="*/ 8985728 w 10164564"/>
                <a:gd name="connsiteY4926" fmla="*/ 810783 h 6772275"/>
                <a:gd name="connsiteX4927" fmla="*/ 8971753 w 10164564"/>
                <a:gd name="connsiteY4927" fmla="*/ 823489 h 6772275"/>
                <a:gd name="connsiteX4928" fmla="*/ 8976835 w 10164564"/>
                <a:gd name="connsiteY4928" fmla="*/ 836195 h 6772275"/>
                <a:gd name="connsiteX4929" fmla="*/ 8990809 w 10164564"/>
                <a:gd name="connsiteY4929" fmla="*/ 823489 h 6772275"/>
                <a:gd name="connsiteX4930" fmla="*/ 6752370 w 10164564"/>
                <a:gd name="connsiteY4930" fmla="*/ 789183 h 6772275"/>
                <a:gd name="connsiteX4931" fmla="*/ 6701554 w 10164564"/>
                <a:gd name="connsiteY4931" fmla="*/ 789183 h 6772275"/>
                <a:gd name="connsiteX4932" fmla="*/ 6723151 w 10164564"/>
                <a:gd name="connsiteY4932" fmla="*/ 794265 h 6772275"/>
                <a:gd name="connsiteX4933" fmla="*/ 6752370 w 10164564"/>
                <a:gd name="connsiteY4933" fmla="*/ 789183 h 6772275"/>
                <a:gd name="connsiteX4934" fmla="*/ 7324049 w 10164564"/>
                <a:gd name="connsiteY4934" fmla="*/ 776477 h 6772275"/>
                <a:gd name="connsiteX4935" fmla="*/ 7127137 w 10164564"/>
                <a:gd name="connsiteY4935" fmla="*/ 776477 h 6772275"/>
                <a:gd name="connsiteX4936" fmla="*/ 7224958 w 10164564"/>
                <a:gd name="connsiteY4936" fmla="*/ 780288 h 6772275"/>
                <a:gd name="connsiteX4937" fmla="*/ 7324049 w 10164564"/>
                <a:gd name="connsiteY4937" fmla="*/ 776477 h 6772275"/>
                <a:gd name="connsiteX4938" fmla="*/ 7574317 w 10164564"/>
                <a:gd name="connsiteY4938" fmla="*/ 747253 h 6772275"/>
                <a:gd name="connsiteX4939" fmla="*/ 7332942 w 10164564"/>
                <a:gd name="connsiteY4939" fmla="*/ 743441 h 6772275"/>
                <a:gd name="connsiteX4940" fmla="*/ 6672335 w 10164564"/>
                <a:gd name="connsiteY4940" fmla="*/ 759959 h 6772275"/>
                <a:gd name="connsiteX4941" fmla="*/ 7574317 w 10164564"/>
                <a:gd name="connsiteY4941" fmla="*/ 747253 h 6772275"/>
                <a:gd name="connsiteX4942" fmla="*/ 7834748 w 10164564"/>
                <a:gd name="connsiteY4942" fmla="*/ 710406 h 6772275"/>
                <a:gd name="connsiteX4943" fmla="*/ 7688653 w 10164564"/>
                <a:gd name="connsiteY4943" fmla="*/ 709135 h 6772275"/>
                <a:gd name="connsiteX4944" fmla="*/ 7561613 w 10164564"/>
                <a:gd name="connsiteY4944" fmla="*/ 718029 h 6772275"/>
                <a:gd name="connsiteX4945" fmla="*/ 7707709 w 10164564"/>
                <a:gd name="connsiteY4945" fmla="*/ 719300 h 6772275"/>
                <a:gd name="connsiteX4946" fmla="*/ 7834748 w 10164564"/>
                <a:gd name="connsiteY4946" fmla="*/ 710406 h 6772275"/>
                <a:gd name="connsiteX4947" fmla="*/ 5852929 w 10164564"/>
                <a:gd name="connsiteY4947" fmla="*/ 607487 h 6772275"/>
                <a:gd name="connsiteX4948" fmla="*/ 5802113 w 10164564"/>
                <a:gd name="connsiteY4948" fmla="*/ 596052 h 6772275"/>
                <a:gd name="connsiteX4949" fmla="*/ 5808465 w 10164564"/>
                <a:gd name="connsiteY4949" fmla="*/ 607487 h 6772275"/>
                <a:gd name="connsiteX4950" fmla="*/ 5852929 w 10164564"/>
                <a:gd name="connsiteY4950" fmla="*/ 607487 h 6772275"/>
                <a:gd name="connsiteX4951" fmla="*/ 4557125 w 10164564"/>
                <a:gd name="connsiteY4951" fmla="*/ 592240 h 6772275"/>
                <a:gd name="connsiteX4952" fmla="*/ 4435166 w 10164564"/>
                <a:gd name="connsiteY4952" fmla="*/ 563017 h 6772275"/>
                <a:gd name="connsiteX4953" fmla="*/ 4346239 w 10164564"/>
                <a:gd name="connsiteY4953" fmla="*/ 543958 h 6772275"/>
                <a:gd name="connsiteX4954" fmla="*/ 4289071 w 10164564"/>
                <a:gd name="connsiteY4954" fmla="*/ 526169 h 6772275"/>
                <a:gd name="connsiteX4955" fmla="*/ 4196332 w 10164564"/>
                <a:gd name="connsiteY4955" fmla="*/ 500757 h 6772275"/>
                <a:gd name="connsiteX4956" fmla="*/ 4014665 w 10164564"/>
                <a:gd name="connsiteY4956" fmla="*/ 461369 h 6772275"/>
                <a:gd name="connsiteX4957" fmla="*/ 3871110 w 10164564"/>
                <a:gd name="connsiteY4957" fmla="*/ 446122 h 6772275"/>
                <a:gd name="connsiteX4958" fmla="*/ 4125189 w 10164564"/>
                <a:gd name="connsiteY4958" fmla="*/ 531252 h 6772275"/>
                <a:gd name="connsiteX4959" fmla="*/ 4557125 w 10164564"/>
                <a:gd name="connsiteY4959" fmla="*/ 604946 h 6772275"/>
                <a:gd name="connsiteX4960" fmla="*/ 4614292 w 10164564"/>
                <a:gd name="connsiteY4960" fmla="*/ 604946 h 6772275"/>
                <a:gd name="connsiteX4961" fmla="*/ 4557125 w 10164564"/>
                <a:gd name="connsiteY4961" fmla="*/ 592240 h 6772275"/>
                <a:gd name="connsiteX4962" fmla="*/ 5480703 w 10164564"/>
                <a:gd name="connsiteY4962" fmla="*/ 561746 h 6772275"/>
                <a:gd name="connsiteX4963" fmla="*/ 5456566 w 10164564"/>
                <a:gd name="connsiteY4963" fmla="*/ 560475 h 6772275"/>
                <a:gd name="connsiteX4964" fmla="*/ 5464188 w 10164564"/>
                <a:gd name="connsiteY4964" fmla="*/ 568099 h 6772275"/>
                <a:gd name="connsiteX4965" fmla="*/ 5480703 w 10164564"/>
                <a:gd name="connsiteY4965" fmla="*/ 561746 h 6772275"/>
                <a:gd name="connsiteX4966" fmla="*/ 5935505 w 10164564"/>
                <a:gd name="connsiteY4966" fmla="*/ 537605 h 6772275"/>
                <a:gd name="connsiteX4967" fmla="*/ 6075249 w 10164564"/>
                <a:gd name="connsiteY4967" fmla="*/ 522358 h 6772275"/>
                <a:gd name="connsiteX4968" fmla="*/ 5827521 w 10164564"/>
                <a:gd name="connsiteY4968" fmla="*/ 527440 h 6772275"/>
                <a:gd name="connsiteX4969" fmla="*/ 5497218 w 10164564"/>
                <a:gd name="connsiteY4969" fmla="*/ 555393 h 6772275"/>
                <a:gd name="connsiteX4970" fmla="*/ 5935505 w 10164564"/>
                <a:gd name="connsiteY4970" fmla="*/ 537605 h 6772275"/>
                <a:gd name="connsiteX4971" fmla="*/ 6155284 w 10164564"/>
                <a:gd name="connsiteY4971" fmla="*/ 522358 h 6772275"/>
                <a:gd name="connsiteX4972" fmla="*/ 6110820 w 10164564"/>
                <a:gd name="connsiteY4972" fmla="*/ 522358 h 6772275"/>
                <a:gd name="connsiteX4973" fmla="*/ 6132417 w 10164564"/>
                <a:gd name="connsiteY4973" fmla="*/ 528711 h 6772275"/>
                <a:gd name="connsiteX4974" fmla="*/ 6155284 w 10164564"/>
                <a:gd name="connsiteY4974" fmla="*/ 522358 h 6772275"/>
                <a:gd name="connsiteX4975" fmla="*/ 6237860 w 10164564"/>
                <a:gd name="connsiteY4975" fmla="*/ 522358 h 6772275"/>
                <a:gd name="connsiteX4976" fmla="*/ 6206100 w 10164564"/>
                <a:gd name="connsiteY4976" fmla="*/ 522358 h 6772275"/>
                <a:gd name="connsiteX4977" fmla="*/ 6221344 w 10164564"/>
                <a:gd name="connsiteY4977" fmla="*/ 528711 h 6772275"/>
                <a:gd name="connsiteX4978" fmla="*/ 6237860 w 10164564"/>
                <a:gd name="connsiteY4978" fmla="*/ 522358 h 6772275"/>
                <a:gd name="connsiteX4979" fmla="*/ 6784130 w 10164564"/>
                <a:gd name="connsiteY4979" fmla="*/ 510922 h 6772275"/>
                <a:gd name="connsiteX4980" fmla="*/ 7155086 w 10164564"/>
                <a:gd name="connsiteY4980" fmla="*/ 471534 h 6772275"/>
                <a:gd name="connsiteX4981" fmla="*/ 6935307 w 10164564"/>
                <a:gd name="connsiteY4981" fmla="*/ 480428 h 6772275"/>
                <a:gd name="connsiteX4982" fmla="*/ 6361088 w 10164564"/>
                <a:gd name="connsiteY4982" fmla="*/ 505840 h 6772275"/>
                <a:gd name="connsiteX4983" fmla="*/ 6278512 w 10164564"/>
                <a:gd name="connsiteY4983" fmla="*/ 517275 h 6772275"/>
                <a:gd name="connsiteX4984" fmla="*/ 6348384 w 10164564"/>
                <a:gd name="connsiteY4984" fmla="*/ 523628 h 6772275"/>
                <a:gd name="connsiteX4985" fmla="*/ 6784130 w 10164564"/>
                <a:gd name="connsiteY4985" fmla="*/ 510922 h 6772275"/>
                <a:gd name="connsiteX4986" fmla="*/ 5802113 w 10164564"/>
                <a:gd name="connsiteY4986" fmla="*/ 494404 h 6772275"/>
                <a:gd name="connsiteX4987" fmla="*/ 6361088 w 10164564"/>
                <a:gd name="connsiteY4987" fmla="*/ 467722 h 6772275"/>
                <a:gd name="connsiteX4988" fmla="*/ 6996287 w 10164564"/>
                <a:gd name="connsiteY4988" fmla="*/ 421980 h 6772275"/>
                <a:gd name="connsiteX4989" fmla="*/ 6596112 w 10164564"/>
                <a:gd name="connsiteY4989" fmla="*/ 416898 h 6772275"/>
                <a:gd name="connsiteX4990" fmla="*/ 6132417 w 10164564"/>
                <a:gd name="connsiteY4990" fmla="*/ 441039 h 6772275"/>
                <a:gd name="connsiteX4991" fmla="*/ 5293955 w 10164564"/>
                <a:gd name="connsiteY4991" fmla="*/ 490593 h 6772275"/>
                <a:gd name="connsiteX4992" fmla="*/ 5459106 w 10164564"/>
                <a:gd name="connsiteY4992" fmla="*/ 512193 h 6772275"/>
                <a:gd name="connsiteX4993" fmla="*/ 5802113 w 10164564"/>
                <a:gd name="connsiteY4993" fmla="*/ 494404 h 6772275"/>
                <a:gd name="connsiteX4994" fmla="*/ 5300307 w 10164564"/>
                <a:gd name="connsiteY4994" fmla="*/ 435957 h 6772275"/>
                <a:gd name="connsiteX4995" fmla="*/ 5597580 w 10164564"/>
                <a:gd name="connsiteY4995" fmla="*/ 423251 h 6772275"/>
                <a:gd name="connsiteX4996" fmla="*/ 6596112 w 10164564"/>
                <a:gd name="connsiteY4996" fmla="*/ 362262 h 6772275"/>
                <a:gd name="connsiteX4997" fmla="*/ 6246752 w 10164564"/>
                <a:gd name="connsiteY4997" fmla="*/ 359721 h 6772275"/>
                <a:gd name="connsiteX4998" fmla="*/ 5789410 w 10164564"/>
                <a:gd name="connsiteY4998" fmla="*/ 367345 h 6772275"/>
                <a:gd name="connsiteX4999" fmla="*/ 5414642 w 10164564"/>
                <a:gd name="connsiteY4999" fmla="*/ 385133 h 6772275"/>
                <a:gd name="connsiteX5000" fmla="*/ 5065283 w 10164564"/>
                <a:gd name="connsiteY5000" fmla="*/ 408004 h 6772275"/>
                <a:gd name="connsiteX5001" fmla="*/ 4995411 w 10164564"/>
                <a:gd name="connsiteY5001" fmla="*/ 410545 h 6772275"/>
                <a:gd name="connsiteX5002" fmla="*/ 5058931 w 10164564"/>
                <a:gd name="connsiteY5002" fmla="*/ 432145 h 6772275"/>
                <a:gd name="connsiteX5003" fmla="*/ 5154211 w 10164564"/>
                <a:gd name="connsiteY5003" fmla="*/ 448663 h 6772275"/>
                <a:gd name="connsiteX5004" fmla="*/ 5300307 w 10164564"/>
                <a:gd name="connsiteY5004" fmla="*/ 435957 h 6772275"/>
                <a:gd name="connsiteX5005" fmla="*/ 5128803 w 10164564"/>
                <a:gd name="connsiteY5005" fmla="*/ 344474 h 6772275"/>
                <a:gd name="connsiteX5006" fmla="*/ 5668722 w 10164564"/>
                <a:gd name="connsiteY5006" fmla="*/ 308897 h 6772275"/>
                <a:gd name="connsiteX5007" fmla="*/ 6060004 w 10164564"/>
                <a:gd name="connsiteY5007" fmla="*/ 277133 h 6772275"/>
                <a:gd name="connsiteX5008" fmla="*/ 6024433 w 10164564"/>
                <a:gd name="connsiteY5008" fmla="*/ 260615 h 6772275"/>
                <a:gd name="connsiteX5009" fmla="*/ 6068897 w 10164564"/>
                <a:gd name="connsiteY5009" fmla="*/ 250450 h 6772275"/>
                <a:gd name="connsiteX5010" fmla="*/ 6164177 w 10164564"/>
                <a:gd name="connsiteY5010" fmla="*/ 245368 h 6772275"/>
                <a:gd name="connsiteX5011" fmla="*/ 6272160 w 10164564"/>
                <a:gd name="connsiteY5011" fmla="*/ 239015 h 6772275"/>
                <a:gd name="connsiteX5012" fmla="*/ 6354736 w 10164564"/>
                <a:gd name="connsiteY5012" fmla="*/ 235203 h 6772275"/>
                <a:gd name="connsiteX5013" fmla="*/ 6297568 w 10164564"/>
                <a:gd name="connsiteY5013" fmla="*/ 226309 h 6772275"/>
                <a:gd name="connsiteX5014" fmla="*/ 6234048 w 10164564"/>
                <a:gd name="connsiteY5014" fmla="*/ 219956 h 6772275"/>
                <a:gd name="connsiteX5015" fmla="*/ 6068897 w 10164564"/>
                <a:gd name="connsiteY5015" fmla="*/ 231391 h 6772275"/>
                <a:gd name="connsiteX5016" fmla="*/ 5808465 w 10164564"/>
                <a:gd name="connsiteY5016" fmla="*/ 246638 h 6772275"/>
                <a:gd name="connsiteX5017" fmla="*/ 5624258 w 10164564"/>
                <a:gd name="connsiteY5017" fmla="*/ 258074 h 6772275"/>
                <a:gd name="connsiteX5018" fmla="*/ 5227894 w 10164564"/>
                <a:gd name="connsiteY5018" fmla="*/ 288568 h 6772275"/>
                <a:gd name="connsiteX5019" fmla="*/ 5034794 w 10164564"/>
                <a:gd name="connsiteY5019" fmla="*/ 297462 h 6772275"/>
                <a:gd name="connsiteX5020" fmla="*/ 4766740 w 10164564"/>
                <a:gd name="connsiteY5020" fmla="*/ 307627 h 6772275"/>
                <a:gd name="connsiteX5021" fmla="*/ 4703220 w 10164564"/>
                <a:gd name="connsiteY5021" fmla="*/ 317792 h 6772275"/>
                <a:gd name="connsiteX5022" fmla="*/ 4760388 w 10164564"/>
                <a:gd name="connsiteY5022" fmla="*/ 341933 h 6772275"/>
                <a:gd name="connsiteX5023" fmla="*/ 4963652 w 10164564"/>
                <a:gd name="connsiteY5023" fmla="*/ 358451 h 6772275"/>
                <a:gd name="connsiteX5024" fmla="*/ 5128803 w 10164564"/>
                <a:gd name="connsiteY5024" fmla="*/ 344474 h 6772275"/>
                <a:gd name="connsiteX5025" fmla="*/ 6793023 w 10164564"/>
                <a:gd name="connsiteY5025" fmla="*/ 354639 h 6772275"/>
                <a:gd name="connsiteX5026" fmla="*/ 6645657 w 10164564"/>
                <a:gd name="connsiteY5026" fmla="*/ 347015 h 6772275"/>
                <a:gd name="connsiteX5027" fmla="*/ 6710447 w 10164564"/>
                <a:gd name="connsiteY5027" fmla="*/ 366074 h 6772275"/>
                <a:gd name="connsiteX5028" fmla="*/ 6793023 w 10164564"/>
                <a:gd name="connsiteY5028" fmla="*/ 354639 h 6772275"/>
                <a:gd name="connsiteX5029" fmla="*/ 4036262 w 10164564"/>
                <a:gd name="connsiteY5029" fmla="*/ 289839 h 6772275"/>
                <a:gd name="connsiteX5030" fmla="*/ 3995609 w 10164564"/>
                <a:gd name="connsiteY5030" fmla="*/ 274591 h 6772275"/>
                <a:gd name="connsiteX5031" fmla="*/ 3954956 w 10164564"/>
                <a:gd name="connsiteY5031" fmla="*/ 291109 h 6772275"/>
                <a:gd name="connsiteX5032" fmla="*/ 4036262 w 10164564"/>
                <a:gd name="connsiteY5032" fmla="*/ 289839 h 6772275"/>
                <a:gd name="connsiteX5033" fmla="*/ 6475424 w 10164564"/>
                <a:gd name="connsiteY5033" fmla="*/ 265697 h 6772275"/>
                <a:gd name="connsiteX5034" fmla="*/ 6519888 w 10164564"/>
                <a:gd name="connsiteY5034" fmla="*/ 246638 h 6772275"/>
                <a:gd name="connsiteX5035" fmla="*/ 6462720 w 10164564"/>
                <a:gd name="connsiteY5035" fmla="*/ 221226 h 6772275"/>
                <a:gd name="connsiteX5036" fmla="*/ 6413174 w 10164564"/>
                <a:gd name="connsiteY5036" fmla="*/ 226309 h 6772275"/>
                <a:gd name="connsiteX5037" fmla="*/ 6372522 w 10164564"/>
                <a:gd name="connsiteY5037" fmla="*/ 244097 h 6772275"/>
                <a:gd name="connsiteX5038" fmla="*/ 6187044 w 10164564"/>
                <a:gd name="connsiteY5038" fmla="*/ 263156 h 6772275"/>
                <a:gd name="connsiteX5039" fmla="*/ 6170529 w 10164564"/>
                <a:gd name="connsiteY5039" fmla="*/ 275862 h 6772275"/>
                <a:gd name="connsiteX5040" fmla="*/ 6475424 w 10164564"/>
                <a:gd name="connsiteY5040" fmla="*/ 265697 h 6772275"/>
                <a:gd name="connsiteX5041" fmla="*/ 4623185 w 10164564"/>
                <a:gd name="connsiteY5041" fmla="*/ 259344 h 6772275"/>
                <a:gd name="connsiteX5042" fmla="*/ 4667649 w 10164564"/>
                <a:gd name="connsiteY5042" fmla="*/ 244097 h 6772275"/>
                <a:gd name="connsiteX5043" fmla="*/ 4574910 w 10164564"/>
                <a:gd name="connsiteY5043" fmla="*/ 225038 h 6772275"/>
                <a:gd name="connsiteX5044" fmla="*/ 4543150 w 10164564"/>
                <a:gd name="connsiteY5044" fmla="*/ 218685 h 6772275"/>
                <a:gd name="connsiteX5045" fmla="*/ 4301775 w 10164564"/>
                <a:gd name="connsiteY5045" fmla="*/ 174214 h 6772275"/>
                <a:gd name="connsiteX5046" fmla="*/ 4217929 w 10164564"/>
                <a:gd name="connsiteY5046" fmla="*/ 193273 h 6772275"/>
                <a:gd name="connsiteX5047" fmla="*/ 4273826 w 10164564"/>
                <a:gd name="connsiteY5047" fmla="*/ 236473 h 6772275"/>
                <a:gd name="connsiteX5048" fmla="*/ 4366565 w 10164564"/>
                <a:gd name="connsiteY5048" fmla="*/ 263156 h 6772275"/>
                <a:gd name="connsiteX5049" fmla="*/ 4487253 w 10164564"/>
                <a:gd name="connsiteY5049" fmla="*/ 268238 h 6772275"/>
                <a:gd name="connsiteX5050" fmla="*/ 4623185 w 10164564"/>
                <a:gd name="connsiteY5050" fmla="*/ 259344 h 6772275"/>
                <a:gd name="connsiteX5051" fmla="*/ 4197602 w 10164564"/>
                <a:gd name="connsiteY5051" fmla="*/ 194544 h 6772275"/>
                <a:gd name="connsiteX5052" fmla="*/ 4125189 w 10164564"/>
                <a:gd name="connsiteY5052" fmla="*/ 184379 h 6772275"/>
                <a:gd name="connsiteX5053" fmla="*/ 4093430 w 10164564"/>
                <a:gd name="connsiteY5053" fmla="*/ 193273 h 6772275"/>
                <a:gd name="connsiteX5054" fmla="*/ 4131541 w 10164564"/>
                <a:gd name="connsiteY5054" fmla="*/ 202167 h 6772275"/>
                <a:gd name="connsiteX5055" fmla="*/ 4197602 w 10164564"/>
                <a:gd name="connsiteY5055" fmla="*/ 194544 h 677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</a:cxnLst>
              <a:rect l="l" t="t" r="r" b="b"/>
              <a:pathLst>
                <a:path w="10164564" h="6772275">
                  <a:moveTo>
                    <a:pt x="8311147" y="6711429"/>
                  </a:moveTo>
                  <a:cubicBezTo>
                    <a:pt x="8227301" y="6679664"/>
                    <a:pt x="8035471" y="6608511"/>
                    <a:pt x="7885564" y="6553875"/>
                  </a:cubicBezTo>
                  <a:cubicBezTo>
                    <a:pt x="7735658" y="6499240"/>
                    <a:pt x="7440925" y="6391239"/>
                    <a:pt x="7231310" y="6315003"/>
                  </a:cubicBezTo>
                  <a:cubicBezTo>
                    <a:pt x="7021694" y="6238768"/>
                    <a:pt x="6641846" y="6101543"/>
                    <a:pt x="6386496" y="6010061"/>
                  </a:cubicBezTo>
                  <a:cubicBezTo>
                    <a:pt x="6131146" y="5918578"/>
                    <a:pt x="5771624" y="5788977"/>
                    <a:pt x="5586146" y="5721635"/>
                  </a:cubicBezTo>
                  <a:cubicBezTo>
                    <a:pt x="4596507" y="5360786"/>
                    <a:pt x="4299234" y="5252786"/>
                    <a:pt x="4195061" y="5214668"/>
                  </a:cubicBezTo>
                  <a:cubicBezTo>
                    <a:pt x="4129001" y="5190526"/>
                    <a:pt x="4079455" y="5165114"/>
                    <a:pt x="4079455" y="5154950"/>
                  </a:cubicBezTo>
                  <a:cubicBezTo>
                    <a:pt x="4078185" y="5144785"/>
                    <a:pt x="4075644" y="5048220"/>
                    <a:pt x="4074374" y="4940219"/>
                  </a:cubicBezTo>
                  <a:cubicBezTo>
                    <a:pt x="4073103" y="4832218"/>
                    <a:pt x="4068022" y="4754712"/>
                    <a:pt x="4064210" y="4768689"/>
                  </a:cubicBezTo>
                  <a:cubicBezTo>
                    <a:pt x="4057858" y="4786477"/>
                    <a:pt x="4042614" y="4795371"/>
                    <a:pt x="4009583" y="4797912"/>
                  </a:cubicBezTo>
                  <a:cubicBezTo>
                    <a:pt x="3960038" y="4801724"/>
                    <a:pt x="3947334" y="4785206"/>
                    <a:pt x="3947334" y="4708971"/>
                  </a:cubicBezTo>
                  <a:cubicBezTo>
                    <a:pt x="3947334" y="4686100"/>
                    <a:pt x="3940982" y="4673394"/>
                    <a:pt x="3928278" y="4673394"/>
                  </a:cubicBezTo>
                  <a:cubicBezTo>
                    <a:pt x="3913033" y="4673394"/>
                    <a:pt x="3909222" y="4691182"/>
                    <a:pt x="3909222" y="4755983"/>
                  </a:cubicBezTo>
                  <a:cubicBezTo>
                    <a:pt x="3909222" y="4853818"/>
                    <a:pt x="3923196" y="4866524"/>
                    <a:pt x="3999420" y="4832218"/>
                  </a:cubicBezTo>
                  <a:cubicBezTo>
                    <a:pt x="4026099" y="4819512"/>
                    <a:pt x="4051506" y="4811889"/>
                    <a:pt x="4055318" y="4815701"/>
                  </a:cubicBezTo>
                  <a:cubicBezTo>
                    <a:pt x="4061670" y="4822054"/>
                    <a:pt x="4023558" y="4842383"/>
                    <a:pt x="3982905" y="4856360"/>
                  </a:cubicBezTo>
                  <a:cubicBezTo>
                    <a:pt x="3970201" y="4860171"/>
                    <a:pt x="3960038" y="4874148"/>
                    <a:pt x="3960038" y="4888125"/>
                  </a:cubicBezTo>
                  <a:cubicBezTo>
                    <a:pt x="3960038" y="4900830"/>
                    <a:pt x="3948604" y="4914807"/>
                    <a:pt x="3935900" y="4918619"/>
                  </a:cubicBezTo>
                  <a:cubicBezTo>
                    <a:pt x="3919385" y="4922431"/>
                    <a:pt x="3909222" y="4938948"/>
                    <a:pt x="3905411" y="4966901"/>
                  </a:cubicBezTo>
                  <a:lnTo>
                    <a:pt x="3900329" y="5010102"/>
                  </a:lnTo>
                  <a:lnTo>
                    <a:pt x="3899059" y="4969443"/>
                  </a:lnTo>
                  <a:cubicBezTo>
                    <a:pt x="3897788" y="4946572"/>
                    <a:pt x="3891436" y="4927513"/>
                    <a:pt x="3883814" y="4927513"/>
                  </a:cubicBezTo>
                  <a:cubicBezTo>
                    <a:pt x="3877462" y="4927513"/>
                    <a:pt x="3871110" y="4909725"/>
                    <a:pt x="3871110" y="4888125"/>
                  </a:cubicBezTo>
                  <a:cubicBezTo>
                    <a:pt x="3871110" y="4851277"/>
                    <a:pt x="3868569" y="4848736"/>
                    <a:pt x="3836809" y="4857630"/>
                  </a:cubicBezTo>
                  <a:cubicBezTo>
                    <a:pt x="3817753" y="4861442"/>
                    <a:pt x="3797427" y="4872877"/>
                    <a:pt x="3792345" y="4880501"/>
                  </a:cubicBezTo>
                  <a:cubicBezTo>
                    <a:pt x="3785994" y="4890666"/>
                    <a:pt x="3782182" y="4889395"/>
                    <a:pt x="3782182" y="4876689"/>
                  </a:cubicBezTo>
                  <a:cubicBezTo>
                    <a:pt x="3782182" y="4861442"/>
                    <a:pt x="3765667" y="4857630"/>
                    <a:pt x="3707229" y="4857630"/>
                  </a:cubicBezTo>
                  <a:cubicBezTo>
                    <a:pt x="3665306" y="4857630"/>
                    <a:pt x="3637357" y="4861442"/>
                    <a:pt x="3644979" y="4865254"/>
                  </a:cubicBezTo>
                  <a:cubicBezTo>
                    <a:pt x="3651331" y="4870336"/>
                    <a:pt x="3648791" y="4876689"/>
                    <a:pt x="3636087" y="4881772"/>
                  </a:cubicBezTo>
                  <a:cubicBezTo>
                    <a:pt x="3606868" y="4893207"/>
                    <a:pt x="3605597" y="4891936"/>
                    <a:pt x="3613220" y="4862713"/>
                  </a:cubicBezTo>
                  <a:cubicBezTo>
                    <a:pt x="3619572" y="4838571"/>
                    <a:pt x="3617031" y="4837301"/>
                    <a:pt x="3590352" y="4844924"/>
                  </a:cubicBezTo>
                  <a:cubicBezTo>
                    <a:pt x="3573837" y="4850007"/>
                    <a:pt x="3552240" y="4860171"/>
                    <a:pt x="3544618" y="4866524"/>
                  </a:cubicBezTo>
                  <a:cubicBezTo>
                    <a:pt x="3531914" y="4876689"/>
                    <a:pt x="3528103" y="4872877"/>
                    <a:pt x="3528103" y="4851277"/>
                  </a:cubicBezTo>
                  <a:cubicBezTo>
                    <a:pt x="3528103" y="4827136"/>
                    <a:pt x="3523021" y="4824595"/>
                    <a:pt x="3493802" y="4829677"/>
                  </a:cubicBezTo>
                  <a:lnTo>
                    <a:pt x="3458231" y="4837301"/>
                  </a:lnTo>
                  <a:lnTo>
                    <a:pt x="3493802" y="4822054"/>
                  </a:lnTo>
                  <a:cubicBezTo>
                    <a:pt x="3535725" y="4804265"/>
                    <a:pt x="3542077" y="4768689"/>
                    <a:pt x="3500154" y="4780124"/>
                  </a:cubicBezTo>
                  <a:cubicBezTo>
                    <a:pt x="3483639" y="4783936"/>
                    <a:pt x="3456961" y="4790289"/>
                    <a:pt x="3439175" y="4794100"/>
                  </a:cubicBezTo>
                  <a:cubicBezTo>
                    <a:pt x="3407415" y="4801724"/>
                    <a:pt x="3407415" y="4800453"/>
                    <a:pt x="3436634" y="4787747"/>
                  </a:cubicBezTo>
                  <a:cubicBezTo>
                    <a:pt x="3453150" y="4781395"/>
                    <a:pt x="3462042" y="4768689"/>
                    <a:pt x="3456961" y="4761065"/>
                  </a:cubicBezTo>
                  <a:cubicBezTo>
                    <a:pt x="3453150" y="4753441"/>
                    <a:pt x="3445527" y="4752171"/>
                    <a:pt x="3440446" y="4757253"/>
                  </a:cubicBezTo>
                  <a:cubicBezTo>
                    <a:pt x="3436634" y="4763606"/>
                    <a:pt x="3409956" y="4769959"/>
                    <a:pt x="3382007" y="4772500"/>
                  </a:cubicBezTo>
                  <a:lnTo>
                    <a:pt x="3331191" y="4776312"/>
                  </a:lnTo>
                  <a:lnTo>
                    <a:pt x="3382007" y="4750900"/>
                  </a:lnTo>
                  <a:lnTo>
                    <a:pt x="3432823" y="4726759"/>
                  </a:lnTo>
                  <a:lnTo>
                    <a:pt x="3385818" y="4725488"/>
                  </a:lnTo>
                  <a:cubicBezTo>
                    <a:pt x="3360411" y="4724218"/>
                    <a:pt x="3336273" y="4729300"/>
                    <a:pt x="3332462" y="4735653"/>
                  </a:cubicBezTo>
                  <a:cubicBezTo>
                    <a:pt x="3319758" y="4755983"/>
                    <a:pt x="3235912" y="4759794"/>
                    <a:pt x="3235912" y="4739465"/>
                  </a:cubicBezTo>
                  <a:cubicBezTo>
                    <a:pt x="3235912" y="4730571"/>
                    <a:pt x="3240993" y="4725488"/>
                    <a:pt x="3248616" y="4730571"/>
                  </a:cubicBezTo>
                  <a:cubicBezTo>
                    <a:pt x="3254968" y="4734382"/>
                    <a:pt x="3275294" y="4734382"/>
                    <a:pt x="3294350" y="4729300"/>
                  </a:cubicBezTo>
                  <a:cubicBezTo>
                    <a:pt x="3329921" y="4720406"/>
                    <a:pt x="3329921" y="4720406"/>
                    <a:pt x="3300702" y="4708971"/>
                  </a:cubicBezTo>
                  <a:cubicBezTo>
                    <a:pt x="3271483" y="4698806"/>
                    <a:pt x="3223208" y="4707700"/>
                    <a:pt x="3106331" y="4744547"/>
                  </a:cubicBezTo>
                  <a:cubicBezTo>
                    <a:pt x="3055515" y="4761065"/>
                    <a:pt x="3045352" y="4769959"/>
                    <a:pt x="3045352" y="4795371"/>
                  </a:cubicBezTo>
                  <a:cubicBezTo>
                    <a:pt x="3045352" y="4811889"/>
                    <a:pt x="3040271" y="4825865"/>
                    <a:pt x="3033919" y="4825865"/>
                  </a:cubicBezTo>
                  <a:cubicBezTo>
                    <a:pt x="3027567" y="4825865"/>
                    <a:pt x="3025026" y="4814430"/>
                    <a:pt x="3028837" y="4800453"/>
                  </a:cubicBezTo>
                  <a:cubicBezTo>
                    <a:pt x="3032648" y="4786477"/>
                    <a:pt x="3030107" y="4775042"/>
                    <a:pt x="3023755" y="4775042"/>
                  </a:cubicBezTo>
                  <a:cubicBezTo>
                    <a:pt x="3018674" y="4775042"/>
                    <a:pt x="2924664" y="4804265"/>
                    <a:pt x="2816681" y="4838571"/>
                  </a:cubicBezTo>
                  <a:cubicBezTo>
                    <a:pt x="2708697" y="4874148"/>
                    <a:pt x="2615958" y="4902101"/>
                    <a:pt x="2610876" y="4902101"/>
                  </a:cubicBezTo>
                  <a:cubicBezTo>
                    <a:pt x="2604524" y="4902101"/>
                    <a:pt x="2600713" y="4893207"/>
                    <a:pt x="2600713" y="4883042"/>
                  </a:cubicBezTo>
                  <a:cubicBezTo>
                    <a:pt x="2600713" y="4872877"/>
                    <a:pt x="2590550" y="4863983"/>
                    <a:pt x="2579116" y="4862713"/>
                  </a:cubicBezTo>
                  <a:cubicBezTo>
                    <a:pt x="2566413" y="4862713"/>
                    <a:pt x="2613417" y="4842383"/>
                    <a:pt x="2682019" y="4819512"/>
                  </a:cubicBezTo>
                  <a:cubicBezTo>
                    <a:pt x="2769676" y="4791559"/>
                    <a:pt x="2811599" y="4771230"/>
                    <a:pt x="2817951" y="4754712"/>
                  </a:cubicBezTo>
                  <a:cubicBezTo>
                    <a:pt x="2824303" y="4734382"/>
                    <a:pt x="2826844" y="4734382"/>
                    <a:pt x="2830655" y="4750900"/>
                  </a:cubicBezTo>
                  <a:cubicBezTo>
                    <a:pt x="2834466" y="4767418"/>
                    <a:pt x="2854793" y="4764877"/>
                    <a:pt x="2969128" y="4728029"/>
                  </a:cubicBezTo>
                  <a:cubicBezTo>
                    <a:pt x="3042811" y="4705159"/>
                    <a:pt x="3111413" y="4682288"/>
                    <a:pt x="3121576" y="4677206"/>
                  </a:cubicBezTo>
                  <a:cubicBezTo>
                    <a:pt x="3131739" y="4673394"/>
                    <a:pt x="3152065" y="4667041"/>
                    <a:pt x="3166040" y="4664500"/>
                  </a:cubicBezTo>
                  <a:cubicBezTo>
                    <a:pt x="3220667" y="4655606"/>
                    <a:pt x="3230830" y="4645441"/>
                    <a:pt x="3195259" y="4635276"/>
                  </a:cubicBezTo>
                  <a:cubicBezTo>
                    <a:pt x="3173662" y="4628923"/>
                    <a:pt x="3134280" y="4631464"/>
                    <a:pt x="3093627" y="4642900"/>
                  </a:cubicBezTo>
                  <a:cubicBezTo>
                    <a:pt x="3011051" y="4664500"/>
                    <a:pt x="3005970" y="4664500"/>
                    <a:pt x="3045352" y="4641629"/>
                  </a:cubicBezTo>
                  <a:cubicBezTo>
                    <a:pt x="3077112" y="4623841"/>
                    <a:pt x="3077112" y="4623841"/>
                    <a:pt x="3047893" y="4622570"/>
                  </a:cubicBezTo>
                  <a:cubicBezTo>
                    <a:pt x="3032648" y="4622570"/>
                    <a:pt x="3016133" y="4613676"/>
                    <a:pt x="3012322" y="4603511"/>
                  </a:cubicBezTo>
                  <a:cubicBezTo>
                    <a:pt x="3007240" y="4590805"/>
                    <a:pt x="2986914" y="4584452"/>
                    <a:pt x="2953884" y="4584452"/>
                  </a:cubicBezTo>
                  <a:cubicBezTo>
                    <a:pt x="2927205" y="4584452"/>
                    <a:pt x="2906879" y="4579370"/>
                    <a:pt x="2910690" y="4573017"/>
                  </a:cubicBezTo>
                  <a:cubicBezTo>
                    <a:pt x="2914501" y="4566664"/>
                    <a:pt x="2910690" y="4555228"/>
                    <a:pt x="2901797" y="4547605"/>
                  </a:cubicBezTo>
                  <a:cubicBezTo>
                    <a:pt x="2889093" y="4538711"/>
                    <a:pt x="2833196" y="4548875"/>
                    <a:pt x="2688371" y="4590805"/>
                  </a:cubicBezTo>
                  <a:cubicBezTo>
                    <a:pt x="2580387" y="4622570"/>
                    <a:pt x="2478755" y="4647982"/>
                    <a:pt x="2460970" y="4647982"/>
                  </a:cubicBezTo>
                  <a:cubicBezTo>
                    <a:pt x="2380935" y="4649253"/>
                    <a:pt x="2372042" y="4658147"/>
                    <a:pt x="2372042" y="4738194"/>
                  </a:cubicBezTo>
                  <a:cubicBezTo>
                    <a:pt x="2372042" y="4819512"/>
                    <a:pt x="2379664" y="4825865"/>
                    <a:pt x="2440643" y="4799183"/>
                  </a:cubicBezTo>
                  <a:cubicBezTo>
                    <a:pt x="2466051" y="4786477"/>
                    <a:pt x="2476214" y="4787747"/>
                    <a:pt x="2492729" y="4805536"/>
                  </a:cubicBezTo>
                  <a:cubicBezTo>
                    <a:pt x="2504163" y="4816971"/>
                    <a:pt x="2507974" y="4825865"/>
                    <a:pt x="2500352" y="4825865"/>
                  </a:cubicBezTo>
                  <a:cubicBezTo>
                    <a:pt x="2492729" y="4825865"/>
                    <a:pt x="2486378" y="4837301"/>
                    <a:pt x="2486378" y="4851277"/>
                  </a:cubicBezTo>
                  <a:cubicBezTo>
                    <a:pt x="2486378" y="4865254"/>
                    <a:pt x="2492729" y="4876689"/>
                    <a:pt x="2500352" y="4876689"/>
                  </a:cubicBezTo>
                  <a:cubicBezTo>
                    <a:pt x="2510515" y="4876689"/>
                    <a:pt x="2510515" y="4881772"/>
                    <a:pt x="2500352" y="4893207"/>
                  </a:cubicBezTo>
                  <a:cubicBezTo>
                    <a:pt x="2490189" y="4905913"/>
                    <a:pt x="2491459" y="4914807"/>
                    <a:pt x="2502893" y="4927513"/>
                  </a:cubicBezTo>
                  <a:cubicBezTo>
                    <a:pt x="2515597" y="4940219"/>
                    <a:pt x="2514326" y="4942760"/>
                    <a:pt x="2496541" y="4936407"/>
                  </a:cubicBezTo>
                  <a:cubicBezTo>
                    <a:pt x="2478755" y="4930054"/>
                    <a:pt x="2473674" y="4935137"/>
                    <a:pt x="2472403" y="4956737"/>
                  </a:cubicBezTo>
                  <a:cubicBezTo>
                    <a:pt x="2471133" y="4979607"/>
                    <a:pt x="2469862" y="4980878"/>
                    <a:pt x="2464781" y="4961819"/>
                  </a:cubicBezTo>
                  <a:cubicBezTo>
                    <a:pt x="2460970" y="4947843"/>
                    <a:pt x="2452077" y="4941490"/>
                    <a:pt x="2439373" y="4945301"/>
                  </a:cubicBezTo>
                  <a:cubicBezTo>
                    <a:pt x="2429210" y="4949113"/>
                    <a:pt x="2415235" y="4952925"/>
                    <a:pt x="2408883" y="4952925"/>
                  </a:cubicBezTo>
                  <a:cubicBezTo>
                    <a:pt x="2402531" y="4952925"/>
                    <a:pt x="2397450" y="4975796"/>
                    <a:pt x="2397450" y="5002478"/>
                  </a:cubicBezTo>
                  <a:cubicBezTo>
                    <a:pt x="2397450" y="5039325"/>
                    <a:pt x="2403802" y="5054573"/>
                    <a:pt x="2420317" y="5058384"/>
                  </a:cubicBezTo>
                  <a:cubicBezTo>
                    <a:pt x="2440643" y="5063467"/>
                    <a:pt x="2440643" y="5064737"/>
                    <a:pt x="2420317" y="5066008"/>
                  </a:cubicBezTo>
                  <a:cubicBezTo>
                    <a:pt x="2407613" y="5066008"/>
                    <a:pt x="2397450" y="5076173"/>
                    <a:pt x="2397450" y="5086337"/>
                  </a:cubicBezTo>
                  <a:cubicBezTo>
                    <a:pt x="2397450" y="5109208"/>
                    <a:pt x="2408883" y="5110479"/>
                    <a:pt x="2455888" y="5092690"/>
                  </a:cubicBezTo>
                  <a:cubicBezTo>
                    <a:pt x="2497811" y="5076173"/>
                    <a:pt x="2499081" y="5077443"/>
                    <a:pt x="2506704" y="5144785"/>
                  </a:cubicBezTo>
                  <a:cubicBezTo>
                    <a:pt x="2510515" y="5175279"/>
                    <a:pt x="2520678" y="5204503"/>
                    <a:pt x="2528301" y="5209585"/>
                  </a:cubicBezTo>
                  <a:cubicBezTo>
                    <a:pt x="2537193" y="5215938"/>
                    <a:pt x="2532112" y="5219750"/>
                    <a:pt x="2515597" y="5219750"/>
                  </a:cubicBezTo>
                  <a:cubicBezTo>
                    <a:pt x="2495270" y="5219750"/>
                    <a:pt x="2488918" y="5214668"/>
                    <a:pt x="2494000" y="5200691"/>
                  </a:cubicBezTo>
                  <a:cubicBezTo>
                    <a:pt x="2502893" y="5179091"/>
                    <a:pt x="2488918" y="5176550"/>
                    <a:pt x="2443184" y="5194338"/>
                  </a:cubicBezTo>
                  <a:cubicBezTo>
                    <a:pt x="2402531" y="5209585"/>
                    <a:pt x="2398720" y="5237538"/>
                    <a:pt x="2439373" y="5227374"/>
                  </a:cubicBezTo>
                  <a:lnTo>
                    <a:pt x="2467322" y="5219750"/>
                  </a:lnTo>
                  <a:lnTo>
                    <a:pt x="2438102" y="5233727"/>
                  </a:lnTo>
                  <a:cubicBezTo>
                    <a:pt x="2408883" y="5250244"/>
                    <a:pt x="2403802" y="5275656"/>
                    <a:pt x="2417776" y="5345539"/>
                  </a:cubicBezTo>
                  <a:cubicBezTo>
                    <a:pt x="2426669" y="5387469"/>
                    <a:pt x="2436832" y="5390010"/>
                    <a:pt x="2504163" y="5364598"/>
                  </a:cubicBezTo>
                  <a:cubicBezTo>
                    <a:pt x="2520678" y="5358245"/>
                    <a:pt x="2524489" y="5365869"/>
                    <a:pt x="2524489" y="5406528"/>
                  </a:cubicBezTo>
                  <a:cubicBezTo>
                    <a:pt x="2524489" y="5452269"/>
                    <a:pt x="2520678" y="5457351"/>
                    <a:pt x="2477485" y="5473869"/>
                  </a:cubicBezTo>
                  <a:cubicBezTo>
                    <a:pt x="2450806" y="5484034"/>
                    <a:pt x="2425398" y="5494199"/>
                    <a:pt x="2420317" y="5496740"/>
                  </a:cubicBezTo>
                  <a:cubicBezTo>
                    <a:pt x="2406343" y="5503093"/>
                    <a:pt x="2396179" y="5412881"/>
                    <a:pt x="2377123" y="5115561"/>
                  </a:cubicBezTo>
                  <a:cubicBezTo>
                    <a:pt x="2370771" y="5016455"/>
                    <a:pt x="2365690" y="4991043"/>
                    <a:pt x="2349175" y="4987231"/>
                  </a:cubicBezTo>
                  <a:cubicBezTo>
                    <a:pt x="2331389" y="4982149"/>
                    <a:pt x="2331389" y="4980878"/>
                    <a:pt x="2351715" y="4979607"/>
                  </a:cubicBezTo>
                  <a:cubicBezTo>
                    <a:pt x="2370771" y="4978337"/>
                    <a:pt x="2373312" y="4971984"/>
                    <a:pt x="2366960" y="4938948"/>
                  </a:cubicBezTo>
                  <a:cubicBezTo>
                    <a:pt x="2363149" y="4917348"/>
                    <a:pt x="2359338" y="4880501"/>
                    <a:pt x="2359338" y="4856360"/>
                  </a:cubicBezTo>
                  <a:cubicBezTo>
                    <a:pt x="2359338" y="4827136"/>
                    <a:pt x="2352986" y="4813159"/>
                    <a:pt x="2337741" y="4809348"/>
                  </a:cubicBezTo>
                  <a:cubicBezTo>
                    <a:pt x="2316144" y="4804265"/>
                    <a:pt x="2316144" y="4802995"/>
                    <a:pt x="2337741" y="4801724"/>
                  </a:cubicBezTo>
                  <a:cubicBezTo>
                    <a:pt x="2358067" y="4800453"/>
                    <a:pt x="2370771" y="4749630"/>
                    <a:pt x="2350445" y="4749630"/>
                  </a:cubicBezTo>
                  <a:cubicBezTo>
                    <a:pt x="2344093" y="4749630"/>
                    <a:pt x="2340282" y="4702618"/>
                    <a:pt x="2340282" y="4644170"/>
                  </a:cubicBezTo>
                  <a:cubicBezTo>
                    <a:pt x="2339011" y="4509487"/>
                    <a:pt x="2322496" y="4226144"/>
                    <a:pt x="2314874" y="4218521"/>
                  </a:cubicBezTo>
                  <a:cubicBezTo>
                    <a:pt x="2311063" y="4214709"/>
                    <a:pt x="2276762" y="4219791"/>
                    <a:pt x="2236109" y="4228685"/>
                  </a:cubicBezTo>
                  <a:cubicBezTo>
                    <a:pt x="2164967" y="4243933"/>
                    <a:pt x="2163697" y="4243933"/>
                    <a:pt x="2139559" y="4210897"/>
                  </a:cubicBezTo>
                  <a:cubicBezTo>
                    <a:pt x="2117962" y="4181673"/>
                    <a:pt x="2064606" y="4163885"/>
                    <a:pt x="2068417" y="4188026"/>
                  </a:cubicBezTo>
                  <a:cubicBezTo>
                    <a:pt x="2073498" y="4217250"/>
                    <a:pt x="2062065" y="4224874"/>
                    <a:pt x="2012519" y="4223603"/>
                  </a:cubicBezTo>
                  <a:cubicBezTo>
                    <a:pt x="1983300" y="4222332"/>
                    <a:pt x="1954081" y="4214709"/>
                    <a:pt x="1949000" y="4205815"/>
                  </a:cubicBezTo>
                  <a:cubicBezTo>
                    <a:pt x="1942648" y="4196920"/>
                    <a:pt x="1933755" y="4193109"/>
                    <a:pt x="1926132" y="4196920"/>
                  </a:cubicBezTo>
                  <a:cubicBezTo>
                    <a:pt x="1919780" y="4202003"/>
                    <a:pt x="1914699" y="4198191"/>
                    <a:pt x="1914699" y="4189297"/>
                  </a:cubicBezTo>
                  <a:cubicBezTo>
                    <a:pt x="1914699" y="4179132"/>
                    <a:pt x="1898184" y="4177861"/>
                    <a:pt x="1857531" y="4182944"/>
                  </a:cubicBezTo>
                  <a:cubicBezTo>
                    <a:pt x="1814337" y="4190567"/>
                    <a:pt x="1800363" y="4188026"/>
                    <a:pt x="1799093" y="4175320"/>
                  </a:cubicBezTo>
                  <a:cubicBezTo>
                    <a:pt x="1797822" y="4166426"/>
                    <a:pt x="1792741" y="4179132"/>
                    <a:pt x="1787659" y="4203273"/>
                  </a:cubicBezTo>
                  <a:lnTo>
                    <a:pt x="1778766" y="4247744"/>
                  </a:lnTo>
                  <a:lnTo>
                    <a:pt x="1776226" y="4200732"/>
                  </a:lnTo>
                  <a:cubicBezTo>
                    <a:pt x="1776226" y="4175320"/>
                    <a:pt x="1772414" y="4147367"/>
                    <a:pt x="1768603" y="4137202"/>
                  </a:cubicBezTo>
                  <a:cubicBezTo>
                    <a:pt x="1763522" y="4125767"/>
                    <a:pt x="1776226" y="4120685"/>
                    <a:pt x="1813067" y="4118143"/>
                  </a:cubicBezTo>
                  <a:cubicBezTo>
                    <a:pt x="1888021" y="4115602"/>
                    <a:pt x="1908347" y="4105437"/>
                    <a:pt x="1889291" y="4082567"/>
                  </a:cubicBezTo>
                  <a:cubicBezTo>
                    <a:pt x="1866424" y="4054614"/>
                    <a:pt x="1778766" y="4057155"/>
                    <a:pt x="1771144" y="4086379"/>
                  </a:cubicBezTo>
                  <a:cubicBezTo>
                    <a:pt x="1767333" y="4097814"/>
                    <a:pt x="1764792" y="4082567"/>
                    <a:pt x="1763522" y="4050802"/>
                  </a:cubicBezTo>
                  <a:cubicBezTo>
                    <a:pt x="1762251" y="4019037"/>
                    <a:pt x="1759710" y="3961860"/>
                    <a:pt x="1755899" y="3923742"/>
                  </a:cubicBezTo>
                  <a:cubicBezTo>
                    <a:pt x="1753358" y="3885624"/>
                    <a:pt x="1753358" y="3862754"/>
                    <a:pt x="1757170" y="3874189"/>
                  </a:cubicBezTo>
                  <a:cubicBezTo>
                    <a:pt x="1763522" y="3894519"/>
                    <a:pt x="1824501" y="3930095"/>
                    <a:pt x="1833393" y="3919931"/>
                  </a:cubicBezTo>
                  <a:cubicBezTo>
                    <a:pt x="1837205" y="3917389"/>
                    <a:pt x="1830853" y="3898330"/>
                    <a:pt x="1819419" y="3878001"/>
                  </a:cubicBezTo>
                  <a:cubicBezTo>
                    <a:pt x="1809256" y="3857671"/>
                    <a:pt x="1800363" y="3833530"/>
                    <a:pt x="1800363" y="3824636"/>
                  </a:cubicBezTo>
                  <a:cubicBezTo>
                    <a:pt x="1800363" y="3814471"/>
                    <a:pt x="1790200" y="3811930"/>
                    <a:pt x="1771144" y="3815742"/>
                  </a:cubicBezTo>
                  <a:cubicBezTo>
                    <a:pt x="1741925" y="3823365"/>
                    <a:pt x="1740654" y="3820824"/>
                    <a:pt x="1738114" y="3747129"/>
                  </a:cubicBezTo>
                  <a:cubicBezTo>
                    <a:pt x="1736843" y="3705200"/>
                    <a:pt x="1733032" y="3658188"/>
                    <a:pt x="1730491" y="3644211"/>
                  </a:cubicBezTo>
                  <a:cubicBezTo>
                    <a:pt x="1727951" y="3630235"/>
                    <a:pt x="1722869" y="3565434"/>
                    <a:pt x="1717787" y="3500634"/>
                  </a:cubicBezTo>
                  <a:cubicBezTo>
                    <a:pt x="1705083" y="3289715"/>
                    <a:pt x="1692379" y="3237621"/>
                    <a:pt x="1658079" y="3257950"/>
                  </a:cubicBezTo>
                  <a:cubicBezTo>
                    <a:pt x="1652997" y="3261762"/>
                    <a:pt x="1647916" y="3257950"/>
                    <a:pt x="1647916" y="3251597"/>
                  </a:cubicBezTo>
                  <a:cubicBezTo>
                    <a:pt x="1647916" y="3243974"/>
                    <a:pt x="1655538" y="3237621"/>
                    <a:pt x="1665701" y="3237621"/>
                  </a:cubicBezTo>
                  <a:cubicBezTo>
                    <a:pt x="1678405" y="3237621"/>
                    <a:pt x="1683487" y="3223644"/>
                    <a:pt x="1682216" y="3193150"/>
                  </a:cubicBezTo>
                  <a:cubicBezTo>
                    <a:pt x="1680946" y="3155032"/>
                    <a:pt x="1675864" y="3148679"/>
                    <a:pt x="1651727" y="3148679"/>
                  </a:cubicBezTo>
                  <a:cubicBezTo>
                    <a:pt x="1631400" y="3148679"/>
                    <a:pt x="1622508" y="3141055"/>
                    <a:pt x="1623778" y="3127079"/>
                  </a:cubicBezTo>
                  <a:cubicBezTo>
                    <a:pt x="1623778" y="3113102"/>
                    <a:pt x="1627589" y="3110561"/>
                    <a:pt x="1631400" y="3120726"/>
                  </a:cubicBezTo>
                  <a:cubicBezTo>
                    <a:pt x="1641564" y="3146138"/>
                    <a:pt x="1680946" y="3138514"/>
                    <a:pt x="1682216" y="3110561"/>
                  </a:cubicBezTo>
                  <a:cubicBezTo>
                    <a:pt x="1684757" y="3082608"/>
                    <a:pt x="1679675" y="3081337"/>
                    <a:pt x="1552636" y="3085149"/>
                  </a:cubicBezTo>
                  <a:cubicBezTo>
                    <a:pt x="1510713" y="3086420"/>
                    <a:pt x="1475142" y="3092773"/>
                    <a:pt x="1472601" y="3099126"/>
                  </a:cubicBezTo>
                  <a:cubicBezTo>
                    <a:pt x="1470060" y="3105479"/>
                    <a:pt x="1453545" y="3110561"/>
                    <a:pt x="1437030" y="3110561"/>
                  </a:cubicBezTo>
                  <a:cubicBezTo>
                    <a:pt x="1419244" y="3110561"/>
                    <a:pt x="1407810" y="3105479"/>
                    <a:pt x="1412892" y="3099126"/>
                  </a:cubicBezTo>
                  <a:cubicBezTo>
                    <a:pt x="1416703" y="3092773"/>
                    <a:pt x="1402729" y="3087690"/>
                    <a:pt x="1381132" y="3087690"/>
                  </a:cubicBezTo>
                  <a:cubicBezTo>
                    <a:pt x="1359535" y="3088961"/>
                    <a:pt x="1339209" y="3085149"/>
                    <a:pt x="1334127" y="3081337"/>
                  </a:cubicBezTo>
                  <a:cubicBezTo>
                    <a:pt x="1330316" y="3076255"/>
                    <a:pt x="1335398" y="3072443"/>
                    <a:pt x="1346831" y="3072443"/>
                  </a:cubicBezTo>
                  <a:cubicBezTo>
                    <a:pt x="1359535" y="3072443"/>
                    <a:pt x="1368428" y="3062278"/>
                    <a:pt x="1368428" y="3047031"/>
                  </a:cubicBezTo>
                  <a:cubicBezTo>
                    <a:pt x="1368428" y="3020349"/>
                    <a:pt x="1363347" y="3019078"/>
                    <a:pt x="1235037" y="2998749"/>
                  </a:cubicBezTo>
                  <a:lnTo>
                    <a:pt x="1158813" y="2986043"/>
                  </a:lnTo>
                  <a:lnTo>
                    <a:pt x="1260444" y="2991125"/>
                  </a:lnTo>
                  <a:cubicBezTo>
                    <a:pt x="1316342" y="2993666"/>
                    <a:pt x="1351913" y="2992396"/>
                    <a:pt x="1339209" y="2988584"/>
                  </a:cubicBezTo>
                  <a:cubicBezTo>
                    <a:pt x="1325235" y="2984772"/>
                    <a:pt x="1303638" y="2969525"/>
                    <a:pt x="1289664" y="2955548"/>
                  </a:cubicBezTo>
                  <a:lnTo>
                    <a:pt x="1264256" y="2930136"/>
                  </a:lnTo>
                  <a:lnTo>
                    <a:pt x="1309990" y="2935219"/>
                  </a:lnTo>
                  <a:cubicBezTo>
                    <a:pt x="1350643" y="2939031"/>
                    <a:pt x="1355724" y="2936489"/>
                    <a:pt x="1355724" y="2912348"/>
                  </a:cubicBezTo>
                  <a:cubicBezTo>
                    <a:pt x="1355724" y="2886936"/>
                    <a:pt x="1345561" y="2883124"/>
                    <a:pt x="1264256" y="2871689"/>
                  </a:cubicBezTo>
                  <a:lnTo>
                    <a:pt x="1171517" y="2857713"/>
                  </a:lnTo>
                  <a:lnTo>
                    <a:pt x="1264256" y="2864065"/>
                  </a:lnTo>
                  <a:cubicBezTo>
                    <a:pt x="1350643" y="2870418"/>
                    <a:pt x="1355724" y="2869148"/>
                    <a:pt x="1355724" y="2845007"/>
                  </a:cubicBezTo>
                  <a:cubicBezTo>
                    <a:pt x="1355724" y="2825948"/>
                    <a:pt x="1346831" y="2818324"/>
                    <a:pt x="1327775" y="2817053"/>
                  </a:cubicBezTo>
                  <a:cubicBezTo>
                    <a:pt x="1306179" y="2815783"/>
                    <a:pt x="1303638" y="2814512"/>
                    <a:pt x="1320153" y="2809430"/>
                  </a:cubicBezTo>
                  <a:cubicBezTo>
                    <a:pt x="1334127" y="2805618"/>
                    <a:pt x="1343020" y="2791642"/>
                    <a:pt x="1343020" y="2773853"/>
                  </a:cubicBezTo>
                  <a:cubicBezTo>
                    <a:pt x="1343020" y="2747171"/>
                    <a:pt x="1335398" y="2743359"/>
                    <a:pt x="1289664" y="2738277"/>
                  </a:cubicBezTo>
                  <a:lnTo>
                    <a:pt x="1235037" y="2733194"/>
                  </a:lnTo>
                  <a:lnTo>
                    <a:pt x="1288393" y="2731924"/>
                  </a:lnTo>
                  <a:cubicBezTo>
                    <a:pt x="1332857" y="2729382"/>
                    <a:pt x="1341750" y="2725571"/>
                    <a:pt x="1339209" y="2703970"/>
                  </a:cubicBezTo>
                  <a:cubicBezTo>
                    <a:pt x="1337939" y="2684911"/>
                    <a:pt x="1329046" y="2678559"/>
                    <a:pt x="1302368" y="2678559"/>
                  </a:cubicBezTo>
                  <a:cubicBezTo>
                    <a:pt x="1283312" y="2678559"/>
                    <a:pt x="1266796" y="2673476"/>
                    <a:pt x="1266796" y="2665853"/>
                  </a:cubicBezTo>
                  <a:cubicBezTo>
                    <a:pt x="1266796" y="2659500"/>
                    <a:pt x="1276960" y="2654417"/>
                    <a:pt x="1289664" y="2656958"/>
                  </a:cubicBezTo>
                  <a:cubicBezTo>
                    <a:pt x="1320153" y="2660770"/>
                    <a:pt x="1323964" y="2635358"/>
                    <a:pt x="1292204" y="2630276"/>
                  </a:cubicBezTo>
                  <a:cubicBezTo>
                    <a:pt x="1278230" y="2627735"/>
                    <a:pt x="1266796" y="2621382"/>
                    <a:pt x="1266796" y="2615029"/>
                  </a:cubicBezTo>
                  <a:cubicBezTo>
                    <a:pt x="1266796" y="2608676"/>
                    <a:pt x="1236307" y="2601052"/>
                    <a:pt x="1200736" y="2598511"/>
                  </a:cubicBezTo>
                  <a:cubicBezTo>
                    <a:pt x="1163894" y="2595970"/>
                    <a:pt x="1177869" y="2594699"/>
                    <a:pt x="1231225" y="2595970"/>
                  </a:cubicBezTo>
                  <a:cubicBezTo>
                    <a:pt x="1327775" y="2598511"/>
                    <a:pt x="1329046" y="2597240"/>
                    <a:pt x="1327775" y="2568017"/>
                  </a:cubicBezTo>
                  <a:cubicBezTo>
                    <a:pt x="1325235" y="2541334"/>
                    <a:pt x="1318883" y="2538793"/>
                    <a:pt x="1247740" y="2536252"/>
                  </a:cubicBezTo>
                  <a:lnTo>
                    <a:pt x="1171517" y="2533711"/>
                  </a:lnTo>
                  <a:lnTo>
                    <a:pt x="1245200" y="2529899"/>
                  </a:lnTo>
                  <a:cubicBezTo>
                    <a:pt x="1306179" y="2526087"/>
                    <a:pt x="1317612" y="2521005"/>
                    <a:pt x="1317612" y="2500675"/>
                  </a:cubicBezTo>
                  <a:cubicBezTo>
                    <a:pt x="1317612" y="2482887"/>
                    <a:pt x="1306179" y="2475263"/>
                    <a:pt x="1276960" y="2471451"/>
                  </a:cubicBezTo>
                  <a:lnTo>
                    <a:pt x="1235037" y="2466369"/>
                  </a:lnTo>
                  <a:lnTo>
                    <a:pt x="1275689" y="2465098"/>
                  </a:lnTo>
                  <a:cubicBezTo>
                    <a:pt x="1311260" y="2462557"/>
                    <a:pt x="1316342" y="2458745"/>
                    <a:pt x="1312531" y="2434604"/>
                  </a:cubicBezTo>
                  <a:cubicBezTo>
                    <a:pt x="1308720" y="2406651"/>
                    <a:pt x="1302368" y="2405380"/>
                    <a:pt x="1186761" y="2401569"/>
                  </a:cubicBezTo>
                  <a:cubicBezTo>
                    <a:pt x="1083859" y="2399027"/>
                    <a:pt x="1063533" y="2401569"/>
                    <a:pt x="1063533" y="2416816"/>
                  </a:cubicBezTo>
                  <a:cubicBezTo>
                    <a:pt x="1063533" y="2434604"/>
                    <a:pt x="1114349" y="2471451"/>
                    <a:pt x="1124512" y="2463828"/>
                  </a:cubicBezTo>
                  <a:cubicBezTo>
                    <a:pt x="1127053" y="2461287"/>
                    <a:pt x="1132134" y="2463828"/>
                    <a:pt x="1135946" y="2467640"/>
                  </a:cubicBezTo>
                  <a:cubicBezTo>
                    <a:pt x="1141027" y="2471451"/>
                    <a:pt x="1134675" y="2475263"/>
                    <a:pt x="1123242" y="2475263"/>
                  </a:cubicBezTo>
                  <a:cubicBezTo>
                    <a:pt x="1110538" y="2475263"/>
                    <a:pt x="1101645" y="2484157"/>
                    <a:pt x="1101645" y="2495593"/>
                  </a:cubicBezTo>
                  <a:cubicBezTo>
                    <a:pt x="1101645" y="2505758"/>
                    <a:pt x="1105456" y="2512110"/>
                    <a:pt x="1111808" y="2509569"/>
                  </a:cubicBezTo>
                  <a:cubicBezTo>
                    <a:pt x="1116890" y="2505758"/>
                    <a:pt x="1132134" y="2508299"/>
                    <a:pt x="1146109" y="2514652"/>
                  </a:cubicBezTo>
                  <a:cubicBezTo>
                    <a:pt x="1166435" y="2522275"/>
                    <a:pt x="1161354" y="2524816"/>
                    <a:pt x="1124512" y="2524816"/>
                  </a:cubicBezTo>
                  <a:cubicBezTo>
                    <a:pt x="1085130" y="2526087"/>
                    <a:pt x="1076237" y="2531169"/>
                    <a:pt x="1076237" y="2551499"/>
                  </a:cubicBezTo>
                  <a:cubicBezTo>
                    <a:pt x="1076237" y="2566746"/>
                    <a:pt x="1085130" y="2576911"/>
                    <a:pt x="1099104" y="2578181"/>
                  </a:cubicBezTo>
                  <a:cubicBezTo>
                    <a:pt x="1111808" y="2578181"/>
                    <a:pt x="1114349" y="2581993"/>
                    <a:pt x="1105456" y="2585805"/>
                  </a:cubicBezTo>
                  <a:cubicBezTo>
                    <a:pt x="1096563" y="2588346"/>
                    <a:pt x="1088941" y="2604864"/>
                    <a:pt x="1088941" y="2621382"/>
                  </a:cubicBezTo>
                  <a:cubicBezTo>
                    <a:pt x="1088941" y="2650605"/>
                    <a:pt x="1094022" y="2651876"/>
                    <a:pt x="1175328" y="2656958"/>
                  </a:cubicBezTo>
                  <a:lnTo>
                    <a:pt x="1260444" y="2660770"/>
                  </a:lnTo>
                  <a:lnTo>
                    <a:pt x="1174057" y="2663311"/>
                  </a:lnTo>
                  <a:cubicBezTo>
                    <a:pt x="1099104" y="2665853"/>
                    <a:pt x="1087670" y="2668394"/>
                    <a:pt x="1091482" y="2688723"/>
                  </a:cubicBezTo>
                  <a:cubicBezTo>
                    <a:pt x="1094022" y="2703970"/>
                    <a:pt x="1111808" y="2712865"/>
                    <a:pt x="1158813" y="2717947"/>
                  </a:cubicBezTo>
                  <a:lnTo>
                    <a:pt x="1222333" y="2725571"/>
                  </a:lnTo>
                  <a:lnTo>
                    <a:pt x="1156272" y="2726841"/>
                  </a:lnTo>
                  <a:cubicBezTo>
                    <a:pt x="1092752" y="2729382"/>
                    <a:pt x="1090211" y="2730653"/>
                    <a:pt x="1100374" y="2757335"/>
                  </a:cubicBezTo>
                  <a:cubicBezTo>
                    <a:pt x="1105456" y="2773853"/>
                    <a:pt x="1124512" y="2790371"/>
                    <a:pt x="1141027" y="2794183"/>
                  </a:cubicBezTo>
                  <a:cubicBezTo>
                    <a:pt x="1161354" y="2800536"/>
                    <a:pt x="1163894" y="2803077"/>
                    <a:pt x="1149920" y="2804347"/>
                  </a:cubicBezTo>
                  <a:cubicBezTo>
                    <a:pt x="1137216" y="2805618"/>
                    <a:pt x="1127053" y="2810700"/>
                    <a:pt x="1127053" y="2818324"/>
                  </a:cubicBezTo>
                  <a:cubicBezTo>
                    <a:pt x="1127053" y="2824677"/>
                    <a:pt x="1137216" y="2836112"/>
                    <a:pt x="1149920" y="2842465"/>
                  </a:cubicBezTo>
                  <a:cubicBezTo>
                    <a:pt x="1168976" y="2853901"/>
                    <a:pt x="1166435" y="2855171"/>
                    <a:pt x="1137216" y="2856442"/>
                  </a:cubicBezTo>
                  <a:cubicBezTo>
                    <a:pt x="1100374" y="2856442"/>
                    <a:pt x="1095293" y="2886936"/>
                    <a:pt x="1128323" y="2908536"/>
                  </a:cubicBezTo>
                  <a:cubicBezTo>
                    <a:pt x="1141027" y="2916160"/>
                    <a:pt x="1142298" y="2919972"/>
                    <a:pt x="1129594" y="2919972"/>
                  </a:cubicBezTo>
                  <a:cubicBezTo>
                    <a:pt x="1118160" y="2919972"/>
                    <a:pt x="1114349" y="2935219"/>
                    <a:pt x="1119430" y="2973337"/>
                  </a:cubicBezTo>
                  <a:cubicBezTo>
                    <a:pt x="1123242" y="3003831"/>
                    <a:pt x="1125782" y="3047031"/>
                    <a:pt x="1125782" y="3069902"/>
                  </a:cubicBezTo>
                  <a:cubicBezTo>
                    <a:pt x="1127053" y="3104208"/>
                    <a:pt x="1132134" y="3110561"/>
                    <a:pt x="1158813" y="3110561"/>
                  </a:cubicBezTo>
                  <a:cubicBezTo>
                    <a:pt x="1176598" y="3110561"/>
                    <a:pt x="1190573" y="3116914"/>
                    <a:pt x="1190573" y="3123267"/>
                  </a:cubicBezTo>
                  <a:cubicBezTo>
                    <a:pt x="1190573" y="3130891"/>
                    <a:pt x="1180409" y="3135973"/>
                    <a:pt x="1168976" y="3135973"/>
                  </a:cubicBezTo>
                  <a:cubicBezTo>
                    <a:pt x="1149920" y="3135973"/>
                    <a:pt x="1152461" y="3141055"/>
                    <a:pt x="1177869" y="3161385"/>
                  </a:cubicBezTo>
                  <a:lnTo>
                    <a:pt x="1209629" y="3186797"/>
                  </a:lnTo>
                  <a:lnTo>
                    <a:pt x="1175328" y="3186797"/>
                  </a:lnTo>
                  <a:cubicBezTo>
                    <a:pt x="1143568" y="3186797"/>
                    <a:pt x="1141027" y="3190609"/>
                    <a:pt x="1143568" y="3240162"/>
                  </a:cubicBezTo>
                  <a:cubicBezTo>
                    <a:pt x="1146109" y="3285903"/>
                    <a:pt x="1151190" y="3294797"/>
                    <a:pt x="1177869" y="3302421"/>
                  </a:cubicBezTo>
                  <a:cubicBezTo>
                    <a:pt x="1208358" y="3311315"/>
                    <a:pt x="1208358" y="3311315"/>
                    <a:pt x="1181680" y="3312586"/>
                  </a:cubicBezTo>
                  <a:cubicBezTo>
                    <a:pt x="1162624" y="3313856"/>
                    <a:pt x="1152461" y="3321480"/>
                    <a:pt x="1152461" y="3336727"/>
                  </a:cubicBezTo>
                  <a:cubicBezTo>
                    <a:pt x="1152461" y="3355786"/>
                    <a:pt x="1168976" y="3363410"/>
                    <a:pt x="1243929" y="3377386"/>
                  </a:cubicBezTo>
                  <a:cubicBezTo>
                    <a:pt x="1294745" y="3386280"/>
                    <a:pt x="1348102" y="3397716"/>
                    <a:pt x="1362076" y="3404069"/>
                  </a:cubicBezTo>
                  <a:cubicBezTo>
                    <a:pt x="1403999" y="3420586"/>
                    <a:pt x="1356995" y="3416775"/>
                    <a:pt x="1273148" y="3396445"/>
                  </a:cubicBezTo>
                  <a:cubicBezTo>
                    <a:pt x="1170246" y="3372304"/>
                    <a:pt x="1149920" y="3372304"/>
                    <a:pt x="1155002" y="3398986"/>
                  </a:cubicBezTo>
                  <a:cubicBezTo>
                    <a:pt x="1157542" y="3411692"/>
                    <a:pt x="1180409" y="3426939"/>
                    <a:pt x="1209629" y="3435834"/>
                  </a:cubicBezTo>
                  <a:cubicBezTo>
                    <a:pt x="1254092" y="3449810"/>
                    <a:pt x="1255363" y="3452351"/>
                    <a:pt x="1226144" y="3452351"/>
                  </a:cubicBezTo>
                  <a:cubicBezTo>
                    <a:pt x="1188032" y="3453622"/>
                    <a:pt x="1175328" y="3479034"/>
                    <a:pt x="1212169" y="3479034"/>
                  </a:cubicBezTo>
                  <a:cubicBezTo>
                    <a:pt x="1223603" y="3479034"/>
                    <a:pt x="1228685" y="3482846"/>
                    <a:pt x="1224873" y="3487928"/>
                  </a:cubicBezTo>
                  <a:cubicBezTo>
                    <a:pt x="1219792" y="3491740"/>
                    <a:pt x="1256633" y="3506987"/>
                    <a:pt x="1307449" y="3519693"/>
                  </a:cubicBezTo>
                  <a:cubicBezTo>
                    <a:pt x="1379862" y="3537481"/>
                    <a:pt x="1400188" y="3538752"/>
                    <a:pt x="1409081" y="3527316"/>
                  </a:cubicBezTo>
                  <a:cubicBezTo>
                    <a:pt x="1415433" y="3515881"/>
                    <a:pt x="1419244" y="3519693"/>
                    <a:pt x="1419244" y="3537481"/>
                  </a:cubicBezTo>
                  <a:lnTo>
                    <a:pt x="1419244" y="3565434"/>
                  </a:lnTo>
                  <a:lnTo>
                    <a:pt x="1346831" y="3542564"/>
                  </a:lnTo>
                  <a:cubicBezTo>
                    <a:pt x="1306179" y="3529858"/>
                    <a:pt x="1247740" y="3515881"/>
                    <a:pt x="1218521" y="3510799"/>
                  </a:cubicBezTo>
                  <a:cubicBezTo>
                    <a:pt x="1168976" y="3503175"/>
                    <a:pt x="1163894" y="3504446"/>
                    <a:pt x="1167705" y="3524775"/>
                  </a:cubicBezTo>
                  <a:cubicBezTo>
                    <a:pt x="1170246" y="3542564"/>
                    <a:pt x="1199465" y="3555270"/>
                    <a:pt x="1292204" y="3579411"/>
                  </a:cubicBezTo>
                  <a:cubicBezTo>
                    <a:pt x="1417974" y="3611176"/>
                    <a:pt x="1428137" y="3614988"/>
                    <a:pt x="1416703" y="3625152"/>
                  </a:cubicBezTo>
                  <a:cubicBezTo>
                    <a:pt x="1412892" y="3628964"/>
                    <a:pt x="1376051" y="3620070"/>
                    <a:pt x="1332857" y="3607364"/>
                  </a:cubicBezTo>
                  <a:cubicBezTo>
                    <a:pt x="1289664" y="3593387"/>
                    <a:pt x="1235037" y="3578140"/>
                    <a:pt x="1210899" y="3574328"/>
                  </a:cubicBezTo>
                  <a:cubicBezTo>
                    <a:pt x="1170246" y="3566705"/>
                    <a:pt x="1167705" y="3567975"/>
                    <a:pt x="1174057" y="3592117"/>
                  </a:cubicBezTo>
                  <a:cubicBezTo>
                    <a:pt x="1177869" y="3607364"/>
                    <a:pt x="1190573" y="3618799"/>
                    <a:pt x="1203277" y="3618799"/>
                  </a:cubicBezTo>
                  <a:cubicBezTo>
                    <a:pt x="1215981" y="3618799"/>
                    <a:pt x="1247740" y="3626423"/>
                    <a:pt x="1274419" y="3636588"/>
                  </a:cubicBezTo>
                  <a:cubicBezTo>
                    <a:pt x="1358265" y="3664541"/>
                    <a:pt x="1423055" y="3673435"/>
                    <a:pt x="1411622" y="3654376"/>
                  </a:cubicBezTo>
                  <a:cubicBezTo>
                    <a:pt x="1406540" y="3645482"/>
                    <a:pt x="1407810" y="3642941"/>
                    <a:pt x="1412892" y="3648023"/>
                  </a:cubicBezTo>
                  <a:cubicBezTo>
                    <a:pt x="1419244" y="3653105"/>
                    <a:pt x="1425596" y="3665811"/>
                    <a:pt x="1426866" y="3674706"/>
                  </a:cubicBezTo>
                  <a:cubicBezTo>
                    <a:pt x="1429407" y="3693764"/>
                    <a:pt x="1412892" y="3691223"/>
                    <a:pt x="1269337" y="3650564"/>
                  </a:cubicBezTo>
                  <a:cubicBezTo>
                    <a:pt x="1226144" y="3637858"/>
                    <a:pt x="1188032" y="3630235"/>
                    <a:pt x="1184221" y="3634046"/>
                  </a:cubicBezTo>
                  <a:cubicBezTo>
                    <a:pt x="1166435" y="3650564"/>
                    <a:pt x="1196925" y="3681059"/>
                    <a:pt x="1238848" y="3688682"/>
                  </a:cubicBezTo>
                  <a:cubicBezTo>
                    <a:pt x="1264256" y="3692494"/>
                    <a:pt x="1313801" y="3706470"/>
                    <a:pt x="1346831" y="3717906"/>
                  </a:cubicBezTo>
                  <a:cubicBezTo>
                    <a:pt x="1400188" y="3736965"/>
                    <a:pt x="1409081" y="3736965"/>
                    <a:pt x="1419244" y="3720447"/>
                  </a:cubicBezTo>
                  <a:cubicBezTo>
                    <a:pt x="1429407" y="3705200"/>
                    <a:pt x="1431948" y="3707741"/>
                    <a:pt x="1431948" y="3730612"/>
                  </a:cubicBezTo>
                  <a:cubicBezTo>
                    <a:pt x="1431948" y="3754753"/>
                    <a:pt x="1426866" y="3758565"/>
                    <a:pt x="1405270" y="3752212"/>
                  </a:cubicBezTo>
                  <a:cubicBezTo>
                    <a:pt x="1331587" y="3728071"/>
                    <a:pt x="1208358" y="3695035"/>
                    <a:pt x="1194384" y="3695035"/>
                  </a:cubicBezTo>
                  <a:cubicBezTo>
                    <a:pt x="1186761" y="3695035"/>
                    <a:pt x="1182950" y="3705200"/>
                    <a:pt x="1186761" y="3719176"/>
                  </a:cubicBezTo>
                  <a:cubicBezTo>
                    <a:pt x="1190573" y="3736965"/>
                    <a:pt x="1219792" y="3750941"/>
                    <a:pt x="1293475" y="3771271"/>
                  </a:cubicBezTo>
                  <a:cubicBezTo>
                    <a:pt x="1349372" y="3787789"/>
                    <a:pt x="1392566" y="3803036"/>
                    <a:pt x="1388755" y="3805577"/>
                  </a:cubicBezTo>
                  <a:cubicBezTo>
                    <a:pt x="1386214" y="3808118"/>
                    <a:pt x="1350643" y="3801765"/>
                    <a:pt x="1311260" y="3790330"/>
                  </a:cubicBezTo>
                  <a:cubicBezTo>
                    <a:pt x="1259174" y="3775083"/>
                    <a:pt x="1235037" y="3772541"/>
                    <a:pt x="1224873" y="3782706"/>
                  </a:cubicBezTo>
                  <a:cubicBezTo>
                    <a:pt x="1214710" y="3792871"/>
                    <a:pt x="1215981" y="3796683"/>
                    <a:pt x="1231225" y="3796683"/>
                  </a:cubicBezTo>
                  <a:cubicBezTo>
                    <a:pt x="1242659" y="3796683"/>
                    <a:pt x="1254092" y="3800495"/>
                    <a:pt x="1256633" y="3806847"/>
                  </a:cubicBezTo>
                  <a:cubicBezTo>
                    <a:pt x="1257904" y="3811930"/>
                    <a:pt x="1302368" y="3829718"/>
                    <a:pt x="1353183" y="3844965"/>
                  </a:cubicBezTo>
                  <a:cubicBezTo>
                    <a:pt x="1405270" y="3861483"/>
                    <a:pt x="1444652" y="3878001"/>
                    <a:pt x="1442111" y="3880542"/>
                  </a:cubicBezTo>
                  <a:cubicBezTo>
                    <a:pt x="1438300" y="3883083"/>
                    <a:pt x="1391295" y="3871648"/>
                    <a:pt x="1335398" y="3855130"/>
                  </a:cubicBezTo>
                  <a:cubicBezTo>
                    <a:pt x="1198195" y="3813200"/>
                    <a:pt x="1196925" y="3813200"/>
                    <a:pt x="1196925" y="3833530"/>
                  </a:cubicBezTo>
                  <a:cubicBezTo>
                    <a:pt x="1196925" y="3856401"/>
                    <a:pt x="1212169" y="3864024"/>
                    <a:pt x="1343020" y="3905954"/>
                  </a:cubicBezTo>
                  <a:cubicBezTo>
                    <a:pt x="1449734" y="3938989"/>
                    <a:pt x="1451004" y="3940260"/>
                    <a:pt x="1454815" y="3983460"/>
                  </a:cubicBezTo>
                  <a:cubicBezTo>
                    <a:pt x="1457356" y="4022849"/>
                    <a:pt x="1454815" y="4025390"/>
                    <a:pt x="1431948" y="4012684"/>
                  </a:cubicBezTo>
                  <a:cubicBezTo>
                    <a:pt x="1417974" y="4005060"/>
                    <a:pt x="1401459" y="4002519"/>
                    <a:pt x="1395107" y="4006331"/>
                  </a:cubicBezTo>
                  <a:cubicBezTo>
                    <a:pt x="1388755" y="4010143"/>
                    <a:pt x="1381132" y="4008872"/>
                    <a:pt x="1378591" y="4002519"/>
                  </a:cubicBezTo>
                  <a:cubicBezTo>
                    <a:pt x="1374780" y="3992354"/>
                    <a:pt x="1243929" y="3949154"/>
                    <a:pt x="1218521" y="3949154"/>
                  </a:cubicBezTo>
                  <a:cubicBezTo>
                    <a:pt x="1210899" y="3949154"/>
                    <a:pt x="1207088" y="3958048"/>
                    <a:pt x="1210899" y="3968213"/>
                  </a:cubicBezTo>
                  <a:cubicBezTo>
                    <a:pt x="1219792" y="3989813"/>
                    <a:pt x="1298556" y="4017766"/>
                    <a:pt x="1317612" y="4006331"/>
                  </a:cubicBezTo>
                  <a:cubicBezTo>
                    <a:pt x="1323964" y="4002519"/>
                    <a:pt x="1330316" y="4003790"/>
                    <a:pt x="1330316" y="4010143"/>
                  </a:cubicBezTo>
                  <a:cubicBezTo>
                    <a:pt x="1330316" y="4016496"/>
                    <a:pt x="1356995" y="4031743"/>
                    <a:pt x="1390025" y="4044449"/>
                  </a:cubicBezTo>
                  <a:cubicBezTo>
                    <a:pt x="1424326" y="4057155"/>
                    <a:pt x="1457356" y="4072402"/>
                    <a:pt x="1463708" y="4080026"/>
                  </a:cubicBezTo>
                  <a:cubicBezTo>
                    <a:pt x="1472601" y="4087649"/>
                    <a:pt x="1470060" y="4090190"/>
                    <a:pt x="1457356" y="4085108"/>
                  </a:cubicBezTo>
                  <a:cubicBezTo>
                    <a:pt x="1447193" y="4081296"/>
                    <a:pt x="1415433" y="4071131"/>
                    <a:pt x="1387484" y="4063508"/>
                  </a:cubicBezTo>
                  <a:cubicBezTo>
                    <a:pt x="1336668" y="4048261"/>
                    <a:pt x="1316342" y="4040637"/>
                    <a:pt x="1250281" y="4013955"/>
                  </a:cubicBezTo>
                  <a:cubicBezTo>
                    <a:pt x="1219792" y="4002519"/>
                    <a:pt x="1215981" y="4003790"/>
                    <a:pt x="1215981" y="4025390"/>
                  </a:cubicBezTo>
                  <a:cubicBezTo>
                    <a:pt x="1215981" y="4043178"/>
                    <a:pt x="1228685" y="4053343"/>
                    <a:pt x="1257904" y="4060967"/>
                  </a:cubicBezTo>
                  <a:cubicBezTo>
                    <a:pt x="1298556" y="4071131"/>
                    <a:pt x="1309990" y="4099084"/>
                    <a:pt x="1269337" y="4090190"/>
                  </a:cubicBezTo>
                  <a:cubicBezTo>
                    <a:pt x="1250281" y="4086379"/>
                    <a:pt x="1250281" y="4090190"/>
                    <a:pt x="1271878" y="4113061"/>
                  </a:cubicBezTo>
                  <a:cubicBezTo>
                    <a:pt x="1285852" y="4128308"/>
                    <a:pt x="1306179" y="4139744"/>
                    <a:pt x="1318883" y="4139744"/>
                  </a:cubicBezTo>
                  <a:cubicBezTo>
                    <a:pt x="1331587" y="4139744"/>
                    <a:pt x="1345561" y="4146097"/>
                    <a:pt x="1350643" y="4153720"/>
                  </a:cubicBezTo>
                  <a:cubicBezTo>
                    <a:pt x="1354454" y="4161344"/>
                    <a:pt x="1372239" y="4163885"/>
                    <a:pt x="1390025" y="4158802"/>
                  </a:cubicBezTo>
                  <a:cubicBezTo>
                    <a:pt x="1410351" y="4153720"/>
                    <a:pt x="1417974" y="4156261"/>
                    <a:pt x="1412892" y="4165155"/>
                  </a:cubicBezTo>
                  <a:cubicBezTo>
                    <a:pt x="1406540" y="4176591"/>
                    <a:pt x="1431948" y="4184214"/>
                    <a:pt x="1461167" y="4179132"/>
                  </a:cubicBezTo>
                  <a:cubicBezTo>
                    <a:pt x="1466249" y="4179132"/>
                    <a:pt x="1470060" y="4185485"/>
                    <a:pt x="1470060" y="4194379"/>
                  </a:cubicBezTo>
                  <a:cubicBezTo>
                    <a:pt x="1470060" y="4202003"/>
                    <a:pt x="1456086" y="4209626"/>
                    <a:pt x="1439570" y="4209626"/>
                  </a:cubicBezTo>
                  <a:cubicBezTo>
                    <a:pt x="1423055" y="4209626"/>
                    <a:pt x="1411622" y="4205815"/>
                    <a:pt x="1414162" y="4202003"/>
                  </a:cubicBezTo>
                  <a:cubicBezTo>
                    <a:pt x="1416703" y="4196920"/>
                    <a:pt x="1383673" y="4181673"/>
                    <a:pt x="1339209" y="4166426"/>
                  </a:cubicBezTo>
                  <a:cubicBezTo>
                    <a:pt x="1213440" y="4120685"/>
                    <a:pt x="1217251" y="4121955"/>
                    <a:pt x="1223603" y="4148638"/>
                  </a:cubicBezTo>
                  <a:cubicBezTo>
                    <a:pt x="1229955" y="4170238"/>
                    <a:pt x="1246470" y="4176591"/>
                    <a:pt x="1307449" y="4181673"/>
                  </a:cubicBezTo>
                  <a:cubicBezTo>
                    <a:pt x="1318883" y="4182944"/>
                    <a:pt x="1326505" y="4185485"/>
                    <a:pt x="1322694" y="4189297"/>
                  </a:cubicBezTo>
                  <a:cubicBezTo>
                    <a:pt x="1320153" y="4191838"/>
                    <a:pt x="1353183" y="4209626"/>
                    <a:pt x="1396377" y="4227415"/>
                  </a:cubicBezTo>
                  <a:cubicBezTo>
                    <a:pt x="1466249" y="4256638"/>
                    <a:pt x="1476412" y="4265533"/>
                    <a:pt x="1484034" y="4303651"/>
                  </a:cubicBezTo>
                  <a:cubicBezTo>
                    <a:pt x="1492927" y="4349392"/>
                    <a:pt x="1492927" y="4349392"/>
                    <a:pt x="1410351" y="4316356"/>
                  </a:cubicBezTo>
                  <a:cubicBezTo>
                    <a:pt x="1387484" y="4307462"/>
                    <a:pt x="1364617" y="4303651"/>
                    <a:pt x="1359535" y="4310004"/>
                  </a:cubicBezTo>
                  <a:cubicBezTo>
                    <a:pt x="1345561" y="4322709"/>
                    <a:pt x="1388755" y="4353204"/>
                    <a:pt x="1447193" y="4370992"/>
                  </a:cubicBezTo>
                  <a:cubicBezTo>
                    <a:pt x="1506901" y="4388780"/>
                    <a:pt x="1508172" y="4400216"/>
                    <a:pt x="1451004" y="4401486"/>
                  </a:cubicBezTo>
                  <a:cubicBezTo>
                    <a:pt x="1425596" y="4401486"/>
                    <a:pt x="1412892" y="4397675"/>
                    <a:pt x="1420514" y="4392592"/>
                  </a:cubicBezTo>
                  <a:cubicBezTo>
                    <a:pt x="1429407" y="4387510"/>
                    <a:pt x="1424326" y="4381157"/>
                    <a:pt x="1405270" y="4374804"/>
                  </a:cubicBezTo>
                  <a:cubicBezTo>
                    <a:pt x="1369699" y="4365910"/>
                    <a:pt x="1336668" y="4353204"/>
                    <a:pt x="1289664" y="4330333"/>
                  </a:cubicBezTo>
                  <a:cubicBezTo>
                    <a:pt x="1269337" y="4320168"/>
                    <a:pt x="1250281" y="4317627"/>
                    <a:pt x="1246470" y="4321439"/>
                  </a:cubicBezTo>
                  <a:cubicBezTo>
                    <a:pt x="1232496" y="4334145"/>
                    <a:pt x="1268067" y="4368451"/>
                    <a:pt x="1293475" y="4368451"/>
                  </a:cubicBezTo>
                  <a:cubicBezTo>
                    <a:pt x="1307449" y="4368451"/>
                    <a:pt x="1317612" y="4373533"/>
                    <a:pt x="1317612" y="4378616"/>
                  </a:cubicBezTo>
                  <a:cubicBezTo>
                    <a:pt x="1317612" y="4383698"/>
                    <a:pt x="1355724" y="4402757"/>
                    <a:pt x="1401459" y="4419275"/>
                  </a:cubicBezTo>
                  <a:cubicBezTo>
                    <a:pt x="1485305" y="4451040"/>
                    <a:pt x="1520876" y="4473910"/>
                    <a:pt x="1467519" y="4461204"/>
                  </a:cubicBezTo>
                  <a:cubicBezTo>
                    <a:pt x="1451004" y="4457393"/>
                    <a:pt x="1414162" y="4443416"/>
                    <a:pt x="1384943" y="4430710"/>
                  </a:cubicBezTo>
                  <a:cubicBezTo>
                    <a:pt x="1320153" y="4401486"/>
                    <a:pt x="1317612" y="4401486"/>
                    <a:pt x="1317612" y="4424357"/>
                  </a:cubicBezTo>
                  <a:cubicBezTo>
                    <a:pt x="1317612" y="4434522"/>
                    <a:pt x="1335398" y="4448498"/>
                    <a:pt x="1355724" y="4456122"/>
                  </a:cubicBezTo>
                  <a:cubicBezTo>
                    <a:pt x="1398918" y="4470099"/>
                    <a:pt x="1409081" y="4489157"/>
                    <a:pt x="1367158" y="4476452"/>
                  </a:cubicBezTo>
                  <a:cubicBezTo>
                    <a:pt x="1351913" y="4471369"/>
                    <a:pt x="1332857" y="4466287"/>
                    <a:pt x="1325235" y="4465016"/>
                  </a:cubicBezTo>
                  <a:cubicBezTo>
                    <a:pt x="1317612" y="4463746"/>
                    <a:pt x="1298556" y="4456122"/>
                    <a:pt x="1283312" y="4447228"/>
                  </a:cubicBezTo>
                  <a:cubicBezTo>
                    <a:pt x="1246470" y="4426898"/>
                    <a:pt x="1242659" y="4428169"/>
                    <a:pt x="1250281" y="4457393"/>
                  </a:cubicBezTo>
                  <a:cubicBezTo>
                    <a:pt x="1254092" y="4471369"/>
                    <a:pt x="1261715" y="4482805"/>
                    <a:pt x="1266796" y="4482805"/>
                  </a:cubicBezTo>
                  <a:cubicBezTo>
                    <a:pt x="1284582" y="4482805"/>
                    <a:pt x="1396377" y="4536170"/>
                    <a:pt x="1390025" y="4541252"/>
                  </a:cubicBezTo>
                  <a:cubicBezTo>
                    <a:pt x="1387484" y="4543793"/>
                    <a:pt x="1359535" y="4536170"/>
                    <a:pt x="1329046" y="4522193"/>
                  </a:cubicBezTo>
                  <a:cubicBezTo>
                    <a:pt x="1276960" y="4498052"/>
                    <a:pt x="1254092" y="4498052"/>
                    <a:pt x="1254092" y="4519652"/>
                  </a:cubicBezTo>
                  <a:cubicBezTo>
                    <a:pt x="1254092" y="4526005"/>
                    <a:pt x="1275689" y="4539981"/>
                    <a:pt x="1302368" y="4551417"/>
                  </a:cubicBezTo>
                  <a:cubicBezTo>
                    <a:pt x="1327775" y="4564123"/>
                    <a:pt x="1364617" y="4581911"/>
                    <a:pt x="1383673" y="4592076"/>
                  </a:cubicBezTo>
                  <a:cubicBezTo>
                    <a:pt x="1429407" y="4616217"/>
                    <a:pt x="1435759" y="4614946"/>
                    <a:pt x="1429407" y="4579370"/>
                  </a:cubicBezTo>
                  <a:cubicBezTo>
                    <a:pt x="1424326" y="4551417"/>
                    <a:pt x="1425596" y="4550146"/>
                    <a:pt x="1466249" y="4562852"/>
                  </a:cubicBezTo>
                  <a:cubicBezTo>
                    <a:pt x="1503090" y="4574287"/>
                    <a:pt x="1508172" y="4581911"/>
                    <a:pt x="1508172" y="4617488"/>
                  </a:cubicBezTo>
                  <a:lnTo>
                    <a:pt x="1508172" y="4659417"/>
                  </a:lnTo>
                  <a:lnTo>
                    <a:pt x="1459897" y="4639088"/>
                  </a:lnTo>
                  <a:cubicBezTo>
                    <a:pt x="1434489" y="4628923"/>
                    <a:pt x="1382403" y="4606052"/>
                    <a:pt x="1345561" y="4589535"/>
                  </a:cubicBezTo>
                  <a:cubicBezTo>
                    <a:pt x="1266796" y="4553958"/>
                    <a:pt x="1264256" y="4552687"/>
                    <a:pt x="1269337" y="4579370"/>
                  </a:cubicBezTo>
                  <a:cubicBezTo>
                    <a:pt x="1271878" y="4590805"/>
                    <a:pt x="1315072" y="4616217"/>
                    <a:pt x="1369699" y="4639088"/>
                  </a:cubicBezTo>
                  <a:cubicBezTo>
                    <a:pt x="1523417" y="4703888"/>
                    <a:pt x="1518335" y="4696265"/>
                    <a:pt x="1527228" y="4857630"/>
                  </a:cubicBezTo>
                  <a:cubicBezTo>
                    <a:pt x="1532309" y="4935137"/>
                    <a:pt x="1537391" y="5006290"/>
                    <a:pt x="1539932" y="5016455"/>
                  </a:cubicBezTo>
                  <a:cubicBezTo>
                    <a:pt x="1542473" y="5026619"/>
                    <a:pt x="1548825" y="5091420"/>
                    <a:pt x="1552636" y="5158761"/>
                  </a:cubicBezTo>
                  <a:lnTo>
                    <a:pt x="1561529" y="5282009"/>
                  </a:lnTo>
                  <a:lnTo>
                    <a:pt x="1531039" y="5274386"/>
                  </a:lnTo>
                  <a:cubicBezTo>
                    <a:pt x="1505631" y="5266762"/>
                    <a:pt x="1503090" y="5268033"/>
                    <a:pt x="1519605" y="5287092"/>
                  </a:cubicBezTo>
                  <a:cubicBezTo>
                    <a:pt x="1528498" y="5298527"/>
                    <a:pt x="1541202" y="5306151"/>
                    <a:pt x="1546284" y="5302339"/>
                  </a:cubicBezTo>
                  <a:cubicBezTo>
                    <a:pt x="1555177" y="5297256"/>
                    <a:pt x="1571692" y="5323939"/>
                    <a:pt x="1571692" y="5340457"/>
                  </a:cubicBezTo>
                  <a:cubicBezTo>
                    <a:pt x="1571692" y="5342998"/>
                    <a:pt x="1551365" y="5336645"/>
                    <a:pt x="1527228" y="5326480"/>
                  </a:cubicBezTo>
                  <a:cubicBezTo>
                    <a:pt x="1503090" y="5317586"/>
                    <a:pt x="1476412" y="5308692"/>
                    <a:pt x="1467519" y="5308692"/>
                  </a:cubicBezTo>
                  <a:cubicBezTo>
                    <a:pt x="1447193" y="5309962"/>
                    <a:pt x="1517065" y="5369680"/>
                    <a:pt x="1557717" y="5386198"/>
                  </a:cubicBezTo>
                  <a:cubicBezTo>
                    <a:pt x="1574232" y="5392551"/>
                    <a:pt x="1584396" y="5401445"/>
                    <a:pt x="1580584" y="5405257"/>
                  </a:cubicBezTo>
                  <a:cubicBezTo>
                    <a:pt x="1576773" y="5409069"/>
                    <a:pt x="1543743" y="5396363"/>
                    <a:pt x="1505631" y="5376033"/>
                  </a:cubicBezTo>
                  <a:cubicBezTo>
                    <a:pt x="1468790" y="5355704"/>
                    <a:pt x="1426866" y="5335374"/>
                    <a:pt x="1412892" y="5330292"/>
                  </a:cubicBezTo>
                  <a:lnTo>
                    <a:pt x="1387484" y="5321398"/>
                  </a:lnTo>
                  <a:lnTo>
                    <a:pt x="1412892" y="5340457"/>
                  </a:lnTo>
                  <a:cubicBezTo>
                    <a:pt x="1426866" y="5350621"/>
                    <a:pt x="1452274" y="5370951"/>
                    <a:pt x="1467519" y="5384927"/>
                  </a:cubicBezTo>
                  <a:cubicBezTo>
                    <a:pt x="1484034" y="5398904"/>
                    <a:pt x="1504361" y="5410339"/>
                    <a:pt x="1511983" y="5410339"/>
                  </a:cubicBezTo>
                  <a:cubicBezTo>
                    <a:pt x="1520876" y="5411610"/>
                    <a:pt x="1538661" y="5421775"/>
                    <a:pt x="1553906" y="5433210"/>
                  </a:cubicBezTo>
                  <a:cubicBezTo>
                    <a:pt x="1575503" y="5450998"/>
                    <a:pt x="1581855" y="5476410"/>
                    <a:pt x="1589477" y="5562811"/>
                  </a:cubicBezTo>
                  <a:cubicBezTo>
                    <a:pt x="1602181" y="5717824"/>
                    <a:pt x="1609804" y="5796600"/>
                    <a:pt x="1619967" y="5913495"/>
                  </a:cubicBezTo>
                  <a:lnTo>
                    <a:pt x="1630130" y="6015143"/>
                  </a:lnTo>
                  <a:lnTo>
                    <a:pt x="1501820" y="5927472"/>
                  </a:lnTo>
                  <a:cubicBezTo>
                    <a:pt x="1431948" y="5879189"/>
                    <a:pt x="1373510" y="5834718"/>
                    <a:pt x="1370969" y="5828365"/>
                  </a:cubicBezTo>
                  <a:cubicBezTo>
                    <a:pt x="1368428" y="5822012"/>
                    <a:pt x="1359535" y="5816930"/>
                    <a:pt x="1350643" y="5816930"/>
                  </a:cubicBezTo>
                  <a:cubicBezTo>
                    <a:pt x="1341750" y="5816930"/>
                    <a:pt x="1311260" y="5800412"/>
                    <a:pt x="1282041" y="5778812"/>
                  </a:cubicBezTo>
                  <a:cubicBezTo>
                    <a:pt x="1254092" y="5758483"/>
                    <a:pt x="1165165" y="5697494"/>
                    <a:pt x="1086400" y="5644129"/>
                  </a:cubicBezTo>
                  <a:cubicBezTo>
                    <a:pt x="876785" y="5501822"/>
                    <a:pt x="890759" y="5519611"/>
                    <a:pt x="880596" y="5368410"/>
                  </a:cubicBezTo>
                  <a:cubicBezTo>
                    <a:pt x="871703" y="5238809"/>
                    <a:pt x="864081" y="5219750"/>
                    <a:pt x="817076" y="5219750"/>
                  </a:cubicBezTo>
                  <a:cubicBezTo>
                    <a:pt x="799290" y="5219750"/>
                    <a:pt x="796750" y="5223562"/>
                    <a:pt x="806913" y="5236268"/>
                  </a:cubicBezTo>
                  <a:cubicBezTo>
                    <a:pt x="813265" y="5243891"/>
                    <a:pt x="823428" y="5280739"/>
                    <a:pt x="828509" y="5315045"/>
                  </a:cubicBezTo>
                  <a:cubicBezTo>
                    <a:pt x="832321" y="5350621"/>
                    <a:pt x="838673" y="5397633"/>
                    <a:pt x="842484" y="5420504"/>
                  </a:cubicBezTo>
                  <a:cubicBezTo>
                    <a:pt x="845025" y="5442104"/>
                    <a:pt x="842484" y="5461163"/>
                    <a:pt x="837402" y="5461163"/>
                  </a:cubicBezTo>
                  <a:cubicBezTo>
                    <a:pt x="832321" y="5461163"/>
                    <a:pt x="791668" y="5435751"/>
                    <a:pt x="749745" y="5403986"/>
                  </a:cubicBezTo>
                  <a:cubicBezTo>
                    <a:pt x="686225" y="5358245"/>
                    <a:pt x="669710" y="5339186"/>
                    <a:pt x="662088" y="5303609"/>
                  </a:cubicBezTo>
                  <a:cubicBezTo>
                    <a:pt x="658276" y="5279468"/>
                    <a:pt x="657006" y="5251515"/>
                    <a:pt x="660817" y="5242621"/>
                  </a:cubicBezTo>
                  <a:cubicBezTo>
                    <a:pt x="663358" y="5233727"/>
                    <a:pt x="660817" y="5215938"/>
                    <a:pt x="654465" y="5204503"/>
                  </a:cubicBezTo>
                  <a:cubicBezTo>
                    <a:pt x="646843" y="5187985"/>
                    <a:pt x="648113" y="5181632"/>
                    <a:pt x="659547" y="5181632"/>
                  </a:cubicBezTo>
                  <a:cubicBezTo>
                    <a:pt x="670980" y="5181632"/>
                    <a:pt x="670980" y="5177820"/>
                    <a:pt x="659547" y="5166385"/>
                  </a:cubicBezTo>
                  <a:cubicBezTo>
                    <a:pt x="650654" y="5157491"/>
                    <a:pt x="644302" y="5135891"/>
                    <a:pt x="644302" y="5115561"/>
                  </a:cubicBezTo>
                  <a:cubicBezTo>
                    <a:pt x="644302" y="5087608"/>
                    <a:pt x="649384" y="5082526"/>
                    <a:pt x="667169" y="5088879"/>
                  </a:cubicBezTo>
                  <a:cubicBezTo>
                    <a:pt x="681143" y="5093961"/>
                    <a:pt x="679873" y="5088879"/>
                    <a:pt x="660817" y="5074902"/>
                  </a:cubicBezTo>
                  <a:cubicBezTo>
                    <a:pt x="626516" y="5049490"/>
                    <a:pt x="622705" y="5026619"/>
                    <a:pt x="654465" y="5036784"/>
                  </a:cubicBezTo>
                  <a:cubicBezTo>
                    <a:pt x="674791" y="5043137"/>
                    <a:pt x="674791" y="5043137"/>
                    <a:pt x="654465" y="5025349"/>
                  </a:cubicBezTo>
                  <a:cubicBezTo>
                    <a:pt x="637950" y="5012643"/>
                    <a:pt x="632868" y="4994855"/>
                    <a:pt x="636680" y="4964360"/>
                  </a:cubicBezTo>
                  <a:cubicBezTo>
                    <a:pt x="639220" y="4940219"/>
                    <a:pt x="636680" y="4917348"/>
                    <a:pt x="629057" y="4913536"/>
                  </a:cubicBezTo>
                  <a:cubicBezTo>
                    <a:pt x="622705" y="4909725"/>
                    <a:pt x="618894" y="4890666"/>
                    <a:pt x="621435" y="4872877"/>
                  </a:cubicBezTo>
                  <a:lnTo>
                    <a:pt x="625246" y="4841113"/>
                  </a:lnTo>
                  <a:lnTo>
                    <a:pt x="674791" y="4865254"/>
                  </a:lnTo>
                  <a:cubicBezTo>
                    <a:pt x="752286" y="4902101"/>
                    <a:pt x="759908" y="4893207"/>
                    <a:pt x="686225" y="4851277"/>
                  </a:cubicBezTo>
                  <a:cubicBezTo>
                    <a:pt x="650654" y="4830948"/>
                    <a:pt x="616353" y="4808077"/>
                    <a:pt x="612542" y="4800453"/>
                  </a:cubicBezTo>
                  <a:cubicBezTo>
                    <a:pt x="601108" y="4781395"/>
                    <a:pt x="617624" y="4764877"/>
                    <a:pt x="629057" y="4782665"/>
                  </a:cubicBezTo>
                  <a:cubicBezTo>
                    <a:pt x="634139" y="4790289"/>
                    <a:pt x="669710" y="4813159"/>
                    <a:pt x="707822" y="4833489"/>
                  </a:cubicBezTo>
                  <a:cubicBezTo>
                    <a:pt x="745934" y="4853818"/>
                    <a:pt x="781505" y="4875419"/>
                    <a:pt x="785316" y="4880501"/>
                  </a:cubicBezTo>
                  <a:cubicBezTo>
                    <a:pt x="794209" y="4891936"/>
                    <a:pt x="834861" y="4877960"/>
                    <a:pt x="834861" y="4862713"/>
                  </a:cubicBezTo>
                  <a:cubicBezTo>
                    <a:pt x="834861" y="4857630"/>
                    <a:pt x="845025" y="4855089"/>
                    <a:pt x="857729" y="4860171"/>
                  </a:cubicBezTo>
                  <a:cubicBezTo>
                    <a:pt x="876785" y="4866524"/>
                    <a:pt x="875514" y="4865254"/>
                    <a:pt x="855188" y="4848736"/>
                  </a:cubicBezTo>
                  <a:cubicBezTo>
                    <a:pt x="842484" y="4838571"/>
                    <a:pt x="833591" y="4822054"/>
                    <a:pt x="837402" y="4813159"/>
                  </a:cubicBezTo>
                  <a:cubicBezTo>
                    <a:pt x="841213" y="4801724"/>
                    <a:pt x="847565" y="4802995"/>
                    <a:pt x="865351" y="4819512"/>
                  </a:cubicBezTo>
                  <a:cubicBezTo>
                    <a:pt x="879325" y="4833489"/>
                    <a:pt x="892029" y="4837301"/>
                    <a:pt x="899652" y="4829677"/>
                  </a:cubicBezTo>
                  <a:cubicBezTo>
                    <a:pt x="907274" y="4822054"/>
                    <a:pt x="894570" y="4811889"/>
                    <a:pt x="866621" y="4800453"/>
                  </a:cubicBezTo>
                  <a:cubicBezTo>
                    <a:pt x="828509" y="4785206"/>
                    <a:pt x="822158" y="4777583"/>
                    <a:pt x="822158" y="4740735"/>
                  </a:cubicBezTo>
                  <a:cubicBezTo>
                    <a:pt x="822158" y="4693723"/>
                    <a:pt x="829780" y="4689912"/>
                    <a:pt x="870433" y="4719135"/>
                  </a:cubicBezTo>
                  <a:cubicBezTo>
                    <a:pt x="885677" y="4729300"/>
                    <a:pt x="898381" y="4731841"/>
                    <a:pt x="898381" y="4725488"/>
                  </a:cubicBezTo>
                  <a:cubicBezTo>
                    <a:pt x="898381" y="4717865"/>
                    <a:pt x="881866" y="4703888"/>
                    <a:pt x="860269" y="4692453"/>
                  </a:cubicBezTo>
                  <a:cubicBezTo>
                    <a:pt x="815806" y="4669582"/>
                    <a:pt x="804372" y="4668311"/>
                    <a:pt x="817076" y="4687370"/>
                  </a:cubicBezTo>
                  <a:cubicBezTo>
                    <a:pt x="829780" y="4708971"/>
                    <a:pt x="752286" y="4688641"/>
                    <a:pt x="691307" y="4653064"/>
                  </a:cubicBezTo>
                  <a:cubicBezTo>
                    <a:pt x="662088" y="4636547"/>
                    <a:pt x="627787" y="4622570"/>
                    <a:pt x="616353" y="4622570"/>
                  </a:cubicBezTo>
                  <a:cubicBezTo>
                    <a:pt x="602379" y="4622570"/>
                    <a:pt x="593486" y="4612405"/>
                    <a:pt x="593486" y="4597158"/>
                  </a:cubicBezTo>
                  <a:cubicBezTo>
                    <a:pt x="593486" y="4574287"/>
                    <a:pt x="598568" y="4575558"/>
                    <a:pt x="660817" y="4612405"/>
                  </a:cubicBezTo>
                  <a:cubicBezTo>
                    <a:pt x="696388" y="4635276"/>
                    <a:pt x="730689" y="4658147"/>
                    <a:pt x="734500" y="4664500"/>
                  </a:cubicBezTo>
                  <a:cubicBezTo>
                    <a:pt x="739582" y="4670853"/>
                    <a:pt x="745934" y="4670853"/>
                    <a:pt x="751015" y="4663229"/>
                  </a:cubicBezTo>
                  <a:cubicBezTo>
                    <a:pt x="759908" y="4649253"/>
                    <a:pt x="726878" y="4609864"/>
                    <a:pt x="706551" y="4609864"/>
                  </a:cubicBezTo>
                  <a:cubicBezTo>
                    <a:pt x="686225" y="4609864"/>
                    <a:pt x="579512" y="4543793"/>
                    <a:pt x="587134" y="4536170"/>
                  </a:cubicBezTo>
                  <a:cubicBezTo>
                    <a:pt x="594756" y="4528546"/>
                    <a:pt x="749745" y="4598429"/>
                    <a:pt x="756097" y="4613676"/>
                  </a:cubicBezTo>
                  <a:cubicBezTo>
                    <a:pt x="758638" y="4618758"/>
                    <a:pt x="770071" y="4622570"/>
                    <a:pt x="781505" y="4622570"/>
                  </a:cubicBezTo>
                  <a:cubicBezTo>
                    <a:pt x="792938" y="4622570"/>
                    <a:pt x="817076" y="4634005"/>
                    <a:pt x="834861" y="4647982"/>
                  </a:cubicBezTo>
                  <a:cubicBezTo>
                    <a:pt x="852647" y="4661959"/>
                    <a:pt x="875514" y="4673394"/>
                    <a:pt x="885677" y="4674664"/>
                  </a:cubicBezTo>
                  <a:cubicBezTo>
                    <a:pt x="895841" y="4674664"/>
                    <a:pt x="922519" y="4686100"/>
                    <a:pt x="942845" y="4698806"/>
                  </a:cubicBezTo>
                  <a:cubicBezTo>
                    <a:pt x="1033043" y="4755983"/>
                    <a:pt x="1195654" y="4838571"/>
                    <a:pt x="1202006" y="4830948"/>
                  </a:cubicBezTo>
                  <a:cubicBezTo>
                    <a:pt x="1204547" y="4828407"/>
                    <a:pt x="1204547" y="4824595"/>
                    <a:pt x="1202006" y="4822054"/>
                  </a:cubicBezTo>
                  <a:cubicBezTo>
                    <a:pt x="1194384" y="4816971"/>
                    <a:pt x="1081319" y="4757253"/>
                    <a:pt x="940304" y="4683559"/>
                  </a:cubicBezTo>
                  <a:cubicBezTo>
                    <a:pt x="813265" y="4618758"/>
                    <a:pt x="786586" y="4597158"/>
                    <a:pt x="831050" y="4597158"/>
                  </a:cubicBezTo>
                  <a:cubicBezTo>
                    <a:pt x="848836" y="4597158"/>
                    <a:pt x="848836" y="4594617"/>
                    <a:pt x="828509" y="4571746"/>
                  </a:cubicBezTo>
                  <a:cubicBezTo>
                    <a:pt x="815806" y="4557770"/>
                    <a:pt x="810724" y="4546334"/>
                    <a:pt x="815806" y="4546334"/>
                  </a:cubicBezTo>
                  <a:cubicBezTo>
                    <a:pt x="832321" y="4546334"/>
                    <a:pt x="944116" y="4597158"/>
                    <a:pt x="1086400" y="4670853"/>
                  </a:cubicBezTo>
                  <a:cubicBezTo>
                    <a:pt x="1158813" y="4707700"/>
                    <a:pt x="1215981" y="4730571"/>
                    <a:pt x="1213440" y="4721677"/>
                  </a:cubicBezTo>
                  <a:cubicBezTo>
                    <a:pt x="1207088" y="4703888"/>
                    <a:pt x="1210899" y="4705159"/>
                    <a:pt x="996202" y="4602241"/>
                  </a:cubicBezTo>
                  <a:cubicBezTo>
                    <a:pt x="837402" y="4526005"/>
                    <a:pt x="775153" y="4481534"/>
                    <a:pt x="790398" y="4457393"/>
                  </a:cubicBezTo>
                  <a:cubicBezTo>
                    <a:pt x="799290" y="4443416"/>
                    <a:pt x="768801" y="4421816"/>
                    <a:pt x="733230" y="4416734"/>
                  </a:cubicBezTo>
                  <a:cubicBezTo>
                    <a:pt x="715444" y="4415463"/>
                    <a:pt x="698929" y="4410381"/>
                    <a:pt x="695118" y="4406569"/>
                  </a:cubicBezTo>
                  <a:cubicBezTo>
                    <a:pt x="674791" y="4386239"/>
                    <a:pt x="607460" y="4359557"/>
                    <a:pt x="594756" y="4367180"/>
                  </a:cubicBezTo>
                  <a:cubicBezTo>
                    <a:pt x="587134" y="4372263"/>
                    <a:pt x="613812" y="4392592"/>
                    <a:pt x="658276" y="4412922"/>
                  </a:cubicBezTo>
                  <a:cubicBezTo>
                    <a:pt x="731959" y="4448498"/>
                    <a:pt x="771342" y="4477722"/>
                    <a:pt x="724337" y="4462475"/>
                  </a:cubicBezTo>
                  <a:cubicBezTo>
                    <a:pt x="644302" y="4435792"/>
                    <a:pt x="570619" y="4388780"/>
                    <a:pt x="564267" y="4360827"/>
                  </a:cubicBezTo>
                  <a:cubicBezTo>
                    <a:pt x="561726" y="4344310"/>
                    <a:pt x="562997" y="4330333"/>
                    <a:pt x="569349" y="4330333"/>
                  </a:cubicBezTo>
                  <a:cubicBezTo>
                    <a:pt x="583323" y="4330333"/>
                    <a:pt x="649384" y="4359557"/>
                    <a:pt x="657006" y="4369722"/>
                  </a:cubicBezTo>
                  <a:cubicBezTo>
                    <a:pt x="660817" y="4373533"/>
                    <a:pt x="677332" y="4382427"/>
                    <a:pt x="692577" y="4387510"/>
                  </a:cubicBezTo>
                  <a:cubicBezTo>
                    <a:pt x="716715" y="4393863"/>
                    <a:pt x="721796" y="4392592"/>
                    <a:pt x="717985" y="4374804"/>
                  </a:cubicBezTo>
                  <a:cubicBezTo>
                    <a:pt x="716715" y="4363369"/>
                    <a:pt x="709092" y="4355745"/>
                    <a:pt x="702740" y="4355745"/>
                  </a:cubicBezTo>
                  <a:cubicBezTo>
                    <a:pt x="696388" y="4357016"/>
                    <a:pt x="687495" y="4353204"/>
                    <a:pt x="683684" y="4346851"/>
                  </a:cubicBezTo>
                  <a:cubicBezTo>
                    <a:pt x="679873" y="4341768"/>
                    <a:pt x="648113" y="4323980"/>
                    <a:pt x="613812" y="4307462"/>
                  </a:cubicBezTo>
                  <a:cubicBezTo>
                    <a:pt x="580782" y="4290945"/>
                    <a:pt x="555374" y="4275697"/>
                    <a:pt x="559185" y="4271886"/>
                  </a:cubicBezTo>
                  <a:cubicBezTo>
                    <a:pt x="562997" y="4268074"/>
                    <a:pt x="604920" y="4284592"/>
                    <a:pt x="651924" y="4308733"/>
                  </a:cubicBezTo>
                  <a:cubicBezTo>
                    <a:pt x="700199" y="4331604"/>
                    <a:pt x="749745" y="4349392"/>
                    <a:pt x="761178" y="4345580"/>
                  </a:cubicBezTo>
                  <a:cubicBezTo>
                    <a:pt x="776423" y="4343039"/>
                    <a:pt x="784046" y="4349392"/>
                    <a:pt x="784046" y="4363369"/>
                  </a:cubicBezTo>
                  <a:cubicBezTo>
                    <a:pt x="784046" y="4376074"/>
                    <a:pt x="787857" y="4382427"/>
                    <a:pt x="791668" y="4377345"/>
                  </a:cubicBezTo>
                  <a:cubicBezTo>
                    <a:pt x="795479" y="4373533"/>
                    <a:pt x="819617" y="4381157"/>
                    <a:pt x="845025" y="4393863"/>
                  </a:cubicBezTo>
                  <a:cubicBezTo>
                    <a:pt x="871703" y="4406569"/>
                    <a:pt x="921248" y="4429439"/>
                    <a:pt x="955549" y="4444687"/>
                  </a:cubicBezTo>
                  <a:cubicBezTo>
                    <a:pt x="991120" y="4459934"/>
                    <a:pt x="1054640" y="4489157"/>
                    <a:pt x="1096563" y="4509487"/>
                  </a:cubicBezTo>
                  <a:cubicBezTo>
                    <a:pt x="1180409" y="4548875"/>
                    <a:pt x="1190573" y="4551417"/>
                    <a:pt x="1190573" y="4536170"/>
                  </a:cubicBezTo>
                  <a:cubicBezTo>
                    <a:pt x="1190573" y="4528546"/>
                    <a:pt x="1165165" y="4514569"/>
                    <a:pt x="1101645" y="4489157"/>
                  </a:cubicBezTo>
                  <a:cubicBezTo>
                    <a:pt x="1055911" y="4471369"/>
                    <a:pt x="1041936" y="4463746"/>
                    <a:pt x="1024151" y="4448498"/>
                  </a:cubicBezTo>
                  <a:cubicBezTo>
                    <a:pt x="1012717" y="4438334"/>
                    <a:pt x="998743" y="4431981"/>
                    <a:pt x="992391" y="4434522"/>
                  </a:cubicBezTo>
                  <a:cubicBezTo>
                    <a:pt x="983498" y="4437063"/>
                    <a:pt x="817076" y="4362098"/>
                    <a:pt x="798020" y="4346851"/>
                  </a:cubicBezTo>
                  <a:cubicBezTo>
                    <a:pt x="795479" y="4344310"/>
                    <a:pt x="796750" y="4339227"/>
                    <a:pt x="800561" y="4335415"/>
                  </a:cubicBezTo>
                  <a:cubicBezTo>
                    <a:pt x="805642" y="4330333"/>
                    <a:pt x="838673" y="4339227"/>
                    <a:pt x="875514" y="4355745"/>
                  </a:cubicBezTo>
                  <a:cubicBezTo>
                    <a:pt x="966983" y="4393863"/>
                    <a:pt x="1114349" y="4457393"/>
                    <a:pt x="1148650" y="4473910"/>
                  </a:cubicBezTo>
                  <a:cubicBezTo>
                    <a:pt x="1165165" y="4481534"/>
                    <a:pt x="1181680" y="4484075"/>
                    <a:pt x="1185491" y="4478993"/>
                  </a:cubicBezTo>
                  <a:cubicBezTo>
                    <a:pt x="1189302" y="4475181"/>
                    <a:pt x="1165165" y="4458663"/>
                    <a:pt x="1130864" y="4443416"/>
                  </a:cubicBezTo>
                  <a:cubicBezTo>
                    <a:pt x="1097834" y="4428169"/>
                    <a:pt x="1041936" y="4402757"/>
                    <a:pt x="1007635" y="4386239"/>
                  </a:cubicBezTo>
                  <a:cubicBezTo>
                    <a:pt x="972064" y="4369722"/>
                    <a:pt x="936493" y="4355745"/>
                    <a:pt x="927600" y="4355745"/>
                  </a:cubicBezTo>
                  <a:cubicBezTo>
                    <a:pt x="918708" y="4355745"/>
                    <a:pt x="911085" y="4350663"/>
                    <a:pt x="911085" y="4345580"/>
                  </a:cubicBezTo>
                  <a:cubicBezTo>
                    <a:pt x="911085" y="4331604"/>
                    <a:pt x="833591" y="4304921"/>
                    <a:pt x="818346" y="4313815"/>
                  </a:cubicBezTo>
                  <a:cubicBezTo>
                    <a:pt x="810724" y="4317627"/>
                    <a:pt x="809454" y="4315086"/>
                    <a:pt x="814535" y="4307462"/>
                  </a:cubicBezTo>
                  <a:cubicBezTo>
                    <a:pt x="819617" y="4298568"/>
                    <a:pt x="815806" y="4292215"/>
                    <a:pt x="804372" y="4292215"/>
                  </a:cubicBezTo>
                  <a:cubicBezTo>
                    <a:pt x="794209" y="4292215"/>
                    <a:pt x="781505" y="4287133"/>
                    <a:pt x="777694" y="4279509"/>
                  </a:cubicBezTo>
                  <a:cubicBezTo>
                    <a:pt x="763719" y="4256638"/>
                    <a:pt x="1044477" y="4364639"/>
                    <a:pt x="1144838" y="4420545"/>
                  </a:cubicBezTo>
                  <a:cubicBezTo>
                    <a:pt x="1160083" y="4429439"/>
                    <a:pt x="1172787" y="4429439"/>
                    <a:pt x="1180409" y="4421816"/>
                  </a:cubicBezTo>
                  <a:cubicBezTo>
                    <a:pt x="1189302" y="4412922"/>
                    <a:pt x="1182950" y="4405298"/>
                    <a:pt x="1163894" y="4400216"/>
                  </a:cubicBezTo>
                  <a:cubicBezTo>
                    <a:pt x="1147379" y="4395133"/>
                    <a:pt x="1080048" y="4364639"/>
                    <a:pt x="1015258" y="4334145"/>
                  </a:cubicBezTo>
                  <a:cubicBezTo>
                    <a:pt x="950468" y="4303651"/>
                    <a:pt x="890759" y="4282050"/>
                    <a:pt x="883137" y="4287133"/>
                  </a:cubicBezTo>
                  <a:cubicBezTo>
                    <a:pt x="874244" y="4292215"/>
                    <a:pt x="872973" y="4290945"/>
                    <a:pt x="878055" y="4282050"/>
                  </a:cubicBezTo>
                  <a:cubicBezTo>
                    <a:pt x="886948" y="4268074"/>
                    <a:pt x="881866" y="4265533"/>
                    <a:pt x="832321" y="4261721"/>
                  </a:cubicBezTo>
                  <a:cubicBezTo>
                    <a:pt x="810724" y="4260450"/>
                    <a:pt x="758638" y="4204544"/>
                    <a:pt x="758638" y="4184214"/>
                  </a:cubicBezTo>
                  <a:cubicBezTo>
                    <a:pt x="758638" y="4175320"/>
                    <a:pt x="767530" y="4165155"/>
                    <a:pt x="777694" y="4160073"/>
                  </a:cubicBezTo>
                  <a:cubicBezTo>
                    <a:pt x="787857" y="4156261"/>
                    <a:pt x="796750" y="4157532"/>
                    <a:pt x="796750" y="4162614"/>
                  </a:cubicBezTo>
                  <a:cubicBezTo>
                    <a:pt x="796750" y="4177861"/>
                    <a:pt x="984768" y="4245203"/>
                    <a:pt x="1000013" y="4235038"/>
                  </a:cubicBezTo>
                  <a:cubicBezTo>
                    <a:pt x="1015258" y="4226144"/>
                    <a:pt x="925060" y="4179132"/>
                    <a:pt x="817076" y="4139744"/>
                  </a:cubicBezTo>
                  <a:cubicBezTo>
                    <a:pt x="796750" y="4132120"/>
                    <a:pt x="782775" y="4123226"/>
                    <a:pt x="786586" y="4120685"/>
                  </a:cubicBezTo>
                  <a:cubicBezTo>
                    <a:pt x="794209" y="4113061"/>
                    <a:pt x="921248" y="4154991"/>
                    <a:pt x="993661" y="4189297"/>
                  </a:cubicBezTo>
                  <a:cubicBezTo>
                    <a:pt x="1044477" y="4212168"/>
                    <a:pt x="1100374" y="4233768"/>
                    <a:pt x="1116890" y="4235038"/>
                  </a:cubicBezTo>
                  <a:cubicBezTo>
                    <a:pt x="1120701" y="4235038"/>
                    <a:pt x="1129594" y="4238850"/>
                    <a:pt x="1134675" y="4245203"/>
                  </a:cubicBezTo>
                  <a:cubicBezTo>
                    <a:pt x="1149920" y="4259180"/>
                    <a:pt x="1161354" y="4255368"/>
                    <a:pt x="1161354" y="4236309"/>
                  </a:cubicBezTo>
                  <a:cubicBezTo>
                    <a:pt x="1161354" y="4213438"/>
                    <a:pt x="1096563" y="4184214"/>
                    <a:pt x="1074967" y="4198191"/>
                  </a:cubicBezTo>
                  <a:cubicBezTo>
                    <a:pt x="1066074" y="4203273"/>
                    <a:pt x="1062263" y="4202003"/>
                    <a:pt x="1068615" y="4193109"/>
                  </a:cubicBezTo>
                  <a:cubicBezTo>
                    <a:pt x="1072426" y="4185485"/>
                    <a:pt x="1059722" y="4176591"/>
                    <a:pt x="1035584" y="4171508"/>
                  </a:cubicBezTo>
                  <a:cubicBezTo>
                    <a:pt x="1012717" y="4166426"/>
                    <a:pt x="986039" y="4157532"/>
                    <a:pt x="974605" y="4151179"/>
                  </a:cubicBezTo>
                  <a:cubicBezTo>
                    <a:pt x="930141" y="4125767"/>
                    <a:pt x="805642" y="4076214"/>
                    <a:pt x="798020" y="4081296"/>
                  </a:cubicBezTo>
                  <a:cubicBezTo>
                    <a:pt x="794209" y="4083837"/>
                    <a:pt x="782775" y="4078755"/>
                    <a:pt x="773882" y="4068590"/>
                  </a:cubicBezTo>
                  <a:cubicBezTo>
                    <a:pt x="764990" y="4058425"/>
                    <a:pt x="759908" y="4050802"/>
                    <a:pt x="763719" y="4050802"/>
                  </a:cubicBezTo>
                  <a:cubicBezTo>
                    <a:pt x="780234" y="4050802"/>
                    <a:pt x="895841" y="4092732"/>
                    <a:pt x="931412" y="4110520"/>
                  </a:cubicBezTo>
                  <a:cubicBezTo>
                    <a:pt x="959360" y="4124496"/>
                    <a:pt x="977146" y="4127038"/>
                    <a:pt x="993661" y="4118143"/>
                  </a:cubicBezTo>
                  <a:cubicBezTo>
                    <a:pt x="1012717" y="4106708"/>
                    <a:pt x="1005095" y="4100355"/>
                    <a:pt x="941575" y="4077484"/>
                  </a:cubicBezTo>
                  <a:cubicBezTo>
                    <a:pt x="900922" y="4062237"/>
                    <a:pt x="848836" y="4041908"/>
                    <a:pt x="825969" y="4031743"/>
                  </a:cubicBezTo>
                  <a:cubicBezTo>
                    <a:pt x="804372" y="4021578"/>
                    <a:pt x="780234" y="4012684"/>
                    <a:pt x="773882" y="4012684"/>
                  </a:cubicBezTo>
                  <a:cubicBezTo>
                    <a:pt x="766260" y="4012684"/>
                    <a:pt x="756097" y="4007602"/>
                    <a:pt x="752286" y="3999978"/>
                  </a:cubicBezTo>
                  <a:cubicBezTo>
                    <a:pt x="748474" y="3993625"/>
                    <a:pt x="789127" y="4003790"/>
                    <a:pt x="843754" y="4024119"/>
                  </a:cubicBezTo>
                  <a:cubicBezTo>
                    <a:pt x="898381" y="4044449"/>
                    <a:pt x="977146" y="4073673"/>
                    <a:pt x="1019069" y="4088920"/>
                  </a:cubicBezTo>
                  <a:cubicBezTo>
                    <a:pt x="1060992" y="4102896"/>
                    <a:pt x="1105456" y="4120685"/>
                    <a:pt x="1116890" y="4128308"/>
                  </a:cubicBezTo>
                  <a:cubicBezTo>
                    <a:pt x="1147379" y="4144826"/>
                    <a:pt x="1152461" y="4143555"/>
                    <a:pt x="1152461" y="4118143"/>
                  </a:cubicBezTo>
                  <a:cubicBezTo>
                    <a:pt x="1152461" y="4100355"/>
                    <a:pt x="1115619" y="4082567"/>
                    <a:pt x="996202" y="4040637"/>
                  </a:cubicBezTo>
                  <a:cubicBezTo>
                    <a:pt x="792938" y="3969484"/>
                    <a:pt x="777694" y="3961860"/>
                    <a:pt x="773882" y="3925013"/>
                  </a:cubicBezTo>
                  <a:cubicBezTo>
                    <a:pt x="772612" y="3904683"/>
                    <a:pt x="776423" y="3897060"/>
                    <a:pt x="789127" y="3902142"/>
                  </a:cubicBezTo>
                  <a:cubicBezTo>
                    <a:pt x="798020" y="3905954"/>
                    <a:pt x="842484" y="3921201"/>
                    <a:pt x="886948" y="3935178"/>
                  </a:cubicBezTo>
                  <a:cubicBezTo>
                    <a:pt x="931412" y="3949154"/>
                    <a:pt x="1008906" y="3975837"/>
                    <a:pt x="1057181" y="3993625"/>
                  </a:cubicBezTo>
                  <a:cubicBezTo>
                    <a:pt x="1106726" y="4011413"/>
                    <a:pt x="1147379" y="4025390"/>
                    <a:pt x="1148650" y="4025390"/>
                  </a:cubicBezTo>
                  <a:cubicBezTo>
                    <a:pt x="1149920" y="4025390"/>
                    <a:pt x="1137216" y="3974566"/>
                    <a:pt x="1134675" y="3974566"/>
                  </a:cubicBezTo>
                  <a:cubicBezTo>
                    <a:pt x="1123242" y="3973296"/>
                    <a:pt x="805642" y="3860213"/>
                    <a:pt x="800561" y="3855130"/>
                  </a:cubicBezTo>
                  <a:cubicBezTo>
                    <a:pt x="784046" y="3838612"/>
                    <a:pt x="824698" y="3848777"/>
                    <a:pt x="922519" y="3885624"/>
                  </a:cubicBezTo>
                  <a:cubicBezTo>
                    <a:pt x="979687" y="3905954"/>
                    <a:pt x="1026691" y="3922472"/>
                    <a:pt x="1029232" y="3922472"/>
                  </a:cubicBezTo>
                  <a:cubicBezTo>
                    <a:pt x="1030503" y="3921201"/>
                    <a:pt x="1053370" y="3930095"/>
                    <a:pt x="1081319" y="3941531"/>
                  </a:cubicBezTo>
                  <a:cubicBezTo>
                    <a:pt x="1142298" y="3966943"/>
                    <a:pt x="1139757" y="3966943"/>
                    <a:pt x="1139757" y="3936448"/>
                  </a:cubicBezTo>
                  <a:cubicBezTo>
                    <a:pt x="1139757" y="3912307"/>
                    <a:pt x="1134675" y="3908495"/>
                    <a:pt x="1099104" y="3905954"/>
                  </a:cubicBezTo>
                  <a:cubicBezTo>
                    <a:pt x="1090211" y="3904683"/>
                    <a:pt x="1080048" y="3902142"/>
                    <a:pt x="1076237" y="3898330"/>
                  </a:cubicBezTo>
                  <a:cubicBezTo>
                    <a:pt x="1072426" y="3894519"/>
                    <a:pt x="1019069" y="3875460"/>
                    <a:pt x="958090" y="3856401"/>
                  </a:cubicBezTo>
                  <a:cubicBezTo>
                    <a:pt x="895841" y="3836071"/>
                    <a:pt x="848836" y="3817012"/>
                    <a:pt x="851377" y="3813200"/>
                  </a:cubicBezTo>
                  <a:cubicBezTo>
                    <a:pt x="855188" y="3809389"/>
                    <a:pt x="919978" y="3827177"/>
                    <a:pt x="994931" y="3852589"/>
                  </a:cubicBezTo>
                  <a:cubicBezTo>
                    <a:pt x="1069885" y="3878001"/>
                    <a:pt x="1132134" y="3898330"/>
                    <a:pt x="1134675" y="3898330"/>
                  </a:cubicBezTo>
                  <a:cubicBezTo>
                    <a:pt x="1135946" y="3898330"/>
                    <a:pt x="1134675" y="3886895"/>
                    <a:pt x="1130864" y="3874189"/>
                  </a:cubicBezTo>
                  <a:cubicBezTo>
                    <a:pt x="1127053" y="3857671"/>
                    <a:pt x="1101645" y="3843695"/>
                    <a:pt x="1053370" y="3828448"/>
                  </a:cubicBezTo>
                  <a:cubicBezTo>
                    <a:pt x="1012717" y="3817012"/>
                    <a:pt x="961901" y="3799224"/>
                    <a:pt x="939034" y="3789059"/>
                  </a:cubicBezTo>
                  <a:cubicBezTo>
                    <a:pt x="916167" y="3778894"/>
                    <a:pt x="892029" y="3771271"/>
                    <a:pt x="884407" y="3771271"/>
                  </a:cubicBezTo>
                  <a:cubicBezTo>
                    <a:pt x="853917" y="3771271"/>
                    <a:pt x="733230" y="3730612"/>
                    <a:pt x="733230" y="3720447"/>
                  </a:cubicBezTo>
                  <a:cubicBezTo>
                    <a:pt x="733230" y="3714094"/>
                    <a:pt x="754826" y="3717906"/>
                    <a:pt x="781505" y="3726800"/>
                  </a:cubicBezTo>
                  <a:cubicBezTo>
                    <a:pt x="842484" y="3748400"/>
                    <a:pt x="1113078" y="3834801"/>
                    <a:pt x="1120701" y="3834801"/>
                  </a:cubicBezTo>
                  <a:cubicBezTo>
                    <a:pt x="1138486" y="3834801"/>
                    <a:pt x="1123242" y="3785247"/>
                    <a:pt x="1105456" y="3780165"/>
                  </a:cubicBezTo>
                  <a:cubicBezTo>
                    <a:pt x="1083859" y="3775083"/>
                    <a:pt x="1083859" y="3773812"/>
                    <a:pt x="1105456" y="3772541"/>
                  </a:cubicBezTo>
                  <a:cubicBezTo>
                    <a:pt x="1127053" y="3771271"/>
                    <a:pt x="1137216" y="3733153"/>
                    <a:pt x="1115619" y="3733153"/>
                  </a:cubicBezTo>
                  <a:cubicBezTo>
                    <a:pt x="1110538" y="3733153"/>
                    <a:pt x="1107997" y="3719176"/>
                    <a:pt x="1111808" y="3701388"/>
                  </a:cubicBezTo>
                  <a:cubicBezTo>
                    <a:pt x="1118160" y="3667082"/>
                    <a:pt x="1120701" y="3668353"/>
                    <a:pt x="1008906" y="3637858"/>
                  </a:cubicBezTo>
                  <a:cubicBezTo>
                    <a:pt x="968253" y="3626423"/>
                    <a:pt x="936493" y="3613717"/>
                    <a:pt x="939034" y="3611176"/>
                  </a:cubicBezTo>
                  <a:cubicBezTo>
                    <a:pt x="942845" y="3608635"/>
                    <a:pt x="982228" y="3617529"/>
                    <a:pt x="1029232" y="3630235"/>
                  </a:cubicBezTo>
                  <a:cubicBezTo>
                    <a:pt x="1111808" y="3654376"/>
                    <a:pt x="1114349" y="3654376"/>
                    <a:pt x="1114349" y="3631505"/>
                  </a:cubicBezTo>
                  <a:cubicBezTo>
                    <a:pt x="1114349" y="3607364"/>
                    <a:pt x="1082589" y="3594658"/>
                    <a:pt x="894570" y="3547646"/>
                  </a:cubicBezTo>
                  <a:cubicBezTo>
                    <a:pt x="847565" y="3536211"/>
                    <a:pt x="810724" y="3523505"/>
                    <a:pt x="814535" y="3520963"/>
                  </a:cubicBezTo>
                  <a:cubicBezTo>
                    <a:pt x="818346" y="3515881"/>
                    <a:pt x="1005095" y="3561623"/>
                    <a:pt x="1092752" y="3588305"/>
                  </a:cubicBezTo>
                  <a:cubicBezTo>
                    <a:pt x="1133405" y="3601011"/>
                    <a:pt x="1116890" y="3555270"/>
                    <a:pt x="1072426" y="3534940"/>
                  </a:cubicBezTo>
                  <a:cubicBezTo>
                    <a:pt x="1035584" y="3517152"/>
                    <a:pt x="1034314" y="3515881"/>
                    <a:pt x="1067344" y="3523505"/>
                  </a:cubicBezTo>
                  <a:cubicBezTo>
                    <a:pt x="1095293" y="3528587"/>
                    <a:pt x="1101645" y="3526046"/>
                    <a:pt x="1101645" y="3504446"/>
                  </a:cubicBezTo>
                  <a:cubicBezTo>
                    <a:pt x="1101645" y="3490469"/>
                    <a:pt x="1097834" y="3479034"/>
                    <a:pt x="1092752" y="3479034"/>
                  </a:cubicBezTo>
                  <a:cubicBezTo>
                    <a:pt x="1068615" y="3477763"/>
                    <a:pt x="702740" y="3379927"/>
                    <a:pt x="717985" y="3378657"/>
                  </a:cubicBezTo>
                  <a:cubicBezTo>
                    <a:pt x="729419" y="3377386"/>
                    <a:pt x="731959" y="3368492"/>
                    <a:pt x="726878" y="3351974"/>
                  </a:cubicBezTo>
                  <a:cubicBezTo>
                    <a:pt x="716715" y="3321480"/>
                    <a:pt x="711633" y="3321480"/>
                    <a:pt x="845025" y="3351974"/>
                  </a:cubicBezTo>
                  <a:cubicBezTo>
                    <a:pt x="1029232" y="3395174"/>
                    <a:pt x="1060992" y="3402798"/>
                    <a:pt x="1074967" y="3402798"/>
                  </a:cubicBezTo>
                  <a:cubicBezTo>
                    <a:pt x="1097834" y="3402798"/>
                    <a:pt x="1090211" y="3354515"/>
                    <a:pt x="1067344" y="3348162"/>
                  </a:cubicBezTo>
                  <a:cubicBezTo>
                    <a:pt x="1045747" y="3343080"/>
                    <a:pt x="1045747" y="3341809"/>
                    <a:pt x="1067344" y="3340539"/>
                  </a:cubicBezTo>
                  <a:cubicBezTo>
                    <a:pt x="1078778" y="3340539"/>
                    <a:pt x="1088941" y="3329104"/>
                    <a:pt x="1088941" y="3316398"/>
                  </a:cubicBezTo>
                  <a:cubicBezTo>
                    <a:pt x="1088941" y="3297339"/>
                    <a:pt x="1071155" y="3289715"/>
                    <a:pt x="996202" y="3275738"/>
                  </a:cubicBezTo>
                  <a:cubicBezTo>
                    <a:pt x="946656" y="3266844"/>
                    <a:pt x="912356" y="3256680"/>
                    <a:pt x="919978" y="3254138"/>
                  </a:cubicBezTo>
                  <a:cubicBezTo>
                    <a:pt x="928871" y="3250327"/>
                    <a:pt x="965712" y="3254138"/>
                    <a:pt x="1000013" y="3261762"/>
                  </a:cubicBezTo>
                  <a:cubicBezTo>
                    <a:pt x="1085130" y="3279550"/>
                    <a:pt x="1087670" y="3279550"/>
                    <a:pt x="1080048" y="3251597"/>
                  </a:cubicBezTo>
                  <a:cubicBezTo>
                    <a:pt x="1076237" y="3235079"/>
                    <a:pt x="1055911" y="3223644"/>
                    <a:pt x="1015258" y="3213479"/>
                  </a:cubicBezTo>
                  <a:lnTo>
                    <a:pt x="955549" y="3200773"/>
                  </a:lnTo>
                  <a:lnTo>
                    <a:pt x="1016528" y="3207126"/>
                  </a:lnTo>
                  <a:cubicBezTo>
                    <a:pt x="1068615" y="3213479"/>
                    <a:pt x="1076237" y="3210938"/>
                    <a:pt x="1076237" y="3189338"/>
                  </a:cubicBezTo>
                  <a:cubicBezTo>
                    <a:pt x="1076237" y="3169008"/>
                    <a:pt x="1050829" y="3161385"/>
                    <a:pt x="885677" y="3130891"/>
                  </a:cubicBezTo>
                  <a:cubicBezTo>
                    <a:pt x="780234" y="3110561"/>
                    <a:pt x="695118" y="3091502"/>
                    <a:pt x="695118" y="3088961"/>
                  </a:cubicBezTo>
                  <a:cubicBezTo>
                    <a:pt x="695118" y="3085149"/>
                    <a:pt x="715444" y="3085149"/>
                    <a:pt x="739582" y="3088961"/>
                  </a:cubicBezTo>
                  <a:cubicBezTo>
                    <a:pt x="763719" y="3092773"/>
                    <a:pt x="784046" y="3091502"/>
                    <a:pt x="784046" y="3083879"/>
                  </a:cubicBezTo>
                  <a:cubicBezTo>
                    <a:pt x="784046" y="3077526"/>
                    <a:pt x="776423" y="3072443"/>
                    <a:pt x="766260" y="3072443"/>
                  </a:cubicBezTo>
                  <a:cubicBezTo>
                    <a:pt x="739582" y="3072443"/>
                    <a:pt x="677332" y="3047031"/>
                    <a:pt x="684955" y="3039408"/>
                  </a:cubicBezTo>
                  <a:cubicBezTo>
                    <a:pt x="688766" y="3035596"/>
                    <a:pt x="759908" y="3044490"/>
                    <a:pt x="843754" y="3059737"/>
                  </a:cubicBezTo>
                  <a:cubicBezTo>
                    <a:pt x="927600" y="3073714"/>
                    <a:pt x="1000013" y="3085149"/>
                    <a:pt x="1005095" y="3085149"/>
                  </a:cubicBezTo>
                  <a:cubicBezTo>
                    <a:pt x="1008906" y="3085149"/>
                    <a:pt x="1012717" y="3094043"/>
                    <a:pt x="1012717" y="3104208"/>
                  </a:cubicBezTo>
                  <a:cubicBezTo>
                    <a:pt x="1012717" y="3115643"/>
                    <a:pt x="1000013" y="3123267"/>
                    <a:pt x="984768" y="3124538"/>
                  </a:cubicBezTo>
                  <a:cubicBezTo>
                    <a:pt x="956820" y="3125808"/>
                    <a:pt x="956820" y="3125808"/>
                    <a:pt x="987309" y="3135973"/>
                  </a:cubicBezTo>
                  <a:cubicBezTo>
                    <a:pt x="1044477" y="3153761"/>
                    <a:pt x="1074967" y="3151220"/>
                    <a:pt x="1069885" y="3127079"/>
                  </a:cubicBezTo>
                  <a:cubicBezTo>
                    <a:pt x="1067344" y="3114373"/>
                    <a:pt x="1064803" y="3088961"/>
                    <a:pt x="1064803" y="3069902"/>
                  </a:cubicBezTo>
                  <a:cubicBezTo>
                    <a:pt x="1063533" y="3043219"/>
                    <a:pt x="1055911" y="3034325"/>
                    <a:pt x="1029232" y="3030514"/>
                  </a:cubicBezTo>
                  <a:lnTo>
                    <a:pt x="993661" y="3025431"/>
                  </a:lnTo>
                  <a:lnTo>
                    <a:pt x="1027962" y="3022890"/>
                  </a:lnTo>
                  <a:cubicBezTo>
                    <a:pt x="1054640" y="3021619"/>
                    <a:pt x="1059722" y="3016537"/>
                    <a:pt x="1054640" y="2997478"/>
                  </a:cubicBezTo>
                  <a:cubicBezTo>
                    <a:pt x="1050829" y="2982231"/>
                    <a:pt x="1034314" y="2969525"/>
                    <a:pt x="1013987" y="2966984"/>
                  </a:cubicBezTo>
                  <a:lnTo>
                    <a:pt x="980957" y="2961901"/>
                  </a:lnTo>
                  <a:lnTo>
                    <a:pt x="1016528" y="2959360"/>
                  </a:lnTo>
                  <a:cubicBezTo>
                    <a:pt x="1064803" y="2956819"/>
                    <a:pt x="1064803" y="2911078"/>
                    <a:pt x="1016528" y="2903454"/>
                  </a:cubicBezTo>
                  <a:lnTo>
                    <a:pt x="980957" y="2898372"/>
                  </a:lnTo>
                  <a:lnTo>
                    <a:pt x="1016528" y="2895830"/>
                  </a:lnTo>
                  <a:cubicBezTo>
                    <a:pt x="1052099" y="2894560"/>
                    <a:pt x="1066074" y="2861524"/>
                    <a:pt x="1034314" y="2850089"/>
                  </a:cubicBezTo>
                  <a:cubicBezTo>
                    <a:pt x="1026691" y="2846277"/>
                    <a:pt x="936493" y="2833571"/>
                    <a:pt x="834861" y="2819595"/>
                  </a:cubicBezTo>
                  <a:cubicBezTo>
                    <a:pt x="733230" y="2806889"/>
                    <a:pt x="674791" y="2795453"/>
                    <a:pt x="705281" y="2794183"/>
                  </a:cubicBezTo>
                  <a:cubicBezTo>
                    <a:pt x="734500" y="2794183"/>
                    <a:pt x="758638" y="2787830"/>
                    <a:pt x="758638" y="2781477"/>
                  </a:cubicBezTo>
                  <a:cubicBezTo>
                    <a:pt x="758638" y="2775124"/>
                    <a:pt x="738311" y="2771312"/>
                    <a:pt x="714174" y="2772583"/>
                  </a:cubicBezTo>
                  <a:cubicBezTo>
                    <a:pt x="682414" y="2775124"/>
                    <a:pt x="669710" y="2771312"/>
                    <a:pt x="669710" y="2757335"/>
                  </a:cubicBezTo>
                  <a:cubicBezTo>
                    <a:pt x="669710" y="2743359"/>
                    <a:pt x="681143" y="2740818"/>
                    <a:pt x="724337" y="2745900"/>
                  </a:cubicBezTo>
                  <a:cubicBezTo>
                    <a:pt x="753556" y="2750982"/>
                    <a:pt x="827239" y="2757335"/>
                    <a:pt x="889489" y="2762418"/>
                  </a:cubicBezTo>
                  <a:cubicBezTo>
                    <a:pt x="979687" y="2768771"/>
                    <a:pt x="997472" y="2773853"/>
                    <a:pt x="986039" y="2787830"/>
                  </a:cubicBezTo>
                  <a:cubicBezTo>
                    <a:pt x="968253" y="2809430"/>
                    <a:pt x="982228" y="2831030"/>
                    <a:pt x="1013987" y="2831030"/>
                  </a:cubicBezTo>
                  <a:cubicBezTo>
                    <a:pt x="1035584" y="2831030"/>
                    <a:pt x="1039395" y="2823406"/>
                    <a:pt x="1035584" y="2777665"/>
                  </a:cubicBezTo>
                  <a:cubicBezTo>
                    <a:pt x="1031773" y="2724300"/>
                    <a:pt x="1030503" y="2723029"/>
                    <a:pt x="980957" y="2715406"/>
                  </a:cubicBezTo>
                  <a:lnTo>
                    <a:pt x="930141" y="2707782"/>
                  </a:lnTo>
                  <a:lnTo>
                    <a:pt x="978416" y="2705241"/>
                  </a:lnTo>
                  <a:cubicBezTo>
                    <a:pt x="1015258" y="2703970"/>
                    <a:pt x="1025421" y="2698888"/>
                    <a:pt x="1025421" y="2679829"/>
                  </a:cubicBezTo>
                  <a:cubicBezTo>
                    <a:pt x="1025421" y="2660770"/>
                    <a:pt x="1015258" y="2653147"/>
                    <a:pt x="984768" y="2649335"/>
                  </a:cubicBezTo>
                  <a:lnTo>
                    <a:pt x="942845" y="2644252"/>
                  </a:lnTo>
                  <a:lnTo>
                    <a:pt x="984768" y="2642982"/>
                  </a:lnTo>
                  <a:cubicBezTo>
                    <a:pt x="1017799" y="2640441"/>
                    <a:pt x="1026691" y="2635358"/>
                    <a:pt x="1022880" y="2618841"/>
                  </a:cubicBezTo>
                  <a:cubicBezTo>
                    <a:pt x="1020339" y="2606135"/>
                    <a:pt x="1002554" y="2592158"/>
                    <a:pt x="980957" y="2588346"/>
                  </a:cubicBezTo>
                  <a:lnTo>
                    <a:pt x="942845" y="2579452"/>
                  </a:lnTo>
                  <a:lnTo>
                    <a:pt x="978416" y="2578181"/>
                  </a:lnTo>
                  <a:cubicBezTo>
                    <a:pt x="1002554" y="2576911"/>
                    <a:pt x="1012717" y="2570558"/>
                    <a:pt x="1012717" y="2552770"/>
                  </a:cubicBezTo>
                  <a:cubicBezTo>
                    <a:pt x="1012717" y="2524816"/>
                    <a:pt x="949197" y="2513381"/>
                    <a:pt x="803102" y="2513381"/>
                  </a:cubicBezTo>
                  <a:cubicBezTo>
                    <a:pt x="682414" y="2513381"/>
                    <a:pt x="631598" y="2503216"/>
                    <a:pt x="640491" y="2480346"/>
                  </a:cubicBezTo>
                  <a:cubicBezTo>
                    <a:pt x="644302" y="2470181"/>
                    <a:pt x="635409" y="2457475"/>
                    <a:pt x="617624" y="2451122"/>
                  </a:cubicBezTo>
                  <a:cubicBezTo>
                    <a:pt x="597297" y="2442228"/>
                    <a:pt x="659547" y="2440957"/>
                    <a:pt x="799290" y="2446040"/>
                  </a:cubicBezTo>
                  <a:cubicBezTo>
                    <a:pt x="1008906" y="2452392"/>
                    <a:pt x="1011447" y="2452392"/>
                    <a:pt x="1003824" y="2426981"/>
                  </a:cubicBezTo>
                  <a:cubicBezTo>
                    <a:pt x="1000013" y="2411733"/>
                    <a:pt x="988579" y="2397757"/>
                    <a:pt x="975876" y="2395216"/>
                  </a:cubicBezTo>
                  <a:cubicBezTo>
                    <a:pt x="958090" y="2390133"/>
                    <a:pt x="958090" y="2388863"/>
                    <a:pt x="978416" y="2387592"/>
                  </a:cubicBezTo>
                  <a:cubicBezTo>
                    <a:pt x="1001283" y="2386322"/>
                    <a:pt x="1008906" y="2343121"/>
                    <a:pt x="988579" y="2330415"/>
                  </a:cubicBezTo>
                  <a:cubicBezTo>
                    <a:pt x="983498" y="2326604"/>
                    <a:pt x="980957" y="2308815"/>
                    <a:pt x="983498" y="2292297"/>
                  </a:cubicBezTo>
                  <a:lnTo>
                    <a:pt x="989850" y="2260533"/>
                  </a:lnTo>
                  <a:lnTo>
                    <a:pt x="795479" y="2255450"/>
                  </a:lnTo>
                  <a:lnTo>
                    <a:pt x="599838" y="2251638"/>
                  </a:lnTo>
                  <a:lnTo>
                    <a:pt x="794209" y="2249097"/>
                  </a:lnTo>
                  <a:cubicBezTo>
                    <a:pt x="979687" y="2246556"/>
                    <a:pt x="987309" y="2245285"/>
                    <a:pt x="987309" y="2221144"/>
                  </a:cubicBezTo>
                  <a:cubicBezTo>
                    <a:pt x="987309" y="2195732"/>
                    <a:pt x="980957" y="2194462"/>
                    <a:pt x="853917" y="2198273"/>
                  </a:cubicBezTo>
                  <a:cubicBezTo>
                    <a:pt x="754826" y="2200815"/>
                    <a:pt x="720526" y="2205897"/>
                    <a:pt x="720526" y="2217332"/>
                  </a:cubicBezTo>
                  <a:cubicBezTo>
                    <a:pt x="720526" y="2226226"/>
                    <a:pt x="709092" y="2233850"/>
                    <a:pt x="695118" y="2233850"/>
                  </a:cubicBezTo>
                  <a:cubicBezTo>
                    <a:pt x="681143" y="2233850"/>
                    <a:pt x="669710" y="2228768"/>
                    <a:pt x="669710" y="2222415"/>
                  </a:cubicBezTo>
                  <a:cubicBezTo>
                    <a:pt x="669710" y="2214791"/>
                    <a:pt x="646843" y="2210979"/>
                    <a:pt x="618894" y="2210979"/>
                  </a:cubicBezTo>
                  <a:cubicBezTo>
                    <a:pt x="569349" y="2210979"/>
                    <a:pt x="547752" y="2236391"/>
                    <a:pt x="584593" y="2250368"/>
                  </a:cubicBezTo>
                  <a:cubicBezTo>
                    <a:pt x="596027" y="2255450"/>
                    <a:pt x="596027" y="2257991"/>
                    <a:pt x="584593" y="2257991"/>
                  </a:cubicBezTo>
                  <a:cubicBezTo>
                    <a:pt x="575701" y="2259262"/>
                    <a:pt x="568078" y="2266886"/>
                    <a:pt x="568078" y="2277050"/>
                  </a:cubicBezTo>
                  <a:cubicBezTo>
                    <a:pt x="568078" y="2287215"/>
                    <a:pt x="560456" y="2298650"/>
                    <a:pt x="552833" y="2301192"/>
                  </a:cubicBezTo>
                  <a:cubicBezTo>
                    <a:pt x="543941" y="2305003"/>
                    <a:pt x="618894" y="2310086"/>
                    <a:pt x="720526" y="2311356"/>
                  </a:cubicBezTo>
                  <a:lnTo>
                    <a:pt x="904733" y="2315168"/>
                  </a:lnTo>
                  <a:lnTo>
                    <a:pt x="743393" y="2318980"/>
                  </a:lnTo>
                  <a:lnTo>
                    <a:pt x="580782" y="2324062"/>
                  </a:lnTo>
                  <a:lnTo>
                    <a:pt x="580782" y="2379969"/>
                  </a:lnTo>
                  <a:cubicBezTo>
                    <a:pt x="580782" y="2428251"/>
                    <a:pt x="576971" y="2437145"/>
                    <a:pt x="555374" y="2437145"/>
                  </a:cubicBezTo>
                  <a:cubicBezTo>
                    <a:pt x="531237" y="2437145"/>
                    <a:pt x="528696" y="2428251"/>
                    <a:pt x="529966" y="2339309"/>
                  </a:cubicBezTo>
                  <a:cubicBezTo>
                    <a:pt x="529966" y="2332956"/>
                    <a:pt x="491854" y="2325333"/>
                    <a:pt x="444850" y="2321521"/>
                  </a:cubicBezTo>
                  <a:lnTo>
                    <a:pt x="358463" y="2315168"/>
                  </a:lnTo>
                  <a:lnTo>
                    <a:pt x="443579" y="2312627"/>
                  </a:lnTo>
                  <a:cubicBezTo>
                    <a:pt x="521073" y="2310086"/>
                    <a:pt x="527425" y="2307545"/>
                    <a:pt x="521073" y="2284674"/>
                  </a:cubicBezTo>
                  <a:cubicBezTo>
                    <a:pt x="515992" y="2265615"/>
                    <a:pt x="503288" y="2259262"/>
                    <a:pt x="467717" y="2259262"/>
                  </a:cubicBezTo>
                  <a:cubicBezTo>
                    <a:pt x="442309" y="2259262"/>
                    <a:pt x="414360" y="2265615"/>
                    <a:pt x="405467" y="2274509"/>
                  </a:cubicBezTo>
                  <a:cubicBezTo>
                    <a:pt x="394034" y="2285944"/>
                    <a:pt x="390223" y="2285944"/>
                    <a:pt x="390223" y="2275780"/>
                  </a:cubicBezTo>
                  <a:cubicBezTo>
                    <a:pt x="390223" y="2266886"/>
                    <a:pt x="374978" y="2244015"/>
                    <a:pt x="357192" y="2224956"/>
                  </a:cubicBezTo>
                  <a:cubicBezTo>
                    <a:pt x="326703" y="2191920"/>
                    <a:pt x="326703" y="2189379"/>
                    <a:pt x="348299" y="2185567"/>
                  </a:cubicBezTo>
                  <a:cubicBezTo>
                    <a:pt x="361003" y="2183026"/>
                    <a:pt x="377519" y="2170320"/>
                    <a:pt x="383871" y="2155073"/>
                  </a:cubicBezTo>
                  <a:cubicBezTo>
                    <a:pt x="391493" y="2139826"/>
                    <a:pt x="409279" y="2127120"/>
                    <a:pt x="425794" y="2125849"/>
                  </a:cubicBezTo>
                  <a:cubicBezTo>
                    <a:pt x="460094" y="2123308"/>
                    <a:pt x="461365" y="2132202"/>
                    <a:pt x="428334" y="2167779"/>
                  </a:cubicBezTo>
                  <a:lnTo>
                    <a:pt x="401656" y="2195732"/>
                  </a:lnTo>
                  <a:lnTo>
                    <a:pt x="453742" y="2195732"/>
                  </a:lnTo>
                  <a:cubicBezTo>
                    <a:pt x="490584" y="2195732"/>
                    <a:pt x="504558" y="2190650"/>
                    <a:pt x="504558" y="2176673"/>
                  </a:cubicBezTo>
                  <a:cubicBezTo>
                    <a:pt x="504558" y="2165238"/>
                    <a:pt x="517262" y="2156344"/>
                    <a:pt x="540129" y="2156344"/>
                  </a:cubicBezTo>
                  <a:cubicBezTo>
                    <a:pt x="568078" y="2155073"/>
                    <a:pt x="569349" y="2153803"/>
                    <a:pt x="546481" y="2148720"/>
                  </a:cubicBezTo>
                  <a:cubicBezTo>
                    <a:pt x="531237" y="2146179"/>
                    <a:pt x="507099" y="2149991"/>
                    <a:pt x="493125" y="2157614"/>
                  </a:cubicBezTo>
                  <a:cubicBezTo>
                    <a:pt x="474069" y="2166508"/>
                    <a:pt x="466446" y="2166508"/>
                    <a:pt x="466446" y="2157614"/>
                  </a:cubicBezTo>
                  <a:cubicBezTo>
                    <a:pt x="466446" y="2149991"/>
                    <a:pt x="474069" y="2141097"/>
                    <a:pt x="484232" y="2137285"/>
                  </a:cubicBezTo>
                  <a:cubicBezTo>
                    <a:pt x="494395" y="2133473"/>
                    <a:pt x="502017" y="2118226"/>
                    <a:pt x="500747" y="2104249"/>
                  </a:cubicBezTo>
                  <a:cubicBezTo>
                    <a:pt x="499477" y="2081378"/>
                    <a:pt x="491854" y="2080108"/>
                    <a:pt x="434686" y="2085190"/>
                  </a:cubicBezTo>
                  <a:cubicBezTo>
                    <a:pt x="400386" y="2089002"/>
                    <a:pt x="366085" y="2092814"/>
                    <a:pt x="358463" y="2094084"/>
                  </a:cubicBezTo>
                  <a:cubicBezTo>
                    <a:pt x="327973" y="2100437"/>
                    <a:pt x="317810" y="2091543"/>
                    <a:pt x="319080" y="2059778"/>
                  </a:cubicBezTo>
                  <a:cubicBezTo>
                    <a:pt x="320351" y="2039449"/>
                    <a:pt x="315269" y="2016578"/>
                    <a:pt x="308917" y="2008955"/>
                  </a:cubicBezTo>
                  <a:cubicBezTo>
                    <a:pt x="301295" y="1997519"/>
                    <a:pt x="305106" y="1992437"/>
                    <a:pt x="317810" y="1992437"/>
                  </a:cubicBezTo>
                  <a:cubicBezTo>
                    <a:pt x="329244" y="1992437"/>
                    <a:pt x="341947" y="1997519"/>
                    <a:pt x="345759" y="2005143"/>
                  </a:cubicBezTo>
                  <a:cubicBezTo>
                    <a:pt x="357192" y="2024202"/>
                    <a:pt x="482962" y="2021660"/>
                    <a:pt x="476610" y="2002602"/>
                  </a:cubicBezTo>
                  <a:cubicBezTo>
                    <a:pt x="474069" y="1994978"/>
                    <a:pt x="458824" y="1983543"/>
                    <a:pt x="443579" y="1978460"/>
                  </a:cubicBezTo>
                  <a:cubicBezTo>
                    <a:pt x="423253" y="1970837"/>
                    <a:pt x="415630" y="1972107"/>
                    <a:pt x="415630" y="1986084"/>
                  </a:cubicBezTo>
                  <a:cubicBezTo>
                    <a:pt x="415630" y="1996249"/>
                    <a:pt x="409279" y="2005143"/>
                    <a:pt x="401656" y="2005143"/>
                  </a:cubicBezTo>
                  <a:cubicBezTo>
                    <a:pt x="395304" y="2005143"/>
                    <a:pt x="391493" y="2000060"/>
                    <a:pt x="396575" y="1993707"/>
                  </a:cubicBezTo>
                  <a:cubicBezTo>
                    <a:pt x="400386" y="1987354"/>
                    <a:pt x="392763" y="1978460"/>
                    <a:pt x="380059" y="1974648"/>
                  </a:cubicBezTo>
                  <a:cubicBezTo>
                    <a:pt x="367355" y="1969566"/>
                    <a:pt x="343218" y="1951778"/>
                    <a:pt x="325432" y="1933989"/>
                  </a:cubicBezTo>
                  <a:lnTo>
                    <a:pt x="296213" y="1902224"/>
                  </a:lnTo>
                  <a:lnTo>
                    <a:pt x="325432" y="1894601"/>
                  </a:lnTo>
                  <a:cubicBezTo>
                    <a:pt x="345759" y="1889519"/>
                    <a:pt x="352111" y="1880624"/>
                    <a:pt x="348299" y="1862836"/>
                  </a:cubicBezTo>
                  <a:cubicBezTo>
                    <a:pt x="338136" y="1827259"/>
                    <a:pt x="396575" y="1763730"/>
                    <a:pt x="429605" y="1772624"/>
                  </a:cubicBezTo>
                  <a:cubicBezTo>
                    <a:pt x="449931" y="1777706"/>
                    <a:pt x="451202" y="1782788"/>
                    <a:pt x="438498" y="1790412"/>
                  </a:cubicBezTo>
                  <a:cubicBezTo>
                    <a:pt x="427064" y="1798036"/>
                    <a:pt x="432146" y="1801847"/>
                    <a:pt x="455013" y="1801847"/>
                  </a:cubicBezTo>
                  <a:cubicBezTo>
                    <a:pt x="495665" y="1801847"/>
                    <a:pt x="535048" y="1839965"/>
                    <a:pt x="496936" y="1839965"/>
                  </a:cubicBezTo>
                  <a:cubicBezTo>
                    <a:pt x="474069" y="1841236"/>
                    <a:pt x="474069" y="1841236"/>
                    <a:pt x="494395" y="1857754"/>
                  </a:cubicBezTo>
                  <a:cubicBezTo>
                    <a:pt x="512181" y="1870460"/>
                    <a:pt x="513451" y="1876813"/>
                    <a:pt x="500747" y="1890789"/>
                  </a:cubicBezTo>
                  <a:cubicBezTo>
                    <a:pt x="488043" y="1903495"/>
                    <a:pt x="490584" y="1903495"/>
                    <a:pt x="513451" y="1889519"/>
                  </a:cubicBezTo>
                  <a:cubicBezTo>
                    <a:pt x="527425" y="1880624"/>
                    <a:pt x="537589" y="1865377"/>
                    <a:pt x="533777" y="1856483"/>
                  </a:cubicBezTo>
                  <a:cubicBezTo>
                    <a:pt x="529966" y="1845048"/>
                    <a:pt x="537589" y="1839965"/>
                    <a:pt x="557915" y="1839965"/>
                  </a:cubicBezTo>
                  <a:cubicBezTo>
                    <a:pt x="584593" y="1839965"/>
                    <a:pt x="589675" y="1846318"/>
                    <a:pt x="590945" y="1878083"/>
                  </a:cubicBezTo>
                  <a:cubicBezTo>
                    <a:pt x="590945" y="1899683"/>
                    <a:pt x="584593" y="1916201"/>
                    <a:pt x="576971" y="1916201"/>
                  </a:cubicBezTo>
                  <a:cubicBezTo>
                    <a:pt x="568078" y="1916201"/>
                    <a:pt x="569349" y="1921283"/>
                    <a:pt x="580782" y="1928907"/>
                  </a:cubicBezTo>
                  <a:cubicBezTo>
                    <a:pt x="596027" y="1939072"/>
                    <a:pt x="597297" y="1944154"/>
                    <a:pt x="583323" y="1953048"/>
                  </a:cubicBezTo>
                  <a:cubicBezTo>
                    <a:pt x="573160" y="1958131"/>
                    <a:pt x="562997" y="1986084"/>
                    <a:pt x="559185" y="2015308"/>
                  </a:cubicBezTo>
                  <a:cubicBezTo>
                    <a:pt x="552833" y="2061049"/>
                    <a:pt x="555374" y="2067402"/>
                    <a:pt x="582052" y="2072484"/>
                  </a:cubicBezTo>
                  <a:lnTo>
                    <a:pt x="612542" y="2077567"/>
                  </a:lnTo>
                  <a:lnTo>
                    <a:pt x="582052" y="2080108"/>
                  </a:lnTo>
                  <a:cubicBezTo>
                    <a:pt x="560456" y="2081378"/>
                    <a:pt x="555374" y="2086461"/>
                    <a:pt x="560456" y="2101708"/>
                  </a:cubicBezTo>
                  <a:cubicBezTo>
                    <a:pt x="564267" y="2113143"/>
                    <a:pt x="568078" y="2124579"/>
                    <a:pt x="568078" y="2127120"/>
                  </a:cubicBezTo>
                  <a:cubicBezTo>
                    <a:pt x="568078" y="2129661"/>
                    <a:pt x="578241" y="2132202"/>
                    <a:pt x="590945" y="2132202"/>
                  </a:cubicBezTo>
                  <a:cubicBezTo>
                    <a:pt x="603649" y="2132202"/>
                    <a:pt x="615083" y="2141097"/>
                    <a:pt x="615083" y="2151261"/>
                  </a:cubicBezTo>
                  <a:cubicBezTo>
                    <a:pt x="615083" y="2161426"/>
                    <a:pt x="603649" y="2170320"/>
                    <a:pt x="590945" y="2170320"/>
                  </a:cubicBezTo>
                  <a:cubicBezTo>
                    <a:pt x="578241" y="2170320"/>
                    <a:pt x="568078" y="2175403"/>
                    <a:pt x="568078" y="2180485"/>
                  </a:cubicBezTo>
                  <a:cubicBezTo>
                    <a:pt x="568078" y="2186838"/>
                    <a:pt x="598568" y="2190650"/>
                    <a:pt x="635409" y="2190650"/>
                  </a:cubicBezTo>
                  <a:cubicBezTo>
                    <a:pt x="681143" y="2189379"/>
                    <a:pt x="700199" y="2184297"/>
                    <a:pt x="697659" y="2174132"/>
                  </a:cubicBezTo>
                  <a:cubicBezTo>
                    <a:pt x="693847" y="2152532"/>
                    <a:pt x="716715" y="2152532"/>
                    <a:pt x="724337" y="2174132"/>
                  </a:cubicBezTo>
                  <a:cubicBezTo>
                    <a:pt x="728148" y="2185567"/>
                    <a:pt x="733230" y="2185567"/>
                    <a:pt x="749745" y="2171591"/>
                  </a:cubicBezTo>
                  <a:cubicBezTo>
                    <a:pt x="763719" y="2160155"/>
                    <a:pt x="771342" y="2158885"/>
                    <a:pt x="771342" y="2169050"/>
                  </a:cubicBezTo>
                  <a:cubicBezTo>
                    <a:pt x="771342" y="2189379"/>
                    <a:pt x="919978" y="2188109"/>
                    <a:pt x="927600" y="2167779"/>
                  </a:cubicBezTo>
                  <a:cubicBezTo>
                    <a:pt x="932682" y="2155073"/>
                    <a:pt x="935223" y="2155073"/>
                    <a:pt x="935223" y="2167779"/>
                  </a:cubicBezTo>
                  <a:cubicBezTo>
                    <a:pt x="936493" y="2175403"/>
                    <a:pt x="945386" y="2183026"/>
                    <a:pt x="955549" y="2183026"/>
                  </a:cubicBezTo>
                  <a:cubicBezTo>
                    <a:pt x="979687" y="2183026"/>
                    <a:pt x="982228" y="2100437"/>
                    <a:pt x="959360" y="2085190"/>
                  </a:cubicBezTo>
                  <a:cubicBezTo>
                    <a:pt x="950468" y="2080108"/>
                    <a:pt x="906004" y="2071214"/>
                    <a:pt x="860269" y="2067402"/>
                  </a:cubicBezTo>
                  <a:lnTo>
                    <a:pt x="777694" y="2059778"/>
                  </a:lnTo>
                  <a:lnTo>
                    <a:pt x="870433" y="2058508"/>
                  </a:lnTo>
                  <a:cubicBezTo>
                    <a:pt x="931412" y="2057237"/>
                    <a:pt x="960631" y="2050884"/>
                    <a:pt x="955549" y="2043261"/>
                  </a:cubicBezTo>
                  <a:cubicBezTo>
                    <a:pt x="950468" y="2035637"/>
                    <a:pt x="937764" y="2030555"/>
                    <a:pt x="926330" y="2033096"/>
                  </a:cubicBezTo>
                  <a:cubicBezTo>
                    <a:pt x="913626" y="2034366"/>
                    <a:pt x="898381" y="2031825"/>
                    <a:pt x="889489" y="2026743"/>
                  </a:cubicBezTo>
                  <a:cubicBezTo>
                    <a:pt x="881866" y="2021660"/>
                    <a:pt x="871703" y="2022931"/>
                    <a:pt x="866621" y="2030555"/>
                  </a:cubicBezTo>
                  <a:cubicBezTo>
                    <a:pt x="855188" y="2048343"/>
                    <a:pt x="809454" y="2045802"/>
                    <a:pt x="801831" y="2026743"/>
                  </a:cubicBezTo>
                  <a:cubicBezTo>
                    <a:pt x="798020" y="2015308"/>
                    <a:pt x="771342" y="2011496"/>
                    <a:pt x="705281" y="2015308"/>
                  </a:cubicBezTo>
                  <a:lnTo>
                    <a:pt x="615083" y="2020390"/>
                  </a:lnTo>
                  <a:lnTo>
                    <a:pt x="621435" y="1987354"/>
                  </a:lnTo>
                  <a:cubicBezTo>
                    <a:pt x="625246" y="1969566"/>
                    <a:pt x="623976" y="1954319"/>
                    <a:pt x="618894" y="1954319"/>
                  </a:cubicBezTo>
                  <a:cubicBezTo>
                    <a:pt x="603649" y="1954319"/>
                    <a:pt x="610001" y="1912389"/>
                    <a:pt x="627787" y="1894601"/>
                  </a:cubicBezTo>
                  <a:cubicBezTo>
                    <a:pt x="635409" y="1885707"/>
                    <a:pt x="651924" y="1878083"/>
                    <a:pt x="662088" y="1878083"/>
                  </a:cubicBezTo>
                  <a:cubicBezTo>
                    <a:pt x="687495" y="1878083"/>
                    <a:pt x="674791" y="1842506"/>
                    <a:pt x="646843" y="1836154"/>
                  </a:cubicBezTo>
                  <a:cubicBezTo>
                    <a:pt x="634139" y="1833612"/>
                    <a:pt x="669710" y="1827259"/>
                    <a:pt x="724337" y="1820906"/>
                  </a:cubicBezTo>
                  <a:cubicBezTo>
                    <a:pt x="817076" y="1812012"/>
                    <a:pt x="824698" y="1813283"/>
                    <a:pt x="842484" y="1838695"/>
                  </a:cubicBezTo>
                  <a:cubicBezTo>
                    <a:pt x="853917" y="1853942"/>
                    <a:pt x="867892" y="1862836"/>
                    <a:pt x="875514" y="1857754"/>
                  </a:cubicBezTo>
                  <a:cubicBezTo>
                    <a:pt x="883137" y="1852671"/>
                    <a:pt x="883137" y="1845048"/>
                    <a:pt x="874244" y="1836154"/>
                  </a:cubicBezTo>
                  <a:cubicBezTo>
                    <a:pt x="850106" y="1812012"/>
                    <a:pt x="858999" y="1801847"/>
                    <a:pt x="904733" y="1801847"/>
                  </a:cubicBezTo>
                  <a:cubicBezTo>
                    <a:pt x="946656" y="1801847"/>
                    <a:pt x="949197" y="1799306"/>
                    <a:pt x="936493" y="1776436"/>
                  </a:cubicBezTo>
                  <a:cubicBezTo>
                    <a:pt x="928871" y="1761188"/>
                    <a:pt x="908544" y="1744671"/>
                    <a:pt x="890759" y="1738318"/>
                  </a:cubicBezTo>
                  <a:cubicBezTo>
                    <a:pt x="874244" y="1731965"/>
                    <a:pt x="860269" y="1719259"/>
                    <a:pt x="860269" y="1711635"/>
                  </a:cubicBezTo>
                  <a:cubicBezTo>
                    <a:pt x="860269" y="1702741"/>
                    <a:pt x="848836" y="1700200"/>
                    <a:pt x="833591" y="1704012"/>
                  </a:cubicBezTo>
                  <a:cubicBezTo>
                    <a:pt x="814535" y="1709094"/>
                    <a:pt x="805642" y="1702741"/>
                    <a:pt x="796750" y="1679870"/>
                  </a:cubicBezTo>
                  <a:cubicBezTo>
                    <a:pt x="790398" y="1663353"/>
                    <a:pt x="775153" y="1649376"/>
                    <a:pt x="762449" y="1649376"/>
                  </a:cubicBezTo>
                  <a:cubicBezTo>
                    <a:pt x="744663" y="1649376"/>
                    <a:pt x="743393" y="1646835"/>
                    <a:pt x="757367" y="1637941"/>
                  </a:cubicBezTo>
                  <a:cubicBezTo>
                    <a:pt x="766260" y="1631588"/>
                    <a:pt x="770071" y="1620152"/>
                    <a:pt x="764990" y="1611258"/>
                  </a:cubicBezTo>
                  <a:cubicBezTo>
                    <a:pt x="753556" y="1593470"/>
                    <a:pt x="782775" y="1532481"/>
                    <a:pt x="799290" y="1542646"/>
                  </a:cubicBezTo>
                  <a:cubicBezTo>
                    <a:pt x="804372" y="1546458"/>
                    <a:pt x="809454" y="1540105"/>
                    <a:pt x="809454" y="1529940"/>
                  </a:cubicBezTo>
                  <a:cubicBezTo>
                    <a:pt x="809454" y="1517234"/>
                    <a:pt x="820887" y="1509610"/>
                    <a:pt x="838673" y="1509610"/>
                  </a:cubicBezTo>
                  <a:lnTo>
                    <a:pt x="866621" y="1508340"/>
                  </a:lnTo>
                  <a:lnTo>
                    <a:pt x="836132" y="1482928"/>
                  </a:lnTo>
                  <a:cubicBezTo>
                    <a:pt x="819617" y="1468951"/>
                    <a:pt x="809454" y="1454975"/>
                    <a:pt x="813265" y="1449892"/>
                  </a:cubicBezTo>
                  <a:cubicBezTo>
                    <a:pt x="818346" y="1446081"/>
                    <a:pt x="906004" y="1442269"/>
                    <a:pt x="1008906" y="1440998"/>
                  </a:cubicBezTo>
                  <a:cubicBezTo>
                    <a:pt x="1111808" y="1440998"/>
                    <a:pt x="1204547" y="1434645"/>
                    <a:pt x="1213440" y="1429563"/>
                  </a:cubicBezTo>
                  <a:cubicBezTo>
                    <a:pt x="1221062" y="1423210"/>
                    <a:pt x="1228685" y="1392716"/>
                    <a:pt x="1229955" y="1359680"/>
                  </a:cubicBezTo>
                  <a:cubicBezTo>
                    <a:pt x="1229955" y="1326645"/>
                    <a:pt x="1233766" y="1307586"/>
                    <a:pt x="1237577" y="1316480"/>
                  </a:cubicBezTo>
                  <a:cubicBezTo>
                    <a:pt x="1247740" y="1343162"/>
                    <a:pt x="1260444" y="1332998"/>
                    <a:pt x="1262985" y="1293609"/>
                  </a:cubicBezTo>
                  <a:cubicBezTo>
                    <a:pt x="1265526" y="1263115"/>
                    <a:pt x="1259174" y="1251680"/>
                    <a:pt x="1235037" y="1242785"/>
                  </a:cubicBezTo>
                  <a:cubicBezTo>
                    <a:pt x="1203277" y="1231350"/>
                    <a:pt x="1200736" y="1222456"/>
                    <a:pt x="1196925" y="1128432"/>
                  </a:cubicBezTo>
                  <a:cubicBezTo>
                    <a:pt x="1195654" y="1076337"/>
                    <a:pt x="1142298" y="1059820"/>
                    <a:pt x="987309" y="1063631"/>
                  </a:cubicBezTo>
                  <a:cubicBezTo>
                    <a:pt x="913626" y="1064902"/>
                    <a:pt x="848836" y="1071255"/>
                    <a:pt x="842484" y="1077608"/>
                  </a:cubicBezTo>
                  <a:cubicBezTo>
                    <a:pt x="836132" y="1083961"/>
                    <a:pt x="822158" y="1085231"/>
                    <a:pt x="810724" y="1081420"/>
                  </a:cubicBezTo>
                  <a:cubicBezTo>
                    <a:pt x="792938" y="1076337"/>
                    <a:pt x="794209" y="1078878"/>
                    <a:pt x="811994" y="1094126"/>
                  </a:cubicBezTo>
                  <a:cubicBezTo>
                    <a:pt x="827239" y="1105561"/>
                    <a:pt x="834861" y="1129702"/>
                    <a:pt x="834861" y="1165279"/>
                  </a:cubicBezTo>
                  <a:cubicBezTo>
                    <a:pt x="834861" y="1228809"/>
                    <a:pt x="817076" y="1232621"/>
                    <a:pt x="796750" y="1174173"/>
                  </a:cubicBezTo>
                  <a:cubicBezTo>
                    <a:pt x="782775" y="1132244"/>
                    <a:pt x="781505" y="1130973"/>
                    <a:pt x="749745" y="1147491"/>
                  </a:cubicBezTo>
                  <a:cubicBezTo>
                    <a:pt x="731959" y="1156385"/>
                    <a:pt x="709092" y="1161467"/>
                    <a:pt x="700199" y="1157655"/>
                  </a:cubicBezTo>
                  <a:cubicBezTo>
                    <a:pt x="690036" y="1153844"/>
                    <a:pt x="682414" y="1157655"/>
                    <a:pt x="682414" y="1165279"/>
                  </a:cubicBezTo>
                  <a:cubicBezTo>
                    <a:pt x="682414" y="1172903"/>
                    <a:pt x="693847" y="1179256"/>
                    <a:pt x="707822" y="1179256"/>
                  </a:cubicBezTo>
                  <a:cubicBezTo>
                    <a:pt x="721796" y="1179256"/>
                    <a:pt x="733230" y="1185609"/>
                    <a:pt x="733230" y="1191962"/>
                  </a:cubicBezTo>
                  <a:cubicBezTo>
                    <a:pt x="733230" y="1199585"/>
                    <a:pt x="740852" y="1204667"/>
                    <a:pt x="749745" y="1204667"/>
                  </a:cubicBezTo>
                  <a:cubicBezTo>
                    <a:pt x="772612" y="1204667"/>
                    <a:pt x="792938" y="1250409"/>
                    <a:pt x="804372" y="1325374"/>
                  </a:cubicBezTo>
                  <a:lnTo>
                    <a:pt x="813265" y="1386363"/>
                  </a:lnTo>
                  <a:lnTo>
                    <a:pt x="771342" y="1378739"/>
                  </a:lnTo>
                  <a:cubicBezTo>
                    <a:pt x="748474" y="1373657"/>
                    <a:pt x="711633" y="1368574"/>
                    <a:pt x="690036" y="1368574"/>
                  </a:cubicBezTo>
                  <a:cubicBezTo>
                    <a:pt x="667169" y="1367304"/>
                    <a:pt x="660817" y="1364763"/>
                    <a:pt x="673521" y="1360951"/>
                  </a:cubicBezTo>
                  <a:cubicBezTo>
                    <a:pt x="687495" y="1357139"/>
                    <a:pt x="693847" y="1348245"/>
                    <a:pt x="690036" y="1335539"/>
                  </a:cubicBezTo>
                  <a:cubicBezTo>
                    <a:pt x="686225" y="1325374"/>
                    <a:pt x="682414" y="1313939"/>
                    <a:pt x="682414" y="1311398"/>
                  </a:cubicBezTo>
                  <a:cubicBezTo>
                    <a:pt x="682414" y="1308856"/>
                    <a:pt x="659547" y="1306315"/>
                    <a:pt x="631598" y="1306315"/>
                  </a:cubicBezTo>
                  <a:cubicBezTo>
                    <a:pt x="592216" y="1306315"/>
                    <a:pt x="583323" y="1310127"/>
                    <a:pt x="588404" y="1325374"/>
                  </a:cubicBezTo>
                  <a:cubicBezTo>
                    <a:pt x="593486" y="1335539"/>
                    <a:pt x="604920" y="1344433"/>
                    <a:pt x="616353" y="1344433"/>
                  </a:cubicBezTo>
                  <a:cubicBezTo>
                    <a:pt x="626516" y="1344433"/>
                    <a:pt x="632868" y="1348245"/>
                    <a:pt x="627787" y="1352057"/>
                  </a:cubicBezTo>
                  <a:cubicBezTo>
                    <a:pt x="623976" y="1355868"/>
                    <a:pt x="550293" y="1353327"/>
                    <a:pt x="466446" y="1344433"/>
                  </a:cubicBezTo>
                  <a:cubicBezTo>
                    <a:pt x="326703" y="1329186"/>
                    <a:pt x="310188" y="1325374"/>
                    <a:pt x="292402" y="1297421"/>
                  </a:cubicBezTo>
                  <a:cubicBezTo>
                    <a:pt x="277157" y="1275821"/>
                    <a:pt x="268264" y="1270738"/>
                    <a:pt x="256831" y="1280903"/>
                  </a:cubicBezTo>
                  <a:cubicBezTo>
                    <a:pt x="245397" y="1291068"/>
                    <a:pt x="239045" y="1289797"/>
                    <a:pt x="235234" y="1279633"/>
                  </a:cubicBezTo>
                  <a:cubicBezTo>
                    <a:pt x="226341" y="1254221"/>
                    <a:pt x="199663" y="1279633"/>
                    <a:pt x="199663" y="1313939"/>
                  </a:cubicBezTo>
                  <a:cubicBezTo>
                    <a:pt x="199663" y="1343162"/>
                    <a:pt x="195852" y="1344433"/>
                    <a:pt x="127250" y="1344433"/>
                  </a:cubicBezTo>
                  <a:cubicBezTo>
                    <a:pt x="86598" y="1344433"/>
                    <a:pt x="40863" y="1340621"/>
                    <a:pt x="25619" y="1336809"/>
                  </a:cubicBezTo>
                  <a:lnTo>
                    <a:pt x="-3600" y="1329186"/>
                  </a:lnTo>
                  <a:lnTo>
                    <a:pt x="-3600" y="663394"/>
                  </a:lnTo>
                  <a:lnTo>
                    <a:pt x="-3600" y="-2399"/>
                  </a:lnTo>
                  <a:lnTo>
                    <a:pt x="5077987" y="-2399"/>
                  </a:lnTo>
                  <a:lnTo>
                    <a:pt x="10159575" y="-2399"/>
                  </a:lnTo>
                  <a:lnTo>
                    <a:pt x="10159575" y="1053467"/>
                  </a:lnTo>
                  <a:cubicBezTo>
                    <a:pt x="10159575" y="2053425"/>
                    <a:pt x="10158304" y="2109332"/>
                    <a:pt x="10137978" y="2100437"/>
                  </a:cubicBezTo>
                  <a:cubicBezTo>
                    <a:pt x="10096055" y="2085190"/>
                    <a:pt x="10089703" y="2087731"/>
                    <a:pt x="10085891" y="2123308"/>
                  </a:cubicBezTo>
                  <a:cubicBezTo>
                    <a:pt x="10083351" y="2142367"/>
                    <a:pt x="10087162" y="2157614"/>
                    <a:pt x="10094784" y="2157614"/>
                  </a:cubicBezTo>
                  <a:cubicBezTo>
                    <a:pt x="10101136" y="2157614"/>
                    <a:pt x="10115111" y="2161426"/>
                    <a:pt x="10125274" y="2165238"/>
                  </a:cubicBezTo>
                  <a:cubicBezTo>
                    <a:pt x="10139248" y="2170320"/>
                    <a:pt x="10146871" y="2162697"/>
                    <a:pt x="10150682" y="2142367"/>
                  </a:cubicBezTo>
                  <a:cubicBezTo>
                    <a:pt x="10153223" y="2125849"/>
                    <a:pt x="10157034" y="2171591"/>
                    <a:pt x="10158304" y="2244015"/>
                  </a:cubicBezTo>
                  <a:cubicBezTo>
                    <a:pt x="10159575" y="2336768"/>
                    <a:pt x="10155763" y="2373616"/>
                    <a:pt x="10144330" y="2373616"/>
                  </a:cubicBezTo>
                  <a:cubicBezTo>
                    <a:pt x="10132896" y="2373616"/>
                    <a:pt x="10132896" y="2377427"/>
                    <a:pt x="10144330" y="2388863"/>
                  </a:cubicBezTo>
                  <a:cubicBezTo>
                    <a:pt x="10155763" y="2400298"/>
                    <a:pt x="10159575" y="2580723"/>
                    <a:pt x="10159575" y="3123267"/>
                  </a:cubicBezTo>
                  <a:cubicBezTo>
                    <a:pt x="10159575" y="3519693"/>
                    <a:pt x="10155763" y="3847507"/>
                    <a:pt x="10150682" y="3852589"/>
                  </a:cubicBezTo>
                  <a:cubicBezTo>
                    <a:pt x="10144330" y="3857671"/>
                    <a:pt x="10140519" y="3871648"/>
                    <a:pt x="10139248" y="3883083"/>
                  </a:cubicBezTo>
                  <a:cubicBezTo>
                    <a:pt x="10135437" y="3941531"/>
                    <a:pt x="10132896" y="3949154"/>
                    <a:pt x="10115111" y="3949154"/>
                  </a:cubicBezTo>
                  <a:cubicBezTo>
                    <a:pt x="10104947" y="3949154"/>
                    <a:pt x="10096055" y="3937719"/>
                    <a:pt x="10096055" y="3925013"/>
                  </a:cubicBezTo>
                  <a:cubicBezTo>
                    <a:pt x="10096055" y="3890707"/>
                    <a:pt x="10061754" y="3881813"/>
                    <a:pt x="10045239" y="3911036"/>
                  </a:cubicBezTo>
                  <a:cubicBezTo>
                    <a:pt x="10038887" y="3923742"/>
                    <a:pt x="10032535" y="3944072"/>
                    <a:pt x="10032535" y="3956778"/>
                  </a:cubicBezTo>
                  <a:cubicBezTo>
                    <a:pt x="10032535" y="3969484"/>
                    <a:pt x="10028724" y="3974566"/>
                    <a:pt x="10023642" y="3969484"/>
                  </a:cubicBezTo>
                  <a:cubicBezTo>
                    <a:pt x="10018560" y="3964401"/>
                    <a:pt x="10016020" y="3937719"/>
                    <a:pt x="10018560" y="3911036"/>
                  </a:cubicBezTo>
                  <a:cubicBezTo>
                    <a:pt x="10021101" y="3864024"/>
                    <a:pt x="10005856" y="3843695"/>
                    <a:pt x="9988071" y="3872918"/>
                  </a:cubicBezTo>
                  <a:cubicBezTo>
                    <a:pt x="9984260" y="3879271"/>
                    <a:pt x="9972826" y="3881813"/>
                    <a:pt x="9962663" y="3876730"/>
                  </a:cubicBezTo>
                  <a:cubicBezTo>
                    <a:pt x="9952500" y="3872918"/>
                    <a:pt x="9943607" y="3876730"/>
                    <a:pt x="9943607" y="3884354"/>
                  </a:cubicBezTo>
                  <a:cubicBezTo>
                    <a:pt x="9943607" y="3891977"/>
                    <a:pt x="9937255" y="3898330"/>
                    <a:pt x="9930903" y="3898330"/>
                  </a:cubicBezTo>
                  <a:cubicBezTo>
                    <a:pt x="9923281" y="3898330"/>
                    <a:pt x="9920740" y="3884354"/>
                    <a:pt x="9925821" y="3866565"/>
                  </a:cubicBezTo>
                  <a:cubicBezTo>
                    <a:pt x="9930903" y="3844965"/>
                    <a:pt x="9928362" y="3834801"/>
                    <a:pt x="9916929" y="3834801"/>
                  </a:cubicBezTo>
                  <a:cubicBezTo>
                    <a:pt x="9906766" y="3833530"/>
                    <a:pt x="9681905" y="3808118"/>
                    <a:pt x="9416392" y="3777624"/>
                  </a:cubicBezTo>
                  <a:cubicBezTo>
                    <a:pt x="9150879" y="3745859"/>
                    <a:pt x="8924749" y="3720447"/>
                    <a:pt x="8914586" y="3720447"/>
                  </a:cubicBezTo>
                  <a:cubicBezTo>
                    <a:pt x="8904422" y="3719176"/>
                    <a:pt x="8847255" y="3714094"/>
                    <a:pt x="8787546" y="3706470"/>
                  </a:cubicBezTo>
                  <a:cubicBezTo>
                    <a:pt x="8727837" y="3700117"/>
                    <a:pt x="8594446" y="3686141"/>
                    <a:pt x="8489003" y="3675976"/>
                  </a:cubicBezTo>
                  <a:cubicBezTo>
                    <a:pt x="8220949" y="3648023"/>
                    <a:pt x="8212056" y="3646752"/>
                    <a:pt x="8222220" y="3621341"/>
                  </a:cubicBezTo>
                  <a:cubicBezTo>
                    <a:pt x="8226031" y="3609905"/>
                    <a:pt x="8232383" y="3553999"/>
                    <a:pt x="8236194" y="3498093"/>
                  </a:cubicBezTo>
                  <a:cubicBezTo>
                    <a:pt x="8250168" y="3269386"/>
                    <a:pt x="8387371" y="1841236"/>
                    <a:pt x="8397534" y="1832342"/>
                  </a:cubicBezTo>
                  <a:cubicBezTo>
                    <a:pt x="8400075" y="1829801"/>
                    <a:pt x="8419131" y="1823448"/>
                    <a:pt x="8440728" y="1819636"/>
                  </a:cubicBezTo>
                  <a:cubicBezTo>
                    <a:pt x="8472487" y="1813283"/>
                    <a:pt x="8481380" y="1817095"/>
                    <a:pt x="8486462" y="1834883"/>
                  </a:cubicBezTo>
                  <a:cubicBezTo>
                    <a:pt x="8491543" y="1855212"/>
                    <a:pt x="8492814" y="1853942"/>
                    <a:pt x="8494084" y="1831071"/>
                  </a:cubicBezTo>
                  <a:cubicBezTo>
                    <a:pt x="8495355" y="1805659"/>
                    <a:pt x="8489003" y="1801847"/>
                    <a:pt x="8447080" y="1801847"/>
                  </a:cubicBezTo>
                  <a:lnTo>
                    <a:pt x="8398804" y="1801847"/>
                  </a:lnTo>
                  <a:lnTo>
                    <a:pt x="8408968" y="1683682"/>
                  </a:lnTo>
                  <a:cubicBezTo>
                    <a:pt x="8438187" y="1326645"/>
                    <a:pt x="8475028" y="992478"/>
                    <a:pt x="8485191" y="970878"/>
                  </a:cubicBezTo>
                  <a:cubicBezTo>
                    <a:pt x="8497895" y="946737"/>
                    <a:pt x="8481380" y="925136"/>
                    <a:pt x="8449620" y="925136"/>
                  </a:cubicBezTo>
                  <a:cubicBezTo>
                    <a:pt x="8419131" y="925136"/>
                    <a:pt x="8415320" y="948007"/>
                    <a:pt x="8381019" y="1331727"/>
                  </a:cubicBezTo>
                  <a:cubicBezTo>
                    <a:pt x="8334014" y="1833612"/>
                    <a:pt x="8332744" y="1859024"/>
                    <a:pt x="8345448" y="1866648"/>
                  </a:cubicBezTo>
                  <a:cubicBezTo>
                    <a:pt x="8354341" y="1871730"/>
                    <a:pt x="8353070" y="1876813"/>
                    <a:pt x="8344178" y="1879354"/>
                  </a:cubicBezTo>
                  <a:cubicBezTo>
                    <a:pt x="8325122" y="1885707"/>
                    <a:pt x="8316229" y="1937801"/>
                    <a:pt x="8317499" y="2026743"/>
                  </a:cubicBezTo>
                  <a:cubicBezTo>
                    <a:pt x="8318770" y="2063590"/>
                    <a:pt x="8312418" y="2138555"/>
                    <a:pt x="8306066" y="2191920"/>
                  </a:cubicBezTo>
                  <a:cubicBezTo>
                    <a:pt x="8298443" y="2246556"/>
                    <a:pt x="8289551" y="2343121"/>
                    <a:pt x="8285739" y="2405380"/>
                  </a:cubicBezTo>
                  <a:cubicBezTo>
                    <a:pt x="8283199" y="2468910"/>
                    <a:pt x="8274306" y="2568017"/>
                    <a:pt x="8266683" y="2627735"/>
                  </a:cubicBezTo>
                  <a:cubicBezTo>
                    <a:pt x="8260331" y="2687453"/>
                    <a:pt x="8242546" y="2870418"/>
                    <a:pt x="8228572" y="3034325"/>
                  </a:cubicBezTo>
                  <a:cubicBezTo>
                    <a:pt x="8193000" y="3429481"/>
                    <a:pt x="8195541" y="3415504"/>
                    <a:pt x="8158700" y="3415504"/>
                  </a:cubicBezTo>
                  <a:cubicBezTo>
                    <a:pt x="8142185" y="3415504"/>
                    <a:pt x="8124399" y="3421857"/>
                    <a:pt x="8120588" y="3428210"/>
                  </a:cubicBezTo>
                  <a:cubicBezTo>
                    <a:pt x="8109154" y="3447269"/>
                    <a:pt x="8088828" y="3443457"/>
                    <a:pt x="8088828" y="3421857"/>
                  </a:cubicBezTo>
                  <a:cubicBezTo>
                    <a:pt x="8088828" y="3398986"/>
                    <a:pt x="8082476" y="3398986"/>
                    <a:pt x="8049446" y="3416775"/>
                  </a:cubicBezTo>
                  <a:cubicBezTo>
                    <a:pt x="8022767" y="3430751"/>
                    <a:pt x="8029119" y="3459975"/>
                    <a:pt x="8057068" y="3448540"/>
                  </a:cubicBezTo>
                  <a:cubicBezTo>
                    <a:pt x="8067231" y="3444728"/>
                    <a:pt x="8088828" y="3453622"/>
                    <a:pt x="8107884" y="3467598"/>
                  </a:cubicBezTo>
                  <a:cubicBezTo>
                    <a:pt x="8125669" y="3482846"/>
                    <a:pt x="8147266" y="3495552"/>
                    <a:pt x="8156159" y="3496822"/>
                  </a:cubicBezTo>
                  <a:cubicBezTo>
                    <a:pt x="8163781" y="3498093"/>
                    <a:pt x="8172674" y="3504446"/>
                    <a:pt x="8173944" y="3510799"/>
                  </a:cubicBezTo>
                  <a:cubicBezTo>
                    <a:pt x="8175215" y="3518422"/>
                    <a:pt x="8145996" y="3522234"/>
                    <a:pt x="8101532" y="3519693"/>
                  </a:cubicBezTo>
                  <a:cubicBezTo>
                    <a:pt x="8040553" y="3515881"/>
                    <a:pt x="8025308" y="3518422"/>
                    <a:pt x="8025308" y="3533669"/>
                  </a:cubicBezTo>
                  <a:cubicBezTo>
                    <a:pt x="8025308" y="3546375"/>
                    <a:pt x="8046905" y="3557811"/>
                    <a:pt x="8086287" y="3566705"/>
                  </a:cubicBezTo>
                  <a:cubicBezTo>
                    <a:pt x="8121858" y="3575599"/>
                    <a:pt x="8153618" y="3592117"/>
                    <a:pt x="8163781" y="3607364"/>
                  </a:cubicBezTo>
                  <a:cubicBezTo>
                    <a:pt x="8172674" y="3622611"/>
                    <a:pt x="8177756" y="3635317"/>
                    <a:pt x="8175215" y="3637858"/>
                  </a:cubicBezTo>
                  <a:cubicBezTo>
                    <a:pt x="8171404" y="3641670"/>
                    <a:pt x="6977231" y="3509528"/>
                    <a:pt x="6333139" y="3434563"/>
                  </a:cubicBezTo>
                  <a:cubicBezTo>
                    <a:pt x="6181962" y="3416775"/>
                    <a:pt x="6054922" y="3402798"/>
                    <a:pt x="6051111" y="3402798"/>
                  </a:cubicBezTo>
                  <a:cubicBezTo>
                    <a:pt x="6047300" y="3402798"/>
                    <a:pt x="6043489" y="3461245"/>
                    <a:pt x="6043489" y="3533669"/>
                  </a:cubicBezTo>
                  <a:lnTo>
                    <a:pt x="6043489" y="3663270"/>
                  </a:lnTo>
                  <a:lnTo>
                    <a:pt x="6301379" y="3698847"/>
                  </a:lnTo>
                  <a:cubicBezTo>
                    <a:pt x="6442394" y="3717906"/>
                    <a:pt x="6889573" y="3778894"/>
                    <a:pt x="7294830" y="3834801"/>
                  </a:cubicBezTo>
                  <a:cubicBezTo>
                    <a:pt x="7700086" y="3890707"/>
                    <a:pt x="8046905" y="3936448"/>
                    <a:pt x="8065961" y="3936448"/>
                  </a:cubicBezTo>
                  <a:cubicBezTo>
                    <a:pt x="8093909" y="3936448"/>
                    <a:pt x="8105343" y="3925013"/>
                    <a:pt x="8132021" y="3870377"/>
                  </a:cubicBezTo>
                  <a:cubicBezTo>
                    <a:pt x="8156159" y="3819553"/>
                    <a:pt x="8163781" y="3810659"/>
                    <a:pt x="8165052" y="3833530"/>
                  </a:cubicBezTo>
                  <a:cubicBezTo>
                    <a:pt x="8165052" y="3850048"/>
                    <a:pt x="8138373" y="3903413"/>
                    <a:pt x="8106613" y="3951695"/>
                  </a:cubicBezTo>
                  <a:cubicBezTo>
                    <a:pt x="8074853" y="3999978"/>
                    <a:pt x="8051986" y="4043178"/>
                    <a:pt x="8057068" y="4048261"/>
                  </a:cubicBezTo>
                  <a:cubicBezTo>
                    <a:pt x="8062150" y="4053343"/>
                    <a:pt x="8076124" y="4043178"/>
                    <a:pt x="8088828" y="4025390"/>
                  </a:cubicBezTo>
                  <a:cubicBezTo>
                    <a:pt x="8149807" y="3942801"/>
                    <a:pt x="8132021" y="3947884"/>
                    <a:pt x="8279387" y="3969484"/>
                  </a:cubicBezTo>
                  <a:cubicBezTo>
                    <a:pt x="8492814" y="3999978"/>
                    <a:pt x="8828199" y="4045719"/>
                    <a:pt x="9473560" y="4133391"/>
                  </a:cubicBezTo>
                  <a:cubicBezTo>
                    <a:pt x="9805134" y="4179132"/>
                    <a:pt x="10096055" y="4218521"/>
                    <a:pt x="10118922" y="4222332"/>
                  </a:cubicBezTo>
                  <a:cubicBezTo>
                    <a:pt x="10187523" y="4235038"/>
                    <a:pt x="10163386" y="4252827"/>
                    <a:pt x="10083351" y="4247744"/>
                  </a:cubicBezTo>
                  <a:cubicBezTo>
                    <a:pt x="10016020" y="4245203"/>
                    <a:pt x="10007127" y="4246474"/>
                    <a:pt x="10007127" y="4268074"/>
                  </a:cubicBezTo>
                  <a:cubicBezTo>
                    <a:pt x="10007127" y="4290945"/>
                    <a:pt x="10032535" y="4299839"/>
                    <a:pt x="10082080" y="4292215"/>
                  </a:cubicBezTo>
                  <a:cubicBezTo>
                    <a:pt x="10090973" y="4290945"/>
                    <a:pt x="10112570" y="4293486"/>
                    <a:pt x="10129085" y="4297298"/>
                  </a:cubicBezTo>
                  <a:cubicBezTo>
                    <a:pt x="10154493" y="4303651"/>
                    <a:pt x="10159575" y="4313815"/>
                    <a:pt x="10159575" y="4349392"/>
                  </a:cubicBezTo>
                  <a:cubicBezTo>
                    <a:pt x="10159575" y="4373533"/>
                    <a:pt x="10158304" y="4393863"/>
                    <a:pt x="10155763" y="4393863"/>
                  </a:cubicBezTo>
                  <a:cubicBezTo>
                    <a:pt x="10154493" y="4393863"/>
                    <a:pt x="10134167" y="4388780"/>
                    <a:pt x="10110029" y="4381157"/>
                  </a:cubicBezTo>
                  <a:cubicBezTo>
                    <a:pt x="10082080" y="4373533"/>
                    <a:pt x="10059213" y="4373533"/>
                    <a:pt x="10043968" y="4382427"/>
                  </a:cubicBezTo>
                  <a:cubicBezTo>
                    <a:pt x="10027453" y="4390051"/>
                    <a:pt x="10019831" y="4390051"/>
                    <a:pt x="10019831" y="4381157"/>
                  </a:cubicBezTo>
                  <a:cubicBezTo>
                    <a:pt x="10019831" y="4374804"/>
                    <a:pt x="10014749" y="4368451"/>
                    <a:pt x="10007127" y="4368451"/>
                  </a:cubicBezTo>
                  <a:cubicBezTo>
                    <a:pt x="10000775" y="4368451"/>
                    <a:pt x="9994423" y="4379886"/>
                    <a:pt x="9994423" y="4392592"/>
                  </a:cubicBezTo>
                  <a:cubicBezTo>
                    <a:pt x="9994423" y="4411651"/>
                    <a:pt x="10000775" y="4416734"/>
                    <a:pt x="10022372" y="4412922"/>
                  </a:cubicBezTo>
                  <a:cubicBezTo>
                    <a:pt x="10037616" y="4409110"/>
                    <a:pt x="10052861" y="4401486"/>
                    <a:pt x="10057943" y="4395133"/>
                  </a:cubicBezTo>
                  <a:cubicBezTo>
                    <a:pt x="10066836" y="4379886"/>
                    <a:pt x="10121463" y="4391322"/>
                    <a:pt x="10121463" y="4407839"/>
                  </a:cubicBezTo>
                  <a:cubicBezTo>
                    <a:pt x="10121463" y="4414192"/>
                    <a:pt x="10130355" y="4419275"/>
                    <a:pt x="10140519" y="4419275"/>
                  </a:cubicBezTo>
                  <a:cubicBezTo>
                    <a:pt x="10154493" y="4419275"/>
                    <a:pt x="10159575" y="4433251"/>
                    <a:pt x="10159575" y="4465016"/>
                  </a:cubicBezTo>
                  <a:lnTo>
                    <a:pt x="10159575" y="4512028"/>
                  </a:lnTo>
                  <a:lnTo>
                    <a:pt x="10093514" y="4504405"/>
                  </a:lnTo>
                  <a:cubicBezTo>
                    <a:pt x="10047780" y="4499322"/>
                    <a:pt x="10032535" y="4500593"/>
                    <a:pt x="10045239" y="4508216"/>
                  </a:cubicBezTo>
                  <a:cubicBezTo>
                    <a:pt x="10055402" y="4514569"/>
                    <a:pt x="10078269" y="4520922"/>
                    <a:pt x="10096055" y="4522193"/>
                  </a:cubicBezTo>
                  <a:cubicBezTo>
                    <a:pt x="10122733" y="4523464"/>
                    <a:pt x="10121463" y="4524734"/>
                    <a:pt x="10085891" y="4533628"/>
                  </a:cubicBezTo>
                  <a:cubicBezTo>
                    <a:pt x="10028724" y="4547605"/>
                    <a:pt x="10024912" y="4553958"/>
                    <a:pt x="10076999" y="4555228"/>
                  </a:cubicBezTo>
                  <a:cubicBezTo>
                    <a:pt x="10124003" y="4556499"/>
                    <a:pt x="10159575" y="4583182"/>
                    <a:pt x="10159575" y="4614946"/>
                  </a:cubicBezTo>
                  <a:cubicBezTo>
                    <a:pt x="10159575" y="4626382"/>
                    <a:pt x="10149411" y="4635276"/>
                    <a:pt x="10135437" y="4635276"/>
                  </a:cubicBezTo>
                  <a:cubicBezTo>
                    <a:pt x="10121463" y="4635276"/>
                    <a:pt x="9202966" y="4484075"/>
                    <a:pt x="8092639" y="4298568"/>
                  </a:cubicBezTo>
                  <a:cubicBezTo>
                    <a:pt x="6983583" y="4113061"/>
                    <a:pt x="6065086" y="3961860"/>
                    <a:pt x="6052382" y="3961860"/>
                  </a:cubicBezTo>
                  <a:cubicBezTo>
                    <a:pt x="6032055" y="3961860"/>
                    <a:pt x="6030785" y="3973296"/>
                    <a:pt x="6033326" y="4085108"/>
                  </a:cubicBezTo>
                  <a:lnTo>
                    <a:pt x="6037137" y="4208356"/>
                  </a:lnTo>
                  <a:lnTo>
                    <a:pt x="6087953" y="4218521"/>
                  </a:lnTo>
                  <a:cubicBezTo>
                    <a:pt x="6115902" y="4223603"/>
                    <a:pt x="6467801" y="4290945"/>
                    <a:pt x="6869247" y="4368451"/>
                  </a:cubicBezTo>
                  <a:cubicBezTo>
                    <a:pt x="7270692" y="4445957"/>
                    <a:pt x="7731846" y="4534899"/>
                    <a:pt x="7891916" y="4565393"/>
                  </a:cubicBezTo>
                  <a:cubicBezTo>
                    <a:pt x="8053257" y="4595888"/>
                    <a:pt x="8424212" y="4667041"/>
                    <a:pt x="8717674" y="4724218"/>
                  </a:cubicBezTo>
                  <a:cubicBezTo>
                    <a:pt x="9559947" y="4886854"/>
                    <a:pt x="9902954" y="4952925"/>
                    <a:pt x="10026183" y="4974525"/>
                  </a:cubicBezTo>
                  <a:cubicBezTo>
                    <a:pt x="10131626" y="4993584"/>
                    <a:pt x="10172278" y="5007561"/>
                    <a:pt x="10158304" y="5021537"/>
                  </a:cubicBezTo>
                  <a:cubicBezTo>
                    <a:pt x="10155763" y="5024078"/>
                    <a:pt x="10104947" y="5016455"/>
                    <a:pt x="10045239" y="5003749"/>
                  </a:cubicBezTo>
                  <a:cubicBezTo>
                    <a:pt x="9985530" y="4991043"/>
                    <a:pt x="9935985" y="4982149"/>
                    <a:pt x="9934714" y="4982149"/>
                  </a:cubicBezTo>
                  <a:cubicBezTo>
                    <a:pt x="9934714" y="4983419"/>
                    <a:pt x="9930903" y="5003749"/>
                    <a:pt x="9928362" y="5027890"/>
                  </a:cubicBezTo>
                  <a:cubicBezTo>
                    <a:pt x="9925821" y="5057114"/>
                    <a:pt x="9930903" y="5073632"/>
                    <a:pt x="9942337" y="5077443"/>
                  </a:cubicBezTo>
                  <a:cubicBezTo>
                    <a:pt x="9952500" y="5081255"/>
                    <a:pt x="9956311" y="5077443"/>
                    <a:pt x="9951229" y="5069820"/>
                  </a:cubicBezTo>
                  <a:cubicBezTo>
                    <a:pt x="9946148" y="5060926"/>
                    <a:pt x="9956311" y="5058384"/>
                    <a:pt x="9977908" y="5060926"/>
                  </a:cubicBezTo>
                  <a:cubicBezTo>
                    <a:pt x="9998234" y="5062196"/>
                    <a:pt x="10012208" y="5071090"/>
                    <a:pt x="10009668" y="5079984"/>
                  </a:cubicBezTo>
                  <a:cubicBezTo>
                    <a:pt x="10007127" y="5090149"/>
                    <a:pt x="10017290" y="5093961"/>
                    <a:pt x="10037616" y="5090149"/>
                  </a:cubicBezTo>
                  <a:cubicBezTo>
                    <a:pt x="10055402" y="5086337"/>
                    <a:pt x="10066836" y="5087608"/>
                    <a:pt x="10064295" y="5093961"/>
                  </a:cubicBezTo>
                  <a:cubicBezTo>
                    <a:pt x="10060484" y="5099043"/>
                    <a:pt x="10080810" y="5106667"/>
                    <a:pt x="10108759" y="5111749"/>
                  </a:cubicBezTo>
                  <a:cubicBezTo>
                    <a:pt x="10136707" y="5116832"/>
                    <a:pt x="10159575" y="5126997"/>
                    <a:pt x="10159575" y="5137161"/>
                  </a:cubicBezTo>
                  <a:cubicBezTo>
                    <a:pt x="10159575" y="5149867"/>
                    <a:pt x="10135437" y="5147326"/>
                    <a:pt x="10049050" y="5129538"/>
                  </a:cubicBezTo>
                  <a:cubicBezTo>
                    <a:pt x="9908036" y="5100314"/>
                    <a:pt x="9918199" y="5100314"/>
                    <a:pt x="9918199" y="5137161"/>
                  </a:cubicBezTo>
                  <a:cubicBezTo>
                    <a:pt x="9918199" y="5161303"/>
                    <a:pt x="9927092" y="5170197"/>
                    <a:pt x="9966474" y="5180362"/>
                  </a:cubicBezTo>
                  <a:cubicBezTo>
                    <a:pt x="9991882" y="5187985"/>
                    <a:pt x="10021101" y="5194338"/>
                    <a:pt x="10029994" y="5194338"/>
                  </a:cubicBezTo>
                  <a:cubicBezTo>
                    <a:pt x="10037616" y="5194338"/>
                    <a:pt x="10045239" y="5198150"/>
                    <a:pt x="10045239" y="5204503"/>
                  </a:cubicBezTo>
                  <a:cubicBezTo>
                    <a:pt x="10045239" y="5209585"/>
                    <a:pt x="10070647" y="5212126"/>
                    <a:pt x="10102407" y="5209585"/>
                  </a:cubicBezTo>
                  <a:lnTo>
                    <a:pt x="10159575" y="5204503"/>
                  </a:lnTo>
                  <a:lnTo>
                    <a:pt x="10159575" y="5301068"/>
                  </a:lnTo>
                  <a:cubicBezTo>
                    <a:pt x="10159575" y="5379845"/>
                    <a:pt x="10155763" y="5397633"/>
                    <a:pt x="10140519" y="5397633"/>
                  </a:cubicBezTo>
                  <a:cubicBezTo>
                    <a:pt x="10129085" y="5397633"/>
                    <a:pt x="9935985" y="5356974"/>
                    <a:pt x="9711124" y="5307421"/>
                  </a:cubicBezTo>
                  <a:cubicBezTo>
                    <a:pt x="8971753" y="5144785"/>
                    <a:pt x="7307534" y="4776312"/>
                    <a:pt x="6667254" y="4634005"/>
                  </a:cubicBezTo>
                  <a:cubicBezTo>
                    <a:pt x="6321706" y="4557770"/>
                    <a:pt x="6037137" y="4498052"/>
                    <a:pt x="6034596" y="4500593"/>
                  </a:cubicBezTo>
                  <a:cubicBezTo>
                    <a:pt x="6032055" y="4503134"/>
                    <a:pt x="6025703" y="4557770"/>
                    <a:pt x="6021892" y="4621299"/>
                  </a:cubicBezTo>
                  <a:cubicBezTo>
                    <a:pt x="6015540" y="4712782"/>
                    <a:pt x="6018081" y="4736924"/>
                    <a:pt x="6032055" y="4742006"/>
                  </a:cubicBezTo>
                  <a:cubicBezTo>
                    <a:pt x="6051111" y="4748359"/>
                    <a:pt x="7297371" y="5055843"/>
                    <a:pt x="8152348" y="5265491"/>
                  </a:cubicBezTo>
                  <a:cubicBezTo>
                    <a:pt x="8428024" y="5332833"/>
                    <a:pt x="8928560" y="5454810"/>
                    <a:pt x="9263945" y="5537399"/>
                  </a:cubicBezTo>
                  <a:cubicBezTo>
                    <a:pt x="9599329" y="5619988"/>
                    <a:pt x="9938525" y="5702576"/>
                    <a:pt x="10017290" y="5721635"/>
                  </a:cubicBezTo>
                  <a:lnTo>
                    <a:pt x="10159575" y="5755941"/>
                  </a:lnTo>
                  <a:lnTo>
                    <a:pt x="10159575" y="5951613"/>
                  </a:lnTo>
                  <a:cubicBezTo>
                    <a:pt x="10159575" y="6059614"/>
                    <a:pt x="10155763" y="6147285"/>
                    <a:pt x="10151952" y="6147285"/>
                  </a:cubicBezTo>
                  <a:cubicBezTo>
                    <a:pt x="10130355" y="6147285"/>
                    <a:pt x="6090494" y="5041867"/>
                    <a:pt x="6035867" y="5020266"/>
                  </a:cubicBezTo>
                  <a:cubicBezTo>
                    <a:pt x="6020622" y="5013914"/>
                    <a:pt x="6018081" y="5032972"/>
                    <a:pt x="6020622" y="5137161"/>
                  </a:cubicBezTo>
                  <a:lnTo>
                    <a:pt x="6024433" y="5261680"/>
                  </a:lnTo>
                  <a:lnTo>
                    <a:pt x="6437312" y="5384927"/>
                  </a:lnTo>
                  <a:cubicBezTo>
                    <a:pt x="6664713" y="5453540"/>
                    <a:pt x="7199550" y="5613635"/>
                    <a:pt x="7625133" y="5740694"/>
                  </a:cubicBezTo>
                  <a:cubicBezTo>
                    <a:pt x="8051986" y="5867754"/>
                    <a:pt x="8514411" y="6006249"/>
                    <a:pt x="8654154" y="6048178"/>
                  </a:cubicBezTo>
                  <a:cubicBezTo>
                    <a:pt x="8793898" y="6090108"/>
                    <a:pt x="9034003" y="6161261"/>
                    <a:pt x="9187721" y="6207003"/>
                  </a:cubicBezTo>
                  <a:cubicBezTo>
                    <a:pt x="9341439" y="6251474"/>
                    <a:pt x="9521835" y="6304839"/>
                    <a:pt x="9587896" y="6325168"/>
                  </a:cubicBezTo>
                  <a:cubicBezTo>
                    <a:pt x="9709854" y="6360745"/>
                    <a:pt x="9970285" y="6436981"/>
                    <a:pt x="10093514" y="6472557"/>
                  </a:cubicBezTo>
                  <a:lnTo>
                    <a:pt x="10159575" y="6491616"/>
                  </a:lnTo>
                  <a:lnTo>
                    <a:pt x="10159575" y="6630111"/>
                  </a:lnTo>
                  <a:lnTo>
                    <a:pt x="10159575" y="6769877"/>
                  </a:lnTo>
                  <a:lnTo>
                    <a:pt x="9312220" y="6768606"/>
                  </a:lnTo>
                  <a:lnTo>
                    <a:pt x="8463595" y="6768606"/>
                  </a:lnTo>
                  <a:lnTo>
                    <a:pt x="8311147" y="6711429"/>
                  </a:lnTo>
                  <a:close/>
                  <a:moveTo>
                    <a:pt x="8851066" y="6134579"/>
                  </a:moveTo>
                  <a:cubicBezTo>
                    <a:pt x="8851066" y="6128226"/>
                    <a:pt x="8844714" y="6121873"/>
                    <a:pt x="8837091" y="6121873"/>
                  </a:cubicBezTo>
                  <a:cubicBezTo>
                    <a:pt x="8830739" y="6121873"/>
                    <a:pt x="8828199" y="6128226"/>
                    <a:pt x="8832010" y="6134579"/>
                  </a:cubicBezTo>
                  <a:cubicBezTo>
                    <a:pt x="8835821" y="6142202"/>
                    <a:pt x="8842173" y="6147285"/>
                    <a:pt x="8845984" y="6147285"/>
                  </a:cubicBezTo>
                  <a:cubicBezTo>
                    <a:pt x="8848525" y="6147285"/>
                    <a:pt x="8851066" y="6142202"/>
                    <a:pt x="8851066" y="6134579"/>
                  </a:cubicBezTo>
                  <a:close/>
                  <a:moveTo>
                    <a:pt x="9725099" y="5935095"/>
                  </a:moveTo>
                  <a:cubicBezTo>
                    <a:pt x="9721288" y="5912225"/>
                    <a:pt x="9605681" y="5871566"/>
                    <a:pt x="9542162" y="5869024"/>
                  </a:cubicBezTo>
                  <a:cubicBezTo>
                    <a:pt x="9487535" y="5866483"/>
                    <a:pt x="9516754" y="5904601"/>
                    <a:pt x="9586626" y="5924931"/>
                  </a:cubicBezTo>
                  <a:cubicBezTo>
                    <a:pt x="9626008" y="5936366"/>
                    <a:pt x="9664120" y="5947801"/>
                    <a:pt x="9670472" y="5950343"/>
                  </a:cubicBezTo>
                  <a:cubicBezTo>
                    <a:pt x="9706043" y="5961778"/>
                    <a:pt x="9728910" y="5955425"/>
                    <a:pt x="9725099" y="5935095"/>
                  </a:cubicBezTo>
                  <a:close/>
                  <a:moveTo>
                    <a:pt x="9435448" y="5857589"/>
                  </a:moveTo>
                  <a:cubicBezTo>
                    <a:pt x="9435448" y="5839801"/>
                    <a:pt x="9415122" y="5829636"/>
                    <a:pt x="9343980" y="5810577"/>
                  </a:cubicBezTo>
                  <a:cubicBezTo>
                    <a:pt x="9293164" y="5797871"/>
                    <a:pt x="9243618" y="5785165"/>
                    <a:pt x="9235996" y="5781353"/>
                  </a:cubicBezTo>
                  <a:cubicBezTo>
                    <a:pt x="9224562" y="5777542"/>
                    <a:pt x="9219481" y="5790247"/>
                    <a:pt x="9219481" y="5822012"/>
                  </a:cubicBezTo>
                  <a:lnTo>
                    <a:pt x="9219481" y="5867754"/>
                  </a:lnTo>
                  <a:lnTo>
                    <a:pt x="9283001" y="5866483"/>
                  </a:lnTo>
                  <a:cubicBezTo>
                    <a:pt x="9318572" y="5865213"/>
                    <a:pt x="9351602" y="5867754"/>
                    <a:pt x="9355413" y="5872836"/>
                  </a:cubicBezTo>
                  <a:cubicBezTo>
                    <a:pt x="9359224" y="5876648"/>
                    <a:pt x="9379551" y="5880460"/>
                    <a:pt x="9399877" y="5880460"/>
                  </a:cubicBezTo>
                  <a:cubicBezTo>
                    <a:pt x="9425285" y="5880460"/>
                    <a:pt x="9435448" y="5874107"/>
                    <a:pt x="9435448" y="5857589"/>
                  </a:cubicBezTo>
                  <a:close/>
                  <a:moveTo>
                    <a:pt x="9746696" y="5828365"/>
                  </a:moveTo>
                  <a:cubicBezTo>
                    <a:pt x="9751777" y="5820742"/>
                    <a:pt x="9753048" y="5811848"/>
                    <a:pt x="9749236" y="5808036"/>
                  </a:cubicBezTo>
                  <a:cubicBezTo>
                    <a:pt x="9736532" y="5796600"/>
                    <a:pt x="9538350" y="5743235"/>
                    <a:pt x="9530728" y="5750859"/>
                  </a:cubicBezTo>
                  <a:cubicBezTo>
                    <a:pt x="9526917" y="5754671"/>
                    <a:pt x="9524376" y="5767377"/>
                    <a:pt x="9524376" y="5780083"/>
                  </a:cubicBezTo>
                  <a:cubicBezTo>
                    <a:pt x="9524376" y="5796600"/>
                    <a:pt x="9537080" y="5805495"/>
                    <a:pt x="9572651" y="5810577"/>
                  </a:cubicBezTo>
                  <a:cubicBezTo>
                    <a:pt x="9598059" y="5814389"/>
                    <a:pt x="9637441" y="5823283"/>
                    <a:pt x="9657768" y="5828365"/>
                  </a:cubicBezTo>
                  <a:cubicBezTo>
                    <a:pt x="9712395" y="5844883"/>
                    <a:pt x="9737803" y="5844883"/>
                    <a:pt x="9746696" y="5828365"/>
                  </a:cubicBezTo>
                  <a:close/>
                  <a:moveTo>
                    <a:pt x="9155961" y="5804224"/>
                  </a:moveTo>
                  <a:cubicBezTo>
                    <a:pt x="9166124" y="5797871"/>
                    <a:pt x="9169935" y="5791518"/>
                    <a:pt x="9162313" y="5791518"/>
                  </a:cubicBezTo>
                  <a:cubicBezTo>
                    <a:pt x="9155961" y="5791518"/>
                    <a:pt x="9157231" y="5786436"/>
                    <a:pt x="9166124" y="5780083"/>
                  </a:cubicBezTo>
                  <a:cubicBezTo>
                    <a:pt x="9176287" y="5773730"/>
                    <a:pt x="9143257" y="5759753"/>
                    <a:pt x="9070844" y="5740694"/>
                  </a:cubicBezTo>
                  <a:cubicBezTo>
                    <a:pt x="8928560" y="5703847"/>
                    <a:pt x="8936182" y="5703847"/>
                    <a:pt x="8933642" y="5743235"/>
                  </a:cubicBezTo>
                  <a:cubicBezTo>
                    <a:pt x="8932371" y="5762294"/>
                    <a:pt x="8934912" y="5775000"/>
                    <a:pt x="8939994" y="5772459"/>
                  </a:cubicBezTo>
                  <a:cubicBezTo>
                    <a:pt x="8943805" y="5769918"/>
                    <a:pt x="8986998" y="5777542"/>
                    <a:pt x="9035273" y="5790247"/>
                  </a:cubicBezTo>
                  <a:cubicBezTo>
                    <a:pt x="9084819" y="5802953"/>
                    <a:pt x="9126742" y="5814389"/>
                    <a:pt x="9130553" y="5815659"/>
                  </a:cubicBezTo>
                  <a:cubicBezTo>
                    <a:pt x="9134364" y="5815659"/>
                    <a:pt x="9145798" y="5810577"/>
                    <a:pt x="9155961" y="5804224"/>
                  </a:cubicBezTo>
                  <a:close/>
                  <a:moveTo>
                    <a:pt x="1362076" y="5694953"/>
                  </a:moveTo>
                  <a:cubicBezTo>
                    <a:pt x="1358265" y="5672082"/>
                    <a:pt x="1350643" y="5650482"/>
                    <a:pt x="1345561" y="5646670"/>
                  </a:cubicBezTo>
                  <a:cubicBezTo>
                    <a:pt x="1335398" y="5640317"/>
                    <a:pt x="1339209" y="5714012"/>
                    <a:pt x="1351913" y="5766106"/>
                  </a:cubicBezTo>
                  <a:lnTo>
                    <a:pt x="1360806" y="5797871"/>
                  </a:lnTo>
                  <a:lnTo>
                    <a:pt x="1365887" y="5767377"/>
                  </a:lnTo>
                  <a:cubicBezTo>
                    <a:pt x="1368428" y="5750859"/>
                    <a:pt x="1367158" y="5717824"/>
                    <a:pt x="1362076" y="5694953"/>
                  </a:cubicBezTo>
                  <a:close/>
                  <a:moveTo>
                    <a:pt x="9441800" y="5740694"/>
                  </a:moveTo>
                  <a:cubicBezTo>
                    <a:pt x="9441800" y="5727988"/>
                    <a:pt x="9415122" y="5714012"/>
                    <a:pt x="9365576" y="5700035"/>
                  </a:cubicBezTo>
                  <a:cubicBezTo>
                    <a:pt x="9260134" y="5670811"/>
                    <a:pt x="9232185" y="5670811"/>
                    <a:pt x="9232185" y="5702576"/>
                  </a:cubicBezTo>
                  <a:cubicBezTo>
                    <a:pt x="9232185" y="5717824"/>
                    <a:pt x="9243618" y="5730529"/>
                    <a:pt x="9261404" y="5734341"/>
                  </a:cubicBezTo>
                  <a:cubicBezTo>
                    <a:pt x="9369388" y="5759753"/>
                    <a:pt x="9393525" y="5763565"/>
                    <a:pt x="9416392" y="5762294"/>
                  </a:cubicBezTo>
                  <a:cubicBezTo>
                    <a:pt x="9430367" y="5761024"/>
                    <a:pt x="9441800" y="5750859"/>
                    <a:pt x="9441800" y="5740694"/>
                  </a:cubicBezTo>
                  <a:close/>
                  <a:moveTo>
                    <a:pt x="8863770" y="5727988"/>
                  </a:moveTo>
                  <a:cubicBezTo>
                    <a:pt x="8863770" y="5721635"/>
                    <a:pt x="8873933" y="5715282"/>
                    <a:pt x="8886637" y="5715282"/>
                  </a:cubicBezTo>
                  <a:cubicBezTo>
                    <a:pt x="8917126" y="5714012"/>
                    <a:pt x="8847255" y="5683517"/>
                    <a:pt x="8759597" y="5659376"/>
                  </a:cubicBezTo>
                  <a:cubicBezTo>
                    <a:pt x="8668129" y="5633964"/>
                    <a:pt x="8660506" y="5633964"/>
                    <a:pt x="8660506" y="5664459"/>
                  </a:cubicBezTo>
                  <a:cubicBezTo>
                    <a:pt x="8660506" y="5682247"/>
                    <a:pt x="8669399" y="5689870"/>
                    <a:pt x="8689725" y="5691141"/>
                  </a:cubicBezTo>
                  <a:cubicBezTo>
                    <a:pt x="8704970" y="5691141"/>
                    <a:pt x="8746893" y="5702576"/>
                    <a:pt x="8781194" y="5715282"/>
                  </a:cubicBezTo>
                  <a:cubicBezTo>
                    <a:pt x="8857418" y="5743235"/>
                    <a:pt x="8863770" y="5744506"/>
                    <a:pt x="8863770" y="5727988"/>
                  </a:cubicBezTo>
                  <a:close/>
                  <a:moveTo>
                    <a:pt x="9162313" y="5678435"/>
                  </a:moveTo>
                  <a:cubicBezTo>
                    <a:pt x="9172476" y="5654294"/>
                    <a:pt x="9169935" y="5653023"/>
                    <a:pt x="9059411" y="5625070"/>
                  </a:cubicBezTo>
                  <a:cubicBezTo>
                    <a:pt x="8994621" y="5608552"/>
                    <a:pt x="8957779" y="5603470"/>
                    <a:pt x="8948886" y="5612364"/>
                  </a:cubicBezTo>
                  <a:cubicBezTo>
                    <a:pt x="8929830" y="5631423"/>
                    <a:pt x="8948886" y="5664459"/>
                    <a:pt x="8980646" y="5664459"/>
                  </a:cubicBezTo>
                  <a:cubicBezTo>
                    <a:pt x="9004784" y="5664459"/>
                    <a:pt x="9006054" y="5667000"/>
                    <a:pt x="8990809" y="5678435"/>
                  </a:cubicBezTo>
                  <a:cubicBezTo>
                    <a:pt x="8976835" y="5688600"/>
                    <a:pt x="8980646" y="5689870"/>
                    <a:pt x="9007325" y="5683517"/>
                  </a:cubicBezTo>
                  <a:cubicBezTo>
                    <a:pt x="9027651" y="5679706"/>
                    <a:pt x="9040355" y="5680976"/>
                    <a:pt x="9037814" y="5686059"/>
                  </a:cubicBezTo>
                  <a:cubicBezTo>
                    <a:pt x="9034003" y="5691141"/>
                    <a:pt x="9059411" y="5696223"/>
                    <a:pt x="9093712" y="5696223"/>
                  </a:cubicBezTo>
                  <a:cubicBezTo>
                    <a:pt x="9135635" y="5696223"/>
                    <a:pt x="9158502" y="5691141"/>
                    <a:pt x="9162313" y="5678435"/>
                  </a:cubicBezTo>
                  <a:close/>
                  <a:moveTo>
                    <a:pt x="9645064" y="5674623"/>
                  </a:moveTo>
                  <a:cubicBezTo>
                    <a:pt x="9652686" y="5669541"/>
                    <a:pt x="9647605" y="5664459"/>
                    <a:pt x="9636171" y="5664459"/>
                  </a:cubicBezTo>
                  <a:cubicBezTo>
                    <a:pt x="9623467" y="5664459"/>
                    <a:pt x="9613304" y="5673353"/>
                    <a:pt x="9613304" y="5686059"/>
                  </a:cubicBezTo>
                  <a:cubicBezTo>
                    <a:pt x="9613304" y="5697494"/>
                    <a:pt x="9617115" y="5701306"/>
                    <a:pt x="9623467" y="5694953"/>
                  </a:cubicBezTo>
                  <a:cubicBezTo>
                    <a:pt x="9628549" y="5688600"/>
                    <a:pt x="9638712" y="5679706"/>
                    <a:pt x="9645064" y="5674623"/>
                  </a:cubicBezTo>
                  <a:close/>
                  <a:moveTo>
                    <a:pt x="8613502" y="5646670"/>
                  </a:moveTo>
                  <a:cubicBezTo>
                    <a:pt x="8632557" y="5631423"/>
                    <a:pt x="8628746" y="5627611"/>
                    <a:pt x="8569038" y="5609823"/>
                  </a:cubicBezTo>
                  <a:cubicBezTo>
                    <a:pt x="8441998" y="5570434"/>
                    <a:pt x="8431835" y="5570434"/>
                    <a:pt x="8431835" y="5598388"/>
                  </a:cubicBezTo>
                  <a:cubicBezTo>
                    <a:pt x="8431835" y="5617446"/>
                    <a:pt x="8447080" y="5627611"/>
                    <a:pt x="8499166" y="5642858"/>
                  </a:cubicBezTo>
                  <a:cubicBezTo>
                    <a:pt x="8581742" y="5667000"/>
                    <a:pt x="8585553" y="5667000"/>
                    <a:pt x="8613502" y="5646670"/>
                  </a:cubicBezTo>
                  <a:close/>
                  <a:moveTo>
                    <a:pt x="8901882" y="5588223"/>
                  </a:moveTo>
                  <a:cubicBezTo>
                    <a:pt x="8891718" y="5581870"/>
                    <a:pt x="8847255" y="5567893"/>
                    <a:pt x="8801520" y="5556458"/>
                  </a:cubicBezTo>
                  <a:cubicBezTo>
                    <a:pt x="8755786" y="5545023"/>
                    <a:pt x="8707511" y="5533587"/>
                    <a:pt x="8696077" y="5529775"/>
                  </a:cubicBezTo>
                  <a:cubicBezTo>
                    <a:pt x="8679562" y="5524693"/>
                    <a:pt x="8673210" y="5529775"/>
                    <a:pt x="8673210" y="5547564"/>
                  </a:cubicBezTo>
                  <a:cubicBezTo>
                    <a:pt x="8673210" y="5565352"/>
                    <a:pt x="8692266" y="5579329"/>
                    <a:pt x="8753245" y="5600929"/>
                  </a:cubicBezTo>
                  <a:cubicBezTo>
                    <a:pt x="8796439" y="5616176"/>
                    <a:pt x="8844714" y="5630152"/>
                    <a:pt x="8861229" y="5631423"/>
                  </a:cubicBezTo>
                  <a:cubicBezTo>
                    <a:pt x="8876474" y="5631423"/>
                    <a:pt x="8889178" y="5639047"/>
                    <a:pt x="8890448" y="5645400"/>
                  </a:cubicBezTo>
                  <a:cubicBezTo>
                    <a:pt x="8890448" y="5653023"/>
                    <a:pt x="8896800" y="5645400"/>
                    <a:pt x="8905693" y="5628882"/>
                  </a:cubicBezTo>
                  <a:cubicBezTo>
                    <a:pt x="8915856" y="5606011"/>
                    <a:pt x="8915856" y="5597117"/>
                    <a:pt x="8901882" y="5588223"/>
                  </a:cubicBezTo>
                  <a:close/>
                  <a:moveTo>
                    <a:pt x="9304597" y="5594576"/>
                  </a:moveTo>
                  <a:cubicBezTo>
                    <a:pt x="9304597" y="5584411"/>
                    <a:pt x="9296975" y="5575517"/>
                    <a:pt x="9288082" y="5575517"/>
                  </a:cubicBezTo>
                  <a:cubicBezTo>
                    <a:pt x="9269026" y="5575517"/>
                    <a:pt x="9255052" y="5594576"/>
                    <a:pt x="9266486" y="5606011"/>
                  </a:cubicBezTo>
                  <a:cubicBezTo>
                    <a:pt x="9281730" y="5619988"/>
                    <a:pt x="9304597" y="5613635"/>
                    <a:pt x="9304597" y="5594576"/>
                  </a:cubicBezTo>
                  <a:close/>
                  <a:moveTo>
                    <a:pt x="1355724" y="5588223"/>
                  </a:moveTo>
                  <a:cubicBezTo>
                    <a:pt x="1355724" y="5581870"/>
                    <a:pt x="1350643" y="5575517"/>
                    <a:pt x="1343020" y="5575517"/>
                  </a:cubicBezTo>
                  <a:cubicBezTo>
                    <a:pt x="1336668" y="5575517"/>
                    <a:pt x="1330316" y="5581870"/>
                    <a:pt x="1330316" y="5588223"/>
                  </a:cubicBezTo>
                  <a:cubicBezTo>
                    <a:pt x="1330316" y="5595846"/>
                    <a:pt x="1336668" y="5600929"/>
                    <a:pt x="1343020" y="5600929"/>
                  </a:cubicBezTo>
                  <a:cubicBezTo>
                    <a:pt x="1350643" y="5600929"/>
                    <a:pt x="1355724" y="5595846"/>
                    <a:pt x="1355724" y="5588223"/>
                  </a:cubicBezTo>
                  <a:close/>
                  <a:moveTo>
                    <a:pt x="8327662" y="5560270"/>
                  </a:moveTo>
                  <a:cubicBezTo>
                    <a:pt x="8322581" y="5547564"/>
                    <a:pt x="8275576" y="5529775"/>
                    <a:pt x="8185378" y="5506905"/>
                  </a:cubicBezTo>
                  <a:cubicBezTo>
                    <a:pt x="8158700" y="5500552"/>
                    <a:pt x="8152348" y="5503093"/>
                    <a:pt x="8152348" y="5523422"/>
                  </a:cubicBezTo>
                  <a:cubicBezTo>
                    <a:pt x="8152348" y="5541211"/>
                    <a:pt x="8166322" y="5550105"/>
                    <a:pt x="8213327" y="5560270"/>
                  </a:cubicBezTo>
                  <a:cubicBezTo>
                    <a:pt x="8298443" y="5578058"/>
                    <a:pt x="8332744" y="5578058"/>
                    <a:pt x="8327662" y="5560270"/>
                  </a:cubicBezTo>
                  <a:close/>
                  <a:moveTo>
                    <a:pt x="8614772" y="5555187"/>
                  </a:moveTo>
                  <a:cubicBezTo>
                    <a:pt x="8626205" y="5545023"/>
                    <a:pt x="8635098" y="5531046"/>
                    <a:pt x="8635098" y="5524693"/>
                  </a:cubicBezTo>
                  <a:cubicBezTo>
                    <a:pt x="8635098" y="5511987"/>
                    <a:pt x="8458513" y="5468787"/>
                    <a:pt x="8448350" y="5478952"/>
                  </a:cubicBezTo>
                  <a:cubicBezTo>
                    <a:pt x="8434376" y="5492928"/>
                    <a:pt x="8433105" y="5524693"/>
                    <a:pt x="8447080" y="5524693"/>
                  </a:cubicBezTo>
                  <a:cubicBezTo>
                    <a:pt x="8453432" y="5524693"/>
                    <a:pt x="8477569" y="5532317"/>
                    <a:pt x="8499166" y="5542481"/>
                  </a:cubicBezTo>
                  <a:cubicBezTo>
                    <a:pt x="8522033" y="5552646"/>
                    <a:pt x="8551252" y="5564081"/>
                    <a:pt x="8565226" y="5566623"/>
                  </a:cubicBezTo>
                  <a:cubicBezTo>
                    <a:pt x="8579201" y="5570434"/>
                    <a:pt x="8591905" y="5572976"/>
                    <a:pt x="8593175" y="5574246"/>
                  </a:cubicBezTo>
                  <a:cubicBezTo>
                    <a:pt x="8594446" y="5574246"/>
                    <a:pt x="8604609" y="5566623"/>
                    <a:pt x="8614772" y="5555187"/>
                  </a:cubicBezTo>
                  <a:close/>
                  <a:moveTo>
                    <a:pt x="8914586" y="5517069"/>
                  </a:moveTo>
                  <a:cubicBezTo>
                    <a:pt x="8914586" y="5487846"/>
                    <a:pt x="8912045" y="5486575"/>
                    <a:pt x="8895530" y="5504363"/>
                  </a:cubicBezTo>
                  <a:cubicBezTo>
                    <a:pt x="8884096" y="5514528"/>
                    <a:pt x="8866310" y="5519611"/>
                    <a:pt x="8854877" y="5515799"/>
                  </a:cubicBezTo>
                  <a:cubicBezTo>
                    <a:pt x="8840903" y="5510716"/>
                    <a:pt x="8837091" y="5511987"/>
                    <a:pt x="8843443" y="5523422"/>
                  </a:cubicBezTo>
                  <a:cubicBezTo>
                    <a:pt x="8849795" y="5532317"/>
                    <a:pt x="8861229" y="5536128"/>
                    <a:pt x="8871392" y="5532317"/>
                  </a:cubicBezTo>
                  <a:cubicBezTo>
                    <a:pt x="8881555" y="5528505"/>
                    <a:pt x="8889178" y="5531046"/>
                    <a:pt x="8889178" y="5537399"/>
                  </a:cubicBezTo>
                  <a:cubicBezTo>
                    <a:pt x="8889178" y="5545023"/>
                    <a:pt x="8895530" y="5550105"/>
                    <a:pt x="8901882" y="5550105"/>
                  </a:cubicBezTo>
                  <a:cubicBezTo>
                    <a:pt x="8909504" y="5550105"/>
                    <a:pt x="8914586" y="5534858"/>
                    <a:pt x="8914586" y="5517069"/>
                  </a:cubicBezTo>
                  <a:close/>
                  <a:moveTo>
                    <a:pt x="8076124" y="5501822"/>
                  </a:moveTo>
                  <a:cubicBezTo>
                    <a:pt x="8076124" y="5484034"/>
                    <a:pt x="8059609" y="5473869"/>
                    <a:pt x="8010063" y="5461163"/>
                  </a:cubicBezTo>
                  <a:cubicBezTo>
                    <a:pt x="7973222" y="5452269"/>
                    <a:pt x="7935110" y="5442104"/>
                    <a:pt x="7924947" y="5438292"/>
                  </a:cubicBezTo>
                  <a:cubicBezTo>
                    <a:pt x="7914783" y="5434481"/>
                    <a:pt x="7909702" y="5439563"/>
                    <a:pt x="7912243" y="5454810"/>
                  </a:cubicBezTo>
                  <a:cubicBezTo>
                    <a:pt x="7916054" y="5471328"/>
                    <a:pt x="7941462" y="5485305"/>
                    <a:pt x="7993548" y="5500552"/>
                  </a:cubicBezTo>
                  <a:cubicBezTo>
                    <a:pt x="8035471" y="5513258"/>
                    <a:pt x="8071042" y="5523422"/>
                    <a:pt x="8073583" y="5523422"/>
                  </a:cubicBezTo>
                  <a:cubicBezTo>
                    <a:pt x="8074853" y="5524693"/>
                    <a:pt x="8076124" y="5514528"/>
                    <a:pt x="8076124" y="5501822"/>
                  </a:cubicBezTo>
                  <a:close/>
                  <a:moveTo>
                    <a:pt x="8889178" y="5487846"/>
                  </a:moveTo>
                  <a:cubicBezTo>
                    <a:pt x="8889178" y="5472599"/>
                    <a:pt x="8852336" y="5458622"/>
                    <a:pt x="8837091" y="5468787"/>
                  </a:cubicBezTo>
                  <a:cubicBezTo>
                    <a:pt x="8830739" y="5472599"/>
                    <a:pt x="8828199" y="5481493"/>
                    <a:pt x="8832010" y="5487846"/>
                  </a:cubicBezTo>
                  <a:cubicBezTo>
                    <a:pt x="8842173" y="5503093"/>
                    <a:pt x="8889178" y="5503093"/>
                    <a:pt x="8889178" y="5487846"/>
                  </a:cubicBezTo>
                  <a:close/>
                  <a:moveTo>
                    <a:pt x="1571692" y="5475140"/>
                  </a:moveTo>
                  <a:cubicBezTo>
                    <a:pt x="1571692" y="5459893"/>
                    <a:pt x="1553906" y="5448457"/>
                    <a:pt x="1518335" y="5442104"/>
                  </a:cubicBezTo>
                  <a:cubicBezTo>
                    <a:pt x="1504361" y="5438292"/>
                    <a:pt x="1478953" y="5425587"/>
                    <a:pt x="1464978" y="5412881"/>
                  </a:cubicBezTo>
                  <a:cubicBezTo>
                    <a:pt x="1437030" y="5387469"/>
                    <a:pt x="1393836" y="5368410"/>
                    <a:pt x="1393836" y="5379845"/>
                  </a:cubicBezTo>
                  <a:cubicBezTo>
                    <a:pt x="1393836" y="5393822"/>
                    <a:pt x="1429407" y="5421775"/>
                    <a:pt x="1490386" y="5452269"/>
                  </a:cubicBezTo>
                  <a:cubicBezTo>
                    <a:pt x="1558988" y="5489116"/>
                    <a:pt x="1571692" y="5491657"/>
                    <a:pt x="1571692" y="5475140"/>
                  </a:cubicBezTo>
                  <a:close/>
                  <a:moveTo>
                    <a:pt x="8336555" y="5447187"/>
                  </a:moveTo>
                  <a:cubicBezTo>
                    <a:pt x="8332744" y="5442104"/>
                    <a:pt x="8303525" y="5431939"/>
                    <a:pt x="8270495" y="5424316"/>
                  </a:cubicBezTo>
                  <a:cubicBezTo>
                    <a:pt x="8236194" y="5415422"/>
                    <a:pt x="8199352" y="5406528"/>
                    <a:pt x="8186648" y="5402716"/>
                  </a:cubicBezTo>
                  <a:cubicBezTo>
                    <a:pt x="8168863" y="5396363"/>
                    <a:pt x="8163781" y="5401445"/>
                    <a:pt x="8167592" y="5419234"/>
                  </a:cubicBezTo>
                  <a:cubicBezTo>
                    <a:pt x="8172674" y="5447187"/>
                    <a:pt x="8317499" y="5491657"/>
                    <a:pt x="8332744" y="5468787"/>
                  </a:cubicBezTo>
                  <a:cubicBezTo>
                    <a:pt x="8337826" y="5462434"/>
                    <a:pt x="8339096" y="5452269"/>
                    <a:pt x="8336555" y="5447187"/>
                  </a:cubicBezTo>
                  <a:close/>
                  <a:moveTo>
                    <a:pt x="8641450" y="5461163"/>
                  </a:moveTo>
                  <a:cubicBezTo>
                    <a:pt x="8659236" y="5431939"/>
                    <a:pt x="8622394" y="5401445"/>
                    <a:pt x="8551252" y="5386198"/>
                  </a:cubicBezTo>
                  <a:cubicBezTo>
                    <a:pt x="8454702" y="5367139"/>
                    <a:pt x="8444539" y="5368410"/>
                    <a:pt x="8444539" y="5396363"/>
                  </a:cubicBezTo>
                  <a:cubicBezTo>
                    <a:pt x="8444539" y="5414151"/>
                    <a:pt x="8464865" y="5425587"/>
                    <a:pt x="8524574" y="5445916"/>
                  </a:cubicBezTo>
                  <a:cubicBezTo>
                    <a:pt x="8614772" y="5476410"/>
                    <a:pt x="8630017" y="5478952"/>
                    <a:pt x="8641450" y="5461163"/>
                  </a:cubicBezTo>
                  <a:close/>
                  <a:moveTo>
                    <a:pt x="8734189" y="5448457"/>
                  </a:moveTo>
                  <a:cubicBezTo>
                    <a:pt x="8716404" y="5420504"/>
                    <a:pt x="8684644" y="5419234"/>
                    <a:pt x="8677021" y="5444645"/>
                  </a:cubicBezTo>
                  <a:cubicBezTo>
                    <a:pt x="8674481" y="5452269"/>
                    <a:pt x="8687185" y="5461163"/>
                    <a:pt x="8707511" y="5464975"/>
                  </a:cubicBezTo>
                  <a:cubicBezTo>
                    <a:pt x="8726567" y="5467516"/>
                    <a:pt x="8744352" y="5471328"/>
                    <a:pt x="8746893" y="5472599"/>
                  </a:cubicBezTo>
                  <a:cubicBezTo>
                    <a:pt x="8748164" y="5472599"/>
                    <a:pt x="8743082" y="5462434"/>
                    <a:pt x="8734189" y="5448457"/>
                  </a:cubicBezTo>
                  <a:close/>
                  <a:moveTo>
                    <a:pt x="1425596" y="5448457"/>
                  </a:moveTo>
                  <a:cubicBezTo>
                    <a:pt x="1421785" y="5442104"/>
                    <a:pt x="1410351" y="5435751"/>
                    <a:pt x="1402729" y="5435751"/>
                  </a:cubicBezTo>
                  <a:cubicBezTo>
                    <a:pt x="1393836" y="5435751"/>
                    <a:pt x="1395107" y="5440834"/>
                    <a:pt x="1406540" y="5448457"/>
                  </a:cubicBezTo>
                  <a:cubicBezTo>
                    <a:pt x="1430678" y="5463704"/>
                    <a:pt x="1435759" y="5463704"/>
                    <a:pt x="1425596" y="5448457"/>
                  </a:cubicBezTo>
                  <a:close/>
                  <a:moveTo>
                    <a:pt x="7838560" y="5430669"/>
                  </a:moveTo>
                  <a:cubicBezTo>
                    <a:pt x="7837289" y="5421775"/>
                    <a:pt x="7708979" y="5373492"/>
                    <a:pt x="7684842" y="5372221"/>
                  </a:cubicBezTo>
                  <a:cubicBezTo>
                    <a:pt x="7682301" y="5372221"/>
                    <a:pt x="7682301" y="5381116"/>
                    <a:pt x="7684842" y="5393822"/>
                  </a:cubicBezTo>
                  <a:cubicBezTo>
                    <a:pt x="7687382" y="5405257"/>
                    <a:pt x="7711520" y="5421775"/>
                    <a:pt x="7739469" y="5430669"/>
                  </a:cubicBezTo>
                  <a:cubicBezTo>
                    <a:pt x="7796637" y="5448457"/>
                    <a:pt x="7842371" y="5448457"/>
                    <a:pt x="7838560" y="5430669"/>
                  </a:cubicBezTo>
                  <a:close/>
                  <a:moveTo>
                    <a:pt x="8088828" y="5393822"/>
                  </a:moveTo>
                  <a:cubicBezTo>
                    <a:pt x="8088828" y="5383657"/>
                    <a:pt x="8055798" y="5369680"/>
                    <a:pt x="8006252" y="5356974"/>
                  </a:cubicBezTo>
                  <a:cubicBezTo>
                    <a:pt x="7928758" y="5339186"/>
                    <a:pt x="7923676" y="5339186"/>
                    <a:pt x="7923676" y="5359516"/>
                  </a:cubicBezTo>
                  <a:cubicBezTo>
                    <a:pt x="7923676" y="5374763"/>
                    <a:pt x="7940191" y="5384927"/>
                    <a:pt x="7978303" y="5393822"/>
                  </a:cubicBezTo>
                  <a:cubicBezTo>
                    <a:pt x="8055798" y="5412881"/>
                    <a:pt x="8088828" y="5412881"/>
                    <a:pt x="8088828" y="5393822"/>
                  </a:cubicBezTo>
                  <a:close/>
                  <a:moveTo>
                    <a:pt x="7593373" y="5368410"/>
                  </a:moveTo>
                  <a:cubicBezTo>
                    <a:pt x="7593373" y="5351892"/>
                    <a:pt x="7517149" y="5321398"/>
                    <a:pt x="7473956" y="5321398"/>
                  </a:cubicBezTo>
                  <a:cubicBezTo>
                    <a:pt x="7442196" y="5321398"/>
                    <a:pt x="7448548" y="5369680"/>
                    <a:pt x="7482849" y="5376033"/>
                  </a:cubicBezTo>
                  <a:cubicBezTo>
                    <a:pt x="7546368" y="5388739"/>
                    <a:pt x="7593373" y="5384927"/>
                    <a:pt x="7593373" y="5368410"/>
                  </a:cubicBezTo>
                  <a:close/>
                  <a:moveTo>
                    <a:pt x="7402814" y="5359516"/>
                  </a:moveTo>
                  <a:cubicBezTo>
                    <a:pt x="7402814" y="5353163"/>
                    <a:pt x="7395191" y="5346810"/>
                    <a:pt x="7387569" y="5346810"/>
                  </a:cubicBezTo>
                  <a:cubicBezTo>
                    <a:pt x="7374865" y="5346810"/>
                    <a:pt x="7376135" y="5342998"/>
                    <a:pt x="7388839" y="5335374"/>
                  </a:cubicBezTo>
                  <a:cubicBezTo>
                    <a:pt x="7415518" y="5317586"/>
                    <a:pt x="7396462" y="5301068"/>
                    <a:pt x="7331671" y="5284550"/>
                  </a:cubicBezTo>
                  <a:cubicBezTo>
                    <a:pt x="7260529" y="5266762"/>
                    <a:pt x="7242744" y="5274386"/>
                    <a:pt x="7307534" y="5295986"/>
                  </a:cubicBezTo>
                  <a:cubicBezTo>
                    <a:pt x="7343105" y="5307421"/>
                    <a:pt x="7353268" y="5316315"/>
                    <a:pt x="7348186" y="5335374"/>
                  </a:cubicBezTo>
                  <a:cubicBezTo>
                    <a:pt x="7343105" y="5355704"/>
                    <a:pt x="7353268" y="5364598"/>
                    <a:pt x="7393921" y="5370951"/>
                  </a:cubicBezTo>
                  <a:cubicBezTo>
                    <a:pt x="7399002" y="5370951"/>
                    <a:pt x="7402814" y="5367139"/>
                    <a:pt x="7402814" y="5359516"/>
                  </a:cubicBezTo>
                  <a:close/>
                  <a:moveTo>
                    <a:pt x="8342907" y="5353163"/>
                  </a:moveTo>
                  <a:cubicBezTo>
                    <a:pt x="8342907" y="5342998"/>
                    <a:pt x="8327662" y="5331562"/>
                    <a:pt x="8308607" y="5326480"/>
                  </a:cubicBezTo>
                  <a:cubicBezTo>
                    <a:pt x="8288280" y="5322668"/>
                    <a:pt x="8253979" y="5313774"/>
                    <a:pt x="8229842" y="5306151"/>
                  </a:cubicBezTo>
                  <a:cubicBezTo>
                    <a:pt x="8196812" y="5295986"/>
                    <a:pt x="8185378" y="5297256"/>
                    <a:pt x="8176485" y="5309962"/>
                  </a:cubicBezTo>
                  <a:cubicBezTo>
                    <a:pt x="8163781" y="5331562"/>
                    <a:pt x="8165052" y="5332833"/>
                    <a:pt x="8237464" y="5353163"/>
                  </a:cubicBezTo>
                  <a:cubicBezTo>
                    <a:pt x="8320040" y="5376033"/>
                    <a:pt x="8342907" y="5376033"/>
                    <a:pt x="8342907" y="5353163"/>
                  </a:cubicBezTo>
                  <a:close/>
                  <a:moveTo>
                    <a:pt x="1302368" y="5318856"/>
                  </a:moveTo>
                  <a:cubicBezTo>
                    <a:pt x="1299827" y="5297256"/>
                    <a:pt x="1290934" y="5276927"/>
                    <a:pt x="1282041" y="5273115"/>
                  </a:cubicBezTo>
                  <a:cubicBezTo>
                    <a:pt x="1269337" y="5269303"/>
                    <a:pt x="1266796" y="5279468"/>
                    <a:pt x="1270608" y="5309962"/>
                  </a:cubicBezTo>
                  <a:cubicBezTo>
                    <a:pt x="1278230" y="5363327"/>
                    <a:pt x="1276960" y="5359516"/>
                    <a:pt x="1293475" y="5359516"/>
                  </a:cubicBezTo>
                  <a:cubicBezTo>
                    <a:pt x="1301097" y="5359516"/>
                    <a:pt x="1304908" y="5341727"/>
                    <a:pt x="1302368" y="5318856"/>
                  </a:cubicBezTo>
                  <a:close/>
                  <a:moveTo>
                    <a:pt x="7847452" y="5330292"/>
                  </a:moveTo>
                  <a:cubicBezTo>
                    <a:pt x="7847452" y="5315045"/>
                    <a:pt x="7748361" y="5283280"/>
                    <a:pt x="7701357" y="5283280"/>
                  </a:cubicBezTo>
                  <a:cubicBezTo>
                    <a:pt x="7665786" y="5283280"/>
                    <a:pt x="7697546" y="5320127"/>
                    <a:pt x="7743280" y="5331562"/>
                  </a:cubicBezTo>
                  <a:cubicBezTo>
                    <a:pt x="7811881" y="5349351"/>
                    <a:pt x="7847452" y="5349351"/>
                    <a:pt x="7847452" y="5330292"/>
                  </a:cubicBezTo>
                  <a:close/>
                  <a:moveTo>
                    <a:pt x="5891041" y="5209585"/>
                  </a:moveTo>
                  <a:cubicBezTo>
                    <a:pt x="5863093" y="5162573"/>
                    <a:pt x="5805925" y="5072361"/>
                    <a:pt x="5764002" y="5007561"/>
                  </a:cubicBezTo>
                  <a:lnTo>
                    <a:pt x="5689048" y="4890666"/>
                  </a:lnTo>
                  <a:lnTo>
                    <a:pt x="5808465" y="4775042"/>
                  </a:lnTo>
                  <a:cubicBezTo>
                    <a:pt x="5924072" y="4660688"/>
                    <a:pt x="5960913" y="4607323"/>
                    <a:pt x="5952020" y="4566664"/>
                  </a:cubicBezTo>
                  <a:cubicBezTo>
                    <a:pt x="5949480" y="4553958"/>
                    <a:pt x="5899934" y="4594617"/>
                    <a:pt x="5800843" y="4692453"/>
                  </a:cubicBezTo>
                  <a:lnTo>
                    <a:pt x="5653477" y="4837301"/>
                  </a:lnTo>
                  <a:lnTo>
                    <a:pt x="5534060" y="4654335"/>
                  </a:lnTo>
                  <a:cubicBezTo>
                    <a:pt x="5467999" y="4552687"/>
                    <a:pt x="5403209" y="4452310"/>
                    <a:pt x="5390505" y="4430710"/>
                  </a:cubicBezTo>
                  <a:lnTo>
                    <a:pt x="5365097" y="4390051"/>
                  </a:lnTo>
                  <a:lnTo>
                    <a:pt x="5422265" y="4398945"/>
                  </a:lnTo>
                  <a:cubicBezTo>
                    <a:pt x="5480703" y="4407839"/>
                    <a:pt x="5703023" y="4457393"/>
                    <a:pt x="5830062" y="4489157"/>
                  </a:cubicBezTo>
                  <a:cubicBezTo>
                    <a:pt x="5935505" y="4515840"/>
                    <a:pt x="5954561" y="4514569"/>
                    <a:pt x="5954561" y="4477722"/>
                  </a:cubicBezTo>
                  <a:cubicBezTo>
                    <a:pt x="5954561" y="4449769"/>
                    <a:pt x="5945668" y="4444687"/>
                    <a:pt x="5844037" y="4420545"/>
                  </a:cubicBezTo>
                  <a:cubicBezTo>
                    <a:pt x="5592498" y="4362098"/>
                    <a:pt x="5319363" y="4304921"/>
                    <a:pt x="5288873" y="4304921"/>
                  </a:cubicBezTo>
                  <a:lnTo>
                    <a:pt x="5255843" y="4304921"/>
                  </a:lnTo>
                  <a:lnTo>
                    <a:pt x="5255843" y="4426898"/>
                  </a:lnTo>
                  <a:cubicBezTo>
                    <a:pt x="5255843" y="4504405"/>
                    <a:pt x="5260924" y="4545064"/>
                    <a:pt x="5268547" y="4539981"/>
                  </a:cubicBezTo>
                  <a:cubicBezTo>
                    <a:pt x="5276169" y="4536170"/>
                    <a:pt x="5281251" y="4542523"/>
                    <a:pt x="5282521" y="4555228"/>
                  </a:cubicBezTo>
                  <a:cubicBezTo>
                    <a:pt x="5288873" y="4735653"/>
                    <a:pt x="5287603" y="4778853"/>
                    <a:pt x="5272358" y="4783936"/>
                  </a:cubicBezTo>
                  <a:cubicBezTo>
                    <a:pt x="5248220" y="4794100"/>
                    <a:pt x="5249491" y="5011372"/>
                    <a:pt x="5273628" y="5020266"/>
                  </a:cubicBezTo>
                  <a:cubicBezTo>
                    <a:pt x="5287603" y="5025349"/>
                    <a:pt x="5290144" y="5046949"/>
                    <a:pt x="5286332" y="5104126"/>
                  </a:cubicBezTo>
                  <a:cubicBezTo>
                    <a:pt x="5282521" y="5179091"/>
                    <a:pt x="5282521" y="5181632"/>
                    <a:pt x="5315551" y="5189256"/>
                  </a:cubicBezTo>
                  <a:cubicBezTo>
                    <a:pt x="5360015" y="5200691"/>
                    <a:pt x="5381612" y="5185444"/>
                    <a:pt x="5528978" y="5044408"/>
                  </a:cubicBezTo>
                  <a:cubicBezTo>
                    <a:pt x="5630610" y="4946572"/>
                    <a:pt x="5656018" y="4928784"/>
                    <a:pt x="5668722" y="4942760"/>
                  </a:cubicBezTo>
                  <a:cubicBezTo>
                    <a:pt x="5677615" y="4951654"/>
                    <a:pt x="5732242" y="5034243"/>
                    <a:pt x="5789410" y="5124455"/>
                  </a:cubicBezTo>
                  <a:cubicBezTo>
                    <a:pt x="5847848" y="5215938"/>
                    <a:pt x="5903745" y="5299798"/>
                    <a:pt x="5915179" y="5313774"/>
                  </a:cubicBezTo>
                  <a:cubicBezTo>
                    <a:pt x="5932964" y="5334104"/>
                    <a:pt x="5935505" y="5335374"/>
                    <a:pt x="5939316" y="5316315"/>
                  </a:cubicBezTo>
                  <a:cubicBezTo>
                    <a:pt x="5941857" y="5303609"/>
                    <a:pt x="5920260" y="5256597"/>
                    <a:pt x="5891041" y="5209585"/>
                  </a:cubicBezTo>
                  <a:close/>
                  <a:moveTo>
                    <a:pt x="7642919" y="5301068"/>
                  </a:moveTo>
                  <a:cubicBezTo>
                    <a:pt x="7645459" y="5298527"/>
                    <a:pt x="7644189" y="5288362"/>
                    <a:pt x="7640378" y="5278197"/>
                  </a:cubicBezTo>
                  <a:cubicBezTo>
                    <a:pt x="7632755" y="5260409"/>
                    <a:pt x="7587021" y="5242621"/>
                    <a:pt x="7493012" y="5224832"/>
                  </a:cubicBezTo>
                  <a:cubicBezTo>
                    <a:pt x="7453629" y="5215938"/>
                    <a:pt x="7452359" y="5217209"/>
                    <a:pt x="7456170" y="5252786"/>
                  </a:cubicBezTo>
                  <a:cubicBezTo>
                    <a:pt x="7458711" y="5283280"/>
                    <a:pt x="7468874" y="5292174"/>
                    <a:pt x="7510797" y="5304880"/>
                  </a:cubicBezTo>
                  <a:cubicBezTo>
                    <a:pt x="7553991" y="5317586"/>
                    <a:pt x="7626403" y="5316315"/>
                    <a:pt x="7642919" y="5301068"/>
                  </a:cubicBezTo>
                  <a:close/>
                  <a:moveTo>
                    <a:pt x="10096055" y="5304880"/>
                  </a:moveTo>
                  <a:cubicBezTo>
                    <a:pt x="10096055" y="5298527"/>
                    <a:pt x="10104947" y="5295986"/>
                    <a:pt x="10115111" y="5301068"/>
                  </a:cubicBezTo>
                  <a:cubicBezTo>
                    <a:pt x="10125274" y="5304880"/>
                    <a:pt x="10134167" y="5303609"/>
                    <a:pt x="10134167" y="5297256"/>
                  </a:cubicBezTo>
                  <a:cubicBezTo>
                    <a:pt x="10134167" y="5279468"/>
                    <a:pt x="9976637" y="5232456"/>
                    <a:pt x="9919469" y="5232456"/>
                  </a:cubicBezTo>
                  <a:cubicBezTo>
                    <a:pt x="9899143" y="5232456"/>
                    <a:pt x="9895332" y="5282009"/>
                    <a:pt x="9914388" y="5288362"/>
                  </a:cubicBezTo>
                  <a:cubicBezTo>
                    <a:pt x="9928362" y="5294715"/>
                    <a:pt x="9932173" y="5289633"/>
                    <a:pt x="9925821" y="5274386"/>
                  </a:cubicBezTo>
                  <a:cubicBezTo>
                    <a:pt x="9919469" y="5254056"/>
                    <a:pt x="9920740" y="5255327"/>
                    <a:pt x="9937255" y="5275656"/>
                  </a:cubicBezTo>
                  <a:cubicBezTo>
                    <a:pt x="9961393" y="5307421"/>
                    <a:pt x="10096055" y="5331562"/>
                    <a:pt x="10096055" y="5304880"/>
                  </a:cubicBezTo>
                  <a:close/>
                  <a:moveTo>
                    <a:pt x="8088828" y="5289633"/>
                  </a:moveTo>
                  <a:cubicBezTo>
                    <a:pt x="8088828" y="5279468"/>
                    <a:pt x="8068502" y="5266762"/>
                    <a:pt x="8041823" y="5259138"/>
                  </a:cubicBezTo>
                  <a:cubicBezTo>
                    <a:pt x="7923676" y="5228644"/>
                    <a:pt x="7923676" y="5228644"/>
                    <a:pt x="7923676" y="5254056"/>
                  </a:cubicBezTo>
                  <a:cubicBezTo>
                    <a:pt x="7923676" y="5273115"/>
                    <a:pt x="7937651" y="5280739"/>
                    <a:pt x="7991007" y="5292174"/>
                  </a:cubicBezTo>
                  <a:cubicBezTo>
                    <a:pt x="8086287" y="5309962"/>
                    <a:pt x="8088828" y="5309962"/>
                    <a:pt x="8088828" y="5289633"/>
                  </a:cubicBezTo>
                  <a:close/>
                  <a:moveTo>
                    <a:pt x="7167790" y="5245162"/>
                  </a:moveTo>
                  <a:cubicBezTo>
                    <a:pt x="7163979" y="5238809"/>
                    <a:pt x="7152545" y="5232456"/>
                    <a:pt x="7144923" y="5232456"/>
                  </a:cubicBezTo>
                  <a:cubicBezTo>
                    <a:pt x="7136030" y="5232456"/>
                    <a:pt x="7137301" y="5237538"/>
                    <a:pt x="7148734" y="5245162"/>
                  </a:cubicBezTo>
                  <a:cubicBezTo>
                    <a:pt x="7172872" y="5260409"/>
                    <a:pt x="7177953" y="5260409"/>
                    <a:pt x="7167790" y="5245162"/>
                  </a:cubicBezTo>
                  <a:close/>
                  <a:moveTo>
                    <a:pt x="7860156" y="5228644"/>
                  </a:moveTo>
                  <a:cubicBezTo>
                    <a:pt x="7860156" y="5219750"/>
                    <a:pt x="7825856" y="5203232"/>
                    <a:pt x="7778851" y="5190526"/>
                  </a:cubicBezTo>
                  <a:cubicBezTo>
                    <a:pt x="7677219" y="5163844"/>
                    <a:pt x="7679760" y="5163844"/>
                    <a:pt x="7684842" y="5196879"/>
                  </a:cubicBezTo>
                  <a:cubicBezTo>
                    <a:pt x="7688653" y="5228644"/>
                    <a:pt x="7724224" y="5241350"/>
                    <a:pt x="7806800" y="5243891"/>
                  </a:cubicBezTo>
                  <a:cubicBezTo>
                    <a:pt x="7842371" y="5245162"/>
                    <a:pt x="7860156" y="5240080"/>
                    <a:pt x="7860156" y="5228644"/>
                  </a:cubicBezTo>
                  <a:close/>
                  <a:moveTo>
                    <a:pt x="7654352" y="5181632"/>
                  </a:moveTo>
                  <a:cubicBezTo>
                    <a:pt x="7650541" y="5165114"/>
                    <a:pt x="7602266" y="5146055"/>
                    <a:pt x="7506986" y="5125726"/>
                  </a:cubicBezTo>
                  <a:cubicBezTo>
                    <a:pt x="7468874" y="5116832"/>
                    <a:pt x="7466333" y="5118102"/>
                    <a:pt x="7466333" y="5153679"/>
                  </a:cubicBezTo>
                  <a:cubicBezTo>
                    <a:pt x="7466333" y="5189256"/>
                    <a:pt x="7471415" y="5193068"/>
                    <a:pt x="7540016" y="5209585"/>
                  </a:cubicBezTo>
                  <a:cubicBezTo>
                    <a:pt x="7617511" y="5228644"/>
                    <a:pt x="7660704" y="5218479"/>
                    <a:pt x="7654352" y="5181632"/>
                  </a:cubicBezTo>
                  <a:close/>
                  <a:moveTo>
                    <a:pt x="6881951" y="5176550"/>
                  </a:moveTo>
                  <a:cubicBezTo>
                    <a:pt x="6881951" y="5174009"/>
                    <a:pt x="6873058" y="5168926"/>
                    <a:pt x="6862895" y="5163844"/>
                  </a:cubicBezTo>
                  <a:cubicBezTo>
                    <a:pt x="6852732" y="5160032"/>
                    <a:pt x="6843839" y="5162573"/>
                    <a:pt x="6843839" y="5168926"/>
                  </a:cubicBezTo>
                  <a:cubicBezTo>
                    <a:pt x="6843839" y="5176550"/>
                    <a:pt x="6852732" y="5181632"/>
                    <a:pt x="6862895" y="5181632"/>
                  </a:cubicBezTo>
                  <a:cubicBezTo>
                    <a:pt x="6873058" y="5181632"/>
                    <a:pt x="6881951" y="5179091"/>
                    <a:pt x="6881951" y="5176550"/>
                  </a:cubicBezTo>
                  <a:close/>
                  <a:moveTo>
                    <a:pt x="7401543" y="5157491"/>
                  </a:moveTo>
                  <a:cubicBezTo>
                    <a:pt x="7411706" y="5151138"/>
                    <a:pt x="7421869" y="5135891"/>
                    <a:pt x="7423140" y="5125726"/>
                  </a:cubicBezTo>
                  <a:cubicBezTo>
                    <a:pt x="7425681" y="5106667"/>
                    <a:pt x="7405354" y="5100314"/>
                    <a:pt x="7355809" y="5101585"/>
                  </a:cubicBezTo>
                  <a:cubicBezTo>
                    <a:pt x="7346916" y="5102855"/>
                    <a:pt x="7339294" y="5097773"/>
                    <a:pt x="7339294" y="5091420"/>
                  </a:cubicBezTo>
                  <a:cubicBezTo>
                    <a:pt x="7339294" y="5085067"/>
                    <a:pt x="7318967" y="5079984"/>
                    <a:pt x="7293559" y="5079984"/>
                  </a:cubicBezTo>
                  <a:cubicBezTo>
                    <a:pt x="7254177" y="5079984"/>
                    <a:pt x="7249096" y="5083796"/>
                    <a:pt x="7252907" y="5107938"/>
                  </a:cubicBezTo>
                  <a:cubicBezTo>
                    <a:pt x="7255448" y="5129538"/>
                    <a:pt x="7270692" y="5139702"/>
                    <a:pt x="7313886" y="5151138"/>
                  </a:cubicBezTo>
                  <a:cubicBezTo>
                    <a:pt x="7387569" y="5170197"/>
                    <a:pt x="7381217" y="5170197"/>
                    <a:pt x="7401543" y="5157491"/>
                  </a:cubicBezTo>
                  <a:close/>
                  <a:moveTo>
                    <a:pt x="852647" y="5071090"/>
                  </a:moveTo>
                  <a:cubicBezTo>
                    <a:pt x="843754" y="4971984"/>
                    <a:pt x="842484" y="4970713"/>
                    <a:pt x="795479" y="4954196"/>
                  </a:cubicBezTo>
                  <a:cubicBezTo>
                    <a:pt x="756097" y="4940219"/>
                    <a:pt x="756097" y="4941490"/>
                    <a:pt x="775153" y="4963090"/>
                  </a:cubicBezTo>
                  <a:cubicBezTo>
                    <a:pt x="803102" y="4993584"/>
                    <a:pt x="803102" y="5008831"/>
                    <a:pt x="775153" y="4998666"/>
                  </a:cubicBezTo>
                  <a:cubicBezTo>
                    <a:pt x="757367" y="4991043"/>
                    <a:pt x="757367" y="4994855"/>
                    <a:pt x="778964" y="5017725"/>
                  </a:cubicBezTo>
                  <a:cubicBezTo>
                    <a:pt x="795479" y="5038055"/>
                    <a:pt x="798020" y="5046949"/>
                    <a:pt x="787857" y="5050761"/>
                  </a:cubicBezTo>
                  <a:cubicBezTo>
                    <a:pt x="775153" y="5055843"/>
                    <a:pt x="776423" y="5060926"/>
                    <a:pt x="790398" y="5076173"/>
                  </a:cubicBezTo>
                  <a:cubicBezTo>
                    <a:pt x="800561" y="5086337"/>
                    <a:pt x="809454" y="5105396"/>
                    <a:pt x="809454" y="5119373"/>
                  </a:cubicBezTo>
                  <a:cubicBezTo>
                    <a:pt x="809454" y="5134620"/>
                    <a:pt x="818346" y="5143514"/>
                    <a:pt x="834861" y="5143514"/>
                  </a:cubicBezTo>
                  <a:cubicBezTo>
                    <a:pt x="857729" y="5143514"/>
                    <a:pt x="858999" y="5137161"/>
                    <a:pt x="852647" y="5071090"/>
                  </a:cubicBezTo>
                  <a:close/>
                  <a:moveTo>
                    <a:pt x="6881951" y="5081255"/>
                  </a:moveTo>
                  <a:cubicBezTo>
                    <a:pt x="6881951" y="5074902"/>
                    <a:pt x="6869247" y="5067279"/>
                    <a:pt x="6854002" y="5063467"/>
                  </a:cubicBezTo>
                  <a:cubicBezTo>
                    <a:pt x="6826053" y="5055843"/>
                    <a:pt x="6826053" y="5055843"/>
                    <a:pt x="6848921" y="5073632"/>
                  </a:cubicBezTo>
                  <a:cubicBezTo>
                    <a:pt x="6878140" y="5095232"/>
                    <a:pt x="6881951" y="5096502"/>
                    <a:pt x="6881951" y="5081255"/>
                  </a:cubicBezTo>
                  <a:close/>
                  <a:moveTo>
                    <a:pt x="1275689" y="5032972"/>
                  </a:moveTo>
                  <a:cubicBezTo>
                    <a:pt x="1274419" y="5015184"/>
                    <a:pt x="1265526" y="4997396"/>
                    <a:pt x="1256633" y="4993584"/>
                  </a:cubicBezTo>
                  <a:cubicBezTo>
                    <a:pt x="1246470" y="4991043"/>
                    <a:pt x="1241389" y="5001208"/>
                    <a:pt x="1243929" y="5027890"/>
                  </a:cubicBezTo>
                  <a:cubicBezTo>
                    <a:pt x="1245200" y="5049490"/>
                    <a:pt x="1254092" y="5067279"/>
                    <a:pt x="1262985" y="5067279"/>
                  </a:cubicBezTo>
                  <a:cubicBezTo>
                    <a:pt x="1271878" y="5067279"/>
                    <a:pt x="1276960" y="5053302"/>
                    <a:pt x="1275689" y="5032972"/>
                  </a:cubicBezTo>
                  <a:close/>
                  <a:moveTo>
                    <a:pt x="9136905" y="5016455"/>
                  </a:moveTo>
                  <a:cubicBezTo>
                    <a:pt x="9133094" y="5008831"/>
                    <a:pt x="9138175" y="4999937"/>
                    <a:pt x="9148339" y="4996125"/>
                  </a:cubicBezTo>
                  <a:cubicBezTo>
                    <a:pt x="9166124" y="4989772"/>
                    <a:pt x="9166124" y="4985960"/>
                    <a:pt x="9149609" y="4969443"/>
                  </a:cubicBezTo>
                  <a:cubicBezTo>
                    <a:pt x="9129283" y="4950384"/>
                    <a:pt x="9063222" y="4927513"/>
                    <a:pt x="9026380" y="4927513"/>
                  </a:cubicBezTo>
                  <a:cubicBezTo>
                    <a:pt x="9009865" y="4927513"/>
                    <a:pt x="9003513" y="4937678"/>
                    <a:pt x="9003513" y="4964360"/>
                  </a:cubicBezTo>
                  <a:cubicBezTo>
                    <a:pt x="9003513" y="4996125"/>
                    <a:pt x="9009865" y="5002478"/>
                    <a:pt x="9051788" y="5013914"/>
                  </a:cubicBezTo>
                  <a:cubicBezTo>
                    <a:pt x="9115308" y="5030431"/>
                    <a:pt x="9145798" y="5031702"/>
                    <a:pt x="9136905" y="5016455"/>
                  </a:cubicBezTo>
                  <a:close/>
                  <a:moveTo>
                    <a:pt x="1228685" y="5003749"/>
                  </a:moveTo>
                  <a:cubicBezTo>
                    <a:pt x="1228685" y="4997396"/>
                    <a:pt x="1222333" y="4991043"/>
                    <a:pt x="1214710" y="4991043"/>
                  </a:cubicBezTo>
                  <a:cubicBezTo>
                    <a:pt x="1208358" y="4991043"/>
                    <a:pt x="1205817" y="4997396"/>
                    <a:pt x="1209629" y="5003749"/>
                  </a:cubicBezTo>
                  <a:cubicBezTo>
                    <a:pt x="1213440" y="5011372"/>
                    <a:pt x="1219792" y="5016455"/>
                    <a:pt x="1223603" y="5016455"/>
                  </a:cubicBezTo>
                  <a:cubicBezTo>
                    <a:pt x="1226144" y="5016455"/>
                    <a:pt x="1228685" y="5011372"/>
                    <a:pt x="1228685" y="5003749"/>
                  </a:cubicBezTo>
                  <a:close/>
                  <a:moveTo>
                    <a:pt x="5230435" y="4908454"/>
                  </a:moveTo>
                  <a:lnTo>
                    <a:pt x="5230435" y="4801724"/>
                  </a:lnTo>
                  <a:lnTo>
                    <a:pt x="5183430" y="4787747"/>
                  </a:lnTo>
                  <a:cubicBezTo>
                    <a:pt x="5156752" y="4780124"/>
                    <a:pt x="4895050" y="4706429"/>
                    <a:pt x="4601588" y="4623841"/>
                  </a:cubicBezTo>
                  <a:cubicBezTo>
                    <a:pt x="4107404" y="4485346"/>
                    <a:pt x="4068022" y="4472640"/>
                    <a:pt x="4059129" y="4443416"/>
                  </a:cubicBezTo>
                  <a:cubicBezTo>
                    <a:pt x="4054047" y="4424357"/>
                    <a:pt x="4052777" y="4433251"/>
                    <a:pt x="4055318" y="4470099"/>
                  </a:cubicBezTo>
                  <a:cubicBezTo>
                    <a:pt x="4057858" y="4501863"/>
                    <a:pt x="4060399" y="4559040"/>
                    <a:pt x="4060399" y="4598429"/>
                  </a:cubicBezTo>
                  <a:lnTo>
                    <a:pt x="4061670" y="4668311"/>
                  </a:lnTo>
                  <a:lnTo>
                    <a:pt x="4179817" y="4703888"/>
                  </a:lnTo>
                  <a:cubicBezTo>
                    <a:pt x="4507579" y="4800453"/>
                    <a:pt x="5137696" y="4993584"/>
                    <a:pt x="5160563" y="5003749"/>
                  </a:cubicBezTo>
                  <a:cubicBezTo>
                    <a:pt x="5225353" y="5031702"/>
                    <a:pt x="5230435" y="5024078"/>
                    <a:pt x="5230435" y="4908454"/>
                  </a:cubicBezTo>
                  <a:close/>
                  <a:moveTo>
                    <a:pt x="6996287" y="5011372"/>
                  </a:moveTo>
                  <a:cubicBezTo>
                    <a:pt x="6996287" y="4999937"/>
                    <a:pt x="6958175" y="4993584"/>
                    <a:pt x="6951823" y="5003749"/>
                  </a:cubicBezTo>
                  <a:cubicBezTo>
                    <a:pt x="6946741" y="5011372"/>
                    <a:pt x="6955634" y="5016455"/>
                    <a:pt x="6969608" y="5016455"/>
                  </a:cubicBezTo>
                  <a:cubicBezTo>
                    <a:pt x="6984853" y="5016455"/>
                    <a:pt x="6996287" y="5013914"/>
                    <a:pt x="6996287" y="5011372"/>
                  </a:cubicBezTo>
                  <a:close/>
                  <a:moveTo>
                    <a:pt x="9810215" y="5005019"/>
                  </a:moveTo>
                  <a:cubicBezTo>
                    <a:pt x="9831812" y="4996125"/>
                    <a:pt x="9828001" y="4992313"/>
                    <a:pt x="9784807" y="4979607"/>
                  </a:cubicBezTo>
                  <a:cubicBezTo>
                    <a:pt x="9702232" y="4956737"/>
                    <a:pt x="9679364" y="4964360"/>
                    <a:pt x="9725099" y="4998666"/>
                  </a:cubicBezTo>
                  <a:cubicBezTo>
                    <a:pt x="9749236" y="5017725"/>
                    <a:pt x="9773374" y="5018996"/>
                    <a:pt x="9810215" y="5005019"/>
                  </a:cubicBezTo>
                  <a:close/>
                  <a:moveTo>
                    <a:pt x="6902277" y="4984690"/>
                  </a:moveTo>
                  <a:cubicBezTo>
                    <a:pt x="6860354" y="4963090"/>
                    <a:pt x="6843839" y="4960548"/>
                    <a:pt x="6843839" y="4977066"/>
                  </a:cubicBezTo>
                  <a:cubicBezTo>
                    <a:pt x="6843839" y="4983419"/>
                    <a:pt x="6856543" y="4992313"/>
                    <a:pt x="6873058" y="4994855"/>
                  </a:cubicBezTo>
                  <a:cubicBezTo>
                    <a:pt x="6930226" y="5006290"/>
                    <a:pt x="6937848" y="5003749"/>
                    <a:pt x="6902277" y="4984690"/>
                  </a:cubicBezTo>
                  <a:close/>
                  <a:moveTo>
                    <a:pt x="1362076" y="4959278"/>
                  </a:moveTo>
                  <a:cubicBezTo>
                    <a:pt x="1341750" y="4942760"/>
                    <a:pt x="1318883" y="4928784"/>
                    <a:pt x="1312531" y="4927513"/>
                  </a:cubicBezTo>
                  <a:cubicBezTo>
                    <a:pt x="1304908" y="4927513"/>
                    <a:pt x="1318883" y="4941490"/>
                    <a:pt x="1343020" y="4959278"/>
                  </a:cubicBezTo>
                  <a:cubicBezTo>
                    <a:pt x="1398918" y="4999937"/>
                    <a:pt x="1411622" y="4999937"/>
                    <a:pt x="1362076" y="4959278"/>
                  </a:cubicBezTo>
                  <a:close/>
                  <a:moveTo>
                    <a:pt x="665899" y="4937678"/>
                  </a:moveTo>
                  <a:cubicBezTo>
                    <a:pt x="662088" y="4927513"/>
                    <a:pt x="658276" y="4931325"/>
                    <a:pt x="658276" y="4945301"/>
                  </a:cubicBezTo>
                  <a:cubicBezTo>
                    <a:pt x="657006" y="4959278"/>
                    <a:pt x="660817" y="4966901"/>
                    <a:pt x="664628" y="4961819"/>
                  </a:cubicBezTo>
                  <a:cubicBezTo>
                    <a:pt x="668439" y="4958007"/>
                    <a:pt x="669710" y="4946572"/>
                    <a:pt x="665899" y="4937678"/>
                  </a:cubicBezTo>
                  <a:close/>
                  <a:moveTo>
                    <a:pt x="1114349" y="4944031"/>
                  </a:moveTo>
                  <a:cubicBezTo>
                    <a:pt x="1114349" y="4931325"/>
                    <a:pt x="1036855" y="4886854"/>
                    <a:pt x="1029232" y="4893207"/>
                  </a:cubicBezTo>
                  <a:cubicBezTo>
                    <a:pt x="1026691" y="4897019"/>
                    <a:pt x="1043207" y="4910995"/>
                    <a:pt x="1066074" y="4924972"/>
                  </a:cubicBezTo>
                  <a:cubicBezTo>
                    <a:pt x="1116890" y="4955466"/>
                    <a:pt x="1114349" y="4955466"/>
                    <a:pt x="1114349" y="4944031"/>
                  </a:cubicBezTo>
                  <a:close/>
                  <a:moveTo>
                    <a:pt x="8800250" y="4940219"/>
                  </a:moveTo>
                  <a:cubicBezTo>
                    <a:pt x="8800250" y="4927513"/>
                    <a:pt x="8759597" y="4902101"/>
                    <a:pt x="8738000" y="4902101"/>
                  </a:cubicBezTo>
                  <a:cubicBezTo>
                    <a:pt x="8730378" y="4902101"/>
                    <a:pt x="8724026" y="4913536"/>
                    <a:pt x="8724026" y="4927513"/>
                  </a:cubicBezTo>
                  <a:cubicBezTo>
                    <a:pt x="8724026" y="4947843"/>
                    <a:pt x="8732919" y="4952925"/>
                    <a:pt x="8762138" y="4952925"/>
                  </a:cubicBezTo>
                  <a:cubicBezTo>
                    <a:pt x="8783735" y="4952925"/>
                    <a:pt x="8800250" y="4947843"/>
                    <a:pt x="8800250" y="4940219"/>
                  </a:cubicBezTo>
                  <a:close/>
                  <a:moveTo>
                    <a:pt x="2459699" y="4919889"/>
                  </a:moveTo>
                  <a:cubicBezTo>
                    <a:pt x="2462240" y="4917348"/>
                    <a:pt x="2462240" y="4910995"/>
                    <a:pt x="2457158" y="4907183"/>
                  </a:cubicBezTo>
                  <a:cubicBezTo>
                    <a:pt x="2446995" y="4895748"/>
                    <a:pt x="2397450" y="4914807"/>
                    <a:pt x="2397450" y="4928784"/>
                  </a:cubicBezTo>
                  <a:cubicBezTo>
                    <a:pt x="2397450" y="4940219"/>
                    <a:pt x="2444454" y="4932595"/>
                    <a:pt x="2459699" y="4919889"/>
                  </a:cubicBezTo>
                  <a:close/>
                  <a:moveTo>
                    <a:pt x="1393836" y="4922431"/>
                  </a:moveTo>
                  <a:cubicBezTo>
                    <a:pt x="1393836" y="4918619"/>
                    <a:pt x="1388755" y="4912266"/>
                    <a:pt x="1381132" y="4908454"/>
                  </a:cubicBezTo>
                  <a:cubicBezTo>
                    <a:pt x="1374780" y="4904642"/>
                    <a:pt x="1368428" y="4907183"/>
                    <a:pt x="1368428" y="4913536"/>
                  </a:cubicBezTo>
                  <a:cubicBezTo>
                    <a:pt x="1368428" y="4921160"/>
                    <a:pt x="1374780" y="4927513"/>
                    <a:pt x="1381132" y="4927513"/>
                  </a:cubicBezTo>
                  <a:cubicBezTo>
                    <a:pt x="1388755" y="4927513"/>
                    <a:pt x="1393836" y="4924972"/>
                    <a:pt x="1393836" y="4922431"/>
                  </a:cubicBezTo>
                  <a:close/>
                  <a:moveTo>
                    <a:pt x="695118" y="4902101"/>
                  </a:moveTo>
                  <a:cubicBezTo>
                    <a:pt x="695118" y="4895748"/>
                    <a:pt x="684955" y="4889395"/>
                    <a:pt x="673521" y="4889395"/>
                  </a:cubicBezTo>
                  <a:cubicBezTo>
                    <a:pt x="654465" y="4889395"/>
                    <a:pt x="653195" y="4891936"/>
                    <a:pt x="669710" y="4902101"/>
                  </a:cubicBezTo>
                  <a:cubicBezTo>
                    <a:pt x="693847" y="4917348"/>
                    <a:pt x="695118" y="4917348"/>
                    <a:pt x="695118" y="4902101"/>
                  </a:cubicBezTo>
                  <a:close/>
                  <a:moveTo>
                    <a:pt x="6201018" y="4904642"/>
                  </a:moveTo>
                  <a:cubicBezTo>
                    <a:pt x="6203559" y="4899560"/>
                    <a:pt x="6185773" y="4894478"/>
                    <a:pt x="6160365" y="4893207"/>
                  </a:cubicBezTo>
                  <a:cubicBezTo>
                    <a:pt x="6114631" y="4891936"/>
                    <a:pt x="6114631" y="4891936"/>
                    <a:pt x="6151473" y="4902101"/>
                  </a:cubicBezTo>
                  <a:cubicBezTo>
                    <a:pt x="6173069" y="4907183"/>
                    <a:pt x="6190855" y="4912266"/>
                    <a:pt x="6192125" y="4913536"/>
                  </a:cubicBezTo>
                  <a:cubicBezTo>
                    <a:pt x="6193396" y="4913536"/>
                    <a:pt x="6197207" y="4909725"/>
                    <a:pt x="6201018" y="4904642"/>
                  </a:cubicBezTo>
                  <a:close/>
                  <a:moveTo>
                    <a:pt x="1012717" y="4884313"/>
                  </a:moveTo>
                  <a:cubicBezTo>
                    <a:pt x="1012717" y="4881772"/>
                    <a:pt x="1003824" y="4875419"/>
                    <a:pt x="992391" y="4871607"/>
                  </a:cubicBezTo>
                  <a:cubicBezTo>
                    <a:pt x="982228" y="4867795"/>
                    <a:pt x="977146" y="4869066"/>
                    <a:pt x="980957" y="4876689"/>
                  </a:cubicBezTo>
                  <a:cubicBezTo>
                    <a:pt x="988579" y="4889395"/>
                    <a:pt x="1012717" y="4894478"/>
                    <a:pt x="1012717" y="4884313"/>
                  </a:cubicBezTo>
                  <a:close/>
                  <a:moveTo>
                    <a:pt x="1175328" y="4865254"/>
                  </a:moveTo>
                  <a:cubicBezTo>
                    <a:pt x="1167705" y="4852548"/>
                    <a:pt x="1139757" y="4834760"/>
                    <a:pt x="1115619" y="4825865"/>
                  </a:cubicBezTo>
                  <a:cubicBezTo>
                    <a:pt x="1090211" y="4818242"/>
                    <a:pt x="1060992" y="4808077"/>
                    <a:pt x="1050829" y="4804265"/>
                  </a:cubicBezTo>
                  <a:cubicBezTo>
                    <a:pt x="1040666" y="4801724"/>
                    <a:pt x="1048288" y="4809348"/>
                    <a:pt x="1068615" y="4824595"/>
                  </a:cubicBezTo>
                  <a:cubicBezTo>
                    <a:pt x="1090211" y="4838571"/>
                    <a:pt x="1110538" y="4847465"/>
                    <a:pt x="1116890" y="4843654"/>
                  </a:cubicBezTo>
                  <a:cubicBezTo>
                    <a:pt x="1121971" y="4839842"/>
                    <a:pt x="1127053" y="4842383"/>
                    <a:pt x="1127053" y="4847465"/>
                  </a:cubicBezTo>
                  <a:cubicBezTo>
                    <a:pt x="1127053" y="4856360"/>
                    <a:pt x="1143568" y="4866524"/>
                    <a:pt x="1188032" y="4888125"/>
                  </a:cubicBezTo>
                  <a:cubicBezTo>
                    <a:pt x="1189302" y="4888125"/>
                    <a:pt x="1184221" y="4877960"/>
                    <a:pt x="1175328" y="4865254"/>
                  </a:cubicBezTo>
                  <a:close/>
                  <a:moveTo>
                    <a:pt x="2682019" y="4869066"/>
                  </a:moveTo>
                  <a:cubicBezTo>
                    <a:pt x="2698534" y="4865254"/>
                    <a:pt x="2711238" y="4853818"/>
                    <a:pt x="2711238" y="4843654"/>
                  </a:cubicBezTo>
                  <a:cubicBezTo>
                    <a:pt x="2711238" y="4830948"/>
                    <a:pt x="2702345" y="4828407"/>
                    <a:pt x="2684559" y="4833489"/>
                  </a:cubicBezTo>
                  <a:cubicBezTo>
                    <a:pt x="2669315" y="4837301"/>
                    <a:pt x="2647718" y="4843654"/>
                    <a:pt x="2636284" y="4846195"/>
                  </a:cubicBezTo>
                  <a:cubicBezTo>
                    <a:pt x="2623580" y="4850007"/>
                    <a:pt x="2613417" y="4861442"/>
                    <a:pt x="2613417" y="4872877"/>
                  </a:cubicBezTo>
                  <a:cubicBezTo>
                    <a:pt x="2613417" y="4885583"/>
                    <a:pt x="2621040" y="4889395"/>
                    <a:pt x="2633744" y="4884313"/>
                  </a:cubicBezTo>
                  <a:cubicBezTo>
                    <a:pt x="2645177" y="4880501"/>
                    <a:pt x="2666774" y="4872877"/>
                    <a:pt x="2682019" y="4869066"/>
                  </a:cubicBezTo>
                  <a:close/>
                  <a:moveTo>
                    <a:pt x="8419131" y="4857630"/>
                  </a:moveTo>
                  <a:cubicBezTo>
                    <a:pt x="8419131" y="4847465"/>
                    <a:pt x="8415320" y="4838571"/>
                    <a:pt x="8411508" y="4838571"/>
                  </a:cubicBezTo>
                  <a:cubicBezTo>
                    <a:pt x="8407697" y="4838571"/>
                    <a:pt x="8396264" y="4847465"/>
                    <a:pt x="8386101" y="4857630"/>
                  </a:cubicBezTo>
                  <a:cubicBezTo>
                    <a:pt x="8368315" y="4874148"/>
                    <a:pt x="8369586" y="4876689"/>
                    <a:pt x="8392452" y="4876689"/>
                  </a:cubicBezTo>
                  <a:cubicBezTo>
                    <a:pt x="8407697" y="4876689"/>
                    <a:pt x="8419131" y="4869066"/>
                    <a:pt x="8419131" y="4857630"/>
                  </a:cubicBezTo>
                  <a:close/>
                  <a:moveTo>
                    <a:pt x="961901" y="4852548"/>
                  </a:moveTo>
                  <a:cubicBezTo>
                    <a:pt x="961901" y="4846195"/>
                    <a:pt x="953008" y="4838571"/>
                    <a:pt x="942845" y="4833489"/>
                  </a:cubicBezTo>
                  <a:cubicBezTo>
                    <a:pt x="923789" y="4827136"/>
                    <a:pt x="917437" y="4839842"/>
                    <a:pt x="932682" y="4855089"/>
                  </a:cubicBezTo>
                  <a:cubicBezTo>
                    <a:pt x="944116" y="4867795"/>
                    <a:pt x="961901" y="4866524"/>
                    <a:pt x="961901" y="4852548"/>
                  </a:cubicBezTo>
                  <a:close/>
                  <a:moveTo>
                    <a:pt x="6201018" y="4853818"/>
                  </a:moveTo>
                  <a:cubicBezTo>
                    <a:pt x="6204829" y="4847465"/>
                    <a:pt x="6199748" y="4842383"/>
                    <a:pt x="6189585" y="4842383"/>
                  </a:cubicBezTo>
                  <a:cubicBezTo>
                    <a:pt x="6179421" y="4842383"/>
                    <a:pt x="6174340" y="4847465"/>
                    <a:pt x="6178151" y="4853818"/>
                  </a:cubicBezTo>
                  <a:cubicBezTo>
                    <a:pt x="6181962" y="4858901"/>
                    <a:pt x="6187044" y="4863983"/>
                    <a:pt x="6189585" y="4863983"/>
                  </a:cubicBezTo>
                  <a:cubicBezTo>
                    <a:pt x="6192125" y="4863983"/>
                    <a:pt x="6197207" y="4858901"/>
                    <a:pt x="6201018" y="4853818"/>
                  </a:cubicBezTo>
                  <a:close/>
                  <a:moveTo>
                    <a:pt x="7847452" y="4851277"/>
                  </a:moveTo>
                  <a:cubicBezTo>
                    <a:pt x="7847452" y="4843654"/>
                    <a:pt x="7832208" y="4832218"/>
                    <a:pt x="7814422" y="4825865"/>
                  </a:cubicBezTo>
                  <a:cubicBezTo>
                    <a:pt x="7796637" y="4818242"/>
                    <a:pt x="7786473" y="4808077"/>
                    <a:pt x="7790285" y="4800453"/>
                  </a:cubicBezTo>
                  <a:cubicBezTo>
                    <a:pt x="7797907" y="4789018"/>
                    <a:pt x="7748361" y="4762336"/>
                    <a:pt x="7719142" y="4762336"/>
                  </a:cubicBezTo>
                  <a:cubicBezTo>
                    <a:pt x="7712790" y="4762336"/>
                    <a:pt x="7707709" y="4778853"/>
                    <a:pt x="7707709" y="4799183"/>
                  </a:cubicBezTo>
                  <a:cubicBezTo>
                    <a:pt x="7707709" y="4830948"/>
                    <a:pt x="7714061" y="4837301"/>
                    <a:pt x="7755984" y="4848736"/>
                  </a:cubicBezTo>
                  <a:cubicBezTo>
                    <a:pt x="7819504" y="4865254"/>
                    <a:pt x="7847452" y="4866524"/>
                    <a:pt x="7847452" y="4851277"/>
                  </a:cubicBezTo>
                  <a:close/>
                  <a:moveTo>
                    <a:pt x="2777298" y="4837301"/>
                  </a:moveTo>
                  <a:cubicBezTo>
                    <a:pt x="2816681" y="4823324"/>
                    <a:pt x="2831925" y="4800453"/>
                    <a:pt x="2801436" y="4800453"/>
                  </a:cubicBezTo>
                  <a:cubicBezTo>
                    <a:pt x="2763324" y="4800453"/>
                    <a:pt x="2727753" y="4816971"/>
                    <a:pt x="2727753" y="4833489"/>
                  </a:cubicBezTo>
                  <a:cubicBezTo>
                    <a:pt x="2727753" y="4855089"/>
                    <a:pt x="2726483" y="4855089"/>
                    <a:pt x="2777298" y="4837301"/>
                  </a:cubicBezTo>
                  <a:close/>
                  <a:moveTo>
                    <a:pt x="6157825" y="4846195"/>
                  </a:moveTo>
                  <a:cubicBezTo>
                    <a:pt x="6157825" y="4843654"/>
                    <a:pt x="6148932" y="4837301"/>
                    <a:pt x="6137498" y="4833489"/>
                  </a:cubicBezTo>
                  <a:cubicBezTo>
                    <a:pt x="6127335" y="4829677"/>
                    <a:pt x="6122253" y="4830948"/>
                    <a:pt x="6126065" y="4838571"/>
                  </a:cubicBezTo>
                  <a:cubicBezTo>
                    <a:pt x="6133687" y="4851277"/>
                    <a:pt x="6157825" y="4856360"/>
                    <a:pt x="6157825" y="4846195"/>
                  </a:cubicBezTo>
                  <a:close/>
                  <a:moveTo>
                    <a:pt x="8262872" y="4843654"/>
                  </a:moveTo>
                  <a:cubicBezTo>
                    <a:pt x="8259061" y="4839842"/>
                    <a:pt x="8247627" y="4838571"/>
                    <a:pt x="8238735" y="4842383"/>
                  </a:cubicBezTo>
                  <a:cubicBezTo>
                    <a:pt x="8228572" y="4846195"/>
                    <a:pt x="8232383" y="4850007"/>
                    <a:pt x="8246357" y="4850007"/>
                  </a:cubicBezTo>
                  <a:cubicBezTo>
                    <a:pt x="8260331" y="4851277"/>
                    <a:pt x="8267954" y="4847465"/>
                    <a:pt x="8262872" y="4843654"/>
                  </a:cubicBezTo>
                  <a:close/>
                  <a:moveTo>
                    <a:pt x="8800250" y="4832218"/>
                  </a:moveTo>
                  <a:cubicBezTo>
                    <a:pt x="8800250" y="4804265"/>
                    <a:pt x="8749434" y="4780124"/>
                    <a:pt x="8735460" y="4801724"/>
                  </a:cubicBezTo>
                  <a:cubicBezTo>
                    <a:pt x="8717674" y="4829677"/>
                    <a:pt x="8721485" y="4836030"/>
                    <a:pt x="8759597" y="4842383"/>
                  </a:cubicBezTo>
                  <a:cubicBezTo>
                    <a:pt x="8778653" y="4844924"/>
                    <a:pt x="8795168" y="4848736"/>
                    <a:pt x="8797709" y="4850007"/>
                  </a:cubicBezTo>
                  <a:cubicBezTo>
                    <a:pt x="8798979" y="4850007"/>
                    <a:pt x="8800250" y="4842383"/>
                    <a:pt x="8800250" y="4832218"/>
                  </a:cubicBezTo>
                  <a:close/>
                  <a:moveTo>
                    <a:pt x="1303638" y="4811889"/>
                  </a:moveTo>
                  <a:cubicBezTo>
                    <a:pt x="1283312" y="4799183"/>
                    <a:pt x="1274419" y="4806806"/>
                    <a:pt x="1285852" y="4824595"/>
                  </a:cubicBezTo>
                  <a:cubicBezTo>
                    <a:pt x="1289664" y="4832218"/>
                    <a:pt x="1299827" y="4834760"/>
                    <a:pt x="1307449" y="4830948"/>
                  </a:cubicBezTo>
                  <a:cubicBezTo>
                    <a:pt x="1315072" y="4825865"/>
                    <a:pt x="1313801" y="4819512"/>
                    <a:pt x="1303638" y="4811889"/>
                  </a:cubicBezTo>
                  <a:close/>
                  <a:moveTo>
                    <a:pt x="7679760" y="4791559"/>
                  </a:moveTo>
                  <a:cubicBezTo>
                    <a:pt x="7675949" y="4758524"/>
                    <a:pt x="7668326" y="4754712"/>
                    <a:pt x="7587021" y="4735653"/>
                  </a:cubicBezTo>
                  <a:cubicBezTo>
                    <a:pt x="7538746" y="4724218"/>
                    <a:pt x="7494282" y="4717865"/>
                    <a:pt x="7489201" y="4720406"/>
                  </a:cubicBezTo>
                  <a:cubicBezTo>
                    <a:pt x="7480308" y="4725488"/>
                    <a:pt x="7473956" y="4775042"/>
                    <a:pt x="7482849" y="4775042"/>
                  </a:cubicBezTo>
                  <a:cubicBezTo>
                    <a:pt x="7484119" y="4775042"/>
                    <a:pt x="7517149" y="4786477"/>
                    <a:pt x="7555261" y="4800453"/>
                  </a:cubicBezTo>
                  <a:cubicBezTo>
                    <a:pt x="7593373" y="4813159"/>
                    <a:pt x="7637837" y="4824595"/>
                    <a:pt x="7654352" y="4825865"/>
                  </a:cubicBezTo>
                  <a:cubicBezTo>
                    <a:pt x="7679760" y="4825865"/>
                    <a:pt x="7683571" y="4820783"/>
                    <a:pt x="7679760" y="4791559"/>
                  </a:cubicBezTo>
                  <a:close/>
                  <a:moveTo>
                    <a:pt x="2886553" y="4797912"/>
                  </a:moveTo>
                  <a:cubicBezTo>
                    <a:pt x="2928476" y="4778853"/>
                    <a:pt x="2927205" y="4759794"/>
                    <a:pt x="2884012" y="4769959"/>
                  </a:cubicBezTo>
                  <a:cubicBezTo>
                    <a:pt x="2837007" y="4781395"/>
                    <a:pt x="2828114" y="4787747"/>
                    <a:pt x="2835737" y="4801724"/>
                  </a:cubicBezTo>
                  <a:cubicBezTo>
                    <a:pt x="2845900" y="4815701"/>
                    <a:pt x="2847170" y="4815701"/>
                    <a:pt x="2886553" y="4797912"/>
                  </a:cubicBezTo>
                  <a:close/>
                  <a:moveTo>
                    <a:pt x="1006365" y="4775042"/>
                  </a:moveTo>
                  <a:cubicBezTo>
                    <a:pt x="993661" y="4761065"/>
                    <a:pt x="978416" y="4753441"/>
                    <a:pt x="970794" y="4758524"/>
                  </a:cubicBezTo>
                  <a:cubicBezTo>
                    <a:pt x="964442" y="4762336"/>
                    <a:pt x="972064" y="4773771"/>
                    <a:pt x="988579" y="4782665"/>
                  </a:cubicBezTo>
                  <a:cubicBezTo>
                    <a:pt x="1030503" y="4805536"/>
                    <a:pt x="1033043" y="4804265"/>
                    <a:pt x="1006365" y="4775042"/>
                  </a:cubicBezTo>
                  <a:close/>
                  <a:moveTo>
                    <a:pt x="1374780" y="4787747"/>
                  </a:moveTo>
                  <a:cubicBezTo>
                    <a:pt x="1370969" y="4781395"/>
                    <a:pt x="1358265" y="4775042"/>
                    <a:pt x="1348102" y="4775042"/>
                  </a:cubicBezTo>
                  <a:cubicBezTo>
                    <a:pt x="1337939" y="4775042"/>
                    <a:pt x="1330316" y="4768689"/>
                    <a:pt x="1330316" y="4759794"/>
                  </a:cubicBezTo>
                  <a:cubicBezTo>
                    <a:pt x="1330316" y="4752171"/>
                    <a:pt x="1326505" y="4749630"/>
                    <a:pt x="1321424" y="4753441"/>
                  </a:cubicBezTo>
                  <a:cubicBezTo>
                    <a:pt x="1317612" y="4758524"/>
                    <a:pt x="1306179" y="4755983"/>
                    <a:pt x="1296016" y="4748359"/>
                  </a:cubicBezTo>
                  <a:cubicBezTo>
                    <a:pt x="1283312" y="4736924"/>
                    <a:pt x="1279500" y="4738194"/>
                    <a:pt x="1279500" y="4753441"/>
                  </a:cubicBezTo>
                  <a:cubicBezTo>
                    <a:pt x="1279500" y="4766147"/>
                    <a:pt x="1296016" y="4778853"/>
                    <a:pt x="1321424" y="4786477"/>
                  </a:cubicBezTo>
                  <a:cubicBezTo>
                    <a:pt x="1376051" y="4802995"/>
                    <a:pt x="1383673" y="4802995"/>
                    <a:pt x="1374780" y="4787747"/>
                  </a:cubicBezTo>
                  <a:close/>
                  <a:moveTo>
                    <a:pt x="1453545" y="4776312"/>
                  </a:moveTo>
                  <a:cubicBezTo>
                    <a:pt x="1428137" y="4763606"/>
                    <a:pt x="1410351" y="4749630"/>
                    <a:pt x="1415433" y="4743277"/>
                  </a:cubicBezTo>
                  <a:cubicBezTo>
                    <a:pt x="1421785" y="4738194"/>
                    <a:pt x="1417974" y="4736924"/>
                    <a:pt x="1409081" y="4742006"/>
                  </a:cubicBezTo>
                  <a:cubicBezTo>
                    <a:pt x="1398918" y="4748359"/>
                    <a:pt x="1386214" y="4744547"/>
                    <a:pt x="1377321" y="4733112"/>
                  </a:cubicBezTo>
                  <a:cubicBezTo>
                    <a:pt x="1356995" y="4707700"/>
                    <a:pt x="1304908" y="4692453"/>
                    <a:pt x="1304908" y="4711512"/>
                  </a:cubicBezTo>
                  <a:cubicBezTo>
                    <a:pt x="1304908" y="4719135"/>
                    <a:pt x="1309990" y="4722947"/>
                    <a:pt x="1316342" y="4717865"/>
                  </a:cubicBezTo>
                  <a:cubicBezTo>
                    <a:pt x="1323964" y="4714053"/>
                    <a:pt x="1332857" y="4719135"/>
                    <a:pt x="1339209" y="4728029"/>
                  </a:cubicBezTo>
                  <a:cubicBezTo>
                    <a:pt x="1344291" y="4736924"/>
                    <a:pt x="1378591" y="4757253"/>
                    <a:pt x="1412892" y="4771230"/>
                  </a:cubicBezTo>
                  <a:cubicBezTo>
                    <a:pt x="1489116" y="4804265"/>
                    <a:pt x="1520876" y="4808077"/>
                    <a:pt x="1453545" y="4776312"/>
                  </a:cubicBezTo>
                  <a:close/>
                  <a:moveTo>
                    <a:pt x="1215981" y="4775042"/>
                  </a:moveTo>
                  <a:cubicBezTo>
                    <a:pt x="1215981" y="4767418"/>
                    <a:pt x="1200736" y="4755983"/>
                    <a:pt x="1181680" y="4748359"/>
                  </a:cubicBezTo>
                  <a:cubicBezTo>
                    <a:pt x="1161354" y="4742006"/>
                    <a:pt x="1118160" y="4720406"/>
                    <a:pt x="1082589" y="4702618"/>
                  </a:cubicBezTo>
                  <a:cubicBezTo>
                    <a:pt x="1048288" y="4684829"/>
                    <a:pt x="986039" y="4654335"/>
                    <a:pt x="946656" y="4634005"/>
                  </a:cubicBezTo>
                  <a:cubicBezTo>
                    <a:pt x="907274" y="4613676"/>
                    <a:pt x="869162" y="4597158"/>
                    <a:pt x="864081" y="4597158"/>
                  </a:cubicBezTo>
                  <a:cubicBezTo>
                    <a:pt x="851377" y="4598429"/>
                    <a:pt x="913626" y="4646711"/>
                    <a:pt x="927600" y="4647982"/>
                  </a:cubicBezTo>
                  <a:cubicBezTo>
                    <a:pt x="939034" y="4647982"/>
                    <a:pt x="998743" y="4677206"/>
                    <a:pt x="1114349" y="4740735"/>
                  </a:cubicBezTo>
                  <a:cubicBezTo>
                    <a:pt x="1204547" y="4790289"/>
                    <a:pt x="1215981" y="4794100"/>
                    <a:pt x="1215981" y="4775042"/>
                  </a:cubicBezTo>
                  <a:close/>
                  <a:moveTo>
                    <a:pt x="8509329" y="4754712"/>
                  </a:moveTo>
                  <a:cubicBezTo>
                    <a:pt x="8538548" y="4722947"/>
                    <a:pt x="8538548" y="4721677"/>
                    <a:pt x="8511870" y="4738194"/>
                  </a:cubicBezTo>
                  <a:cubicBezTo>
                    <a:pt x="8495355" y="4747088"/>
                    <a:pt x="8480110" y="4762336"/>
                    <a:pt x="8477569" y="4771230"/>
                  </a:cubicBezTo>
                  <a:cubicBezTo>
                    <a:pt x="8467406" y="4795371"/>
                    <a:pt x="8475028" y="4791559"/>
                    <a:pt x="8509329" y="4754712"/>
                  </a:cubicBezTo>
                  <a:close/>
                  <a:moveTo>
                    <a:pt x="2975480" y="4762336"/>
                  </a:moveTo>
                  <a:cubicBezTo>
                    <a:pt x="2971669" y="4755983"/>
                    <a:pt x="2962776" y="4749630"/>
                    <a:pt x="2955154" y="4749630"/>
                  </a:cubicBezTo>
                  <a:cubicBezTo>
                    <a:pt x="2948802" y="4749630"/>
                    <a:pt x="2943720" y="4755983"/>
                    <a:pt x="2943720" y="4762336"/>
                  </a:cubicBezTo>
                  <a:cubicBezTo>
                    <a:pt x="2943720" y="4769959"/>
                    <a:pt x="2952613" y="4775042"/>
                    <a:pt x="2964047" y="4775042"/>
                  </a:cubicBezTo>
                  <a:cubicBezTo>
                    <a:pt x="2974210" y="4775042"/>
                    <a:pt x="2979291" y="4769959"/>
                    <a:pt x="2975480" y="4762336"/>
                  </a:cubicBezTo>
                  <a:close/>
                  <a:moveTo>
                    <a:pt x="7453629" y="4728029"/>
                  </a:moveTo>
                  <a:cubicBezTo>
                    <a:pt x="7453629" y="4712782"/>
                    <a:pt x="7404084" y="4696265"/>
                    <a:pt x="7311345" y="4678476"/>
                  </a:cubicBezTo>
                  <a:cubicBezTo>
                    <a:pt x="7270692" y="4672123"/>
                    <a:pt x="7263070" y="4674664"/>
                    <a:pt x="7263070" y="4691182"/>
                  </a:cubicBezTo>
                  <a:cubicBezTo>
                    <a:pt x="7263070" y="4703888"/>
                    <a:pt x="7269422" y="4708971"/>
                    <a:pt x="7275774" y="4705159"/>
                  </a:cubicBezTo>
                  <a:cubicBezTo>
                    <a:pt x="7283396" y="4701347"/>
                    <a:pt x="7288478" y="4702618"/>
                    <a:pt x="7288478" y="4708971"/>
                  </a:cubicBezTo>
                  <a:cubicBezTo>
                    <a:pt x="7288478" y="4714053"/>
                    <a:pt x="7317697" y="4728029"/>
                    <a:pt x="7353268" y="4736924"/>
                  </a:cubicBezTo>
                  <a:cubicBezTo>
                    <a:pt x="7387569" y="4747088"/>
                    <a:pt x="7420599" y="4759794"/>
                    <a:pt x="7424410" y="4766147"/>
                  </a:cubicBezTo>
                  <a:cubicBezTo>
                    <a:pt x="7432033" y="4778853"/>
                    <a:pt x="7453629" y="4752171"/>
                    <a:pt x="7453629" y="4728029"/>
                  </a:cubicBezTo>
                  <a:close/>
                  <a:moveTo>
                    <a:pt x="3019944" y="4749630"/>
                  </a:moveTo>
                  <a:cubicBezTo>
                    <a:pt x="3019944" y="4743277"/>
                    <a:pt x="3011051" y="4736924"/>
                    <a:pt x="2999618" y="4736924"/>
                  </a:cubicBezTo>
                  <a:cubicBezTo>
                    <a:pt x="2989455" y="4736924"/>
                    <a:pt x="2984373" y="4743277"/>
                    <a:pt x="2988184" y="4749630"/>
                  </a:cubicBezTo>
                  <a:cubicBezTo>
                    <a:pt x="2991995" y="4757253"/>
                    <a:pt x="3000888" y="4762336"/>
                    <a:pt x="3008511" y="4762336"/>
                  </a:cubicBezTo>
                  <a:cubicBezTo>
                    <a:pt x="3014863" y="4762336"/>
                    <a:pt x="3019944" y="4757253"/>
                    <a:pt x="3019944" y="4749630"/>
                  </a:cubicBezTo>
                  <a:close/>
                  <a:moveTo>
                    <a:pt x="1508172" y="4734382"/>
                  </a:moveTo>
                  <a:cubicBezTo>
                    <a:pt x="1508172" y="4726759"/>
                    <a:pt x="1504361" y="4724218"/>
                    <a:pt x="1499279" y="4728029"/>
                  </a:cubicBezTo>
                  <a:cubicBezTo>
                    <a:pt x="1495468" y="4733112"/>
                    <a:pt x="1485305" y="4729300"/>
                    <a:pt x="1477682" y="4720406"/>
                  </a:cubicBezTo>
                  <a:cubicBezTo>
                    <a:pt x="1454815" y="4692453"/>
                    <a:pt x="1393836" y="4670853"/>
                    <a:pt x="1392566" y="4689912"/>
                  </a:cubicBezTo>
                  <a:cubicBezTo>
                    <a:pt x="1392566" y="4697535"/>
                    <a:pt x="1386214" y="4691182"/>
                    <a:pt x="1379862" y="4674664"/>
                  </a:cubicBezTo>
                  <a:cubicBezTo>
                    <a:pt x="1372239" y="4654335"/>
                    <a:pt x="1360806" y="4646711"/>
                    <a:pt x="1343020" y="4651794"/>
                  </a:cubicBezTo>
                  <a:cubicBezTo>
                    <a:pt x="1329046" y="4655606"/>
                    <a:pt x="1320153" y="4651794"/>
                    <a:pt x="1321424" y="4644170"/>
                  </a:cubicBezTo>
                  <a:cubicBezTo>
                    <a:pt x="1322694" y="4636547"/>
                    <a:pt x="1309990" y="4627652"/>
                    <a:pt x="1293475" y="4625111"/>
                  </a:cubicBezTo>
                  <a:cubicBezTo>
                    <a:pt x="1273148" y="4621299"/>
                    <a:pt x="1265526" y="4625111"/>
                    <a:pt x="1269337" y="4637817"/>
                  </a:cubicBezTo>
                  <a:cubicBezTo>
                    <a:pt x="1275689" y="4658147"/>
                    <a:pt x="1416703" y="4726759"/>
                    <a:pt x="1437030" y="4720406"/>
                  </a:cubicBezTo>
                  <a:cubicBezTo>
                    <a:pt x="1444652" y="4717865"/>
                    <a:pt x="1458626" y="4722947"/>
                    <a:pt x="1467519" y="4733112"/>
                  </a:cubicBezTo>
                  <a:cubicBezTo>
                    <a:pt x="1489116" y="4753441"/>
                    <a:pt x="1508172" y="4754712"/>
                    <a:pt x="1508172" y="4734382"/>
                  </a:cubicBezTo>
                  <a:close/>
                  <a:moveTo>
                    <a:pt x="3129198" y="4710241"/>
                  </a:moveTo>
                  <a:cubicBezTo>
                    <a:pt x="3133010" y="4703888"/>
                    <a:pt x="3126658" y="4698806"/>
                    <a:pt x="3116494" y="4698806"/>
                  </a:cubicBezTo>
                  <a:cubicBezTo>
                    <a:pt x="3105061" y="4698806"/>
                    <a:pt x="3096168" y="4703888"/>
                    <a:pt x="3096168" y="4710241"/>
                  </a:cubicBezTo>
                  <a:cubicBezTo>
                    <a:pt x="3096168" y="4716594"/>
                    <a:pt x="3087275" y="4720406"/>
                    <a:pt x="3075842" y="4719135"/>
                  </a:cubicBezTo>
                  <a:cubicBezTo>
                    <a:pt x="3064408" y="4719135"/>
                    <a:pt x="3051704" y="4725488"/>
                    <a:pt x="3049163" y="4733112"/>
                  </a:cubicBezTo>
                  <a:cubicBezTo>
                    <a:pt x="3045352" y="4745818"/>
                    <a:pt x="3052975" y="4745818"/>
                    <a:pt x="3082194" y="4735653"/>
                  </a:cubicBezTo>
                  <a:cubicBezTo>
                    <a:pt x="3103790" y="4728029"/>
                    <a:pt x="3125387" y="4716594"/>
                    <a:pt x="3129198" y="4710241"/>
                  </a:cubicBezTo>
                  <a:close/>
                  <a:moveTo>
                    <a:pt x="7809341" y="4740735"/>
                  </a:moveTo>
                  <a:cubicBezTo>
                    <a:pt x="7808070" y="4703888"/>
                    <a:pt x="7790285" y="4674664"/>
                    <a:pt x="7762336" y="4667041"/>
                  </a:cubicBezTo>
                  <a:cubicBezTo>
                    <a:pt x="7724224" y="4658147"/>
                    <a:pt x="7724224" y="4658147"/>
                    <a:pt x="7714061" y="4701347"/>
                  </a:cubicBezTo>
                  <a:cubicBezTo>
                    <a:pt x="7707709" y="4726759"/>
                    <a:pt x="7710250" y="4735653"/>
                    <a:pt x="7729306" y="4740735"/>
                  </a:cubicBezTo>
                  <a:cubicBezTo>
                    <a:pt x="7767417" y="4750900"/>
                    <a:pt x="7809341" y="4750900"/>
                    <a:pt x="7809341" y="4740735"/>
                  </a:cubicBezTo>
                  <a:close/>
                  <a:moveTo>
                    <a:pt x="7233851" y="4689912"/>
                  </a:moveTo>
                  <a:cubicBezTo>
                    <a:pt x="7237662" y="4679747"/>
                    <a:pt x="7237662" y="4669582"/>
                    <a:pt x="7233851" y="4664500"/>
                  </a:cubicBezTo>
                  <a:cubicBezTo>
                    <a:pt x="7224958" y="4656876"/>
                    <a:pt x="7068699" y="4622570"/>
                    <a:pt x="7062347" y="4628923"/>
                  </a:cubicBezTo>
                  <a:cubicBezTo>
                    <a:pt x="7059806" y="4630194"/>
                    <a:pt x="7055995" y="4646711"/>
                    <a:pt x="7053454" y="4664500"/>
                  </a:cubicBezTo>
                  <a:cubicBezTo>
                    <a:pt x="7047102" y="4694994"/>
                    <a:pt x="7050914" y="4697535"/>
                    <a:pt x="7113163" y="4707700"/>
                  </a:cubicBezTo>
                  <a:cubicBezTo>
                    <a:pt x="7190657" y="4720406"/>
                    <a:pt x="7223688" y="4715324"/>
                    <a:pt x="7233851" y="4689912"/>
                  </a:cubicBezTo>
                  <a:close/>
                  <a:moveTo>
                    <a:pt x="7682301" y="4693723"/>
                  </a:moveTo>
                  <a:cubicBezTo>
                    <a:pt x="7682301" y="4654335"/>
                    <a:pt x="7670867" y="4647982"/>
                    <a:pt x="7573047" y="4628923"/>
                  </a:cubicBezTo>
                  <a:cubicBezTo>
                    <a:pt x="7493012" y="4613676"/>
                    <a:pt x="7491741" y="4613676"/>
                    <a:pt x="7491741" y="4641629"/>
                  </a:cubicBezTo>
                  <a:cubicBezTo>
                    <a:pt x="7491741" y="4678476"/>
                    <a:pt x="7510797" y="4693723"/>
                    <a:pt x="7580669" y="4708971"/>
                  </a:cubicBezTo>
                  <a:cubicBezTo>
                    <a:pt x="7672138" y="4729300"/>
                    <a:pt x="7682301" y="4728029"/>
                    <a:pt x="7682301" y="4693723"/>
                  </a:cubicBezTo>
                  <a:close/>
                  <a:moveTo>
                    <a:pt x="3223208" y="4683559"/>
                  </a:moveTo>
                  <a:cubicBezTo>
                    <a:pt x="3223208" y="4675935"/>
                    <a:pt x="3210504" y="4673394"/>
                    <a:pt x="3195259" y="4678476"/>
                  </a:cubicBezTo>
                  <a:cubicBezTo>
                    <a:pt x="3178744" y="4682288"/>
                    <a:pt x="3160958" y="4686100"/>
                    <a:pt x="3155877" y="4686100"/>
                  </a:cubicBezTo>
                  <a:cubicBezTo>
                    <a:pt x="3149525" y="4686100"/>
                    <a:pt x="3148254" y="4691182"/>
                    <a:pt x="3152065" y="4697535"/>
                  </a:cubicBezTo>
                  <a:cubicBezTo>
                    <a:pt x="3160958" y="4711512"/>
                    <a:pt x="3223208" y="4700076"/>
                    <a:pt x="3223208" y="4683559"/>
                  </a:cubicBezTo>
                  <a:close/>
                  <a:moveTo>
                    <a:pt x="5097043" y="4688641"/>
                  </a:moveTo>
                  <a:cubicBezTo>
                    <a:pt x="5093232" y="4684829"/>
                    <a:pt x="5083069" y="4688641"/>
                    <a:pt x="5074176" y="4697535"/>
                  </a:cubicBezTo>
                  <a:cubicBezTo>
                    <a:pt x="5062742" y="4710241"/>
                    <a:pt x="5064013" y="4711512"/>
                    <a:pt x="5081798" y="4703888"/>
                  </a:cubicBezTo>
                  <a:cubicBezTo>
                    <a:pt x="5094502" y="4700076"/>
                    <a:pt x="5100854" y="4692453"/>
                    <a:pt x="5097043" y="4688641"/>
                  </a:cubicBezTo>
                  <a:close/>
                  <a:moveTo>
                    <a:pt x="3321028" y="4640358"/>
                  </a:moveTo>
                  <a:cubicBezTo>
                    <a:pt x="3312135" y="4631464"/>
                    <a:pt x="3248616" y="4663229"/>
                    <a:pt x="3248616" y="4675935"/>
                  </a:cubicBezTo>
                  <a:cubicBezTo>
                    <a:pt x="3248616" y="4682288"/>
                    <a:pt x="3266401" y="4677206"/>
                    <a:pt x="3287998" y="4667041"/>
                  </a:cubicBezTo>
                  <a:cubicBezTo>
                    <a:pt x="3309595" y="4655606"/>
                    <a:pt x="3324839" y="4642900"/>
                    <a:pt x="3321028" y="4640358"/>
                  </a:cubicBezTo>
                  <a:close/>
                  <a:moveTo>
                    <a:pt x="7028046" y="4647982"/>
                  </a:moveTo>
                  <a:cubicBezTo>
                    <a:pt x="7028046" y="4620029"/>
                    <a:pt x="7019154" y="4614946"/>
                    <a:pt x="6964527" y="4602241"/>
                  </a:cubicBezTo>
                  <a:cubicBezTo>
                    <a:pt x="6862895" y="4578099"/>
                    <a:pt x="6854002" y="4579370"/>
                    <a:pt x="6859084" y="4618758"/>
                  </a:cubicBezTo>
                  <a:cubicBezTo>
                    <a:pt x="6862895" y="4649253"/>
                    <a:pt x="6870517" y="4655606"/>
                    <a:pt x="6926415" y="4669582"/>
                  </a:cubicBezTo>
                  <a:cubicBezTo>
                    <a:pt x="7011531" y="4688641"/>
                    <a:pt x="7028046" y="4686100"/>
                    <a:pt x="7028046" y="4647982"/>
                  </a:cubicBezTo>
                  <a:close/>
                  <a:moveTo>
                    <a:pt x="7438385" y="4650523"/>
                  </a:moveTo>
                  <a:cubicBezTo>
                    <a:pt x="7471415" y="4628923"/>
                    <a:pt x="7439655" y="4602241"/>
                    <a:pt x="7362161" y="4588264"/>
                  </a:cubicBezTo>
                  <a:cubicBezTo>
                    <a:pt x="7318967" y="4579370"/>
                    <a:pt x="7280855" y="4575558"/>
                    <a:pt x="7278315" y="4578099"/>
                  </a:cubicBezTo>
                  <a:cubicBezTo>
                    <a:pt x="7261799" y="4594617"/>
                    <a:pt x="7293559" y="4621299"/>
                    <a:pt x="7338023" y="4628923"/>
                  </a:cubicBezTo>
                  <a:cubicBezTo>
                    <a:pt x="7367242" y="4634005"/>
                    <a:pt x="7392650" y="4642900"/>
                    <a:pt x="7397732" y="4649253"/>
                  </a:cubicBezTo>
                  <a:cubicBezTo>
                    <a:pt x="7405354" y="4663229"/>
                    <a:pt x="7416788" y="4663229"/>
                    <a:pt x="7438385" y="4650523"/>
                  </a:cubicBezTo>
                  <a:close/>
                  <a:moveTo>
                    <a:pt x="2435562" y="4621299"/>
                  </a:moveTo>
                  <a:cubicBezTo>
                    <a:pt x="2435562" y="4607323"/>
                    <a:pt x="2431750" y="4607323"/>
                    <a:pt x="2405072" y="4617488"/>
                  </a:cubicBezTo>
                  <a:cubicBezTo>
                    <a:pt x="2375853" y="4628923"/>
                    <a:pt x="2379664" y="4646711"/>
                    <a:pt x="2410154" y="4639088"/>
                  </a:cubicBezTo>
                  <a:cubicBezTo>
                    <a:pt x="2424128" y="4635276"/>
                    <a:pt x="2435562" y="4627652"/>
                    <a:pt x="2435562" y="4621299"/>
                  </a:cubicBezTo>
                  <a:close/>
                  <a:moveTo>
                    <a:pt x="7796637" y="4614946"/>
                  </a:moveTo>
                  <a:cubicBezTo>
                    <a:pt x="7796637" y="4604782"/>
                    <a:pt x="7785203" y="4597158"/>
                    <a:pt x="7771229" y="4597158"/>
                  </a:cubicBezTo>
                  <a:cubicBezTo>
                    <a:pt x="7743280" y="4597158"/>
                    <a:pt x="7736928" y="4578099"/>
                    <a:pt x="7762336" y="4567934"/>
                  </a:cubicBezTo>
                  <a:cubicBezTo>
                    <a:pt x="7769958" y="4564123"/>
                    <a:pt x="7764877" y="4560311"/>
                    <a:pt x="7749632" y="4560311"/>
                  </a:cubicBezTo>
                  <a:cubicBezTo>
                    <a:pt x="7725494" y="4559040"/>
                    <a:pt x="7720413" y="4565393"/>
                    <a:pt x="7720413" y="4595888"/>
                  </a:cubicBezTo>
                  <a:cubicBezTo>
                    <a:pt x="7720413" y="4625111"/>
                    <a:pt x="7726765" y="4634005"/>
                    <a:pt x="7749632" y="4637817"/>
                  </a:cubicBezTo>
                  <a:cubicBezTo>
                    <a:pt x="7785203" y="4644170"/>
                    <a:pt x="7796637" y="4639088"/>
                    <a:pt x="7796637" y="4614946"/>
                  </a:cubicBezTo>
                  <a:close/>
                  <a:moveTo>
                    <a:pt x="2571494" y="4609864"/>
                  </a:moveTo>
                  <a:cubicBezTo>
                    <a:pt x="2574035" y="4609864"/>
                    <a:pt x="2575305" y="4602241"/>
                    <a:pt x="2575305" y="4592076"/>
                  </a:cubicBezTo>
                  <a:cubicBezTo>
                    <a:pt x="2575305" y="4578099"/>
                    <a:pt x="2565142" y="4578099"/>
                    <a:pt x="2525760" y="4588264"/>
                  </a:cubicBezTo>
                  <a:cubicBezTo>
                    <a:pt x="2495270" y="4597158"/>
                    <a:pt x="2478755" y="4607323"/>
                    <a:pt x="2482566" y="4617488"/>
                  </a:cubicBezTo>
                  <a:cubicBezTo>
                    <a:pt x="2486378" y="4628923"/>
                    <a:pt x="2499081" y="4630194"/>
                    <a:pt x="2528301" y="4621299"/>
                  </a:cubicBezTo>
                  <a:cubicBezTo>
                    <a:pt x="2551168" y="4614946"/>
                    <a:pt x="2570224" y="4609864"/>
                    <a:pt x="2571494" y="4609864"/>
                  </a:cubicBezTo>
                  <a:close/>
                  <a:moveTo>
                    <a:pt x="6828594" y="4604782"/>
                  </a:moveTo>
                  <a:cubicBezTo>
                    <a:pt x="6828594" y="4579370"/>
                    <a:pt x="6818431" y="4573017"/>
                    <a:pt x="6765074" y="4560311"/>
                  </a:cubicBezTo>
                  <a:cubicBezTo>
                    <a:pt x="6676147" y="4539981"/>
                    <a:pt x="6665983" y="4542523"/>
                    <a:pt x="6665983" y="4576829"/>
                  </a:cubicBezTo>
                  <a:cubicBezTo>
                    <a:pt x="6665983" y="4603511"/>
                    <a:pt x="6674876" y="4609864"/>
                    <a:pt x="6720610" y="4620029"/>
                  </a:cubicBezTo>
                  <a:cubicBezTo>
                    <a:pt x="6812079" y="4641629"/>
                    <a:pt x="6828594" y="4639088"/>
                    <a:pt x="6828594" y="4604782"/>
                  </a:cubicBezTo>
                  <a:close/>
                  <a:moveTo>
                    <a:pt x="1203277" y="4602241"/>
                  </a:moveTo>
                  <a:cubicBezTo>
                    <a:pt x="1203277" y="4589535"/>
                    <a:pt x="1195654" y="4584452"/>
                    <a:pt x="1184221" y="4589535"/>
                  </a:cubicBezTo>
                  <a:cubicBezTo>
                    <a:pt x="1174057" y="4593346"/>
                    <a:pt x="1165165" y="4590805"/>
                    <a:pt x="1165165" y="4584452"/>
                  </a:cubicBezTo>
                  <a:cubicBezTo>
                    <a:pt x="1165165" y="4576829"/>
                    <a:pt x="1156272" y="4571746"/>
                    <a:pt x="1144838" y="4571746"/>
                  </a:cubicBezTo>
                  <a:cubicBezTo>
                    <a:pt x="1134675" y="4571746"/>
                    <a:pt x="1128323" y="4566664"/>
                    <a:pt x="1132134" y="4560311"/>
                  </a:cubicBezTo>
                  <a:cubicBezTo>
                    <a:pt x="1142298" y="4545064"/>
                    <a:pt x="1106726" y="4532358"/>
                    <a:pt x="1080048" y="4542523"/>
                  </a:cubicBezTo>
                  <a:cubicBezTo>
                    <a:pt x="1067344" y="4546334"/>
                    <a:pt x="1060992" y="4546334"/>
                    <a:pt x="1066074" y="4541252"/>
                  </a:cubicBezTo>
                  <a:cubicBezTo>
                    <a:pt x="1076237" y="4528546"/>
                    <a:pt x="936493" y="4456122"/>
                    <a:pt x="921248" y="4465016"/>
                  </a:cubicBezTo>
                  <a:cubicBezTo>
                    <a:pt x="916167" y="4468828"/>
                    <a:pt x="911085" y="4465016"/>
                    <a:pt x="911085" y="4457393"/>
                  </a:cubicBezTo>
                  <a:cubicBezTo>
                    <a:pt x="911085" y="4448498"/>
                    <a:pt x="902193" y="4445957"/>
                    <a:pt x="890759" y="4449769"/>
                  </a:cubicBezTo>
                  <a:cubicBezTo>
                    <a:pt x="880596" y="4453581"/>
                    <a:pt x="874244" y="4452310"/>
                    <a:pt x="878055" y="4445957"/>
                  </a:cubicBezTo>
                  <a:cubicBezTo>
                    <a:pt x="881866" y="4440875"/>
                    <a:pt x="862810" y="4426898"/>
                    <a:pt x="834861" y="4415463"/>
                  </a:cubicBezTo>
                  <a:cubicBezTo>
                    <a:pt x="795479" y="4400216"/>
                    <a:pt x="784046" y="4398945"/>
                    <a:pt x="784046" y="4412922"/>
                  </a:cubicBezTo>
                  <a:cubicBezTo>
                    <a:pt x="784046" y="4429439"/>
                    <a:pt x="894570" y="4482805"/>
                    <a:pt x="928871" y="4482805"/>
                  </a:cubicBezTo>
                  <a:cubicBezTo>
                    <a:pt x="940304" y="4482805"/>
                    <a:pt x="949197" y="4487887"/>
                    <a:pt x="949197" y="4494240"/>
                  </a:cubicBezTo>
                  <a:cubicBezTo>
                    <a:pt x="949197" y="4506946"/>
                    <a:pt x="987309" y="4523464"/>
                    <a:pt x="1001283" y="4517111"/>
                  </a:cubicBezTo>
                  <a:cubicBezTo>
                    <a:pt x="1006365" y="4515840"/>
                    <a:pt x="1020339" y="4523464"/>
                    <a:pt x="1033043" y="4534899"/>
                  </a:cubicBezTo>
                  <a:cubicBezTo>
                    <a:pt x="1047018" y="4546334"/>
                    <a:pt x="1078778" y="4562852"/>
                    <a:pt x="1105456" y="4573017"/>
                  </a:cubicBezTo>
                  <a:cubicBezTo>
                    <a:pt x="1130864" y="4581911"/>
                    <a:pt x="1152461" y="4593346"/>
                    <a:pt x="1152461" y="4598429"/>
                  </a:cubicBezTo>
                  <a:cubicBezTo>
                    <a:pt x="1152461" y="4603511"/>
                    <a:pt x="1162624" y="4611135"/>
                    <a:pt x="1175328" y="4613676"/>
                  </a:cubicBezTo>
                  <a:cubicBezTo>
                    <a:pt x="1186761" y="4617488"/>
                    <a:pt x="1198195" y="4620029"/>
                    <a:pt x="1200736" y="4621299"/>
                  </a:cubicBezTo>
                  <a:cubicBezTo>
                    <a:pt x="1202006" y="4621299"/>
                    <a:pt x="1203277" y="4613676"/>
                    <a:pt x="1203277" y="4602241"/>
                  </a:cubicBezTo>
                  <a:close/>
                  <a:moveTo>
                    <a:pt x="3168581" y="4602241"/>
                  </a:moveTo>
                  <a:cubicBezTo>
                    <a:pt x="3164769" y="4598429"/>
                    <a:pt x="3153336" y="4597158"/>
                    <a:pt x="3144443" y="4600970"/>
                  </a:cubicBezTo>
                  <a:cubicBezTo>
                    <a:pt x="3134280" y="4604782"/>
                    <a:pt x="3138091" y="4608593"/>
                    <a:pt x="3152065" y="4608593"/>
                  </a:cubicBezTo>
                  <a:cubicBezTo>
                    <a:pt x="3166040" y="4609864"/>
                    <a:pt x="3173662" y="4606052"/>
                    <a:pt x="3168581" y="4602241"/>
                  </a:cubicBezTo>
                  <a:close/>
                  <a:moveTo>
                    <a:pt x="3947334" y="4520922"/>
                  </a:moveTo>
                  <a:cubicBezTo>
                    <a:pt x="3947334" y="4440875"/>
                    <a:pt x="3944793" y="4431981"/>
                    <a:pt x="3921926" y="4431981"/>
                  </a:cubicBezTo>
                  <a:cubicBezTo>
                    <a:pt x="3899059" y="4431981"/>
                    <a:pt x="3896518" y="4440875"/>
                    <a:pt x="3896518" y="4512028"/>
                  </a:cubicBezTo>
                  <a:cubicBezTo>
                    <a:pt x="3896518" y="4595888"/>
                    <a:pt x="3901600" y="4609864"/>
                    <a:pt x="3930819" y="4609864"/>
                  </a:cubicBezTo>
                  <a:cubicBezTo>
                    <a:pt x="3943523" y="4609864"/>
                    <a:pt x="3947334" y="4586993"/>
                    <a:pt x="3947334" y="4520922"/>
                  </a:cubicBezTo>
                  <a:close/>
                  <a:moveTo>
                    <a:pt x="7207172" y="4588264"/>
                  </a:moveTo>
                  <a:cubicBezTo>
                    <a:pt x="7228769" y="4566664"/>
                    <a:pt x="7226228" y="4565393"/>
                    <a:pt x="7179224" y="4550146"/>
                  </a:cubicBezTo>
                  <a:cubicBezTo>
                    <a:pt x="7152545" y="4542523"/>
                    <a:pt x="7113163" y="4534899"/>
                    <a:pt x="7094107" y="4534899"/>
                  </a:cubicBezTo>
                  <a:cubicBezTo>
                    <a:pt x="7038210" y="4533628"/>
                    <a:pt x="7054725" y="4574287"/>
                    <a:pt x="7116974" y="4592076"/>
                  </a:cubicBezTo>
                  <a:cubicBezTo>
                    <a:pt x="7184305" y="4612405"/>
                    <a:pt x="7181764" y="4613676"/>
                    <a:pt x="7207172" y="4588264"/>
                  </a:cubicBezTo>
                  <a:close/>
                  <a:moveTo>
                    <a:pt x="2682019" y="4570476"/>
                  </a:moveTo>
                  <a:cubicBezTo>
                    <a:pt x="2701075" y="4552687"/>
                    <a:pt x="2684559" y="4545064"/>
                    <a:pt x="2642636" y="4553958"/>
                  </a:cubicBezTo>
                  <a:cubicBezTo>
                    <a:pt x="2621040" y="4557770"/>
                    <a:pt x="2604524" y="4569205"/>
                    <a:pt x="2604524" y="4580640"/>
                  </a:cubicBezTo>
                  <a:cubicBezTo>
                    <a:pt x="2604524" y="4593346"/>
                    <a:pt x="2613417" y="4597158"/>
                    <a:pt x="2637555" y="4590805"/>
                  </a:cubicBezTo>
                  <a:cubicBezTo>
                    <a:pt x="2655340" y="4585723"/>
                    <a:pt x="2675667" y="4576829"/>
                    <a:pt x="2682019" y="4570476"/>
                  </a:cubicBezTo>
                  <a:close/>
                  <a:moveTo>
                    <a:pt x="7692464" y="4569205"/>
                  </a:moveTo>
                  <a:cubicBezTo>
                    <a:pt x="7695005" y="4552687"/>
                    <a:pt x="7684842" y="4546334"/>
                    <a:pt x="7648000" y="4539981"/>
                  </a:cubicBezTo>
                  <a:cubicBezTo>
                    <a:pt x="7621322" y="4536170"/>
                    <a:pt x="7578128" y="4527275"/>
                    <a:pt x="7552720" y="4522193"/>
                  </a:cubicBezTo>
                  <a:cubicBezTo>
                    <a:pt x="7527312" y="4515840"/>
                    <a:pt x="7503175" y="4513299"/>
                    <a:pt x="7499364" y="4517111"/>
                  </a:cubicBezTo>
                  <a:cubicBezTo>
                    <a:pt x="7486660" y="4529817"/>
                    <a:pt x="7538746" y="4566664"/>
                    <a:pt x="7587021" y="4579370"/>
                  </a:cubicBezTo>
                  <a:cubicBezTo>
                    <a:pt x="7658163" y="4597158"/>
                    <a:pt x="7687382" y="4594617"/>
                    <a:pt x="7692464" y="4569205"/>
                  </a:cubicBezTo>
                  <a:close/>
                  <a:moveTo>
                    <a:pt x="2629932" y="4545064"/>
                  </a:moveTo>
                  <a:cubicBezTo>
                    <a:pt x="2806518" y="4495510"/>
                    <a:pt x="2820492" y="4489157"/>
                    <a:pt x="2760783" y="4477722"/>
                  </a:cubicBezTo>
                  <a:cubicBezTo>
                    <a:pt x="2735375" y="4472640"/>
                    <a:pt x="2708697" y="4472640"/>
                    <a:pt x="2702345" y="4476452"/>
                  </a:cubicBezTo>
                  <a:cubicBezTo>
                    <a:pt x="2694723" y="4480263"/>
                    <a:pt x="2689641" y="4477722"/>
                    <a:pt x="2689641" y="4471369"/>
                  </a:cubicBezTo>
                  <a:cubicBezTo>
                    <a:pt x="2689641" y="4463746"/>
                    <a:pt x="2699804" y="4457393"/>
                    <a:pt x="2712508" y="4457393"/>
                  </a:cubicBezTo>
                  <a:cubicBezTo>
                    <a:pt x="2723942" y="4457393"/>
                    <a:pt x="2742998" y="4451040"/>
                    <a:pt x="2753161" y="4444687"/>
                  </a:cubicBezTo>
                  <a:cubicBezTo>
                    <a:pt x="2767135" y="4435792"/>
                    <a:pt x="2760783" y="4433251"/>
                    <a:pt x="2731564" y="4437063"/>
                  </a:cubicBezTo>
                  <a:cubicBezTo>
                    <a:pt x="2706156" y="4439604"/>
                    <a:pt x="2693452" y="4435792"/>
                    <a:pt x="2698534" y="4428169"/>
                  </a:cubicBezTo>
                  <a:cubicBezTo>
                    <a:pt x="2703615" y="4420545"/>
                    <a:pt x="2689641" y="4419275"/>
                    <a:pt x="2657881" y="4424357"/>
                  </a:cubicBezTo>
                  <a:cubicBezTo>
                    <a:pt x="2626121" y="4430710"/>
                    <a:pt x="2613417" y="4429439"/>
                    <a:pt x="2619769" y="4420545"/>
                  </a:cubicBezTo>
                  <a:cubicBezTo>
                    <a:pt x="2623580" y="4412922"/>
                    <a:pt x="2618499" y="4406569"/>
                    <a:pt x="2608336" y="4406569"/>
                  </a:cubicBezTo>
                  <a:cubicBezTo>
                    <a:pt x="2582928" y="4406569"/>
                    <a:pt x="2570224" y="4428169"/>
                    <a:pt x="2590550" y="4435792"/>
                  </a:cubicBezTo>
                  <a:cubicBezTo>
                    <a:pt x="2600713" y="4439604"/>
                    <a:pt x="2598172" y="4443416"/>
                    <a:pt x="2585468" y="4443416"/>
                  </a:cubicBezTo>
                  <a:cubicBezTo>
                    <a:pt x="2572764" y="4444687"/>
                    <a:pt x="2562601" y="4439604"/>
                    <a:pt x="2562601" y="4431981"/>
                  </a:cubicBezTo>
                  <a:cubicBezTo>
                    <a:pt x="2562601" y="4425628"/>
                    <a:pt x="2551168" y="4419275"/>
                    <a:pt x="2538464" y="4419275"/>
                  </a:cubicBezTo>
                  <a:cubicBezTo>
                    <a:pt x="2524489" y="4419275"/>
                    <a:pt x="2509245" y="4414192"/>
                    <a:pt x="2505433" y="4406569"/>
                  </a:cubicBezTo>
                  <a:cubicBezTo>
                    <a:pt x="2501622" y="4400216"/>
                    <a:pt x="2506704" y="4393863"/>
                    <a:pt x="2516867" y="4393863"/>
                  </a:cubicBezTo>
                  <a:cubicBezTo>
                    <a:pt x="2561331" y="4393863"/>
                    <a:pt x="2533382" y="4368451"/>
                    <a:pt x="2490189" y="4367180"/>
                  </a:cubicBezTo>
                  <a:cubicBezTo>
                    <a:pt x="2444454" y="4367180"/>
                    <a:pt x="2372042" y="4345580"/>
                    <a:pt x="2407613" y="4344310"/>
                  </a:cubicBezTo>
                  <a:cubicBezTo>
                    <a:pt x="2436832" y="4341768"/>
                    <a:pt x="2422858" y="4317627"/>
                    <a:pt x="2391098" y="4317627"/>
                  </a:cubicBezTo>
                  <a:cubicBezTo>
                    <a:pt x="2352986" y="4317627"/>
                    <a:pt x="2347904" y="4350663"/>
                    <a:pt x="2383475" y="4362098"/>
                  </a:cubicBezTo>
                  <a:cubicBezTo>
                    <a:pt x="2411424" y="4370992"/>
                    <a:pt x="2431750" y="4453581"/>
                    <a:pt x="2412694" y="4472640"/>
                  </a:cubicBezTo>
                  <a:cubicBezTo>
                    <a:pt x="2396179" y="4489157"/>
                    <a:pt x="2372042" y="4473910"/>
                    <a:pt x="2370771" y="4447228"/>
                  </a:cubicBezTo>
                  <a:cubicBezTo>
                    <a:pt x="2370771" y="4429439"/>
                    <a:pt x="2368231" y="4430710"/>
                    <a:pt x="2360608" y="4451040"/>
                  </a:cubicBezTo>
                  <a:cubicBezTo>
                    <a:pt x="2337741" y="4508216"/>
                    <a:pt x="2370771" y="4536170"/>
                    <a:pt x="2424128" y="4508216"/>
                  </a:cubicBezTo>
                  <a:cubicBezTo>
                    <a:pt x="2441914" y="4498052"/>
                    <a:pt x="2455888" y="4499322"/>
                    <a:pt x="2476214" y="4514569"/>
                  </a:cubicBezTo>
                  <a:cubicBezTo>
                    <a:pt x="2497811" y="4528546"/>
                    <a:pt x="2500352" y="4533628"/>
                    <a:pt x="2483837" y="4533628"/>
                  </a:cubicBezTo>
                  <a:cubicBezTo>
                    <a:pt x="2469862" y="4533628"/>
                    <a:pt x="2464781" y="4541252"/>
                    <a:pt x="2469862" y="4559040"/>
                  </a:cubicBezTo>
                  <a:cubicBezTo>
                    <a:pt x="2473674" y="4573017"/>
                    <a:pt x="2478755" y="4584452"/>
                    <a:pt x="2481296" y="4584452"/>
                  </a:cubicBezTo>
                  <a:cubicBezTo>
                    <a:pt x="2485107" y="4584452"/>
                    <a:pt x="2551168" y="4566664"/>
                    <a:pt x="2629932" y="4545064"/>
                  </a:cubicBezTo>
                  <a:close/>
                  <a:moveTo>
                    <a:pt x="7034398" y="4553958"/>
                  </a:moveTo>
                  <a:cubicBezTo>
                    <a:pt x="7034398" y="4522193"/>
                    <a:pt x="7025506" y="4517111"/>
                    <a:pt x="6945471" y="4501863"/>
                  </a:cubicBezTo>
                  <a:cubicBezTo>
                    <a:pt x="6921333" y="4496781"/>
                    <a:pt x="6890844" y="4490428"/>
                    <a:pt x="6879410" y="4487887"/>
                  </a:cubicBezTo>
                  <a:cubicBezTo>
                    <a:pt x="6861624" y="4482805"/>
                    <a:pt x="6856543" y="4489157"/>
                    <a:pt x="6856543" y="4519652"/>
                  </a:cubicBezTo>
                  <a:cubicBezTo>
                    <a:pt x="6856543" y="4553958"/>
                    <a:pt x="6861624" y="4559040"/>
                    <a:pt x="6911170" y="4569205"/>
                  </a:cubicBezTo>
                  <a:cubicBezTo>
                    <a:pt x="7008991" y="4592076"/>
                    <a:pt x="7034398" y="4588264"/>
                    <a:pt x="7034398" y="4553958"/>
                  </a:cubicBezTo>
                  <a:close/>
                  <a:moveTo>
                    <a:pt x="2803977" y="4532358"/>
                  </a:moveTo>
                  <a:cubicBezTo>
                    <a:pt x="2803977" y="4527275"/>
                    <a:pt x="2798895" y="4518381"/>
                    <a:pt x="2791273" y="4514569"/>
                  </a:cubicBezTo>
                  <a:cubicBezTo>
                    <a:pt x="2784921" y="4510758"/>
                    <a:pt x="2778569" y="4513299"/>
                    <a:pt x="2778569" y="4520922"/>
                  </a:cubicBezTo>
                  <a:cubicBezTo>
                    <a:pt x="2778569" y="4528546"/>
                    <a:pt x="2773487" y="4532358"/>
                    <a:pt x="2767135" y="4528546"/>
                  </a:cubicBezTo>
                  <a:cubicBezTo>
                    <a:pt x="2749350" y="4517111"/>
                    <a:pt x="2715049" y="4533628"/>
                    <a:pt x="2715049" y="4552687"/>
                  </a:cubicBezTo>
                  <a:cubicBezTo>
                    <a:pt x="2715049" y="4565393"/>
                    <a:pt x="2723942" y="4566664"/>
                    <a:pt x="2759513" y="4555228"/>
                  </a:cubicBezTo>
                  <a:cubicBezTo>
                    <a:pt x="2783650" y="4547605"/>
                    <a:pt x="2803977" y="4537440"/>
                    <a:pt x="2803977" y="4532358"/>
                  </a:cubicBezTo>
                  <a:close/>
                  <a:moveTo>
                    <a:pt x="6610086" y="4557770"/>
                  </a:moveTo>
                  <a:cubicBezTo>
                    <a:pt x="6621519" y="4538711"/>
                    <a:pt x="6603734" y="4524734"/>
                    <a:pt x="6549107" y="4515840"/>
                  </a:cubicBezTo>
                  <a:cubicBezTo>
                    <a:pt x="6486857" y="4504405"/>
                    <a:pt x="6481776" y="4536170"/>
                    <a:pt x="6542755" y="4556499"/>
                  </a:cubicBezTo>
                  <a:cubicBezTo>
                    <a:pt x="6597382" y="4574287"/>
                    <a:pt x="6599923" y="4574287"/>
                    <a:pt x="6610086" y="4557770"/>
                  </a:cubicBezTo>
                  <a:close/>
                  <a:moveTo>
                    <a:pt x="5221542" y="4317627"/>
                  </a:moveTo>
                  <a:cubicBezTo>
                    <a:pt x="5216461" y="4312545"/>
                    <a:pt x="5177078" y="4302380"/>
                    <a:pt x="5135155" y="4293486"/>
                  </a:cubicBezTo>
                  <a:cubicBezTo>
                    <a:pt x="5093232" y="4284592"/>
                    <a:pt x="4682894" y="4191838"/>
                    <a:pt x="4224281" y="4087649"/>
                  </a:cubicBezTo>
                  <a:cubicBezTo>
                    <a:pt x="3764397" y="3983460"/>
                    <a:pt x="3383278" y="3898330"/>
                    <a:pt x="3375655" y="3898330"/>
                  </a:cubicBezTo>
                  <a:cubicBezTo>
                    <a:pt x="3368033" y="3898330"/>
                    <a:pt x="3362951" y="3937719"/>
                    <a:pt x="3362951" y="3992354"/>
                  </a:cubicBezTo>
                  <a:cubicBezTo>
                    <a:pt x="3362951" y="4078755"/>
                    <a:pt x="3365492" y="4088920"/>
                    <a:pt x="3394711" y="4111790"/>
                  </a:cubicBezTo>
                  <a:cubicBezTo>
                    <a:pt x="3412497" y="4125767"/>
                    <a:pt x="3481098" y="4151179"/>
                    <a:pt x="3547159" y="4166426"/>
                  </a:cubicBezTo>
                  <a:cubicBezTo>
                    <a:pt x="3613220" y="4182944"/>
                    <a:pt x="3667847" y="4200732"/>
                    <a:pt x="3667847" y="4207085"/>
                  </a:cubicBezTo>
                  <a:cubicBezTo>
                    <a:pt x="3667847" y="4212168"/>
                    <a:pt x="3674199" y="4213438"/>
                    <a:pt x="3680551" y="4209626"/>
                  </a:cubicBezTo>
                  <a:cubicBezTo>
                    <a:pt x="3688173" y="4204544"/>
                    <a:pt x="3742800" y="4213438"/>
                    <a:pt x="3801238" y="4229956"/>
                  </a:cubicBezTo>
                  <a:cubicBezTo>
                    <a:pt x="3880003" y="4250286"/>
                    <a:pt x="3909222" y="4262991"/>
                    <a:pt x="3909222" y="4278239"/>
                  </a:cubicBezTo>
                  <a:cubicBezTo>
                    <a:pt x="3909222" y="4293486"/>
                    <a:pt x="3911763" y="4294756"/>
                    <a:pt x="3919385" y="4282050"/>
                  </a:cubicBezTo>
                  <a:cubicBezTo>
                    <a:pt x="3930819" y="4264262"/>
                    <a:pt x="4048966" y="4274427"/>
                    <a:pt x="4048966" y="4293486"/>
                  </a:cubicBezTo>
                  <a:cubicBezTo>
                    <a:pt x="4048966" y="4299839"/>
                    <a:pt x="4041343" y="4304921"/>
                    <a:pt x="4033721" y="4304921"/>
                  </a:cubicBezTo>
                  <a:cubicBezTo>
                    <a:pt x="4021017" y="4304921"/>
                    <a:pt x="4021017" y="4307462"/>
                    <a:pt x="4031180" y="4315086"/>
                  </a:cubicBezTo>
                  <a:cubicBezTo>
                    <a:pt x="4040073" y="4320168"/>
                    <a:pt x="4048966" y="4337957"/>
                    <a:pt x="4052777" y="4355745"/>
                  </a:cubicBezTo>
                  <a:cubicBezTo>
                    <a:pt x="4056588" y="4373533"/>
                    <a:pt x="4059129" y="4357016"/>
                    <a:pt x="4057858" y="4320168"/>
                  </a:cubicBezTo>
                  <a:cubicBezTo>
                    <a:pt x="4056588" y="4283321"/>
                    <a:pt x="4060399" y="4254097"/>
                    <a:pt x="4068022" y="4254097"/>
                  </a:cubicBezTo>
                  <a:cubicBezTo>
                    <a:pt x="4075644" y="4254097"/>
                    <a:pt x="4338616" y="4318898"/>
                    <a:pt x="4652404" y="4397675"/>
                  </a:cubicBezTo>
                  <a:lnTo>
                    <a:pt x="5224083" y="4541252"/>
                  </a:lnTo>
                  <a:lnTo>
                    <a:pt x="5227894" y="4434522"/>
                  </a:lnTo>
                  <a:cubicBezTo>
                    <a:pt x="5230435" y="4374804"/>
                    <a:pt x="5226624" y="4322709"/>
                    <a:pt x="5221542" y="4317627"/>
                  </a:cubicBezTo>
                  <a:close/>
                  <a:moveTo>
                    <a:pt x="6831135" y="4515840"/>
                  </a:moveTo>
                  <a:cubicBezTo>
                    <a:pt x="6831135" y="4481534"/>
                    <a:pt x="6814620" y="4472640"/>
                    <a:pt x="6726962" y="4458663"/>
                  </a:cubicBezTo>
                  <a:cubicBezTo>
                    <a:pt x="6668524" y="4448498"/>
                    <a:pt x="6665983" y="4449769"/>
                    <a:pt x="6665983" y="4477722"/>
                  </a:cubicBezTo>
                  <a:cubicBezTo>
                    <a:pt x="6665983" y="4501863"/>
                    <a:pt x="6677417" y="4510758"/>
                    <a:pt x="6726962" y="4526005"/>
                  </a:cubicBezTo>
                  <a:cubicBezTo>
                    <a:pt x="6814620" y="4552687"/>
                    <a:pt x="6831135" y="4551417"/>
                    <a:pt x="6831135" y="4515840"/>
                  </a:cubicBezTo>
                  <a:close/>
                  <a:moveTo>
                    <a:pt x="9990612" y="4518381"/>
                  </a:moveTo>
                  <a:cubicBezTo>
                    <a:pt x="9986801" y="4508216"/>
                    <a:pt x="9982989" y="4512028"/>
                    <a:pt x="9982989" y="4526005"/>
                  </a:cubicBezTo>
                  <a:cubicBezTo>
                    <a:pt x="9981719" y="4539981"/>
                    <a:pt x="9985530" y="4547605"/>
                    <a:pt x="9989341" y="4542523"/>
                  </a:cubicBezTo>
                  <a:cubicBezTo>
                    <a:pt x="9993153" y="4538711"/>
                    <a:pt x="9994423" y="4527275"/>
                    <a:pt x="9990612" y="4518381"/>
                  </a:cubicBezTo>
                  <a:close/>
                  <a:moveTo>
                    <a:pt x="2864956" y="4526005"/>
                  </a:moveTo>
                  <a:cubicBezTo>
                    <a:pt x="2880201" y="4520922"/>
                    <a:pt x="2892905" y="4510758"/>
                    <a:pt x="2892905" y="4500593"/>
                  </a:cubicBezTo>
                  <a:cubicBezTo>
                    <a:pt x="2892905" y="4487887"/>
                    <a:pt x="2885282" y="4486616"/>
                    <a:pt x="2854793" y="4496781"/>
                  </a:cubicBezTo>
                  <a:cubicBezTo>
                    <a:pt x="2834466" y="4504405"/>
                    <a:pt x="2816681" y="4515840"/>
                    <a:pt x="2816681" y="4522193"/>
                  </a:cubicBezTo>
                  <a:cubicBezTo>
                    <a:pt x="2816681" y="4534899"/>
                    <a:pt x="2825573" y="4536170"/>
                    <a:pt x="2864956" y="4526005"/>
                  </a:cubicBezTo>
                  <a:close/>
                  <a:moveTo>
                    <a:pt x="9890250" y="4499322"/>
                  </a:moveTo>
                  <a:cubicBezTo>
                    <a:pt x="9894062" y="4476452"/>
                    <a:pt x="9886439" y="4470099"/>
                    <a:pt x="9852138" y="4465016"/>
                  </a:cubicBezTo>
                  <a:cubicBezTo>
                    <a:pt x="9829271" y="4461204"/>
                    <a:pt x="9778455" y="4452310"/>
                    <a:pt x="9740344" y="4445957"/>
                  </a:cubicBezTo>
                  <a:cubicBezTo>
                    <a:pt x="9670472" y="4434522"/>
                    <a:pt x="9652686" y="4440875"/>
                    <a:pt x="9651416" y="4478993"/>
                  </a:cubicBezTo>
                  <a:cubicBezTo>
                    <a:pt x="9651416" y="4495510"/>
                    <a:pt x="9664120" y="4499322"/>
                    <a:pt x="9772103" y="4519652"/>
                  </a:cubicBezTo>
                  <a:cubicBezTo>
                    <a:pt x="9862302" y="4536170"/>
                    <a:pt x="9885169" y="4532358"/>
                    <a:pt x="9890250" y="4499322"/>
                  </a:cubicBezTo>
                  <a:close/>
                  <a:moveTo>
                    <a:pt x="6415715" y="4494240"/>
                  </a:moveTo>
                  <a:cubicBezTo>
                    <a:pt x="6397930" y="4476452"/>
                    <a:pt x="6297568" y="4465016"/>
                    <a:pt x="6297568" y="4481534"/>
                  </a:cubicBezTo>
                  <a:cubicBezTo>
                    <a:pt x="6297568" y="4489157"/>
                    <a:pt x="6312813" y="4498052"/>
                    <a:pt x="6333139" y="4503134"/>
                  </a:cubicBezTo>
                  <a:cubicBezTo>
                    <a:pt x="6352195" y="4506946"/>
                    <a:pt x="6373792" y="4512028"/>
                    <a:pt x="6380144" y="4513299"/>
                  </a:cubicBezTo>
                  <a:cubicBezTo>
                    <a:pt x="6401741" y="4519652"/>
                    <a:pt x="6427149" y="4505675"/>
                    <a:pt x="6415715" y="4494240"/>
                  </a:cubicBezTo>
                  <a:close/>
                  <a:moveTo>
                    <a:pt x="6618979" y="4443416"/>
                  </a:moveTo>
                  <a:cubicBezTo>
                    <a:pt x="6605004" y="4429439"/>
                    <a:pt x="6475424" y="4411651"/>
                    <a:pt x="6475424" y="4423087"/>
                  </a:cubicBezTo>
                  <a:cubicBezTo>
                    <a:pt x="6475424" y="4445957"/>
                    <a:pt x="6494480" y="4470099"/>
                    <a:pt x="6512265" y="4470099"/>
                  </a:cubicBezTo>
                  <a:cubicBezTo>
                    <a:pt x="6523699" y="4470099"/>
                    <a:pt x="6538944" y="4475181"/>
                    <a:pt x="6546566" y="4481534"/>
                  </a:cubicBezTo>
                  <a:cubicBezTo>
                    <a:pt x="6552918" y="4487887"/>
                    <a:pt x="6571974" y="4495510"/>
                    <a:pt x="6589760" y="4498052"/>
                  </a:cubicBezTo>
                  <a:cubicBezTo>
                    <a:pt x="6612627" y="4500593"/>
                    <a:pt x="6622790" y="4495510"/>
                    <a:pt x="6625331" y="4477722"/>
                  </a:cubicBezTo>
                  <a:cubicBezTo>
                    <a:pt x="6627871" y="4465016"/>
                    <a:pt x="6625331" y="4449769"/>
                    <a:pt x="6618979" y="4443416"/>
                  </a:cubicBezTo>
                  <a:close/>
                  <a:moveTo>
                    <a:pt x="6246752" y="4471369"/>
                  </a:moveTo>
                  <a:cubicBezTo>
                    <a:pt x="6246752" y="4454851"/>
                    <a:pt x="6235319" y="4448498"/>
                    <a:pt x="6179421" y="4438334"/>
                  </a:cubicBezTo>
                  <a:cubicBezTo>
                    <a:pt x="6124794" y="4428169"/>
                    <a:pt x="6115902" y="4445957"/>
                    <a:pt x="6167988" y="4466287"/>
                  </a:cubicBezTo>
                  <a:cubicBezTo>
                    <a:pt x="6212452" y="4484075"/>
                    <a:pt x="6246752" y="4486616"/>
                    <a:pt x="6246752" y="4471369"/>
                  </a:cubicBezTo>
                  <a:close/>
                  <a:moveTo>
                    <a:pt x="7034398" y="4452310"/>
                  </a:moveTo>
                  <a:cubicBezTo>
                    <a:pt x="7034398" y="4425628"/>
                    <a:pt x="7025506" y="4419275"/>
                    <a:pt x="6970879" y="4407839"/>
                  </a:cubicBezTo>
                  <a:cubicBezTo>
                    <a:pt x="6888303" y="4390051"/>
                    <a:pt x="6873058" y="4390051"/>
                    <a:pt x="6865436" y="4410381"/>
                  </a:cubicBezTo>
                  <a:cubicBezTo>
                    <a:pt x="6857813" y="4431981"/>
                    <a:pt x="6869247" y="4458663"/>
                    <a:pt x="6883221" y="4449769"/>
                  </a:cubicBezTo>
                  <a:cubicBezTo>
                    <a:pt x="6889573" y="4445957"/>
                    <a:pt x="6894655" y="4448498"/>
                    <a:pt x="6894655" y="4456122"/>
                  </a:cubicBezTo>
                  <a:cubicBezTo>
                    <a:pt x="6894655" y="4468828"/>
                    <a:pt x="6931496" y="4477722"/>
                    <a:pt x="7000098" y="4481534"/>
                  </a:cubicBezTo>
                  <a:cubicBezTo>
                    <a:pt x="7028046" y="4482805"/>
                    <a:pt x="7034398" y="4477722"/>
                    <a:pt x="7034398" y="4452310"/>
                  </a:cubicBezTo>
                  <a:close/>
                  <a:moveTo>
                    <a:pt x="9554866" y="4475181"/>
                  </a:moveTo>
                  <a:cubicBezTo>
                    <a:pt x="9575192" y="4467557"/>
                    <a:pt x="9584085" y="4419275"/>
                    <a:pt x="9566299" y="4419275"/>
                  </a:cubicBezTo>
                  <a:cubicBezTo>
                    <a:pt x="9559947" y="4419275"/>
                    <a:pt x="9509131" y="4411651"/>
                    <a:pt x="9451963" y="4401486"/>
                  </a:cubicBezTo>
                  <a:lnTo>
                    <a:pt x="9346521" y="4384969"/>
                  </a:lnTo>
                  <a:lnTo>
                    <a:pt x="9346521" y="4414192"/>
                  </a:lnTo>
                  <a:cubicBezTo>
                    <a:pt x="9346521" y="4445957"/>
                    <a:pt x="9350332" y="4447228"/>
                    <a:pt x="9467208" y="4468828"/>
                  </a:cubicBezTo>
                  <a:cubicBezTo>
                    <a:pt x="9502779" y="4475181"/>
                    <a:pt x="9531998" y="4480263"/>
                    <a:pt x="9533269" y="4481534"/>
                  </a:cubicBezTo>
                  <a:cubicBezTo>
                    <a:pt x="9534539" y="4481534"/>
                    <a:pt x="9543432" y="4478993"/>
                    <a:pt x="9554866" y="4475181"/>
                  </a:cubicBezTo>
                  <a:close/>
                  <a:moveTo>
                    <a:pt x="6828594" y="4414192"/>
                  </a:moveTo>
                  <a:cubicBezTo>
                    <a:pt x="6831135" y="4379886"/>
                    <a:pt x="6822242" y="4374804"/>
                    <a:pt x="6726962" y="4360827"/>
                  </a:cubicBezTo>
                  <a:cubicBezTo>
                    <a:pt x="6692662" y="4357016"/>
                    <a:pt x="6665983" y="4358286"/>
                    <a:pt x="6665983" y="4363369"/>
                  </a:cubicBezTo>
                  <a:cubicBezTo>
                    <a:pt x="6667254" y="4390051"/>
                    <a:pt x="6688850" y="4405298"/>
                    <a:pt x="6746018" y="4412922"/>
                  </a:cubicBezTo>
                  <a:cubicBezTo>
                    <a:pt x="6779049" y="4418004"/>
                    <a:pt x="6809538" y="4426898"/>
                    <a:pt x="6813349" y="4433251"/>
                  </a:cubicBezTo>
                  <a:cubicBezTo>
                    <a:pt x="6823513" y="4449769"/>
                    <a:pt x="6824783" y="4447228"/>
                    <a:pt x="6828594" y="4414192"/>
                  </a:cubicBezTo>
                  <a:close/>
                  <a:moveTo>
                    <a:pt x="6410634" y="4401486"/>
                  </a:moveTo>
                  <a:cubicBezTo>
                    <a:pt x="6399200" y="4391322"/>
                    <a:pt x="6292487" y="4379886"/>
                    <a:pt x="6301379" y="4388780"/>
                  </a:cubicBezTo>
                  <a:cubicBezTo>
                    <a:pt x="6319165" y="4406569"/>
                    <a:pt x="6405552" y="4428169"/>
                    <a:pt x="6410634" y="4415463"/>
                  </a:cubicBezTo>
                  <a:cubicBezTo>
                    <a:pt x="6411904" y="4410381"/>
                    <a:pt x="6411904" y="4402757"/>
                    <a:pt x="6410634" y="4401486"/>
                  </a:cubicBezTo>
                  <a:close/>
                  <a:moveTo>
                    <a:pt x="9270297" y="4401486"/>
                  </a:moveTo>
                  <a:cubicBezTo>
                    <a:pt x="9270297" y="4376074"/>
                    <a:pt x="9262674" y="4370992"/>
                    <a:pt x="9216940" y="4364639"/>
                  </a:cubicBezTo>
                  <a:cubicBezTo>
                    <a:pt x="9186451" y="4360827"/>
                    <a:pt x="9138175" y="4353204"/>
                    <a:pt x="9108956" y="4348121"/>
                  </a:cubicBezTo>
                  <a:cubicBezTo>
                    <a:pt x="9056870" y="4340498"/>
                    <a:pt x="9054329" y="4341768"/>
                    <a:pt x="9054329" y="4370992"/>
                  </a:cubicBezTo>
                  <a:cubicBezTo>
                    <a:pt x="9054329" y="4398945"/>
                    <a:pt x="9061952" y="4402757"/>
                    <a:pt x="9134364" y="4415463"/>
                  </a:cubicBezTo>
                  <a:cubicBezTo>
                    <a:pt x="9265215" y="4435792"/>
                    <a:pt x="9270297" y="4435792"/>
                    <a:pt x="9270297" y="4401486"/>
                  </a:cubicBezTo>
                  <a:close/>
                  <a:moveTo>
                    <a:pt x="9902954" y="4391322"/>
                  </a:moveTo>
                  <a:cubicBezTo>
                    <a:pt x="9934714" y="4359557"/>
                    <a:pt x="9915658" y="4346851"/>
                    <a:pt x="9820379" y="4332874"/>
                  </a:cubicBezTo>
                  <a:cubicBezTo>
                    <a:pt x="9678094" y="4311274"/>
                    <a:pt x="9664120" y="4312545"/>
                    <a:pt x="9664120" y="4346851"/>
                  </a:cubicBezTo>
                  <a:cubicBezTo>
                    <a:pt x="9664120" y="4372263"/>
                    <a:pt x="9671742" y="4377345"/>
                    <a:pt x="9712395" y="4379886"/>
                  </a:cubicBezTo>
                  <a:cubicBezTo>
                    <a:pt x="9737803" y="4381157"/>
                    <a:pt x="9782267" y="4387510"/>
                    <a:pt x="9810215" y="4393863"/>
                  </a:cubicBezTo>
                  <a:cubicBezTo>
                    <a:pt x="9883898" y="4407839"/>
                    <a:pt x="9886439" y="4407839"/>
                    <a:pt x="9902954" y="4391322"/>
                  </a:cubicBezTo>
                  <a:close/>
                  <a:moveTo>
                    <a:pt x="6241671" y="4365910"/>
                  </a:moveTo>
                  <a:cubicBezTo>
                    <a:pt x="6230237" y="4359557"/>
                    <a:pt x="6208640" y="4358286"/>
                    <a:pt x="6194666" y="4362098"/>
                  </a:cubicBezTo>
                  <a:cubicBezTo>
                    <a:pt x="6174340" y="4368451"/>
                    <a:pt x="6170529" y="4367180"/>
                    <a:pt x="6176881" y="4354474"/>
                  </a:cubicBezTo>
                  <a:cubicBezTo>
                    <a:pt x="6184503" y="4343039"/>
                    <a:pt x="6180692" y="4340498"/>
                    <a:pt x="6165447" y="4346851"/>
                  </a:cubicBezTo>
                  <a:cubicBezTo>
                    <a:pt x="6152743" y="4351933"/>
                    <a:pt x="6138769" y="4355745"/>
                    <a:pt x="6134957" y="4355745"/>
                  </a:cubicBezTo>
                  <a:cubicBezTo>
                    <a:pt x="6129876" y="4357016"/>
                    <a:pt x="6142580" y="4364639"/>
                    <a:pt x="6164177" y="4373533"/>
                  </a:cubicBezTo>
                  <a:cubicBezTo>
                    <a:pt x="6208640" y="4391322"/>
                    <a:pt x="6277242" y="4386239"/>
                    <a:pt x="6241671" y="4365910"/>
                  </a:cubicBezTo>
                  <a:close/>
                  <a:moveTo>
                    <a:pt x="8978105" y="4355745"/>
                  </a:moveTo>
                  <a:cubicBezTo>
                    <a:pt x="8978105" y="4329062"/>
                    <a:pt x="8971753" y="4326521"/>
                    <a:pt x="8851066" y="4306192"/>
                  </a:cubicBezTo>
                  <a:cubicBezTo>
                    <a:pt x="8776112" y="4293486"/>
                    <a:pt x="8762138" y="4296027"/>
                    <a:pt x="8762138" y="4323980"/>
                  </a:cubicBezTo>
                  <a:cubicBezTo>
                    <a:pt x="8762138" y="4346851"/>
                    <a:pt x="8776112" y="4354474"/>
                    <a:pt x="8840903" y="4367180"/>
                  </a:cubicBezTo>
                  <a:cubicBezTo>
                    <a:pt x="8941264" y="4387510"/>
                    <a:pt x="8978105" y="4383698"/>
                    <a:pt x="8978105" y="4355745"/>
                  </a:cubicBezTo>
                  <a:close/>
                  <a:moveTo>
                    <a:pt x="9575192" y="4318898"/>
                  </a:moveTo>
                  <a:cubicBezTo>
                    <a:pt x="9575192" y="4301109"/>
                    <a:pt x="9556136" y="4293486"/>
                    <a:pt x="9477371" y="4283321"/>
                  </a:cubicBezTo>
                  <a:cubicBezTo>
                    <a:pt x="9378280" y="4270615"/>
                    <a:pt x="9354143" y="4276968"/>
                    <a:pt x="9366847" y="4311274"/>
                  </a:cubicBezTo>
                  <a:cubicBezTo>
                    <a:pt x="9373199" y="4326521"/>
                    <a:pt x="9529458" y="4354474"/>
                    <a:pt x="9559947" y="4345580"/>
                  </a:cubicBezTo>
                  <a:cubicBezTo>
                    <a:pt x="9567570" y="4343039"/>
                    <a:pt x="9575192" y="4330333"/>
                    <a:pt x="9575192" y="4318898"/>
                  </a:cubicBezTo>
                  <a:close/>
                  <a:moveTo>
                    <a:pt x="1343020" y="4315086"/>
                  </a:moveTo>
                  <a:cubicBezTo>
                    <a:pt x="1343020" y="4298568"/>
                    <a:pt x="1275689" y="4254097"/>
                    <a:pt x="1252822" y="4254097"/>
                  </a:cubicBezTo>
                  <a:cubicBezTo>
                    <a:pt x="1246470" y="4254097"/>
                    <a:pt x="1241389" y="4264262"/>
                    <a:pt x="1241389" y="4275697"/>
                  </a:cubicBezTo>
                  <a:cubicBezTo>
                    <a:pt x="1241389" y="4287133"/>
                    <a:pt x="1245200" y="4293486"/>
                    <a:pt x="1249011" y="4288403"/>
                  </a:cubicBezTo>
                  <a:cubicBezTo>
                    <a:pt x="1252822" y="4284592"/>
                    <a:pt x="1274419" y="4292215"/>
                    <a:pt x="1296016" y="4306192"/>
                  </a:cubicBezTo>
                  <a:cubicBezTo>
                    <a:pt x="1344291" y="4335415"/>
                    <a:pt x="1343020" y="4334145"/>
                    <a:pt x="1343020" y="4315086"/>
                  </a:cubicBezTo>
                  <a:close/>
                  <a:moveTo>
                    <a:pt x="8689725" y="4311274"/>
                  </a:moveTo>
                  <a:cubicBezTo>
                    <a:pt x="8694807" y="4301109"/>
                    <a:pt x="8693537" y="4290945"/>
                    <a:pt x="8688455" y="4287133"/>
                  </a:cubicBezTo>
                  <a:cubicBezTo>
                    <a:pt x="8678292" y="4280780"/>
                    <a:pt x="8536007" y="4254097"/>
                    <a:pt x="8511870" y="4254097"/>
                  </a:cubicBezTo>
                  <a:cubicBezTo>
                    <a:pt x="8482651" y="4254097"/>
                    <a:pt x="8492814" y="4303651"/>
                    <a:pt x="8524574" y="4310004"/>
                  </a:cubicBezTo>
                  <a:cubicBezTo>
                    <a:pt x="8539818" y="4313815"/>
                    <a:pt x="8563956" y="4318898"/>
                    <a:pt x="8577930" y="4321439"/>
                  </a:cubicBezTo>
                  <a:cubicBezTo>
                    <a:pt x="8635098" y="4334145"/>
                    <a:pt x="8683373" y="4330333"/>
                    <a:pt x="8689725" y="4311274"/>
                  </a:cubicBezTo>
                  <a:close/>
                  <a:moveTo>
                    <a:pt x="1166435" y="4287133"/>
                  </a:moveTo>
                  <a:cubicBezTo>
                    <a:pt x="1144838" y="4260450"/>
                    <a:pt x="1025421" y="4223603"/>
                    <a:pt x="1010176" y="4238850"/>
                  </a:cubicBezTo>
                  <a:cubicBezTo>
                    <a:pt x="993661" y="4255368"/>
                    <a:pt x="1083859" y="4296027"/>
                    <a:pt x="1116890" y="4288403"/>
                  </a:cubicBezTo>
                  <a:cubicBezTo>
                    <a:pt x="1129594" y="4284592"/>
                    <a:pt x="1138486" y="4285862"/>
                    <a:pt x="1137216" y="4290945"/>
                  </a:cubicBezTo>
                  <a:cubicBezTo>
                    <a:pt x="1134675" y="4311274"/>
                    <a:pt x="1141027" y="4316356"/>
                    <a:pt x="1158813" y="4310004"/>
                  </a:cubicBezTo>
                  <a:cubicBezTo>
                    <a:pt x="1172787" y="4304921"/>
                    <a:pt x="1174057" y="4297298"/>
                    <a:pt x="1166435" y="4287133"/>
                  </a:cubicBezTo>
                  <a:close/>
                  <a:moveTo>
                    <a:pt x="4010854" y="4304921"/>
                  </a:moveTo>
                  <a:cubicBezTo>
                    <a:pt x="4010854" y="4298568"/>
                    <a:pt x="3994339" y="4292215"/>
                    <a:pt x="3972742" y="4292215"/>
                  </a:cubicBezTo>
                  <a:cubicBezTo>
                    <a:pt x="3952416" y="4292215"/>
                    <a:pt x="3934630" y="4298568"/>
                    <a:pt x="3934630" y="4304921"/>
                  </a:cubicBezTo>
                  <a:cubicBezTo>
                    <a:pt x="3934630" y="4312545"/>
                    <a:pt x="3952416" y="4317627"/>
                    <a:pt x="3972742" y="4317627"/>
                  </a:cubicBezTo>
                  <a:cubicBezTo>
                    <a:pt x="3994339" y="4317627"/>
                    <a:pt x="4010854" y="4312545"/>
                    <a:pt x="4010854" y="4304921"/>
                  </a:cubicBezTo>
                  <a:close/>
                  <a:moveTo>
                    <a:pt x="9283001" y="4287133"/>
                  </a:moveTo>
                  <a:cubicBezTo>
                    <a:pt x="9283001" y="4260450"/>
                    <a:pt x="9275378" y="4256638"/>
                    <a:pt x="9195343" y="4242662"/>
                  </a:cubicBezTo>
                  <a:cubicBezTo>
                    <a:pt x="9070844" y="4222332"/>
                    <a:pt x="9064492" y="4223603"/>
                    <a:pt x="9069574" y="4257909"/>
                  </a:cubicBezTo>
                  <a:cubicBezTo>
                    <a:pt x="9073385" y="4282050"/>
                    <a:pt x="9084819" y="4287133"/>
                    <a:pt x="9168665" y="4299839"/>
                  </a:cubicBezTo>
                  <a:cubicBezTo>
                    <a:pt x="9220751" y="4308733"/>
                    <a:pt x="9267756" y="4315086"/>
                    <a:pt x="9274108" y="4316356"/>
                  </a:cubicBezTo>
                  <a:cubicBezTo>
                    <a:pt x="9279189" y="4316356"/>
                    <a:pt x="9283001" y="4303651"/>
                    <a:pt x="9283001" y="4287133"/>
                  </a:cubicBezTo>
                  <a:close/>
                  <a:moveTo>
                    <a:pt x="1402729" y="4260450"/>
                  </a:moveTo>
                  <a:cubicBezTo>
                    <a:pt x="1393836" y="4240121"/>
                    <a:pt x="1355724" y="4233768"/>
                    <a:pt x="1355724" y="4254097"/>
                  </a:cubicBezTo>
                  <a:cubicBezTo>
                    <a:pt x="1355724" y="4266803"/>
                    <a:pt x="1396377" y="4293486"/>
                    <a:pt x="1405270" y="4285862"/>
                  </a:cubicBezTo>
                  <a:cubicBezTo>
                    <a:pt x="1407810" y="4283321"/>
                    <a:pt x="1406540" y="4271886"/>
                    <a:pt x="1402729" y="4260450"/>
                  </a:cubicBezTo>
                  <a:close/>
                  <a:moveTo>
                    <a:pt x="6221344" y="4265533"/>
                  </a:moveTo>
                  <a:cubicBezTo>
                    <a:pt x="6174340" y="4252827"/>
                    <a:pt x="6132417" y="4252827"/>
                    <a:pt x="6132417" y="4265533"/>
                  </a:cubicBezTo>
                  <a:cubicBezTo>
                    <a:pt x="6132417" y="4279509"/>
                    <a:pt x="6190855" y="4288403"/>
                    <a:pt x="6227696" y="4280780"/>
                  </a:cubicBezTo>
                  <a:cubicBezTo>
                    <a:pt x="6250564" y="4275697"/>
                    <a:pt x="6250564" y="4273156"/>
                    <a:pt x="6221344" y="4265533"/>
                  </a:cubicBezTo>
                  <a:close/>
                  <a:moveTo>
                    <a:pt x="8431835" y="4268074"/>
                  </a:moveTo>
                  <a:cubicBezTo>
                    <a:pt x="8431835" y="4247744"/>
                    <a:pt x="8416590" y="4241391"/>
                    <a:pt x="8341637" y="4228685"/>
                  </a:cubicBezTo>
                  <a:cubicBezTo>
                    <a:pt x="8266683" y="4215979"/>
                    <a:pt x="8248898" y="4215979"/>
                    <a:pt x="8240005" y="4229956"/>
                  </a:cubicBezTo>
                  <a:cubicBezTo>
                    <a:pt x="8220949" y="4260450"/>
                    <a:pt x="8226031" y="4264262"/>
                    <a:pt x="8295903" y="4276968"/>
                  </a:cubicBezTo>
                  <a:cubicBezTo>
                    <a:pt x="8406427" y="4297298"/>
                    <a:pt x="8431835" y="4296027"/>
                    <a:pt x="8431835" y="4268074"/>
                  </a:cubicBezTo>
                  <a:close/>
                  <a:moveTo>
                    <a:pt x="9928362" y="4262991"/>
                  </a:moveTo>
                  <a:cubicBezTo>
                    <a:pt x="9932173" y="4247744"/>
                    <a:pt x="9924551" y="4241391"/>
                    <a:pt x="9902954" y="4241391"/>
                  </a:cubicBezTo>
                  <a:cubicBezTo>
                    <a:pt x="9882628" y="4241391"/>
                    <a:pt x="9878817" y="4237580"/>
                    <a:pt x="9890250" y="4229956"/>
                  </a:cubicBezTo>
                  <a:cubicBezTo>
                    <a:pt x="9905495" y="4221062"/>
                    <a:pt x="9756859" y="4190567"/>
                    <a:pt x="9695880" y="4190567"/>
                  </a:cubicBezTo>
                  <a:cubicBezTo>
                    <a:pt x="9664120" y="4190567"/>
                    <a:pt x="9673013" y="4240121"/>
                    <a:pt x="9706043" y="4246474"/>
                  </a:cubicBezTo>
                  <a:cubicBezTo>
                    <a:pt x="9721288" y="4250286"/>
                    <a:pt x="9768292" y="4260450"/>
                    <a:pt x="9810215" y="4270615"/>
                  </a:cubicBezTo>
                  <a:cubicBezTo>
                    <a:pt x="9901684" y="4293486"/>
                    <a:pt x="9923281" y="4292215"/>
                    <a:pt x="9928362" y="4262991"/>
                  </a:cubicBezTo>
                  <a:close/>
                  <a:moveTo>
                    <a:pt x="1343020" y="4249015"/>
                  </a:moveTo>
                  <a:cubicBezTo>
                    <a:pt x="1343020" y="4238850"/>
                    <a:pt x="1327775" y="4224874"/>
                    <a:pt x="1308720" y="4218521"/>
                  </a:cubicBezTo>
                  <a:cubicBezTo>
                    <a:pt x="1288393" y="4212168"/>
                    <a:pt x="1262985" y="4202003"/>
                    <a:pt x="1250281" y="4196920"/>
                  </a:cubicBezTo>
                  <a:cubicBezTo>
                    <a:pt x="1207088" y="4179132"/>
                    <a:pt x="1233766" y="4221062"/>
                    <a:pt x="1279500" y="4243933"/>
                  </a:cubicBezTo>
                  <a:cubicBezTo>
                    <a:pt x="1335398" y="4270615"/>
                    <a:pt x="1343020" y="4270615"/>
                    <a:pt x="1343020" y="4249015"/>
                  </a:cubicBezTo>
                  <a:close/>
                  <a:moveTo>
                    <a:pt x="8984457" y="4235038"/>
                  </a:moveTo>
                  <a:cubicBezTo>
                    <a:pt x="8984457" y="4214709"/>
                    <a:pt x="8970483" y="4208356"/>
                    <a:pt x="8895530" y="4194379"/>
                  </a:cubicBezTo>
                  <a:cubicBezTo>
                    <a:pt x="8773572" y="4174050"/>
                    <a:pt x="8772301" y="4174050"/>
                    <a:pt x="8777383" y="4205815"/>
                  </a:cubicBezTo>
                  <a:cubicBezTo>
                    <a:pt x="8779924" y="4229956"/>
                    <a:pt x="8793898" y="4237580"/>
                    <a:pt x="8851066" y="4249015"/>
                  </a:cubicBezTo>
                  <a:cubicBezTo>
                    <a:pt x="8948886" y="4270615"/>
                    <a:pt x="8984457" y="4266803"/>
                    <a:pt x="8984457" y="4235038"/>
                  </a:cubicBezTo>
                  <a:close/>
                  <a:moveTo>
                    <a:pt x="5459106" y="4241391"/>
                  </a:moveTo>
                  <a:cubicBezTo>
                    <a:pt x="5459106" y="4235038"/>
                    <a:pt x="5456566" y="4228685"/>
                    <a:pt x="5454025" y="4228685"/>
                  </a:cubicBezTo>
                  <a:cubicBezTo>
                    <a:pt x="5450214" y="4228685"/>
                    <a:pt x="5443862" y="4235038"/>
                    <a:pt x="5440050" y="4241391"/>
                  </a:cubicBezTo>
                  <a:cubicBezTo>
                    <a:pt x="5436239" y="4249015"/>
                    <a:pt x="5438780" y="4254097"/>
                    <a:pt x="5445132" y="4254097"/>
                  </a:cubicBezTo>
                  <a:cubicBezTo>
                    <a:pt x="5452754" y="4254097"/>
                    <a:pt x="5459106" y="4249015"/>
                    <a:pt x="5459106" y="4241391"/>
                  </a:cubicBezTo>
                  <a:close/>
                  <a:moveTo>
                    <a:pt x="8161240" y="4222332"/>
                  </a:moveTo>
                  <a:cubicBezTo>
                    <a:pt x="8161240" y="4200732"/>
                    <a:pt x="8130751" y="4190567"/>
                    <a:pt x="8059609" y="4186756"/>
                  </a:cubicBezTo>
                  <a:cubicBezTo>
                    <a:pt x="8032930" y="4185485"/>
                    <a:pt x="8015145" y="4177861"/>
                    <a:pt x="8017686" y="4170238"/>
                  </a:cubicBezTo>
                  <a:cubicBezTo>
                    <a:pt x="8020226" y="4162614"/>
                    <a:pt x="8007522" y="4160073"/>
                    <a:pt x="7982115" y="4163885"/>
                  </a:cubicBezTo>
                  <a:cubicBezTo>
                    <a:pt x="7960518" y="4167697"/>
                    <a:pt x="7951625" y="4171508"/>
                    <a:pt x="7963059" y="4174050"/>
                  </a:cubicBezTo>
                  <a:cubicBezTo>
                    <a:pt x="7975763" y="4176591"/>
                    <a:pt x="7987196" y="4190567"/>
                    <a:pt x="7991007" y="4203273"/>
                  </a:cubicBezTo>
                  <a:cubicBezTo>
                    <a:pt x="7994818" y="4219791"/>
                    <a:pt x="8011334" y="4228685"/>
                    <a:pt x="8045634" y="4232497"/>
                  </a:cubicBezTo>
                  <a:cubicBezTo>
                    <a:pt x="8149807" y="4242662"/>
                    <a:pt x="8161240" y="4241391"/>
                    <a:pt x="8161240" y="4222332"/>
                  </a:cubicBezTo>
                  <a:close/>
                  <a:moveTo>
                    <a:pt x="9321113" y="4209626"/>
                  </a:moveTo>
                  <a:cubicBezTo>
                    <a:pt x="9321113" y="4198191"/>
                    <a:pt x="9309679" y="4190567"/>
                    <a:pt x="9294434" y="4190567"/>
                  </a:cubicBezTo>
                  <a:cubicBezTo>
                    <a:pt x="9271567" y="4190567"/>
                    <a:pt x="9270297" y="4188026"/>
                    <a:pt x="9283001" y="4171508"/>
                  </a:cubicBezTo>
                  <a:cubicBezTo>
                    <a:pt x="9308409" y="4139744"/>
                    <a:pt x="9285541" y="4128308"/>
                    <a:pt x="9175017" y="4119414"/>
                  </a:cubicBezTo>
                  <a:lnTo>
                    <a:pt x="9073385" y="4111790"/>
                  </a:lnTo>
                  <a:lnTo>
                    <a:pt x="9072115" y="4151179"/>
                  </a:lnTo>
                  <a:cubicBezTo>
                    <a:pt x="9070844" y="4172779"/>
                    <a:pt x="9070844" y="4190567"/>
                    <a:pt x="9072115" y="4191838"/>
                  </a:cubicBezTo>
                  <a:cubicBezTo>
                    <a:pt x="9074656" y="4194379"/>
                    <a:pt x="9279189" y="4226144"/>
                    <a:pt x="9299516" y="4227415"/>
                  </a:cubicBezTo>
                  <a:cubicBezTo>
                    <a:pt x="9310949" y="4227415"/>
                    <a:pt x="9321113" y="4219791"/>
                    <a:pt x="9321113" y="4209626"/>
                  </a:cubicBezTo>
                  <a:close/>
                  <a:moveTo>
                    <a:pt x="2433021" y="4143555"/>
                  </a:moveTo>
                  <a:cubicBezTo>
                    <a:pt x="2435562" y="4088920"/>
                    <a:pt x="2417776" y="4044449"/>
                    <a:pt x="2398720" y="4055884"/>
                  </a:cubicBezTo>
                  <a:cubicBezTo>
                    <a:pt x="2394909" y="4058425"/>
                    <a:pt x="2393639" y="4095273"/>
                    <a:pt x="2394909" y="4137202"/>
                  </a:cubicBezTo>
                  <a:cubicBezTo>
                    <a:pt x="2399991" y="4229956"/>
                    <a:pt x="2429210" y="4235038"/>
                    <a:pt x="2433021" y="4143555"/>
                  </a:cubicBezTo>
                  <a:close/>
                  <a:moveTo>
                    <a:pt x="8698618" y="4191838"/>
                  </a:moveTo>
                  <a:cubicBezTo>
                    <a:pt x="8698618" y="4174050"/>
                    <a:pt x="8685914" y="4166426"/>
                    <a:pt x="8645261" y="4160073"/>
                  </a:cubicBezTo>
                  <a:cubicBezTo>
                    <a:pt x="8614772" y="4154991"/>
                    <a:pt x="8571578" y="4148638"/>
                    <a:pt x="8549982" y="4144826"/>
                  </a:cubicBezTo>
                  <a:cubicBezTo>
                    <a:pt x="8511870" y="4137202"/>
                    <a:pt x="8508059" y="4139744"/>
                    <a:pt x="8508059" y="4168967"/>
                  </a:cubicBezTo>
                  <a:cubicBezTo>
                    <a:pt x="8508059" y="4204544"/>
                    <a:pt x="8524574" y="4209626"/>
                    <a:pt x="8645261" y="4213438"/>
                  </a:cubicBezTo>
                  <a:cubicBezTo>
                    <a:pt x="8689725" y="4215979"/>
                    <a:pt x="8698618" y="4212168"/>
                    <a:pt x="8698618" y="4191838"/>
                  </a:cubicBezTo>
                  <a:close/>
                  <a:moveTo>
                    <a:pt x="9579003" y="4196920"/>
                  </a:moveTo>
                  <a:cubicBezTo>
                    <a:pt x="9587896" y="4175320"/>
                    <a:pt x="9537080" y="4163885"/>
                    <a:pt x="9431637" y="4160073"/>
                  </a:cubicBezTo>
                  <a:cubicBezTo>
                    <a:pt x="9382092" y="4158802"/>
                    <a:pt x="9365576" y="4162614"/>
                    <a:pt x="9365576" y="4177861"/>
                  </a:cubicBezTo>
                  <a:cubicBezTo>
                    <a:pt x="9365576" y="4200732"/>
                    <a:pt x="9410040" y="4213438"/>
                    <a:pt x="9500239" y="4214709"/>
                  </a:cubicBezTo>
                  <a:cubicBezTo>
                    <a:pt x="9552325" y="4215979"/>
                    <a:pt x="9573922" y="4210897"/>
                    <a:pt x="9579003" y="4196920"/>
                  </a:cubicBezTo>
                  <a:close/>
                  <a:moveTo>
                    <a:pt x="1161354" y="4179132"/>
                  </a:moveTo>
                  <a:cubicBezTo>
                    <a:pt x="1160083" y="4148638"/>
                    <a:pt x="1036855" y="4106708"/>
                    <a:pt x="1003824" y="4124496"/>
                  </a:cubicBezTo>
                  <a:cubicBezTo>
                    <a:pt x="986039" y="4135932"/>
                    <a:pt x="986039" y="4137202"/>
                    <a:pt x="1010176" y="4144826"/>
                  </a:cubicBezTo>
                  <a:cubicBezTo>
                    <a:pt x="1025421" y="4149908"/>
                    <a:pt x="1044477" y="4149908"/>
                    <a:pt x="1053370" y="4144826"/>
                  </a:cubicBezTo>
                  <a:cubicBezTo>
                    <a:pt x="1062263" y="4139744"/>
                    <a:pt x="1066074" y="4141014"/>
                    <a:pt x="1059722" y="4146097"/>
                  </a:cubicBezTo>
                  <a:cubicBezTo>
                    <a:pt x="1054640" y="4152450"/>
                    <a:pt x="1072426" y="4166426"/>
                    <a:pt x="1097834" y="4179132"/>
                  </a:cubicBezTo>
                  <a:cubicBezTo>
                    <a:pt x="1160083" y="4208356"/>
                    <a:pt x="1163894" y="4208356"/>
                    <a:pt x="1161354" y="4179132"/>
                  </a:cubicBezTo>
                  <a:close/>
                  <a:moveTo>
                    <a:pt x="7910972" y="4194379"/>
                  </a:moveTo>
                  <a:cubicBezTo>
                    <a:pt x="7909702" y="4167697"/>
                    <a:pt x="7885564" y="4153720"/>
                    <a:pt x="7818233" y="4146097"/>
                  </a:cubicBezTo>
                  <a:cubicBezTo>
                    <a:pt x="7749632" y="4137202"/>
                    <a:pt x="7743280" y="4138473"/>
                    <a:pt x="7748361" y="4160073"/>
                  </a:cubicBezTo>
                  <a:cubicBezTo>
                    <a:pt x="7750902" y="4177861"/>
                    <a:pt x="7767417" y="4186756"/>
                    <a:pt x="7802989" y="4191838"/>
                  </a:cubicBezTo>
                  <a:cubicBezTo>
                    <a:pt x="7880483" y="4203273"/>
                    <a:pt x="7910972" y="4204544"/>
                    <a:pt x="7910972" y="4194379"/>
                  </a:cubicBezTo>
                  <a:close/>
                  <a:moveTo>
                    <a:pt x="2369501" y="4181673"/>
                  </a:moveTo>
                  <a:cubicBezTo>
                    <a:pt x="2358067" y="4179132"/>
                    <a:pt x="2345363" y="4163885"/>
                    <a:pt x="2342823" y="4148638"/>
                  </a:cubicBezTo>
                  <a:cubicBezTo>
                    <a:pt x="2337741" y="4125767"/>
                    <a:pt x="2336471" y="4127038"/>
                    <a:pt x="2335200" y="4156261"/>
                  </a:cubicBezTo>
                  <a:cubicBezTo>
                    <a:pt x="2333930" y="4184214"/>
                    <a:pt x="2339011" y="4190567"/>
                    <a:pt x="2363149" y="4189297"/>
                  </a:cubicBezTo>
                  <a:cubicBezTo>
                    <a:pt x="2382205" y="4188026"/>
                    <a:pt x="2384746" y="4185485"/>
                    <a:pt x="2369501" y="4181673"/>
                  </a:cubicBezTo>
                  <a:close/>
                  <a:moveTo>
                    <a:pt x="7644189" y="4172779"/>
                  </a:moveTo>
                  <a:cubicBezTo>
                    <a:pt x="7644189" y="4162614"/>
                    <a:pt x="7627674" y="4151179"/>
                    <a:pt x="7606077" y="4146097"/>
                  </a:cubicBezTo>
                  <a:cubicBezTo>
                    <a:pt x="7585751" y="4141014"/>
                    <a:pt x="7567965" y="4129579"/>
                    <a:pt x="7567965" y="4119414"/>
                  </a:cubicBezTo>
                  <a:cubicBezTo>
                    <a:pt x="7567965" y="4109249"/>
                    <a:pt x="7556532" y="4101626"/>
                    <a:pt x="7542557" y="4101626"/>
                  </a:cubicBezTo>
                  <a:cubicBezTo>
                    <a:pt x="7528583" y="4101626"/>
                    <a:pt x="7517149" y="4106708"/>
                    <a:pt x="7517149" y="4113061"/>
                  </a:cubicBezTo>
                  <a:cubicBezTo>
                    <a:pt x="7517149" y="4119414"/>
                    <a:pt x="7513338" y="4133391"/>
                    <a:pt x="7509527" y="4144826"/>
                  </a:cubicBezTo>
                  <a:cubicBezTo>
                    <a:pt x="7500634" y="4168967"/>
                    <a:pt x="7541287" y="4188026"/>
                    <a:pt x="7603536" y="4189297"/>
                  </a:cubicBezTo>
                  <a:cubicBezTo>
                    <a:pt x="7630215" y="4190567"/>
                    <a:pt x="7644189" y="4184214"/>
                    <a:pt x="7644189" y="4172779"/>
                  </a:cubicBezTo>
                  <a:close/>
                  <a:moveTo>
                    <a:pt x="8431835" y="4153720"/>
                  </a:moveTo>
                  <a:cubicBezTo>
                    <a:pt x="8431835" y="4134661"/>
                    <a:pt x="8419131" y="4128308"/>
                    <a:pt x="8359422" y="4120685"/>
                  </a:cubicBezTo>
                  <a:cubicBezTo>
                    <a:pt x="8320040" y="4115602"/>
                    <a:pt x="8280658" y="4109249"/>
                    <a:pt x="8270495" y="4105437"/>
                  </a:cubicBezTo>
                  <a:cubicBezTo>
                    <a:pt x="8260331" y="4101626"/>
                    <a:pt x="8253979" y="4107979"/>
                    <a:pt x="8253979" y="4125767"/>
                  </a:cubicBezTo>
                  <a:cubicBezTo>
                    <a:pt x="8253979" y="4154991"/>
                    <a:pt x="8303525" y="4175320"/>
                    <a:pt x="8384830" y="4176591"/>
                  </a:cubicBezTo>
                  <a:cubicBezTo>
                    <a:pt x="8422942" y="4177861"/>
                    <a:pt x="8431835" y="4172779"/>
                    <a:pt x="8431835" y="4153720"/>
                  </a:cubicBezTo>
                  <a:close/>
                  <a:moveTo>
                    <a:pt x="7482849" y="4149908"/>
                  </a:moveTo>
                  <a:cubicBezTo>
                    <a:pt x="7495553" y="4110520"/>
                    <a:pt x="7476497" y="4091461"/>
                    <a:pt x="7421869" y="4086379"/>
                  </a:cubicBezTo>
                  <a:cubicBezTo>
                    <a:pt x="7391380" y="4085108"/>
                    <a:pt x="7369783" y="4086379"/>
                    <a:pt x="7372324" y="4090190"/>
                  </a:cubicBezTo>
                  <a:cubicBezTo>
                    <a:pt x="7377406" y="4100355"/>
                    <a:pt x="7324049" y="4115602"/>
                    <a:pt x="7315156" y="4107979"/>
                  </a:cubicBezTo>
                  <a:cubicBezTo>
                    <a:pt x="7312615" y="4104167"/>
                    <a:pt x="7316427" y="4101626"/>
                    <a:pt x="7325319" y="4101626"/>
                  </a:cubicBezTo>
                  <a:cubicBezTo>
                    <a:pt x="7336753" y="4101626"/>
                    <a:pt x="7336753" y="4096543"/>
                    <a:pt x="7324049" y="4083837"/>
                  </a:cubicBezTo>
                  <a:cubicBezTo>
                    <a:pt x="7303723" y="4062237"/>
                    <a:pt x="7288478" y="4069861"/>
                    <a:pt x="7288478" y="4101626"/>
                  </a:cubicBezTo>
                  <a:cubicBezTo>
                    <a:pt x="7288478" y="4132120"/>
                    <a:pt x="7301182" y="4139744"/>
                    <a:pt x="7374865" y="4152450"/>
                  </a:cubicBezTo>
                  <a:cubicBezTo>
                    <a:pt x="7463793" y="4166426"/>
                    <a:pt x="7476497" y="4166426"/>
                    <a:pt x="7482849" y="4149908"/>
                  </a:cubicBezTo>
                  <a:close/>
                  <a:moveTo>
                    <a:pt x="8993350" y="4121955"/>
                  </a:moveTo>
                  <a:cubicBezTo>
                    <a:pt x="8998432" y="4094002"/>
                    <a:pt x="8994621" y="4091461"/>
                    <a:pt x="8934912" y="4083837"/>
                  </a:cubicBezTo>
                  <a:cubicBezTo>
                    <a:pt x="8899341" y="4078755"/>
                    <a:pt x="8851066" y="4072402"/>
                    <a:pt x="8829469" y="4068590"/>
                  </a:cubicBezTo>
                  <a:cubicBezTo>
                    <a:pt x="8793898" y="4062237"/>
                    <a:pt x="8787546" y="4064778"/>
                    <a:pt x="8787546" y="4086379"/>
                  </a:cubicBezTo>
                  <a:cubicBezTo>
                    <a:pt x="8787546" y="4121955"/>
                    <a:pt x="8810413" y="4134661"/>
                    <a:pt x="8882826" y="4138473"/>
                  </a:cubicBezTo>
                  <a:cubicBezTo>
                    <a:pt x="8918397" y="4141014"/>
                    <a:pt x="8948886" y="4144826"/>
                    <a:pt x="8951427" y="4147367"/>
                  </a:cubicBezTo>
                  <a:cubicBezTo>
                    <a:pt x="8966672" y="4162614"/>
                    <a:pt x="8988269" y="4148638"/>
                    <a:pt x="8993350" y="4121955"/>
                  </a:cubicBezTo>
                  <a:close/>
                  <a:moveTo>
                    <a:pt x="8162511" y="4104167"/>
                  </a:moveTo>
                  <a:cubicBezTo>
                    <a:pt x="8165052" y="4095273"/>
                    <a:pt x="8156159" y="4088920"/>
                    <a:pt x="8142185" y="4088920"/>
                  </a:cubicBezTo>
                  <a:cubicBezTo>
                    <a:pt x="8128210" y="4088920"/>
                    <a:pt x="8107884" y="4085108"/>
                    <a:pt x="8096450" y="4081296"/>
                  </a:cubicBezTo>
                  <a:cubicBezTo>
                    <a:pt x="8083746" y="4076214"/>
                    <a:pt x="8076124" y="4080026"/>
                    <a:pt x="8076124" y="4092732"/>
                  </a:cubicBezTo>
                  <a:cubicBezTo>
                    <a:pt x="8076124" y="4123226"/>
                    <a:pt x="8152348" y="4133391"/>
                    <a:pt x="8162511" y="4104167"/>
                  </a:cubicBezTo>
                  <a:close/>
                  <a:moveTo>
                    <a:pt x="8708781" y="4074943"/>
                  </a:moveTo>
                  <a:cubicBezTo>
                    <a:pt x="8711322" y="4058425"/>
                    <a:pt x="8698618" y="4052072"/>
                    <a:pt x="8651613" y="4045719"/>
                  </a:cubicBezTo>
                  <a:cubicBezTo>
                    <a:pt x="8618583" y="4040637"/>
                    <a:pt x="8571578" y="4033014"/>
                    <a:pt x="8549982" y="4029202"/>
                  </a:cubicBezTo>
                  <a:cubicBezTo>
                    <a:pt x="8511870" y="4022849"/>
                    <a:pt x="8508059" y="4025390"/>
                    <a:pt x="8508059" y="4054614"/>
                  </a:cubicBezTo>
                  <a:cubicBezTo>
                    <a:pt x="8508059" y="4083837"/>
                    <a:pt x="8514411" y="4087649"/>
                    <a:pt x="8562686" y="4092732"/>
                  </a:cubicBezTo>
                  <a:cubicBezTo>
                    <a:pt x="8660506" y="4101626"/>
                    <a:pt x="8704970" y="4096543"/>
                    <a:pt x="8708781" y="4074943"/>
                  </a:cubicBezTo>
                  <a:close/>
                  <a:moveTo>
                    <a:pt x="7036939" y="4060967"/>
                  </a:moveTo>
                  <a:cubicBezTo>
                    <a:pt x="7030587" y="4031743"/>
                    <a:pt x="6991205" y="4011413"/>
                    <a:pt x="6949282" y="4015225"/>
                  </a:cubicBezTo>
                  <a:cubicBezTo>
                    <a:pt x="6927685" y="4017766"/>
                    <a:pt x="6912440" y="4015225"/>
                    <a:pt x="6914981" y="4010143"/>
                  </a:cubicBezTo>
                  <a:cubicBezTo>
                    <a:pt x="6918792" y="4005060"/>
                    <a:pt x="6909900" y="3999978"/>
                    <a:pt x="6895925" y="3999978"/>
                  </a:cubicBezTo>
                  <a:cubicBezTo>
                    <a:pt x="6867976" y="3999978"/>
                    <a:pt x="6861624" y="4020308"/>
                    <a:pt x="6880680" y="4048261"/>
                  </a:cubicBezTo>
                  <a:cubicBezTo>
                    <a:pt x="6903548" y="4083837"/>
                    <a:pt x="7044562" y="4096543"/>
                    <a:pt x="7036939" y="4060967"/>
                  </a:cubicBezTo>
                  <a:close/>
                  <a:moveTo>
                    <a:pt x="7620051" y="4080026"/>
                  </a:moveTo>
                  <a:cubicBezTo>
                    <a:pt x="7606077" y="4073673"/>
                    <a:pt x="7606077" y="4071131"/>
                    <a:pt x="7620051" y="4062237"/>
                  </a:cubicBezTo>
                  <a:cubicBezTo>
                    <a:pt x="7650541" y="4043178"/>
                    <a:pt x="7614970" y="4006331"/>
                    <a:pt x="7562884" y="4002519"/>
                  </a:cubicBezTo>
                  <a:cubicBezTo>
                    <a:pt x="7519690" y="3998707"/>
                    <a:pt x="7517149" y="3999978"/>
                    <a:pt x="7517149" y="4036825"/>
                  </a:cubicBezTo>
                  <a:cubicBezTo>
                    <a:pt x="7517149" y="4069861"/>
                    <a:pt x="7522231" y="4074943"/>
                    <a:pt x="7559072" y="4080026"/>
                  </a:cubicBezTo>
                  <a:cubicBezTo>
                    <a:pt x="7625133" y="4087649"/>
                    <a:pt x="7640378" y="4087649"/>
                    <a:pt x="7620051" y="4080026"/>
                  </a:cubicBezTo>
                  <a:close/>
                  <a:moveTo>
                    <a:pt x="1152461" y="4058425"/>
                  </a:moveTo>
                  <a:cubicBezTo>
                    <a:pt x="1152461" y="4040637"/>
                    <a:pt x="1115619" y="4019037"/>
                    <a:pt x="1104186" y="4030472"/>
                  </a:cubicBezTo>
                  <a:cubicBezTo>
                    <a:pt x="1101645" y="4034284"/>
                    <a:pt x="1101645" y="4045719"/>
                    <a:pt x="1105456" y="4057155"/>
                  </a:cubicBezTo>
                  <a:cubicBezTo>
                    <a:pt x="1115619" y="4081296"/>
                    <a:pt x="1152461" y="4082567"/>
                    <a:pt x="1152461" y="4058425"/>
                  </a:cubicBezTo>
                  <a:close/>
                  <a:moveTo>
                    <a:pt x="7136030" y="4057155"/>
                  </a:moveTo>
                  <a:cubicBezTo>
                    <a:pt x="7136030" y="4046990"/>
                    <a:pt x="7124597" y="4038096"/>
                    <a:pt x="7110622" y="4038096"/>
                  </a:cubicBezTo>
                  <a:cubicBezTo>
                    <a:pt x="7082674" y="4038096"/>
                    <a:pt x="7076322" y="4057155"/>
                    <a:pt x="7101729" y="4067320"/>
                  </a:cubicBezTo>
                  <a:cubicBezTo>
                    <a:pt x="7128408" y="4078755"/>
                    <a:pt x="7136030" y="4076214"/>
                    <a:pt x="7136030" y="4057155"/>
                  </a:cubicBezTo>
                  <a:close/>
                  <a:moveTo>
                    <a:pt x="7457441" y="4044449"/>
                  </a:moveTo>
                  <a:cubicBezTo>
                    <a:pt x="7453629" y="4033014"/>
                    <a:pt x="7447277" y="4026661"/>
                    <a:pt x="7444737" y="4030472"/>
                  </a:cubicBezTo>
                  <a:cubicBezTo>
                    <a:pt x="7440925" y="4034284"/>
                    <a:pt x="7442196" y="4041908"/>
                    <a:pt x="7447277" y="4049531"/>
                  </a:cubicBezTo>
                  <a:cubicBezTo>
                    <a:pt x="7458711" y="4069861"/>
                    <a:pt x="7466333" y="4066049"/>
                    <a:pt x="7457441" y="4044449"/>
                  </a:cubicBezTo>
                  <a:close/>
                  <a:moveTo>
                    <a:pt x="7895728" y="4057155"/>
                  </a:moveTo>
                  <a:cubicBezTo>
                    <a:pt x="7890646" y="4052072"/>
                    <a:pt x="7869049" y="4046990"/>
                    <a:pt x="7844912" y="4044449"/>
                  </a:cubicBezTo>
                  <a:cubicBezTo>
                    <a:pt x="7822045" y="4041908"/>
                    <a:pt x="7797907" y="4039366"/>
                    <a:pt x="7790285" y="4038096"/>
                  </a:cubicBezTo>
                  <a:cubicBezTo>
                    <a:pt x="7767417" y="4033014"/>
                    <a:pt x="7745821" y="4038096"/>
                    <a:pt x="7745821" y="4048261"/>
                  </a:cubicBezTo>
                  <a:cubicBezTo>
                    <a:pt x="7745821" y="4053343"/>
                    <a:pt x="7781392" y="4058425"/>
                    <a:pt x="7824585" y="4060967"/>
                  </a:cubicBezTo>
                  <a:cubicBezTo>
                    <a:pt x="7869049" y="4063508"/>
                    <a:pt x="7900809" y="4060967"/>
                    <a:pt x="7895728" y="4057155"/>
                  </a:cubicBezTo>
                  <a:close/>
                  <a:moveTo>
                    <a:pt x="8431835" y="4039366"/>
                  </a:moveTo>
                  <a:cubicBezTo>
                    <a:pt x="8431835" y="4020308"/>
                    <a:pt x="8419131" y="4013955"/>
                    <a:pt x="8359422" y="4006331"/>
                  </a:cubicBezTo>
                  <a:cubicBezTo>
                    <a:pt x="8320040" y="4001249"/>
                    <a:pt x="8280658" y="3994896"/>
                    <a:pt x="8270495" y="3991084"/>
                  </a:cubicBezTo>
                  <a:cubicBezTo>
                    <a:pt x="8259061" y="3987272"/>
                    <a:pt x="8253979" y="3994896"/>
                    <a:pt x="8253979" y="4016496"/>
                  </a:cubicBezTo>
                  <a:cubicBezTo>
                    <a:pt x="8253979" y="4050802"/>
                    <a:pt x="8269224" y="4057155"/>
                    <a:pt x="8384830" y="4060967"/>
                  </a:cubicBezTo>
                  <a:cubicBezTo>
                    <a:pt x="8422942" y="4063508"/>
                    <a:pt x="8431835" y="4059696"/>
                    <a:pt x="8431835" y="4039366"/>
                  </a:cubicBezTo>
                  <a:close/>
                  <a:moveTo>
                    <a:pt x="5227894" y="3933907"/>
                  </a:moveTo>
                  <a:lnTo>
                    <a:pt x="5224083" y="3815742"/>
                  </a:lnTo>
                  <a:lnTo>
                    <a:pt x="5160563" y="3806847"/>
                  </a:lnTo>
                  <a:cubicBezTo>
                    <a:pt x="5080528" y="3794142"/>
                    <a:pt x="4494875" y="3693764"/>
                    <a:pt x="4207765" y="3644211"/>
                  </a:cubicBezTo>
                  <a:cubicBezTo>
                    <a:pt x="4089618" y="3622611"/>
                    <a:pt x="3857136" y="3583223"/>
                    <a:pt x="3693255" y="3555270"/>
                  </a:cubicBezTo>
                  <a:cubicBezTo>
                    <a:pt x="3529373" y="3527316"/>
                    <a:pt x="3382007" y="3501905"/>
                    <a:pt x="3365492" y="3498093"/>
                  </a:cubicBezTo>
                  <a:cubicBezTo>
                    <a:pt x="3337543" y="3491740"/>
                    <a:pt x="3336273" y="3493010"/>
                    <a:pt x="3338814" y="3573058"/>
                  </a:cubicBezTo>
                  <a:cubicBezTo>
                    <a:pt x="3340084" y="3618799"/>
                    <a:pt x="3345166" y="3662000"/>
                    <a:pt x="3350247" y="3669623"/>
                  </a:cubicBezTo>
                  <a:cubicBezTo>
                    <a:pt x="3355329" y="3677247"/>
                    <a:pt x="3721203" y="3754753"/>
                    <a:pt x="4164572" y="3842424"/>
                  </a:cubicBezTo>
                  <a:cubicBezTo>
                    <a:pt x="4607940" y="3930095"/>
                    <a:pt x="5022090" y="4011413"/>
                    <a:pt x="5084339" y="4025390"/>
                  </a:cubicBezTo>
                  <a:cubicBezTo>
                    <a:pt x="5147859" y="4038096"/>
                    <a:pt x="5206297" y="4049531"/>
                    <a:pt x="5215190" y="4049531"/>
                  </a:cubicBezTo>
                  <a:cubicBezTo>
                    <a:pt x="5227894" y="4050802"/>
                    <a:pt x="5230435" y="4022849"/>
                    <a:pt x="5227894" y="3933907"/>
                  </a:cubicBezTo>
                  <a:close/>
                  <a:moveTo>
                    <a:pt x="5373990" y="4013955"/>
                  </a:moveTo>
                  <a:lnTo>
                    <a:pt x="5459106" y="3984731"/>
                  </a:lnTo>
                  <a:lnTo>
                    <a:pt x="5459106" y="3904683"/>
                  </a:lnTo>
                  <a:lnTo>
                    <a:pt x="5459106" y="3824636"/>
                  </a:lnTo>
                  <a:lnTo>
                    <a:pt x="5420994" y="3838612"/>
                  </a:lnTo>
                  <a:cubicBezTo>
                    <a:pt x="5379071" y="3853860"/>
                    <a:pt x="5370179" y="3850048"/>
                    <a:pt x="5366367" y="3810659"/>
                  </a:cubicBezTo>
                  <a:cubicBezTo>
                    <a:pt x="5365097" y="3792871"/>
                    <a:pt x="5358745" y="3786518"/>
                    <a:pt x="5344771" y="3790330"/>
                  </a:cubicBezTo>
                  <a:cubicBezTo>
                    <a:pt x="5334607" y="3792871"/>
                    <a:pt x="5310470" y="3799224"/>
                    <a:pt x="5291414" y="3804306"/>
                  </a:cubicBezTo>
                  <a:lnTo>
                    <a:pt x="5255843" y="3811930"/>
                  </a:lnTo>
                  <a:lnTo>
                    <a:pt x="5255843" y="3932636"/>
                  </a:lnTo>
                  <a:cubicBezTo>
                    <a:pt x="5255843" y="4024119"/>
                    <a:pt x="5259654" y="4052072"/>
                    <a:pt x="5272358" y="4048261"/>
                  </a:cubicBezTo>
                  <a:cubicBezTo>
                    <a:pt x="5279980" y="4044449"/>
                    <a:pt x="5325715" y="4029202"/>
                    <a:pt x="5373990" y="4013955"/>
                  </a:cubicBezTo>
                  <a:close/>
                  <a:moveTo>
                    <a:pt x="7428221" y="4040637"/>
                  </a:moveTo>
                  <a:cubicBezTo>
                    <a:pt x="7428221" y="4035555"/>
                    <a:pt x="7421869" y="4024119"/>
                    <a:pt x="7414247" y="4016496"/>
                  </a:cubicBezTo>
                  <a:cubicBezTo>
                    <a:pt x="7405354" y="4007602"/>
                    <a:pt x="7409166" y="4003790"/>
                    <a:pt x="7428221" y="4005060"/>
                  </a:cubicBezTo>
                  <a:cubicBezTo>
                    <a:pt x="7442196" y="4005060"/>
                    <a:pt x="7458711" y="4013955"/>
                    <a:pt x="7465063" y="4022849"/>
                  </a:cubicBezTo>
                  <a:cubicBezTo>
                    <a:pt x="7473956" y="4036825"/>
                    <a:pt x="7476497" y="4035555"/>
                    <a:pt x="7482849" y="4019037"/>
                  </a:cubicBezTo>
                  <a:cubicBezTo>
                    <a:pt x="7493012" y="3994896"/>
                    <a:pt x="7485389" y="3992354"/>
                    <a:pt x="7381217" y="3977107"/>
                  </a:cubicBezTo>
                  <a:lnTo>
                    <a:pt x="7301182" y="3965672"/>
                  </a:lnTo>
                  <a:lnTo>
                    <a:pt x="7301182" y="4003790"/>
                  </a:lnTo>
                  <a:cubicBezTo>
                    <a:pt x="7301182" y="4040637"/>
                    <a:pt x="7302452" y="4040637"/>
                    <a:pt x="7349457" y="4034284"/>
                  </a:cubicBezTo>
                  <a:cubicBezTo>
                    <a:pt x="7381217" y="4027931"/>
                    <a:pt x="7390110" y="4030472"/>
                    <a:pt x="7377406" y="4038096"/>
                  </a:cubicBezTo>
                  <a:cubicBezTo>
                    <a:pt x="7362161" y="4048261"/>
                    <a:pt x="7365972" y="4050802"/>
                    <a:pt x="7393921" y="4050802"/>
                  </a:cubicBezTo>
                  <a:cubicBezTo>
                    <a:pt x="7412977" y="4050802"/>
                    <a:pt x="7428221" y="4045719"/>
                    <a:pt x="7428221" y="4040637"/>
                  </a:cubicBezTo>
                  <a:close/>
                  <a:moveTo>
                    <a:pt x="6831135" y="4012684"/>
                  </a:moveTo>
                  <a:cubicBezTo>
                    <a:pt x="6831135" y="4006331"/>
                    <a:pt x="6824783" y="3997437"/>
                    <a:pt x="6815890" y="3992354"/>
                  </a:cubicBezTo>
                  <a:cubicBezTo>
                    <a:pt x="6806997" y="3986001"/>
                    <a:pt x="6805727" y="3989813"/>
                    <a:pt x="6812079" y="4001249"/>
                  </a:cubicBezTo>
                  <a:cubicBezTo>
                    <a:pt x="6819701" y="4015225"/>
                    <a:pt x="6818431" y="4016496"/>
                    <a:pt x="6804457" y="4003790"/>
                  </a:cubicBezTo>
                  <a:cubicBezTo>
                    <a:pt x="6795564" y="3994896"/>
                    <a:pt x="6779049" y="3987272"/>
                    <a:pt x="6768885" y="3987272"/>
                  </a:cubicBezTo>
                  <a:cubicBezTo>
                    <a:pt x="6751100" y="3987272"/>
                    <a:pt x="6751100" y="3988543"/>
                    <a:pt x="6767615" y="3999978"/>
                  </a:cubicBezTo>
                  <a:cubicBezTo>
                    <a:pt x="6784130" y="4011413"/>
                    <a:pt x="6784130" y="4012684"/>
                    <a:pt x="6767615" y="4013955"/>
                  </a:cubicBezTo>
                  <a:cubicBezTo>
                    <a:pt x="6754911" y="4013955"/>
                    <a:pt x="6757452" y="4017766"/>
                    <a:pt x="6773967" y="4024119"/>
                  </a:cubicBezTo>
                  <a:cubicBezTo>
                    <a:pt x="6801916" y="4035555"/>
                    <a:pt x="6831135" y="4029202"/>
                    <a:pt x="6831135" y="4012684"/>
                  </a:cubicBezTo>
                  <a:close/>
                  <a:moveTo>
                    <a:pt x="7146193" y="3989813"/>
                  </a:moveTo>
                  <a:cubicBezTo>
                    <a:pt x="7148734" y="3980919"/>
                    <a:pt x="7138571" y="3974566"/>
                    <a:pt x="7124597" y="3974566"/>
                  </a:cubicBezTo>
                  <a:cubicBezTo>
                    <a:pt x="7097918" y="3974566"/>
                    <a:pt x="7090296" y="3988543"/>
                    <a:pt x="7106811" y="4005060"/>
                  </a:cubicBezTo>
                  <a:cubicBezTo>
                    <a:pt x="7118245" y="4016496"/>
                    <a:pt x="7139841" y="4007602"/>
                    <a:pt x="7146193" y="3989813"/>
                  </a:cubicBezTo>
                  <a:close/>
                  <a:moveTo>
                    <a:pt x="1428137" y="3968213"/>
                  </a:moveTo>
                  <a:cubicBezTo>
                    <a:pt x="1423055" y="3958048"/>
                    <a:pt x="1414162" y="3949154"/>
                    <a:pt x="1406540" y="3949154"/>
                  </a:cubicBezTo>
                  <a:cubicBezTo>
                    <a:pt x="1388755" y="3949154"/>
                    <a:pt x="1390025" y="3983460"/>
                    <a:pt x="1410351" y="3991084"/>
                  </a:cubicBezTo>
                  <a:cubicBezTo>
                    <a:pt x="1430678" y="3998707"/>
                    <a:pt x="1437030" y="3992354"/>
                    <a:pt x="1428137" y="3968213"/>
                  </a:cubicBezTo>
                  <a:close/>
                  <a:moveTo>
                    <a:pt x="2613417" y="3987272"/>
                  </a:moveTo>
                  <a:cubicBezTo>
                    <a:pt x="2613417" y="3980919"/>
                    <a:pt x="2604524" y="3978378"/>
                    <a:pt x="2594361" y="3982190"/>
                  </a:cubicBezTo>
                  <a:cubicBezTo>
                    <a:pt x="2584198" y="3987272"/>
                    <a:pt x="2575305" y="3992354"/>
                    <a:pt x="2575305" y="3994896"/>
                  </a:cubicBezTo>
                  <a:cubicBezTo>
                    <a:pt x="2575305" y="3997437"/>
                    <a:pt x="2584198" y="3999978"/>
                    <a:pt x="2594361" y="3999978"/>
                  </a:cubicBezTo>
                  <a:cubicBezTo>
                    <a:pt x="2604524" y="3999978"/>
                    <a:pt x="2613417" y="3994896"/>
                    <a:pt x="2613417" y="3987272"/>
                  </a:cubicBezTo>
                  <a:close/>
                  <a:moveTo>
                    <a:pt x="7822045" y="3991084"/>
                  </a:moveTo>
                  <a:cubicBezTo>
                    <a:pt x="7822045" y="3984731"/>
                    <a:pt x="7808070" y="3974566"/>
                    <a:pt x="7790285" y="3965672"/>
                  </a:cubicBezTo>
                  <a:cubicBezTo>
                    <a:pt x="7766147" y="3954237"/>
                    <a:pt x="7758525" y="3955507"/>
                    <a:pt x="7758525" y="3966943"/>
                  </a:cubicBezTo>
                  <a:cubicBezTo>
                    <a:pt x="7758525" y="3975837"/>
                    <a:pt x="7762336" y="3987272"/>
                    <a:pt x="7767417" y="3991084"/>
                  </a:cubicBezTo>
                  <a:cubicBezTo>
                    <a:pt x="7778851" y="4002519"/>
                    <a:pt x="7822045" y="4002519"/>
                    <a:pt x="7822045" y="3991084"/>
                  </a:cubicBezTo>
                  <a:close/>
                  <a:moveTo>
                    <a:pt x="1378591" y="3952966"/>
                  </a:moveTo>
                  <a:cubicBezTo>
                    <a:pt x="1374780" y="3932636"/>
                    <a:pt x="1273148" y="3888166"/>
                    <a:pt x="1226144" y="3886895"/>
                  </a:cubicBezTo>
                  <a:cubicBezTo>
                    <a:pt x="1175328" y="3884354"/>
                    <a:pt x="1207088" y="3922472"/>
                    <a:pt x="1276960" y="3946613"/>
                  </a:cubicBezTo>
                  <a:cubicBezTo>
                    <a:pt x="1367158" y="3978378"/>
                    <a:pt x="1383673" y="3979649"/>
                    <a:pt x="1378591" y="3952966"/>
                  </a:cubicBezTo>
                  <a:close/>
                  <a:moveTo>
                    <a:pt x="7491741" y="3947884"/>
                  </a:moveTo>
                  <a:cubicBezTo>
                    <a:pt x="7491741" y="3941531"/>
                    <a:pt x="7486660" y="3937719"/>
                    <a:pt x="7480308" y="3941531"/>
                  </a:cubicBezTo>
                  <a:cubicBezTo>
                    <a:pt x="7473956" y="3946613"/>
                    <a:pt x="7466333" y="3942801"/>
                    <a:pt x="7463793" y="3933907"/>
                  </a:cubicBezTo>
                  <a:cubicBezTo>
                    <a:pt x="7459981" y="3925013"/>
                    <a:pt x="7449818" y="3922472"/>
                    <a:pt x="7433303" y="3930095"/>
                  </a:cubicBezTo>
                  <a:cubicBezTo>
                    <a:pt x="7410436" y="3938989"/>
                    <a:pt x="7411706" y="3940260"/>
                    <a:pt x="7440925" y="3949154"/>
                  </a:cubicBezTo>
                  <a:cubicBezTo>
                    <a:pt x="7486660" y="3963131"/>
                    <a:pt x="7491741" y="3963131"/>
                    <a:pt x="7491741" y="3947884"/>
                  </a:cubicBezTo>
                  <a:close/>
                  <a:moveTo>
                    <a:pt x="7021694" y="3944072"/>
                  </a:moveTo>
                  <a:cubicBezTo>
                    <a:pt x="7021694" y="3940260"/>
                    <a:pt x="7016613" y="3933907"/>
                    <a:pt x="7008991" y="3930095"/>
                  </a:cubicBezTo>
                  <a:cubicBezTo>
                    <a:pt x="7002639" y="3926283"/>
                    <a:pt x="6996287" y="3928825"/>
                    <a:pt x="6996287" y="3935178"/>
                  </a:cubicBezTo>
                  <a:cubicBezTo>
                    <a:pt x="6996287" y="3942801"/>
                    <a:pt x="7002639" y="3949154"/>
                    <a:pt x="7008991" y="3949154"/>
                  </a:cubicBezTo>
                  <a:cubicBezTo>
                    <a:pt x="7016613" y="3949154"/>
                    <a:pt x="7021694" y="3946613"/>
                    <a:pt x="7021694" y="3944072"/>
                  </a:cubicBezTo>
                  <a:close/>
                  <a:moveTo>
                    <a:pt x="7139841" y="3940260"/>
                  </a:moveTo>
                  <a:cubicBezTo>
                    <a:pt x="7130949" y="3937719"/>
                    <a:pt x="7115704" y="3937719"/>
                    <a:pt x="7108081" y="3940260"/>
                  </a:cubicBezTo>
                  <a:cubicBezTo>
                    <a:pt x="7099189" y="3944072"/>
                    <a:pt x="7105541" y="3946613"/>
                    <a:pt x="7123326" y="3946613"/>
                  </a:cubicBezTo>
                  <a:cubicBezTo>
                    <a:pt x="7141112" y="3946613"/>
                    <a:pt x="7147464" y="3944072"/>
                    <a:pt x="7139841" y="3940260"/>
                  </a:cubicBezTo>
                  <a:close/>
                  <a:moveTo>
                    <a:pt x="7822045" y="3936448"/>
                  </a:moveTo>
                  <a:cubicBezTo>
                    <a:pt x="7822045" y="3930095"/>
                    <a:pt x="7806800" y="3923742"/>
                    <a:pt x="7787744" y="3923742"/>
                  </a:cubicBezTo>
                  <a:cubicBezTo>
                    <a:pt x="7759795" y="3923742"/>
                    <a:pt x="7755984" y="3926283"/>
                    <a:pt x="7771229" y="3936448"/>
                  </a:cubicBezTo>
                  <a:cubicBezTo>
                    <a:pt x="7796637" y="3952966"/>
                    <a:pt x="7822045" y="3952966"/>
                    <a:pt x="7822045" y="3936448"/>
                  </a:cubicBezTo>
                  <a:close/>
                  <a:moveTo>
                    <a:pt x="6907359" y="3917389"/>
                  </a:moveTo>
                  <a:cubicBezTo>
                    <a:pt x="6907359" y="3907225"/>
                    <a:pt x="6902277" y="3898330"/>
                    <a:pt x="6894655" y="3898330"/>
                  </a:cubicBezTo>
                  <a:cubicBezTo>
                    <a:pt x="6888303" y="3898330"/>
                    <a:pt x="6881951" y="3907225"/>
                    <a:pt x="6881951" y="3917389"/>
                  </a:cubicBezTo>
                  <a:cubicBezTo>
                    <a:pt x="6881951" y="3927554"/>
                    <a:pt x="6888303" y="3936448"/>
                    <a:pt x="6894655" y="3936448"/>
                  </a:cubicBezTo>
                  <a:cubicBezTo>
                    <a:pt x="6902277" y="3936448"/>
                    <a:pt x="6907359" y="3927554"/>
                    <a:pt x="6907359" y="3917389"/>
                  </a:cubicBezTo>
                  <a:close/>
                  <a:moveTo>
                    <a:pt x="2422858" y="3884354"/>
                  </a:moveTo>
                  <a:cubicBezTo>
                    <a:pt x="2422858" y="3878001"/>
                    <a:pt x="2417776" y="3872918"/>
                    <a:pt x="2411424" y="3872918"/>
                  </a:cubicBezTo>
                  <a:cubicBezTo>
                    <a:pt x="2403802" y="3872918"/>
                    <a:pt x="2399991" y="3847507"/>
                    <a:pt x="2402531" y="3815742"/>
                  </a:cubicBezTo>
                  <a:cubicBezTo>
                    <a:pt x="2405072" y="3772541"/>
                    <a:pt x="2401261" y="3758565"/>
                    <a:pt x="2387287" y="3758565"/>
                  </a:cubicBezTo>
                  <a:cubicBezTo>
                    <a:pt x="2373312" y="3758565"/>
                    <a:pt x="2370771" y="3772541"/>
                    <a:pt x="2375853" y="3815742"/>
                  </a:cubicBezTo>
                  <a:cubicBezTo>
                    <a:pt x="2379664" y="3861483"/>
                    <a:pt x="2377123" y="3872918"/>
                    <a:pt x="2360608" y="3874189"/>
                  </a:cubicBezTo>
                  <a:cubicBezTo>
                    <a:pt x="2344093" y="3875460"/>
                    <a:pt x="2344093" y="3876730"/>
                    <a:pt x="2363149" y="3881813"/>
                  </a:cubicBezTo>
                  <a:cubicBezTo>
                    <a:pt x="2374583" y="3884354"/>
                    <a:pt x="2384746" y="3891977"/>
                    <a:pt x="2384746" y="3898330"/>
                  </a:cubicBezTo>
                  <a:cubicBezTo>
                    <a:pt x="2384746" y="3904683"/>
                    <a:pt x="2393639" y="3907225"/>
                    <a:pt x="2403802" y="3903413"/>
                  </a:cubicBezTo>
                  <a:cubicBezTo>
                    <a:pt x="2413965" y="3898330"/>
                    <a:pt x="2422858" y="3890707"/>
                    <a:pt x="2422858" y="3884354"/>
                  </a:cubicBezTo>
                  <a:close/>
                  <a:moveTo>
                    <a:pt x="9840705" y="3758565"/>
                  </a:moveTo>
                  <a:cubicBezTo>
                    <a:pt x="9850868" y="3728071"/>
                    <a:pt x="9849598" y="3720447"/>
                    <a:pt x="9834353" y="3720447"/>
                  </a:cubicBezTo>
                  <a:cubicBezTo>
                    <a:pt x="9825460" y="3720447"/>
                    <a:pt x="9816567" y="3715365"/>
                    <a:pt x="9816567" y="3709012"/>
                  </a:cubicBezTo>
                  <a:cubicBezTo>
                    <a:pt x="9816567" y="3702659"/>
                    <a:pt x="9801323" y="3693764"/>
                    <a:pt x="9783537" y="3689953"/>
                  </a:cubicBezTo>
                  <a:cubicBezTo>
                    <a:pt x="9745425" y="3679788"/>
                    <a:pt x="9718747" y="3706470"/>
                    <a:pt x="9721288" y="3750941"/>
                  </a:cubicBezTo>
                  <a:cubicBezTo>
                    <a:pt x="9722558" y="3770000"/>
                    <a:pt x="9733992" y="3780165"/>
                    <a:pt x="9760670" y="3785247"/>
                  </a:cubicBezTo>
                  <a:cubicBezTo>
                    <a:pt x="9822919" y="3799224"/>
                    <a:pt x="9826731" y="3797953"/>
                    <a:pt x="9840705" y="3758565"/>
                  </a:cubicBezTo>
                  <a:close/>
                  <a:moveTo>
                    <a:pt x="5455295" y="3763647"/>
                  </a:moveTo>
                  <a:cubicBezTo>
                    <a:pt x="5451484" y="3759835"/>
                    <a:pt x="5440050" y="3758565"/>
                    <a:pt x="5431158" y="3762377"/>
                  </a:cubicBezTo>
                  <a:cubicBezTo>
                    <a:pt x="5420994" y="3766188"/>
                    <a:pt x="5424806" y="3770000"/>
                    <a:pt x="5438780" y="3770000"/>
                  </a:cubicBezTo>
                  <a:cubicBezTo>
                    <a:pt x="5452754" y="3771271"/>
                    <a:pt x="5460377" y="3767459"/>
                    <a:pt x="5455295" y="3763647"/>
                  </a:cubicBezTo>
                  <a:close/>
                  <a:moveTo>
                    <a:pt x="9667931" y="3756024"/>
                  </a:moveTo>
                  <a:cubicBezTo>
                    <a:pt x="9651416" y="3748400"/>
                    <a:pt x="9638712" y="3731882"/>
                    <a:pt x="9638712" y="3717906"/>
                  </a:cubicBezTo>
                  <a:cubicBezTo>
                    <a:pt x="9638712" y="3692494"/>
                    <a:pt x="9618385" y="3686141"/>
                    <a:pt x="9610763" y="3710282"/>
                  </a:cubicBezTo>
                  <a:cubicBezTo>
                    <a:pt x="9608222" y="3717906"/>
                    <a:pt x="9598059" y="3720447"/>
                    <a:pt x="9589166" y="3715365"/>
                  </a:cubicBezTo>
                  <a:cubicBezTo>
                    <a:pt x="9579003" y="3707741"/>
                    <a:pt x="9577733" y="3701388"/>
                    <a:pt x="9587896" y="3688682"/>
                  </a:cubicBezTo>
                  <a:cubicBezTo>
                    <a:pt x="9598059" y="3677247"/>
                    <a:pt x="9587896" y="3670894"/>
                    <a:pt x="9542162" y="3664541"/>
                  </a:cubicBezTo>
                  <a:cubicBezTo>
                    <a:pt x="9426556" y="3649294"/>
                    <a:pt x="9410040" y="3653105"/>
                    <a:pt x="9410040" y="3692494"/>
                  </a:cubicBezTo>
                  <a:cubicBezTo>
                    <a:pt x="9410040" y="3748400"/>
                    <a:pt x="9458315" y="3766188"/>
                    <a:pt x="9626008" y="3768730"/>
                  </a:cubicBezTo>
                  <a:cubicBezTo>
                    <a:pt x="9684446" y="3770000"/>
                    <a:pt x="9690798" y="3767459"/>
                    <a:pt x="9667931" y="3756024"/>
                  </a:cubicBezTo>
                  <a:close/>
                  <a:moveTo>
                    <a:pt x="5084339" y="3719176"/>
                  </a:moveTo>
                  <a:cubicBezTo>
                    <a:pt x="5079258" y="3712823"/>
                    <a:pt x="5069094" y="3707741"/>
                    <a:pt x="5061472" y="3709012"/>
                  </a:cubicBezTo>
                  <a:cubicBezTo>
                    <a:pt x="5050039" y="3709012"/>
                    <a:pt x="5051309" y="3711553"/>
                    <a:pt x="5062742" y="3716635"/>
                  </a:cubicBezTo>
                  <a:cubicBezTo>
                    <a:pt x="5070365" y="3719176"/>
                    <a:pt x="5074176" y="3729341"/>
                    <a:pt x="5070365" y="3735694"/>
                  </a:cubicBezTo>
                  <a:cubicBezTo>
                    <a:pt x="5065283" y="3744588"/>
                    <a:pt x="5067824" y="3745859"/>
                    <a:pt x="5076717" y="3740777"/>
                  </a:cubicBezTo>
                  <a:cubicBezTo>
                    <a:pt x="5084339" y="3735694"/>
                    <a:pt x="5088150" y="3725529"/>
                    <a:pt x="5084339" y="3719176"/>
                  </a:cubicBezTo>
                  <a:close/>
                  <a:moveTo>
                    <a:pt x="9366847" y="3659458"/>
                  </a:moveTo>
                  <a:cubicBezTo>
                    <a:pt x="9368117" y="3608635"/>
                    <a:pt x="9364306" y="3593387"/>
                    <a:pt x="9349061" y="3593387"/>
                  </a:cubicBezTo>
                  <a:cubicBezTo>
                    <a:pt x="9335087" y="3593387"/>
                    <a:pt x="9333817" y="3597199"/>
                    <a:pt x="9346521" y="3612446"/>
                  </a:cubicBezTo>
                  <a:cubicBezTo>
                    <a:pt x="9354143" y="3622611"/>
                    <a:pt x="9357954" y="3636588"/>
                    <a:pt x="9352872" y="3645482"/>
                  </a:cubicBezTo>
                  <a:cubicBezTo>
                    <a:pt x="9346521" y="3655647"/>
                    <a:pt x="9341439" y="3655647"/>
                    <a:pt x="9335087" y="3645482"/>
                  </a:cubicBezTo>
                  <a:cubicBezTo>
                    <a:pt x="9323653" y="3627693"/>
                    <a:pt x="9195343" y="3620070"/>
                    <a:pt x="9182639" y="3637858"/>
                  </a:cubicBezTo>
                  <a:cubicBezTo>
                    <a:pt x="9176287" y="3644211"/>
                    <a:pt x="9167395" y="3664541"/>
                    <a:pt x="9162313" y="3682329"/>
                  </a:cubicBezTo>
                  <a:cubicBezTo>
                    <a:pt x="9153420" y="3711553"/>
                    <a:pt x="9153420" y="3712823"/>
                    <a:pt x="9175017" y="3695035"/>
                  </a:cubicBezTo>
                  <a:cubicBezTo>
                    <a:pt x="9196614" y="3677247"/>
                    <a:pt x="9197884" y="3678517"/>
                    <a:pt x="9190262" y="3698847"/>
                  </a:cubicBezTo>
                  <a:cubicBezTo>
                    <a:pt x="9181369" y="3721718"/>
                    <a:pt x="9199154" y="3729341"/>
                    <a:pt x="9213129" y="3707741"/>
                  </a:cubicBezTo>
                  <a:cubicBezTo>
                    <a:pt x="9218210" y="3698847"/>
                    <a:pt x="9228374" y="3698847"/>
                    <a:pt x="9243618" y="3707741"/>
                  </a:cubicBezTo>
                  <a:cubicBezTo>
                    <a:pt x="9256322" y="3714094"/>
                    <a:pt x="9270297" y="3716635"/>
                    <a:pt x="9274108" y="3712823"/>
                  </a:cubicBezTo>
                  <a:cubicBezTo>
                    <a:pt x="9277919" y="3709012"/>
                    <a:pt x="9291893" y="3711553"/>
                    <a:pt x="9304597" y="3719176"/>
                  </a:cubicBezTo>
                  <a:cubicBezTo>
                    <a:pt x="9349061" y="3745859"/>
                    <a:pt x="9365576" y="3730612"/>
                    <a:pt x="9366847" y="3659458"/>
                  </a:cubicBezTo>
                  <a:close/>
                  <a:moveTo>
                    <a:pt x="9117849" y="3707741"/>
                  </a:moveTo>
                  <a:cubicBezTo>
                    <a:pt x="9122931" y="3707741"/>
                    <a:pt x="9130553" y="3693764"/>
                    <a:pt x="9133094" y="3675976"/>
                  </a:cubicBezTo>
                  <a:cubicBezTo>
                    <a:pt x="9136905" y="3658188"/>
                    <a:pt x="9134364" y="3644211"/>
                    <a:pt x="9129283" y="3644211"/>
                  </a:cubicBezTo>
                  <a:cubicBezTo>
                    <a:pt x="9119119" y="3644211"/>
                    <a:pt x="9112767" y="3663270"/>
                    <a:pt x="9116579" y="3686141"/>
                  </a:cubicBezTo>
                  <a:cubicBezTo>
                    <a:pt x="9116579" y="3691223"/>
                    <a:pt x="9112767" y="3695035"/>
                    <a:pt x="9105145" y="3695035"/>
                  </a:cubicBezTo>
                  <a:cubicBezTo>
                    <a:pt x="9098793" y="3695035"/>
                    <a:pt x="9092441" y="3689953"/>
                    <a:pt x="9092441" y="3682329"/>
                  </a:cubicBezTo>
                  <a:cubicBezTo>
                    <a:pt x="9092441" y="3675976"/>
                    <a:pt x="9087360" y="3669623"/>
                    <a:pt x="9082278" y="3669623"/>
                  </a:cubicBezTo>
                  <a:cubicBezTo>
                    <a:pt x="9077196" y="3669623"/>
                    <a:pt x="9072115" y="3681059"/>
                    <a:pt x="9072115" y="3695035"/>
                  </a:cubicBezTo>
                  <a:cubicBezTo>
                    <a:pt x="9072115" y="3711553"/>
                    <a:pt x="9078467" y="3719176"/>
                    <a:pt x="9089900" y="3714094"/>
                  </a:cubicBezTo>
                  <a:cubicBezTo>
                    <a:pt x="9098793" y="3710282"/>
                    <a:pt x="9111497" y="3707741"/>
                    <a:pt x="9117849" y="3707741"/>
                  </a:cubicBezTo>
                  <a:close/>
                  <a:moveTo>
                    <a:pt x="8965401" y="3674706"/>
                  </a:moveTo>
                  <a:cubicBezTo>
                    <a:pt x="8965401" y="3656917"/>
                    <a:pt x="8962861" y="3655647"/>
                    <a:pt x="8943805" y="3670894"/>
                  </a:cubicBezTo>
                  <a:cubicBezTo>
                    <a:pt x="8929830" y="3683600"/>
                    <a:pt x="8926019" y="3683600"/>
                    <a:pt x="8932371" y="3673435"/>
                  </a:cubicBezTo>
                  <a:cubicBezTo>
                    <a:pt x="8938723" y="3662000"/>
                    <a:pt x="8932371" y="3656917"/>
                    <a:pt x="8913315" y="3656917"/>
                  </a:cubicBezTo>
                  <a:cubicBezTo>
                    <a:pt x="8890448" y="3656917"/>
                    <a:pt x="8889178" y="3659458"/>
                    <a:pt x="8901882" y="3675976"/>
                  </a:cubicBezTo>
                  <a:cubicBezTo>
                    <a:pt x="8923478" y="3701388"/>
                    <a:pt x="8965401" y="3700117"/>
                    <a:pt x="8965401" y="3674706"/>
                  </a:cubicBezTo>
                  <a:close/>
                  <a:moveTo>
                    <a:pt x="9063222" y="3658188"/>
                  </a:moveTo>
                  <a:cubicBezTo>
                    <a:pt x="9083548" y="3646752"/>
                    <a:pt x="9082278" y="3645482"/>
                    <a:pt x="9051788" y="3644211"/>
                  </a:cubicBezTo>
                  <a:cubicBezTo>
                    <a:pt x="9034003" y="3644211"/>
                    <a:pt x="9016217" y="3637858"/>
                    <a:pt x="9013677" y="3628964"/>
                  </a:cubicBezTo>
                  <a:cubicBezTo>
                    <a:pt x="9006054" y="3607364"/>
                    <a:pt x="8978105" y="3628964"/>
                    <a:pt x="8978105" y="3658188"/>
                  </a:cubicBezTo>
                  <a:cubicBezTo>
                    <a:pt x="8978105" y="3677247"/>
                    <a:pt x="8984457" y="3681059"/>
                    <a:pt x="9009865" y="3677247"/>
                  </a:cubicBezTo>
                  <a:cubicBezTo>
                    <a:pt x="9026380" y="3673435"/>
                    <a:pt x="9050518" y="3665811"/>
                    <a:pt x="9063222" y="3658188"/>
                  </a:cubicBezTo>
                  <a:close/>
                  <a:moveTo>
                    <a:pt x="5094502" y="3642941"/>
                  </a:moveTo>
                  <a:cubicBezTo>
                    <a:pt x="5084339" y="3632776"/>
                    <a:pt x="5077987" y="3634046"/>
                    <a:pt x="5071635" y="3645482"/>
                  </a:cubicBezTo>
                  <a:cubicBezTo>
                    <a:pt x="5065283" y="3655647"/>
                    <a:pt x="5066554" y="3658188"/>
                    <a:pt x="5075446" y="3651835"/>
                  </a:cubicBezTo>
                  <a:cubicBezTo>
                    <a:pt x="5084339" y="3646752"/>
                    <a:pt x="5090691" y="3649294"/>
                    <a:pt x="5090691" y="3658188"/>
                  </a:cubicBezTo>
                  <a:cubicBezTo>
                    <a:pt x="5090691" y="3667082"/>
                    <a:pt x="5094502" y="3669623"/>
                    <a:pt x="5099584" y="3665811"/>
                  </a:cubicBezTo>
                  <a:cubicBezTo>
                    <a:pt x="5104666" y="3660729"/>
                    <a:pt x="5102125" y="3650564"/>
                    <a:pt x="5094502" y="3642941"/>
                  </a:cubicBezTo>
                  <a:close/>
                  <a:moveTo>
                    <a:pt x="8875203" y="3642941"/>
                  </a:moveTo>
                  <a:cubicBezTo>
                    <a:pt x="8914586" y="3628964"/>
                    <a:pt x="8928560" y="3606093"/>
                    <a:pt x="8899341" y="3606093"/>
                  </a:cubicBezTo>
                  <a:cubicBezTo>
                    <a:pt x="8890448" y="3606093"/>
                    <a:pt x="8870122" y="3602282"/>
                    <a:pt x="8854877" y="3598470"/>
                  </a:cubicBezTo>
                  <a:cubicBezTo>
                    <a:pt x="8829469" y="3592117"/>
                    <a:pt x="8825658" y="3595929"/>
                    <a:pt x="8825658" y="3623882"/>
                  </a:cubicBezTo>
                  <a:cubicBezTo>
                    <a:pt x="8825658" y="3662000"/>
                    <a:pt x="8823117" y="3660729"/>
                    <a:pt x="8875203" y="3642941"/>
                  </a:cubicBezTo>
                  <a:close/>
                  <a:moveTo>
                    <a:pt x="8637639" y="3616258"/>
                  </a:moveTo>
                  <a:cubicBezTo>
                    <a:pt x="8657965" y="3617529"/>
                    <a:pt x="8657965" y="3614988"/>
                    <a:pt x="8637639" y="3592117"/>
                  </a:cubicBezTo>
                  <a:cubicBezTo>
                    <a:pt x="8609690" y="3560352"/>
                    <a:pt x="8546170" y="3559081"/>
                    <a:pt x="8546170" y="3590846"/>
                  </a:cubicBezTo>
                  <a:cubicBezTo>
                    <a:pt x="8546170" y="3623882"/>
                    <a:pt x="8558874" y="3632776"/>
                    <a:pt x="8589364" y="3622611"/>
                  </a:cubicBezTo>
                  <a:cubicBezTo>
                    <a:pt x="8604609" y="3618799"/>
                    <a:pt x="8626205" y="3614988"/>
                    <a:pt x="8637639" y="3616258"/>
                  </a:cubicBezTo>
                  <a:close/>
                  <a:moveTo>
                    <a:pt x="8772301" y="3589576"/>
                  </a:moveTo>
                  <a:cubicBezTo>
                    <a:pt x="8774842" y="3570517"/>
                    <a:pt x="8782464" y="3555270"/>
                    <a:pt x="8788816" y="3555270"/>
                  </a:cubicBezTo>
                  <a:cubicBezTo>
                    <a:pt x="8795168" y="3555270"/>
                    <a:pt x="8800250" y="3550187"/>
                    <a:pt x="8800250" y="3545105"/>
                  </a:cubicBezTo>
                  <a:cubicBezTo>
                    <a:pt x="8800250" y="3538752"/>
                    <a:pt x="8791357" y="3533669"/>
                    <a:pt x="8781194" y="3533669"/>
                  </a:cubicBezTo>
                  <a:cubicBezTo>
                    <a:pt x="8771031" y="3533669"/>
                    <a:pt x="8762138" y="3545105"/>
                    <a:pt x="8762138" y="3557811"/>
                  </a:cubicBezTo>
                  <a:cubicBezTo>
                    <a:pt x="8762138" y="3570517"/>
                    <a:pt x="8754516" y="3580681"/>
                    <a:pt x="8746893" y="3580681"/>
                  </a:cubicBezTo>
                  <a:cubicBezTo>
                    <a:pt x="8734189" y="3580681"/>
                    <a:pt x="8734189" y="3583223"/>
                    <a:pt x="8746893" y="3592117"/>
                  </a:cubicBezTo>
                  <a:cubicBezTo>
                    <a:pt x="8759597" y="3599740"/>
                    <a:pt x="8754516" y="3604823"/>
                    <a:pt x="8727837" y="3609905"/>
                  </a:cubicBezTo>
                  <a:cubicBezTo>
                    <a:pt x="8707511" y="3613717"/>
                    <a:pt x="8688455" y="3609905"/>
                    <a:pt x="8683373" y="3602282"/>
                  </a:cubicBezTo>
                  <a:cubicBezTo>
                    <a:pt x="8677021" y="3592117"/>
                    <a:pt x="8673210" y="3592117"/>
                    <a:pt x="8673210" y="3601011"/>
                  </a:cubicBezTo>
                  <a:cubicBezTo>
                    <a:pt x="8673210" y="3623882"/>
                    <a:pt x="8687185" y="3631505"/>
                    <a:pt x="8729108" y="3627693"/>
                  </a:cubicBezTo>
                  <a:cubicBezTo>
                    <a:pt x="8762138" y="3625152"/>
                    <a:pt x="8769760" y="3618799"/>
                    <a:pt x="8772301" y="3589576"/>
                  </a:cubicBezTo>
                  <a:close/>
                  <a:moveTo>
                    <a:pt x="8478839" y="3587034"/>
                  </a:moveTo>
                  <a:cubicBezTo>
                    <a:pt x="8489003" y="3575599"/>
                    <a:pt x="8496625" y="3565434"/>
                    <a:pt x="8494084" y="3562893"/>
                  </a:cubicBezTo>
                  <a:cubicBezTo>
                    <a:pt x="8491543" y="3560352"/>
                    <a:pt x="8441998" y="3553999"/>
                    <a:pt x="8384830" y="3550187"/>
                  </a:cubicBezTo>
                  <a:lnTo>
                    <a:pt x="8279387" y="3541293"/>
                  </a:lnTo>
                  <a:lnTo>
                    <a:pt x="8279387" y="3571787"/>
                  </a:lnTo>
                  <a:cubicBezTo>
                    <a:pt x="8279387" y="3589576"/>
                    <a:pt x="8287010" y="3607364"/>
                    <a:pt x="8295903" y="3611176"/>
                  </a:cubicBezTo>
                  <a:cubicBezTo>
                    <a:pt x="8325122" y="3625152"/>
                    <a:pt x="8458513" y="3606093"/>
                    <a:pt x="8478839" y="3587034"/>
                  </a:cubicBezTo>
                  <a:close/>
                  <a:moveTo>
                    <a:pt x="2388557" y="3551458"/>
                  </a:moveTo>
                  <a:cubicBezTo>
                    <a:pt x="2378394" y="3471410"/>
                    <a:pt x="2372042" y="3453622"/>
                    <a:pt x="2349175" y="3454892"/>
                  </a:cubicBezTo>
                  <a:cubicBezTo>
                    <a:pt x="2336471" y="3454892"/>
                    <a:pt x="2333930" y="3458704"/>
                    <a:pt x="2344093" y="3462516"/>
                  </a:cubicBezTo>
                  <a:cubicBezTo>
                    <a:pt x="2352986" y="3466328"/>
                    <a:pt x="2359338" y="3494281"/>
                    <a:pt x="2359338" y="3537481"/>
                  </a:cubicBezTo>
                  <a:cubicBezTo>
                    <a:pt x="2359338" y="3588305"/>
                    <a:pt x="2363149" y="3603552"/>
                    <a:pt x="2375853" y="3598470"/>
                  </a:cubicBezTo>
                  <a:cubicBezTo>
                    <a:pt x="2387287" y="3594658"/>
                    <a:pt x="2391098" y="3576870"/>
                    <a:pt x="2388557" y="3551458"/>
                  </a:cubicBezTo>
                  <a:close/>
                  <a:moveTo>
                    <a:pt x="5725890" y="3593387"/>
                  </a:moveTo>
                  <a:cubicBezTo>
                    <a:pt x="5725890" y="3587034"/>
                    <a:pt x="5720808" y="3580681"/>
                    <a:pt x="5714456" y="3580681"/>
                  </a:cubicBezTo>
                  <a:cubicBezTo>
                    <a:pt x="5706834" y="3580681"/>
                    <a:pt x="5697941" y="3587034"/>
                    <a:pt x="5694130" y="3593387"/>
                  </a:cubicBezTo>
                  <a:cubicBezTo>
                    <a:pt x="5690319" y="3601011"/>
                    <a:pt x="5695400" y="3606093"/>
                    <a:pt x="5705563" y="3606093"/>
                  </a:cubicBezTo>
                  <a:cubicBezTo>
                    <a:pt x="5716997" y="3606093"/>
                    <a:pt x="5725890" y="3601011"/>
                    <a:pt x="5725890" y="3593387"/>
                  </a:cubicBezTo>
                  <a:close/>
                  <a:moveTo>
                    <a:pt x="9208047" y="3559081"/>
                  </a:moveTo>
                  <a:cubicBezTo>
                    <a:pt x="9196614" y="3538752"/>
                    <a:pt x="9195343" y="3541293"/>
                    <a:pt x="9194073" y="3574328"/>
                  </a:cubicBezTo>
                  <a:cubicBezTo>
                    <a:pt x="9194073" y="3601011"/>
                    <a:pt x="9197884" y="3607364"/>
                    <a:pt x="9208047" y="3597199"/>
                  </a:cubicBezTo>
                  <a:cubicBezTo>
                    <a:pt x="9218210" y="3587034"/>
                    <a:pt x="9218210" y="3576870"/>
                    <a:pt x="9208047" y="3559081"/>
                  </a:cubicBezTo>
                  <a:close/>
                  <a:moveTo>
                    <a:pt x="4214117" y="3580681"/>
                  </a:moveTo>
                  <a:cubicBezTo>
                    <a:pt x="4214117" y="3574328"/>
                    <a:pt x="4209036" y="3567975"/>
                    <a:pt x="4201413" y="3567975"/>
                  </a:cubicBezTo>
                  <a:cubicBezTo>
                    <a:pt x="4195061" y="3567975"/>
                    <a:pt x="4188709" y="3574328"/>
                    <a:pt x="4188709" y="3580681"/>
                  </a:cubicBezTo>
                  <a:cubicBezTo>
                    <a:pt x="4188709" y="3588305"/>
                    <a:pt x="4195061" y="3593387"/>
                    <a:pt x="4201413" y="3593387"/>
                  </a:cubicBezTo>
                  <a:cubicBezTo>
                    <a:pt x="4209036" y="3593387"/>
                    <a:pt x="4214117" y="3588305"/>
                    <a:pt x="4214117" y="3580681"/>
                  </a:cubicBezTo>
                  <a:close/>
                  <a:moveTo>
                    <a:pt x="2304711" y="3533669"/>
                  </a:moveTo>
                  <a:cubicBezTo>
                    <a:pt x="2300900" y="3520963"/>
                    <a:pt x="2298359" y="3528587"/>
                    <a:pt x="2298359" y="3548917"/>
                  </a:cubicBezTo>
                  <a:cubicBezTo>
                    <a:pt x="2298359" y="3570517"/>
                    <a:pt x="2300900" y="3579411"/>
                    <a:pt x="2304711" y="3571787"/>
                  </a:cubicBezTo>
                  <a:cubicBezTo>
                    <a:pt x="2307252" y="3562893"/>
                    <a:pt x="2307252" y="3545105"/>
                    <a:pt x="2304711" y="3533669"/>
                  </a:cubicBezTo>
                  <a:close/>
                  <a:moveTo>
                    <a:pt x="7954166" y="3567975"/>
                  </a:moveTo>
                  <a:cubicBezTo>
                    <a:pt x="7974492" y="3560352"/>
                    <a:pt x="7987196" y="3546375"/>
                    <a:pt x="7987196" y="3531128"/>
                  </a:cubicBezTo>
                  <a:cubicBezTo>
                    <a:pt x="7987196" y="3510799"/>
                    <a:pt x="7977033" y="3505716"/>
                    <a:pt x="7924947" y="3501905"/>
                  </a:cubicBezTo>
                  <a:cubicBezTo>
                    <a:pt x="7872860" y="3499363"/>
                    <a:pt x="7860156" y="3501905"/>
                    <a:pt x="7855075" y="3520963"/>
                  </a:cubicBezTo>
                  <a:cubicBezTo>
                    <a:pt x="7852534" y="3532399"/>
                    <a:pt x="7839830" y="3542564"/>
                    <a:pt x="7828396" y="3542564"/>
                  </a:cubicBezTo>
                  <a:cubicBezTo>
                    <a:pt x="7813152" y="3542564"/>
                    <a:pt x="7808070" y="3534940"/>
                    <a:pt x="7813152" y="3517152"/>
                  </a:cubicBezTo>
                  <a:cubicBezTo>
                    <a:pt x="7816963" y="3503175"/>
                    <a:pt x="7814422" y="3491740"/>
                    <a:pt x="7808070" y="3491740"/>
                  </a:cubicBezTo>
                  <a:cubicBezTo>
                    <a:pt x="7795366" y="3491740"/>
                    <a:pt x="7792825" y="3559081"/>
                    <a:pt x="7805529" y="3571787"/>
                  </a:cubicBezTo>
                  <a:cubicBezTo>
                    <a:pt x="7818233" y="3584493"/>
                    <a:pt x="7917324" y="3581952"/>
                    <a:pt x="7954166" y="3567975"/>
                  </a:cubicBezTo>
                  <a:close/>
                  <a:moveTo>
                    <a:pt x="9295705" y="3573058"/>
                  </a:moveTo>
                  <a:cubicBezTo>
                    <a:pt x="9295705" y="3569246"/>
                    <a:pt x="9286812" y="3557811"/>
                    <a:pt x="9276649" y="3547646"/>
                  </a:cubicBezTo>
                  <a:cubicBezTo>
                    <a:pt x="9252511" y="3523505"/>
                    <a:pt x="9224562" y="3537481"/>
                    <a:pt x="9246159" y="3562893"/>
                  </a:cubicBezTo>
                  <a:cubicBezTo>
                    <a:pt x="9260134" y="3580681"/>
                    <a:pt x="9295705" y="3588305"/>
                    <a:pt x="9295705" y="3573058"/>
                  </a:cubicBezTo>
                  <a:close/>
                  <a:moveTo>
                    <a:pt x="4328453" y="3537481"/>
                  </a:moveTo>
                  <a:cubicBezTo>
                    <a:pt x="4328453" y="3534940"/>
                    <a:pt x="4319560" y="3528587"/>
                    <a:pt x="4308127" y="3524775"/>
                  </a:cubicBezTo>
                  <a:cubicBezTo>
                    <a:pt x="4297964" y="3520963"/>
                    <a:pt x="4292882" y="3522234"/>
                    <a:pt x="4296693" y="3529858"/>
                  </a:cubicBezTo>
                  <a:cubicBezTo>
                    <a:pt x="4304316" y="3542564"/>
                    <a:pt x="4328453" y="3547646"/>
                    <a:pt x="4328453" y="3537481"/>
                  </a:cubicBezTo>
                  <a:close/>
                  <a:moveTo>
                    <a:pt x="5227894" y="3425669"/>
                  </a:moveTo>
                  <a:lnTo>
                    <a:pt x="5224083" y="3307503"/>
                  </a:lnTo>
                  <a:lnTo>
                    <a:pt x="4976356" y="3280821"/>
                  </a:lnTo>
                  <a:cubicBezTo>
                    <a:pt x="4698139" y="3250327"/>
                    <a:pt x="3925737" y="3161385"/>
                    <a:pt x="3563674" y="3118185"/>
                  </a:cubicBezTo>
                  <a:lnTo>
                    <a:pt x="3324839" y="3090232"/>
                  </a:lnTo>
                  <a:lnTo>
                    <a:pt x="3324839" y="3204585"/>
                  </a:lnTo>
                  <a:cubicBezTo>
                    <a:pt x="3324839" y="3278280"/>
                    <a:pt x="3329921" y="3313856"/>
                    <a:pt x="3336273" y="3302421"/>
                  </a:cubicBezTo>
                  <a:cubicBezTo>
                    <a:pt x="3346436" y="3287174"/>
                    <a:pt x="3476017" y="3302421"/>
                    <a:pt x="4184898" y="3401527"/>
                  </a:cubicBezTo>
                  <a:cubicBezTo>
                    <a:pt x="4644782" y="3466328"/>
                    <a:pt x="5050039" y="3523505"/>
                    <a:pt x="5084339" y="3529858"/>
                  </a:cubicBezTo>
                  <a:cubicBezTo>
                    <a:pt x="5119910" y="3534940"/>
                    <a:pt x="5166915" y="3540022"/>
                    <a:pt x="5189782" y="3541293"/>
                  </a:cubicBezTo>
                  <a:lnTo>
                    <a:pt x="5231705" y="3542564"/>
                  </a:lnTo>
                  <a:lnTo>
                    <a:pt x="5227894" y="3425669"/>
                  </a:lnTo>
                  <a:close/>
                  <a:moveTo>
                    <a:pt x="5382883" y="3519693"/>
                  </a:moveTo>
                  <a:cubicBezTo>
                    <a:pt x="5429887" y="3506987"/>
                    <a:pt x="5465458" y="3490469"/>
                    <a:pt x="5464188" y="3481575"/>
                  </a:cubicBezTo>
                  <a:cubicBezTo>
                    <a:pt x="5462918" y="3473951"/>
                    <a:pt x="5461647" y="3434563"/>
                    <a:pt x="5461647" y="3395174"/>
                  </a:cubicBezTo>
                  <a:cubicBezTo>
                    <a:pt x="5459106" y="3332915"/>
                    <a:pt x="5456566" y="3325292"/>
                    <a:pt x="5437510" y="3332915"/>
                  </a:cubicBezTo>
                  <a:cubicBezTo>
                    <a:pt x="5377801" y="3357057"/>
                    <a:pt x="5370179" y="3355786"/>
                    <a:pt x="5370179" y="3321480"/>
                  </a:cubicBezTo>
                  <a:cubicBezTo>
                    <a:pt x="5370179" y="3292256"/>
                    <a:pt x="5375260" y="3288444"/>
                    <a:pt x="5414642" y="3288444"/>
                  </a:cubicBezTo>
                  <a:cubicBezTo>
                    <a:pt x="5443862" y="3288444"/>
                    <a:pt x="5459106" y="3282091"/>
                    <a:pt x="5459106" y="3270656"/>
                  </a:cubicBezTo>
                  <a:cubicBezTo>
                    <a:pt x="5459106" y="3256680"/>
                    <a:pt x="5445132" y="3257950"/>
                    <a:pt x="5381612" y="3277009"/>
                  </a:cubicBezTo>
                  <a:cubicBezTo>
                    <a:pt x="5339689" y="3289715"/>
                    <a:pt x="5293955" y="3301150"/>
                    <a:pt x="5279980" y="3301150"/>
                  </a:cubicBezTo>
                  <a:cubicBezTo>
                    <a:pt x="5255843" y="3301150"/>
                    <a:pt x="5253302" y="3307503"/>
                    <a:pt x="5253302" y="3345621"/>
                  </a:cubicBezTo>
                  <a:cubicBezTo>
                    <a:pt x="5253302" y="3567975"/>
                    <a:pt x="5244409" y="3556540"/>
                    <a:pt x="5382883" y="3519693"/>
                  </a:cubicBezTo>
                  <a:close/>
                  <a:moveTo>
                    <a:pt x="8630017" y="3519693"/>
                  </a:moveTo>
                  <a:cubicBezTo>
                    <a:pt x="8643991" y="3506987"/>
                    <a:pt x="8663047" y="3498093"/>
                    <a:pt x="8673210" y="3500634"/>
                  </a:cubicBezTo>
                  <a:cubicBezTo>
                    <a:pt x="8688455" y="3505716"/>
                    <a:pt x="8688455" y="3504446"/>
                    <a:pt x="8675751" y="3494281"/>
                  </a:cubicBezTo>
                  <a:cubicBezTo>
                    <a:pt x="8665588" y="3487928"/>
                    <a:pt x="8659236" y="3477763"/>
                    <a:pt x="8660506" y="3471410"/>
                  </a:cubicBezTo>
                  <a:cubicBezTo>
                    <a:pt x="8661777" y="3465057"/>
                    <a:pt x="8655425" y="3458704"/>
                    <a:pt x="8646532" y="3454892"/>
                  </a:cubicBezTo>
                  <a:cubicBezTo>
                    <a:pt x="8637639" y="3452351"/>
                    <a:pt x="8635098" y="3456163"/>
                    <a:pt x="8640180" y="3465057"/>
                  </a:cubicBezTo>
                  <a:cubicBezTo>
                    <a:pt x="8649073" y="3479034"/>
                    <a:pt x="8622394" y="3477763"/>
                    <a:pt x="8565226" y="3459975"/>
                  </a:cubicBezTo>
                  <a:cubicBezTo>
                    <a:pt x="8558874" y="3458704"/>
                    <a:pt x="8551252" y="3476493"/>
                    <a:pt x="8551252" y="3499363"/>
                  </a:cubicBezTo>
                  <a:cubicBezTo>
                    <a:pt x="8549982" y="3536211"/>
                    <a:pt x="8553793" y="3542564"/>
                    <a:pt x="8576660" y="3542564"/>
                  </a:cubicBezTo>
                  <a:cubicBezTo>
                    <a:pt x="8591905" y="3542564"/>
                    <a:pt x="8616042" y="3532399"/>
                    <a:pt x="8630017" y="3519693"/>
                  </a:cubicBezTo>
                  <a:close/>
                  <a:moveTo>
                    <a:pt x="4214117" y="3512069"/>
                  </a:moveTo>
                  <a:cubicBezTo>
                    <a:pt x="4214117" y="3509528"/>
                    <a:pt x="4205225" y="3503175"/>
                    <a:pt x="4193791" y="3499363"/>
                  </a:cubicBezTo>
                  <a:cubicBezTo>
                    <a:pt x="4183628" y="3495552"/>
                    <a:pt x="4178546" y="3496822"/>
                    <a:pt x="4182357" y="3504446"/>
                  </a:cubicBezTo>
                  <a:cubicBezTo>
                    <a:pt x="4189980" y="3517152"/>
                    <a:pt x="4214117" y="3522234"/>
                    <a:pt x="4214117" y="3512069"/>
                  </a:cubicBezTo>
                  <a:close/>
                  <a:moveTo>
                    <a:pt x="7987196" y="3466328"/>
                  </a:moveTo>
                  <a:cubicBezTo>
                    <a:pt x="7987196" y="3459975"/>
                    <a:pt x="7969411" y="3457434"/>
                    <a:pt x="7946543" y="3462516"/>
                  </a:cubicBezTo>
                  <a:cubicBezTo>
                    <a:pt x="7888105" y="3472681"/>
                    <a:pt x="7885564" y="3479034"/>
                    <a:pt x="7940191" y="3479034"/>
                  </a:cubicBezTo>
                  <a:cubicBezTo>
                    <a:pt x="7966870" y="3479034"/>
                    <a:pt x="7987196" y="3473951"/>
                    <a:pt x="7987196" y="3466328"/>
                  </a:cubicBezTo>
                  <a:close/>
                  <a:moveTo>
                    <a:pt x="8414049" y="3465057"/>
                  </a:moveTo>
                  <a:cubicBezTo>
                    <a:pt x="8417860" y="3457434"/>
                    <a:pt x="8415320" y="3444728"/>
                    <a:pt x="8407697" y="3437104"/>
                  </a:cubicBezTo>
                  <a:cubicBezTo>
                    <a:pt x="8397534" y="3426939"/>
                    <a:pt x="8393723" y="3429481"/>
                    <a:pt x="8393723" y="3444728"/>
                  </a:cubicBezTo>
                  <a:cubicBezTo>
                    <a:pt x="8393723" y="3456163"/>
                    <a:pt x="8388641" y="3466328"/>
                    <a:pt x="8381019" y="3466328"/>
                  </a:cubicBezTo>
                  <a:cubicBezTo>
                    <a:pt x="8374667" y="3466328"/>
                    <a:pt x="8368315" y="3457434"/>
                    <a:pt x="8368315" y="3447269"/>
                  </a:cubicBezTo>
                  <a:cubicBezTo>
                    <a:pt x="8368315" y="3434563"/>
                    <a:pt x="8355611" y="3428210"/>
                    <a:pt x="8330203" y="3428210"/>
                  </a:cubicBezTo>
                  <a:cubicBezTo>
                    <a:pt x="8309877" y="3428210"/>
                    <a:pt x="8292091" y="3430751"/>
                    <a:pt x="8292091" y="3433292"/>
                  </a:cubicBezTo>
                  <a:cubicBezTo>
                    <a:pt x="8292091" y="3435834"/>
                    <a:pt x="8288280" y="3447269"/>
                    <a:pt x="8284469" y="3458704"/>
                  </a:cubicBezTo>
                  <a:cubicBezTo>
                    <a:pt x="8278117" y="3475222"/>
                    <a:pt x="8287010" y="3479034"/>
                    <a:pt x="8340366" y="3479034"/>
                  </a:cubicBezTo>
                  <a:cubicBezTo>
                    <a:pt x="8375938" y="3479034"/>
                    <a:pt x="8408968" y="3472681"/>
                    <a:pt x="8414049" y="3465057"/>
                  </a:cubicBezTo>
                  <a:close/>
                  <a:moveTo>
                    <a:pt x="1097834" y="3440916"/>
                  </a:moveTo>
                  <a:cubicBezTo>
                    <a:pt x="1096563" y="3423128"/>
                    <a:pt x="1087670" y="3415504"/>
                    <a:pt x="1066074" y="3415504"/>
                  </a:cubicBezTo>
                  <a:cubicBezTo>
                    <a:pt x="1047018" y="3415504"/>
                    <a:pt x="1039395" y="3420586"/>
                    <a:pt x="1045747" y="3430751"/>
                  </a:cubicBezTo>
                  <a:cubicBezTo>
                    <a:pt x="1052099" y="3440916"/>
                    <a:pt x="1045747" y="3442187"/>
                    <a:pt x="1025421" y="3437104"/>
                  </a:cubicBezTo>
                  <a:cubicBezTo>
                    <a:pt x="1008906" y="3433292"/>
                    <a:pt x="1001283" y="3434563"/>
                    <a:pt x="1007635" y="3440916"/>
                  </a:cubicBezTo>
                  <a:cubicBezTo>
                    <a:pt x="1019069" y="3451081"/>
                    <a:pt x="1053370" y="3461245"/>
                    <a:pt x="1085130" y="3465057"/>
                  </a:cubicBezTo>
                  <a:cubicBezTo>
                    <a:pt x="1092752" y="3465057"/>
                    <a:pt x="1099104" y="3454892"/>
                    <a:pt x="1097834" y="3440916"/>
                  </a:cubicBezTo>
                  <a:close/>
                  <a:moveTo>
                    <a:pt x="4207765" y="3430751"/>
                  </a:moveTo>
                  <a:cubicBezTo>
                    <a:pt x="4203954" y="3426939"/>
                    <a:pt x="4193791" y="3430751"/>
                    <a:pt x="4184898" y="3439645"/>
                  </a:cubicBezTo>
                  <a:cubicBezTo>
                    <a:pt x="4173465" y="3452351"/>
                    <a:pt x="4174735" y="3453622"/>
                    <a:pt x="4192521" y="3445998"/>
                  </a:cubicBezTo>
                  <a:cubicBezTo>
                    <a:pt x="4205225" y="3442187"/>
                    <a:pt x="4211577" y="3434563"/>
                    <a:pt x="4207765" y="3430751"/>
                  </a:cubicBezTo>
                  <a:close/>
                  <a:moveTo>
                    <a:pt x="7894457" y="3410422"/>
                  </a:moveTo>
                  <a:cubicBezTo>
                    <a:pt x="7905891" y="3405339"/>
                    <a:pt x="7921135" y="3407880"/>
                    <a:pt x="7928758" y="3415504"/>
                  </a:cubicBezTo>
                  <a:cubicBezTo>
                    <a:pt x="7945273" y="3432022"/>
                    <a:pt x="7999900" y="3432022"/>
                    <a:pt x="7999900" y="3416775"/>
                  </a:cubicBezTo>
                  <a:cubicBezTo>
                    <a:pt x="7999900" y="3401527"/>
                    <a:pt x="7969411" y="3393904"/>
                    <a:pt x="7904620" y="3391363"/>
                  </a:cubicBezTo>
                  <a:cubicBezTo>
                    <a:pt x="7876672" y="3390092"/>
                    <a:pt x="7838560" y="3386280"/>
                    <a:pt x="7819504" y="3382469"/>
                  </a:cubicBezTo>
                  <a:cubicBezTo>
                    <a:pt x="7789014" y="3376116"/>
                    <a:pt x="7783933" y="3379927"/>
                    <a:pt x="7783933" y="3401527"/>
                  </a:cubicBezTo>
                  <a:cubicBezTo>
                    <a:pt x="7783933" y="3426939"/>
                    <a:pt x="7795366" y="3433292"/>
                    <a:pt x="7830937" y="3429481"/>
                  </a:cubicBezTo>
                  <a:cubicBezTo>
                    <a:pt x="7838560" y="3428210"/>
                    <a:pt x="7849993" y="3434563"/>
                    <a:pt x="7856345" y="3443457"/>
                  </a:cubicBezTo>
                  <a:cubicBezTo>
                    <a:pt x="7863968" y="3456163"/>
                    <a:pt x="7866508" y="3454892"/>
                    <a:pt x="7870320" y="3438375"/>
                  </a:cubicBezTo>
                  <a:cubicBezTo>
                    <a:pt x="7872860" y="3426939"/>
                    <a:pt x="7883024" y="3414233"/>
                    <a:pt x="7894457" y="3410422"/>
                  </a:cubicBezTo>
                  <a:close/>
                  <a:moveTo>
                    <a:pt x="919978" y="3407880"/>
                  </a:moveTo>
                  <a:cubicBezTo>
                    <a:pt x="916167" y="3404069"/>
                    <a:pt x="904733" y="3402798"/>
                    <a:pt x="895841" y="3406610"/>
                  </a:cubicBezTo>
                  <a:cubicBezTo>
                    <a:pt x="885677" y="3410422"/>
                    <a:pt x="889489" y="3414233"/>
                    <a:pt x="903463" y="3414233"/>
                  </a:cubicBezTo>
                  <a:cubicBezTo>
                    <a:pt x="917437" y="3415504"/>
                    <a:pt x="925060" y="3411692"/>
                    <a:pt x="919978" y="3407880"/>
                  </a:cubicBezTo>
                  <a:close/>
                  <a:moveTo>
                    <a:pt x="8724026" y="3395174"/>
                  </a:moveTo>
                  <a:cubicBezTo>
                    <a:pt x="8724026" y="3392633"/>
                    <a:pt x="8715133" y="3390092"/>
                    <a:pt x="8704970" y="3390092"/>
                  </a:cubicBezTo>
                  <a:cubicBezTo>
                    <a:pt x="8694807" y="3390092"/>
                    <a:pt x="8685914" y="3395174"/>
                    <a:pt x="8685914" y="3402798"/>
                  </a:cubicBezTo>
                  <a:cubicBezTo>
                    <a:pt x="8685914" y="3409151"/>
                    <a:pt x="8694807" y="3411692"/>
                    <a:pt x="8704970" y="3407880"/>
                  </a:cubicBezTo>
                  <a:cubicBezTo>
                    <a:pt x="8715133" y="3402798"/>
                    <a:pt x="8724026" y="3397716"/>
                    <a:pt x="8724026" y="3395174"/>
                  </a:cubicBezTo>
                  <a:close/>
                  <a:moveTo>
                    <a:pt x="2359338" y="3212209"/>
                  </a:moveTo>
                  <a:cubicBezTo>
                    <a:pt x="2359338" y="3149950"/>
                    <a:pt x="2355527" y="3135973"/>
                    <a:pt x="2339011" y="3135973"/>
                  </a:cubicBezTo>
                  <a:cubicBezTo>
                    <a:pt x="2322496" y="3135973"/>
                    <a:pt x="2321226" y="3139785"/>
                    <a:pt x="2333930" y="3153761"/>
                  </a:cubicBezTo>
                  <a:cubicBezTo>
                    <a:pt x="2341552" y="3163926"/>
                    <a:pt x="2347904" y="3191879"/>
                    <a:pt x="2346634" y="3214750"/>
                  </a:cubicBezTo>
                  <a:cubicBezTo>
                    <a:pt x="2342823" y="3269386"/>
                    <a:pt x="2345363" y="3288444"/>
                    <a:pt x="2352986" y="3288444"/>
                  </a:cubicBezTo>
                  <a:cubicBezTo>
                    <a:pt x="2356797" y="3288444"/>
                    <a:pt x="2359338" y="3254138"/>
                    <a:pt x="2359338" y="3212209"/>
                  </a:cubicBezTo>
                  <a:close/>
                  <a:moveTo>
                    <a:pt x="2285655" y="3237621"/>
                  </a:moveTo>
                  <a:cubicBezTo>
                    <a:pt x="2283114" y="3217291"/>
                    <a:pt x="2278032" y="3199503"/>
                    <a:pt x="2275492" y="3199503"/>
                  </a:cubicBezTo>
                  <a:cubicBezTo>
                    <a:pt x="2272951" y="3199503"/>
                    <a:pt x="2270410" y="3217291"/>
                    <a:pt x="2270410" y="3237621"/>
                  </a:cubicBezTo>
                  <a:cubicBezTo>
                    <a:pt x="2270410" y="3259221"/>
                    <a:pt x="2275492" y="3275738"/>
                    <a:pt x="2280573" y="3275738"/>
                  </a:cubicBezTo>
                  <a:cubicBezTo>
                    <a:pt x="2286925" y="3275738"/>
                    <a:pt x="2289466" y="3259221"/>
                    <a:pt x="2285655" y="3237621"/>
                  </a:cubicBezTo>
                  <a:close/>
                  <a:moveTo>
                    <a:pt x="5141507" y="3237621"/>
                  </a:moveTo>
                  <a:cubicBezTo>
                    <a:pt x="5141507" y="3216020"/>
                    <a:pt x="5132614" y="3212209"/>
                    <a:pt x="5090691" y="3212209"/>
                  </a:cubicBezTo>
                  <a:cubicBezTo>
                    <a:pt x="5055120" y="3212209"/>
                    <a:pt x="5039875" y="3217291"/>
                    <a:pt x="5039875" y="3229997"/>
                  </a:cubicBezTo>
                  <a:cubicBezTo>
                    <a:pt x="5039875" y="3246515"/>
                    <a:pt x="5058931" y="3252868"/>
                    <a:pt x="5126262" y="3261762"/>
                  </a:cubicBezTo>
                  <a:cubicBezTo>
                    <a:pt x="5133885" y="3261762"/>
                    <a:pt x="5141507" y="3251597"/>
                    <a:pt x="5141507" y="3237621"/>
                  </a:cubicBezTo>
                  <a:close/>
                  <a:moveTo>
                    <a:pt x="8060879" y="3247785"/>
                  </a:moveTo>
                  <a:cubicBezTo>
                    <a:pt x="8069772" y="3238891"/>
                    <a:pt x="8074853" y="3221103"/>
                    <a:pt x="8074853" y="3207126"/>
                  </a:cubicBezTo>
                  <a:cubicBezTo>
                    <a:pt x="8073583" y="3184256"/>
                    <a:pt x="8072313" y="3184256"/>
                    <a:pt x="8067231" y="3203315"/>
                  </a:cubicBezTo>
                  <a:cubicBezTo>
                    <a:pt x="8058338" y="3236350"/>
                    <a:pt x="8032930" y="3222373"/>
                    <a:pt x="8024038" y="3179173"/>
                  </a:cubicBezTo>
                  <a:cubicBezTo>
                    <a:pt x="8018956" y="3158844"/>
                    <a:pt x="8015145" y="3147408"/>
                    <a:pt x="8013874" y="3153761"/>
                  </a:cubicBezTo>
                  <a:cubicBezTo>
                    <a:pt x="8013874" y="3158844"/>
                    <a:pt x="8002441" y="3151220"/>
                    <a:pt x="7989737" y="3135973"/>
                  </a:cubicBezTo>
                  <a:cubicBezTo>
                    <a:pt x="7969411" y="3110561"/>
                    <a:pt x="7965599" y="3109290"/>
                    <a:pt x="7950355" y="3128349"/>
                  </a:cubicBezTo>
                  <a:cubicBezTo>
                    <a:pt x="7931299" y="3151220"/>
                    <a:pt x="7910972" y="3155032"/>
                    <a:pt x="7910972" y="3134702"/>
                  </a:cubicBezTo>
                  <a:cubicBezTo>
                    <a:pt x="7910972" y="3120726"/>
                    <a:pt x="7860156" y="3073714"/>
                    <a:pt x="7844912" y="3072443"/>
                  </a:cubicBezTo>
                  <a:cubicBezTo>
                    <a:pt x="7838560" y="3072443"/>
                    <a:pt x="7834748" y="3081337"/>
                    <a:pt x="7834748" y="3091502"/>
                  </a:cubicBezTo>
                  <a:cubicBezTo>
                    <a:pt x="7834748" y="3102937"/>
                    <a:pt x="7823315" y="3110561"/>
                    <a:pt x="7804259" y="3110561"/>
                  </a:cubicBezTo>
                  <a:cubicBezTo>
                    <a:pt x="7787744" y="3110561"/>
                    <a:pt x="7771229" y="3101667"/>
                    <a:pt x="7766147" y="3091502"/>
                  </a:cubicBezTo>
                  <a:cubicBezTo>
                    <a:pt x="7757254" y="3066090"/>
                    <a:pt x="7733117" y="3067361"/>
                    <a:pt x="7733117" y="3092773"/>
                  </a:cubicBezTo>
                  <a:cubicBezTo>
                    <a:pt x="7733117" y="3106749"/>
                    <a:pt x="7725494" y="3110561"/>
                    <a:pt x="7707709" y="3104208"/>
                  </a:cubicBezTo>
                  <a:cubicBezTo>
                    <a:pt x="7693734" y="3099126"/>
                    <a:pt x="7682301" y="3101667"/>
                    <a:pt x="7682301" y="3109290"/>
                  </a:cubicBezTo>
                  <a:cubicBezTo>
                    <a:pt x="7682301" y="3116914"/>
                    <a:pt x="7670867" y="3123267"/>
                    <a:pt x="7656893" y="3123267"/>
                  </a:cubicBezTo>
                  <a:cubicBezTo>
                    <a:pt x="7642919" y="3123267"/>
                    <a:pt x="7627674" y="3132161"/>
                    <a:pt x="7623863" y="3142326"/>
                  </a:cubicBezTo>
                  <a:cubicBezTo>
                    <a:pt x="7618781" y="3152491"/>
                    <a:pt x="7611159" y="3161385"/>
                    <a:pt x="7603536" y="3161385"/>
                  </a:cubicBezTo>
                  <a:cubicBezTo>
                    <a:pt x="7597184" y="3161385"/>
                    <a:pt x="7594643" y="3156302"/>
                    <a:pt x="7598455" y="3149950"/>
                  </a:cubicBezTo>
                  <a:cubicBezTo>
                    <a:pt x="7603536" y="3143597"/>
                    <a:pt x="7583210" y="3134702"/>
                    <a:pt x="7553991" y="3129620"/>
                  </a:cubicBezTo>
                  <a:cubicBezTo>
                    <a:pt x="7518420" y="3123267"/>
                    <a:pt x="7498093" y="3125808"/>
                    <a:pt x="7491741" y="3135973"/>
                  </a:cubicBezTo>
                  <a:cubicBezTo>
                    <a:pt x="7485389" y="3146138"/>
                    <a:pt x="7471415" y="3147408"/>
                    <a:pt x="7452359" y="3142326"/>
                  </a:cubicBezTo>
                  <a:cubicBezTo>
                    <a:pt x="7425681" y="3133432"/>
                    <a:pt x="7424410" y="3134702"/>
                    <a:pt x="7439655" y="3153761"/>
                  </a:cubicBezTo>
                  <a:cubicBezTo>
                    <a:pt x="7453629" y="3171550"/>
                    <a:pt x="7453629" y="3174091"/>
                    <a:pt x="7438385" y="3174091"/>
                  </a:cubicBezTo>
                  <a:cubicBezTo>
                    <a:pt x="7428221" y="3174091"/>
                    <a:pt x="7414247" y="3167738"/>
                    <a:pt x="7405354" y="3158844"/>
                  </a:cubicBezTo>
                  <a:cubicBezTo>
                    <a:pt x="7393921" y="3147408"/>
                    <a:pt x="7390110" y="3151220"/>
                    <a:pt x="7390110" y="3176632"/>
                  </a:cubicBezTo>
                  <a:cubicBezTo>
                    <a:pt x="7390110" y="3214750"/>
                    <a:pt x="7368513" y="3210938"/>
                    <a:pt x="7771229" y="3243974"/>
                  </a:cubicBezTo>
                  <a:cubicBezTo>
                    <a:pt x="8020226" y="3265574"/>
                    <a:pt x="8043094" y="3265574"/>
                    <a:pt x="8060879" y="3247785"/>
                  </a:cubicBezTo>
                  <a:close/>
                  <a:moveTo>
                    <a:pt x="4989059" y="3217291"/>
                  </a:moveTo>
                  <a:cubicBezTo>
                    <a:pt x="4989059" y="3203315"/>
                    <a:pt x="4981437" y="3198232"/>
                    <a:pt x="4964922" y="3203315"/>
                  </a:cubicBezTo>
                  <a:cubicBezTo>
                    <a:pt x="4952218" y="3205856"/>
                    <a:pt x="4931892" y="3203315"/>
                    <a:pt x="4920458" y="3196962"/>
                  </a:cubicBezTo>
                  <a:cubicBezTo>
                    <a:pt x="4905213" y="3188067"/>
                    <a:pt x="4900132" y="3190609"/>
                    <a:pt x="4900132" y="3204585"/>
                  </a:cubicBezTo>
                  <a:cubicBezTo>
                    <a:pt x="4900132" y="3221103"/>
                    <a:pt x="4921728" y="3229997"/>
                    <a:pt x="4973815" y="3236350"/>
                  </a:cubicBezTo>
                  <a:cubicBezTo>
                    <a:pt x="4981437" y="3236350"/>
                    <a:pt x="4989059" y="3228726"/>
                    <a:pt x="4989059" y="3217291"/>
                  </a:cubicBezTo>
                  <a:close/>
                  <a:moveTo>
                    <a:pt x="4849316" y="3207126"/>
                  </a:moveTo>
                  <a:cubicBezTo>
                    <a:pt x="4849316" y="3196962"/>
                    <a:pt x="4832801" y="3186797"/>
                    <a:pt x="4811204" y="3184256"/>
                  </a:cubicBezTo>
                  <a:cubicBezTo>
                    <a:pt x="4785796" y="3180444"/>
                    <a:pt x="4773092" y="3184256"/>
                    <a:pt x="4773092" y="3194420"/>
                  </a:cubicBezTo>
                  <a:cubicBezTo>
                    <a:pt x="4773092" y="3208397"/>
                    <a:pt x="4784526" y="3213479"/>
                    <a:pt x="4840423" y="3223644"/>
                  </a:cubicBezTo>
                  <a:cubicBezTo>
                    <a:pt x="4845505" y="3223644"/>
                    <a:pt x="4849316" y="3217291"/>
                    <a:pt x="4849316" y="3207126"/>
                  </a:cubicBezTo>
                  <a:close/>
                  <a:moveTo>
                    <a:pt x="7321508" y="3186797"/>
                  </a:moveTo>
                  <a:cubicBezTo>
                    <a:pt x="7321508" y="3157573"/>
                    <a:pt x="7298641" y="3153761"/>
                    <a:pt x="7277044" y="3179173"/>
                  </a:cubicBezTo>
                  <a:cubicBezTo>
                    <a:pt x="7264340" y="3194420"/>
                    <a:pt x="7266881" y="3198232"/>
                    <a:pt x="7291019" y="3203315"/>
                  </a:cubicBezTo>
                  <a:cubicBezTo>
                    <a:pt x="7307534" y="3205856"/>
                    <a:pt x="7320238" y="3209668"/>
                    <a:pt x="7320238" y="3210938"/>
                  </a:cubicBezTo>
                  <a:cubicBezTo>
                    <a:pt x="7321508" y="3210938"/>
                    <a:pt x="7321508" y="3200773"/>
                    <a:pt x="7321508" y="3186797"/>
                  </a:cubicBezTo>
                  <a:close/>
                  <a:moveTo>
                    <a:pt x="7364702" y="3193150"/>
                  </a:moveTo>
                  <a:cubicBezTo>
                    <a:pt x="7364702" y="3182985"/>
                    <a:pt x="7359620" y="3174091"/>
                    <a:pt x="7351998" y="3174091"/>
                  </a:cubicBezTo>
                  <a:cubicBezTo>
                    <a:pt x="7345646" y="3174091"/>
                    <a:pt x="7339294" y="3182985"/>
                    <a:pt x="7339294" y="3193150"/>
                  </a:cubicBezTo>
                  <a:cubicBezTo>
                    <a:pt x="7339294" y="3203315"/>
                    <a:pt x="7345646" y="3212209"/>
                    <a:pt x="7351998" y="3212209"/>
                  </a:cubicBezTo>
                  <a:cubicBezTo>
                    <a:pt x="7359620" y="3212209"/>
                    <a:pt x="7364702" y="3203315"/>
                    <a:pt x="7364702" y="3193150"/>
                  </a:cubicBezTo>
                  <a:close/>
                  <a:moveTo>
                    <a:pt x="8948886" y="3202044"/>
                  </a:moveTo>
                  <a:cubicBezTo>
                    <a:pt x="8980646" y="3213479"/>
                    <a:pt x="8993350" y="3213479"/>
                    <a:pt x="9008595" y="3200773"/>
                  </a:cubicBezTo>
                  <a:cubicBezTo>
                    <a:pt x="9020029" y="3191879"/>
                    <a:pt x="9025110" y="3179173"/>
                    <a:pt x="9021299" y="3172820"/>
                  </a:cubicBezTo>
                  <a:cubicBezTo>
                    <a:pt x="9011136" y="3155032"/>
                    <a:pt x="8990809" y="3160114"/>
                    <a:pt x="8990809" y="3180444"/>
                  </a:cubicBezTo>
                  <a:cubicBezTo>
                    <a:pt x="8990809" y="3190609"/>
                    <a:pt x="8981917" y="3199503"/>
                    <a:pt x="8971753" y="3199503"/>
                  </a:cubicBezTo>
                  <a:cubicBezTo>
                    <a:pt x="8955238" y="3199503"/>
                    <a:pt x="8955238" y="3195691"/>
                    <a:pt x="8967942" y="3174091"/>
                  </a:cubicBezTo>
                  <a:cubicBezTo>
                    <a:pt x="8985728" y="3146138"/>
                    <a:pt x="8978105" y="3133432"/>
                    <a:pt x="8937453" y="3129620"/>
                  </a:cubicBezTo>
                  <a:cubicBezTo>
                    <a:pt x="8920938" y="3128349"/>
                    <a:pt x="8904422" y="3125808"/>
                    <a:pt x="8899341" y="3124538"/>
                  </a:cubicBezTo>
                  <a:cubicBezTo>
                    <a:pt x="8892989" y="3124538"/>
                    <a:pt x="8889178" y="3114373"/>
                    <a:pt x="8889178" y="3102937"/>
                  </a:cubicBezTo>
                  <a:cubicBezTo>
                    <a:pt x="8889178" y="3088961"/>
                    <a:pt x="8882826" y="3085149"/>
                    <a:pt x="8868851" y="3090232"/>
                  </a:cubicBezTo>
                  <a:cubicBezTo>
                    <a:pt x="8857418" y="3094043"/>
                    <a:pt x="8835821" y="3101667"/>
                    <a:pt x="8820576" y="3105479"/>
                  </a:cubicBezTo>
                  <a:cubicBezTo>
                    <a:pt x="8774842" y="3116914"/>
                    <a:pt x="8786275" y="3144867"/>
                    <a:pt x="8839632" y="3153761"/>
                  </a:cubicBezTo>
                  <a:cubicBezTo>
                    <a:pt x="8866310" y="3157573"/>
                    <a:pt x="8891718" y="3167738"/>
                    <a:pt x="8896800" y="3175361"/>
                  </a:cubicBezTo>
                  <a:cubicBezTo>
                    <a:pt x="8901882" y="3185526"/>
                    <a:pt x="8895530" y="3186797"/>
                    <a:pt x="8875203" y="3180444"/>
                  </a:cubicBezTo>
                  <a:cubicBezTo>
                    <a:pt x="8845984" y="3171550"/>
                    <a:pt x="8845984" y="3171550"/>
                    <a:pt x="8870122" y="3190609"/>
                  </a:cubicBezTo>
                  <a:cubicBezTo>
                    <a:pt x="8884096" y="3200773"/>
                    <a:pt x="8898070" y="3204585"/>
                    <a:pt x="8901882" y="3198232"/>
                  </a:cubicBezTo>
                  <a:cubicBezTo>
                    <a:pt x="8906963" y="3191879"/>
                    <a:pt x="8926019" y="3193150"/>
                    <a:pt x="8948886" y="3202044"/>
                  </a:cubicBezTo>
                  <a:close/>
                  <a:moveTo>
                    <a:pt x="4582532" y="3161385"/>
                  </a:moveTo>
                  <a:cubicBezTo>
                    <a:pt x="4554584" y="3143597"/>
                    <a:pt x="4519013" y="3146138"/>
                    <a:pt x="4519013" y="3166467"/>
                  </a:cubicBezTo>
                  <a:cubicBezTo>
                    <a:pt x="4519013" y="3176632"/>
                    <a:pt x="4531717" y="3186797"/>
                    <a:pt x="4548232" y="3189338"/>
                  </a:cubicBezTo>
                  <a:cubicBezTo>
                    <a:pt x="4585073" y="3195691"/>
                    <a:pt x="4607940" y="3176632"/>
                    <a:pt x="4582532" y="3161385"/>
                  </a:cubicBezTo>
                  <a:close/>
                  <a:moveTo>
                    <a:pt x="4722276" y="3185526"/>
                  </a:moveTo>
                  <a:cubicBezTo>
                    <a:pt x="4722276" y="3177903"/>
                    <a:pt x="4713383" y="3174091"/>
                    <a:pt x="4703220" y="3179173"/>
                  </a:cubicBezTo>
                  <a:cubicBezTo>
                    <a:pt x="4693057" y="3182985"/>
                    <a:pt x="4684164" y="3181714"/>
                    <a:pt x="4684164" y="3175361"/>
                  </a:cubicBezTo>
                  <a:cubicBezTo>
                    <a:pt x="4684164" y="3170279"/>
                    <a:pt x="4675271" y="3165197"/>
                    <a:pt x="4665108" y="3165197"/>
                  </a:cubicBezTo>
                  <a:cubicBezTo>
                    <a:pt x="4654945" y="3165197"/>
                    <a:pt x="4646052" y="3172820"/>
                    <a:pt x="4646052" y="3182985"/>
                  </a:cubicBezTo>
                  <a:cubicBezTo>
                    <a:pt x="4646052" y="3193150"/>
                    <a:pt x="4661297" y="3199503"/>
                    <a:pt x="4684164" y="3199503"/>
                  </a:cubicBezTo>
                  <a:cubicBezTo>
                    <a:pt x="4705761" y="3199503"/>
                    <a:pt x="4722276" y="3193150"/>
                    <a:pt x="4722276" y="3185526"/>
                  </a:cubicBezTo>
                  <a:close/>
                  <a:moveTo>
                    <a:pt x="7195739" y="3181714"/>
                  </a:moveTo>
                  <a:cubicBezTo>
                    <a:pt x="7191928" y="3171550"/>
                    <a:pt x="7199550" y="3153761"/>
                    <a:pt x="7213524" y="3141055"/>
                  </a:cubicBezTo>
                  <a:cubicBezTo>
                    <a:pt x="7227499" y="3128349"/>
                    <a:pt x="7236392" y="3111832"/>
                    <a:pt x="7232580" y="3102937"/>
                  </a:cubicBezTo>
                  <a:cubicBezTo>
                    <a:pt x="7228769" y="3094043"/>
                    <a:pt x="7233851" y="3080067"/>
                    <a:pt x="7244014" y="3072443"/>
                  </a:cubicBezTo>
                  <a:cubicBezTo>
                    <a:pt x="7254177" y="3064820"/>
                    <a:pt x="7259259" y="3050843"/>
                    <a:pt x="7256718" y="3043219"/>
                  </a:cubicBezTo>
                  <a:cubicBezTo>
                    <a:pt x="7246555" y="3017808"/>
                    <a:pt x="7266881" y="3000019"/>
                    <a:pt x="7318967" y="2988584"/>
                  </a:cubicBezTo>
                  <a:cubicBezTo>
                    <a:pt x="7346916" y="2982231"/>
                    <a:pt x="7371054" y="2969525"/>
                    <a:pt x="7374865" y="2960631"/>
                  </a:cubicBezTo>
                  <a:cubicBezTo>
                    <a:pt x="7378676" y="2946654"/>
                    <a:pt x="7374865" y="2946654"/>
                    <a:pt x="7354538" y="2959360"/>
                  </a:cubicBezTo>
                  <a:cubicBezTo>
                    <a:pt x="7341834" y="2968254"/>
                    <a:pt x="7320238" y="2970796"/>
                    <a:pt x="7308804" y="2966984"/>
                  </a:cubicBezTo>
                  <a:cubicBezTo>
                    <a:pt x="7288478" y="2958090"/>
                    <a:pt x="7288478" y="2956819"/>
                    <a:pt x="7308804" y="2936489"/>
                  </a:cubicBezTo>
                  <a:cubicBezTo>
                    <a:pt x="7330401" y="2914889"/>
                    <a:pt x="7326590" y="2913619"/>
                    <a:pt x="7230040" y="2904725"/>
                  </a:cubicBezTo>
                  <a:cubicBezTo>
                    <a:pt x="7175412" y="2899642"/>
                    <a:pt x="6967067" y="2886936"/>
                    <a:pt x="6767615" y="2876771"/>
                  </a:cubicBezTo>
                  <a:cubicBezTo>
                    <a:pt x="6568163" y="2865336"/>
                    <a:pt x="6349655" y="2852630"/>
                    <a:pt x="6282323" y="2848818"/>
                  </a:cubicBezTo>
                  <a:lnTo>
                    <a:pt x="6157825" y="2839924"/>
                  </a:lnTo>
                  <a:lnTo>
                    <a:pt x="6157825" y="2885666"/>
                  </a:lnTo>
                  <a:cubicBezTo>
                    <a:pt x="6157825" y="2930136"/>
                    <a:pt x="6157825" y="2931407"/>
                    <a:pt x="6108279" y="2928866"/>
                  </a:cubicBezTo>
                  <a:cubicBezTo>
                    <a:pt x="6051111" y="2925054"/>
                    <a:pt x="6049841" y="2927595"/>
                    <a:pt x="6044759" y="3030514"/>
                  </a:cubicBezTo>
                  <a:cubicBezTo>
                    <a:pt x="6042218" y="3096585"/>
                    <a:pt x="6042218" y="3096585"/>
                    <a:pt x="6084142" y="3102937"/>
                  </a:cubicBezTo>
                  <a:cubicBezTo>
                    <a:pt x="6107009" y="3106749"/>
                    <a:pt x="6345843" y="3127079"/>
                    <a:pt x="6615167" y="3148679"/>
                  </a:cubicBezTo>
                  <a:cubicBezTo>
                    <a:pt x="6884492" y="3170279"/>
                    <a:pt x="7110622" y="3189338"/>
                    <a:pt x="7116974" y="3193150"/>
                  </a:cubicBezTo>
                  <a:cubicBezTo>
                    <a:pt x="7124597" y="3195691"/>
                    <a:pt x="7146193" y="3198232"/>
                    <a:pt x="7166520" y="3198232"/>
                  </a:cubicBezTo>
                  <a:cubicBezTo>
                    <a:pt x="7191928" y="3199503"/>
                    <a:pt x="7200820" y="3194420"/>
                    <a:pt x="7195739" y="3181714"/>
                  </a:cubicBezTo>
                  <a:close/>
                  <a:moveTo>
                    <a:pt x="5738594" y="3176632"/>
                  </a:moveTo>
                  <a:cubicBezTo>
                    <a:pt x="5738594" y="3170279"/>
                    <a:pt x="5788139" y="3124538"/>
                    <a:pt x="5850389" y="3074984"/>
                  </a:cubicBezTo>
                  <a:cubicBezTo>
                    <a:pt x="5911368" y="3025431"/>
                    <a:pt x="5978699" y="2966984"/>
                    <a:pt x="6001566" y="2945384"/>
                  </a:cubicBezTo>
                  <a:cubicBezTo>
                    <a:pt x="6024433" y="2925054"/>
                    <a:pt x="6054922" y="2905995"/>
                    <a:pt x="6071438" y="2905995"/>
                  </a:cubicBezTo>
                  <a:cubicBezTo>
                    <a:pt x="6087953" y="2904725"/>
                    <a:pt x="6072708" y="2899642"/>
                    <a:pt x="6037137" y="2894560"/>
                  </a:cubicBezTo>
                  <a:cubicBezTo>
                    <a:pt x="5968535" y="2884395"/>
                    <a:pt x="5950750" y="2889477"/>
                    <a:pt x="5979969" y="2907266"/>
                  </a:cubicBezTo>
                  <a:cubicBezTo>
                    <a:pt x="5993943" y="2916160"/>
                    <a:pt x="5990132" y="2919972"/>
                    <a:pt x="5963454" y="2919972"/>
                  </a:cubicBezTo>
                  <a:cubicBezTo>
                    <a:pt x="5932964" y="2919972"/>
                    <a:pt x="5927883" y="2914889"/>
                    <a:pt x="5931694" y="2892019"/>
                  </a:cubicBezTo>
                  <a:cubicBezTo>
                    <a:pt x="5934235" y="2872960"/>
                    <a:pt x="5946939" y="2860254"/>
                    <a:pt x="5968535" y="2856442"/>
                  </a:cubicBezTo>
                  <a:cubicBezTo>
                    <a:pt x="5993943" y="2851360"/>
                    <a:pt x="6000295" y="2845007"/>
                    <a:pt x="5993943" y="2827218"/>
                  </a:cubicBezTo>
                  <a:cubicBezTo>
                    <a:pt x="5988862" y="2814512"/>
                    <a:pt x="5982510" y="2805618"/>
                    <a:pt x="5979969" y="2806889"/>
                  </a:cubicBezTo>
                  <a:cubicBezTo>
                    <a:pt x="5976158" y="2809430"/>
                    <a:pt x="5953291" y="2803077"/>
                    <a:pt x="5929153" y="2794183"/>
                  </a:cubicBezTo>
                  <a:cubicBezTo>
                    <a:pt x="5893582" y="2782747"/>
                    <a:pt x="5888500" y="2776394"/>
                    <a:pt x="5903745" y="2767500"/>
                  </a:cubicBezTo>
                  <a:cubicBezTo>
                    <a:pt x="5916449" y="2758606"/>
                    <a:pt x="5908827" y="2757335"/>
                    <a:pt x="5878337" y="2763688"/>
                  </a:cubicBezTo>
                  <a:cubicBezTo>
                    <a:pt x="5823710" y="2773853"/>
                    <a:pt x="5809736" y="2791642"/>
                    <a:pt x="5837685" y="2819595"/>
                  </a:cubicBezTo>
                  <a:cubicBezTo>
                    <a:pt x="5852929" y="2833571"/>
                    <a:pt x="5861822" y="2836112"/>
                    <a:pt x="5868174" y="2825948"/>
                  </a:cubicBezTo>
                  <a:cubicBezTo>
                    <a:pt x="5878337" y="2811971"/>
                    <a:pt x="5879608" y="2814512"/>
                    <a:pt x="5883419" y="2847548"/>
                  </a:cubicBezTo>
                  <a:cubicBezTo>
                    <a:pt x="5885960" y="2866607"/>
                    <a:pt x="5831333" y="2919972"/>
                    <a:pt x="5808465" y="2919972"/>
                  </a:cubicBezTo>
                  <a:cubicBezTo>
                    <a:pt x="5797032" y="2919972"/>
                    <a:pt x="5793221" y="2927595"/>
                    <a:pt x="5797032" y="2939031"/>
                  </a:cubicBezTo>
                  <a:cubicBezTo>
                    <a:pt x="5802113" y="2951737"/>
                    <a:pt x="5797032" y="2958090"/>
                    <a:pt x="5783058" y="2958090"/>
                  </a:cubicBezTo>
                  <a:cubicBezTo>
                    <a:pt x="5771624" y="2958090"/>
                    <a:pt x="5758920" y="2946654"/>
                    <a:pt x="5755109" y="2932678"/>
                  </a:cubicBezTo>
                  <a:cubicBezTo>
                    <a:pt x="5751298" y="2918701"/>
                    <a:pt x="5742405" y="2907266"/>
                    <a:pt x="5736053" y="2907266"/>
                  </a:cubicBezTo>
                  <a:cubicBezTo>
                    <a:pt x="5729701" y="2907266"/>
                    <a:pt x="5728430" y="2895830"/>
                    <a:pt x="5732242" y="2881854"/>
                  </a:cubicBezTo>
                  <a:cubicBezTo>
                    <a:pt x="5739864" y="2857713"/>
                    <a:pt x="5719538" y="2843736"/>
                    <a:pt x="5710645" y="2867877"/>
                  </a:cubicBezTo>
                  <a:cubicBezTo>
                    <a:pt x="5704293" y="2886936"/>
                    <a:pt x="5630610" y="2890748"/>
                    <a:pt x="5634421" y="2871689"/>
                  </a:cubicBezTo>
                  <a:cubicBezTo>
                    <a:pt x="5635691" y="2861524"/>
                    <a:pt x="5631880" y="2858983"/>
                    <a:pt x="5624258" y="2862795"/>
                  </a:cubicBezTo>
                  <a:cubicBezTo>
                    <a:pt x="5610284" y="2871689"/>
                    <a:pt x="5570901" y="2832301"/>
                    <a:pt x="5579794" y="2818324"/>
                  </a:cubicBezTo>
                  <a:cubicBezTo>
                    <a:pt x="5582335" y="2814512"/>
                    <a:pt x="5572172" y="2810700"/>
                    <a:pt x="5558197" y="2810700"/>
                  </a:cubicBezTo>
                  <a:cubicBezTo>
                    <a:pt x="5534060" y="2810700"/>
                    <a:pt x="5534060" y="2811971"/>
                    <a:pt x="5560738" y="2833571"/>
                  </a:cubicBezTo>
                  <a:cubicBezTo>
                    <a:pt x="5578524" y="2847548"/>
                    <a:pt x="5582335" y="2856442"/>
                    <a:pt x="5572172" y="2857713"/>
                  </a:cubicBezTo>
                  <a:cubicBezTo>
                    <a:pt x="5562008" y="2857713"/>
                    <a:pt x="5567090" y="2864065"/>
                    <a:pt x="5583605" y="2871689"/>
                  </a:cubicBezTo>
                  <a:cubicBezTo>
                    <a:pt x="5631880" y="2895830"/>
                    <a:pt x="5612824" y="2947925"/>
                    <a:pt x="5556927" y="2944113"/>
                  </a:cubicBezTo>
                  <a:cubicBezTo>
                    <a:pt x="5548034" y="2944113"/>
                    <a:pt x="5554386" y="2939031"/>
                    <a:pt x="5570901" y="2931407"/>
                  </a:cubicBezTo>
                  <a:cubicBezTo>
                    <a:pt x="5587416" y="2925054"/>
                    <a:pt x="5597580" y="2914889"/>
                    <a:pt x="5592498" y="2908536"/>
                  </a:cubicBezTo>
                  <a:cubicBezTo>
                    <a:pt x="5588687" y="2900913"/>
                    <a:pt x="5577253" y="2898372"/>
                    <a:pt x="5568360" y="2902183"/>
                  </a:cubicBezTo>
                  <a:cubicBezTo>
                    <a:pt x="5558197" y="2905995"/>
                    <a:pt x="5546764" y="2902183"/>
                    <a:pt x="5541682" y="2895830"/>
                  </a:cubicBezTo>
                  <a:cubicBezTo>
                    <a:pt x="5537871" y="2888207"/>
                    <a:pt x="5527708" y="2885666"/>
                    <a:pt x="5520085" y="2889477"/>
                  </a:cubicBezTo>
                  <a:cubicBezTo>
                    <a:pt x="5511193" y="2894560"/>
                    <a:pt x="5509922" y="2892019"/>
                    <a:pt x="5515004" y="2884395"/>
                  </a:cubicBezTo>
                  <a:cubicBezTo>
                    <a:pt x="5520085" y="2875501"/>
                    <a:pt x="5518815" y="2869148"/>
                    <a:pt x="5511193" y="2869148"/>
                  </a:cubicBezTo>
                  <a:cubicBezTo>
                    <a:pt x="5504841" y="2869148"/>
                    <a:pt x="5494677" y="2881854"/>
                    <a:pt x="5490866" y="2895830"/>
                  </a:cubicBezTo>
                  <a:cubicBezTo>
                    <a:pt x="5484514" y="2916160"/>
                    <a:pt x="5479433" y="2918701"/>
                    <a:pt x="5471810" y="2907266"/>
                  </a:cubicBezTo>
                  <a:cubicBezTo>
                    <a:pt x="5465458" y="2897101"/>
                    <a:pt x="5455295" y="2895830"/>
                    <a:pt x="5445132" y="2902183"/>
                  </a:cubicBezTo>
                  <a:cubicBezTo>
                    <a:pt x="5431158" y="2909807"/>
                    <a:pt x="5431158" y="2908536"/>
                    <a:pt x="5445132" y="2890748"/>
                  </a:cubicBezTo>
                  <a:cubicBezTo>
                    <a:pt x="5466729" y="2862795"/>
                    <a:pt x="5460377" y="2855171"/>
                    <a:pt x="5423535" y="2865336"/>
                  </a:cubicBezTo>
                  <a:cubicBezTo>
                    <a:pt x="5408290" y="2869148"/>
                    <a:pt x="5395586" y="2881854"/>
                    <a:pt x="5395586" y="2893289"/>
                  </a:cubicBezTo>
                  <a:cubicBezTo>
                    <a:pt x="5395586" y="2911078"/>
                    <a:pt x="5398127" y="2911078"/>
                    <a:pt x="5408290" y="2894560"/>
                  </a:cubicBezTo>
                  <a:cubicBezTo>
                    <a:pt x="5415913" y="2883124"/>
                    <a:pt x="5420994" y="2881854"/>
                    <a:pt x="5420994" y="2890748"/>
                  </a:cubicBezTo>
                  <a:cubicBezTo>
                    <a:pt x="5420994" y="2912348"/>
                    <a:pt x="5399398" y="2922513"/>
                    <a:pt x="5389234" y="2905995"/>
                  </a:cubicBezTo>
                  <a:cubicBezTo>
                    <a:pt x="5384153" y="2899642"/>
                    <a:pt x="5372719" y="2895830"/>
                    <a:pt x="5362556" y="2899642"/>
                  </a:cubicBezTo>
                  <a:cubicBezTo>
                    <a:pt x="5352393" y="2903454"/>
                    <a:pt x="5344771" y="2900913"/>
                    <a:pt x="5344771" y="2894560"/>
                  </a:cubicBezTo>
                  <a:cubicBezTo>
                    <a:pt x="5344771" y="2886936"/>
                    <a:pt x="5339689" y="2881854"/>
                    <a:pt x="5332067" y="2881854"/>
                  </a:cubicBezTo>
                  <a:cubicBezTo>
                    <a:pt x="5325715" y="2881854"/>
                    <a:pt x="5319363" y="2890748"/>
                    <a:pt x="5319363" y="2902183"/>
                  </a:cubicBezTo>
                  <a:cubicBezTo>
                    <a:pt x="5319363" y="2913619"/>
                    <a:pt x="5313011" y="2917431"/>
                    <a:pt x="5304118" y="2912348"/>
                  </a:cubicBezTo>
                  <a:cubicBezTo>
                    <a:pt x="5295225" y="2905995"/>
                    <a:pt x="5292684" y="2911078"/>
                    <a:pt x="5296496" y="2928866"/>
                  </a:cubicBezTo>
                  <a:cubicBezTo>
                    <a:pt x="5301577" y="2949195"/>
                    <a:pt x="5296496" y="2953007"/>
                    <a:pt x="5262195" y="2953007"/>
                  </a:cubicBezTo>
                  <a:cubicBezTo>
                    <a:pt x="5229164" y="2951737"/>
                    <a:pt x="5222813" y="2947925"/>
                    <a:pt x="5227894" y="2925054"/>
                  </a:cubicBezTo>
                  <a:cubicBezTo>
                    <a:pt x="5230435" y="2908536"/>
                    <a:pt x="5225353" y="2894560"/>
                    <a:pt x="5212649" y="2890748"/>
                  </a:cubicBezTo>
                  <a:cubicBezTo>
                    <a:pt x="5201216" y="2885666"/>
                    <a:pt x="5192323" y="2889477"/>
                    <a:pt x="5192323" y="2898372"/>
                  </a:cubicBezTo>
                  <a:cubicBezTo>
                    <a:pt x="5192323" y="2905995"/>
                    <a:pt x="5182160" y="2893289"/>
                    <a:pt x="5168185" y="2869148"/>
                  </a:cubicBezTo>
                  <a:cubicBezTo>
                    <a:pt x="5155481" y="2845007"/>
                    <a:pt x="5147859" y="2819595"/>
                    <a:pt x="5151670" y="2813242"/>
                  </a:cubicBezTo>
                  <a:cubicBezTo>
                    <a:pt x="5155481" y="2806889"/>
                    <a:pt x="5151670" y="2805618"/>
                    <a:pt x="5144048" y="2810700"/>
                  </a:cubicBezTo>
                  <a:cubicBezTo>
                    <a:pt x="5136426" y="2815783"/>
                    <a:pt x="5133885" y="2828489"/>
                    <a:pt x="5137696" y="2839924"/>
                  </a:cubicBezTo>
                  <a:cubicBezTo>
                    <a:pt x="5144048" y="2855171"/>
                    <a:pt x="5140237" y="2858983"/>
                    <a:pt x="5124992" y="2852630"/>
                  </a:cubicBezTo>
                  <a:cubicBezTo>
                    <a:pt x="5113558" y="2848818"/>
                    <a:pt x="5099584" y="2851360"/>
                    <a:pt x="5094502" y="2860254"/>
                  </a:cubicBezTo>
                  <a:cubicBezTo>
                    <a:pt x="5088150" y="2869148"/>
                    <a:pt x="5071635" y="2883124"/>
                    <a:pt x="5055120" y="2892019"/>
                  </a:cubicBezTo>
                  <a:cubicBezTo>
                    <a:pt x="5030983" y="2904725"/>
                    <a:pt x="5025901" y="2904725"/>
                    <a:pt x="5019549" y="2888207"/>
                  </a:cubicBezTo>
                  <a:cubicBezTo>
                    <a:pt x="5011927" y="2870418"/>
                    <a:pt x="5009386" y="2871689"/>
                    <a:pt x="4994141" y="2890748"/>
                  </a:cubicBezTo>
                  <a:cubicBezTo>
                    <a:pt x="4977626" y="2912348"/>
                    <a:pt x="4977626" y="2912348"/>
                    <a:pt x="4976356" y="2889477"/>
                  </a:cubicBezTo>
                  <a:cubicBezTo>
                    <a:pt x="4976356" y="2867877"/>
                    <a:pt x="4973815" y="2867877"/>
                    <a:pt x="4948407" y="2884395"/>
                  </a:cubicBezTo>
                  <a:cubicBezTo>
                    <a:pt x="4926810" y="2898372"/>
                    <a:pt x="4909024" y="2899642"/>
                    <a:pt x="4878535" y="2890748"/>
                  </a:cubicBezTo>
                  <a:cubicBezTo>
                    <a:pt x="4855668" y="2883124"/>
                    <a:pt x="4836612" y="2872960"/>
                    <a:pt x="4836612" y="2866607"/>
                  </a:cubicBezTo>
                  <a:cubicBezTo>
                    <a:pt x="4836612" y="2860254"/>
                    <a:pt x="4831530" y="2857713"/>
                    <a:pt x="4825178" y="2862795"/>
                  </a:cubicBezTo>
                  <a:cubicBezTo>
                    <a:pt x="4804852" y="2874230"/>
                    <a:pt x="4794689" y="2843736"/>
                    <a:pt x="4813745" y="2827218"/>
                  </a:cubicBezTo>
                  <a:cubicBezTo>
                    <a:pt x="4822637" y="2818324"/>
                    <a:pt x="4827719" y="2813242"/>
                    <a:pt x="4825178" y="2814512"/>
                  </a:cubicBezTo>
                  <a:cubicBezTo>
                    <a:pt x="4822637" y="2817053"/>
                    <a:pt x="4809934" y="2806889"/>
                    <a:pt x="4798500" y="2792912"/>
                  </a:cubicBezTo>
                  <a:cubicBezTo>
                    <a:pt x="4781985" y="2773853"/>
                    <a:pt x="4754036" y="2766230"/>
                    <a:pt x="4667649" y="2759877"/>
                  </a:cubicBezTo>
                  <a:lnTo>
                    <a:pt x="4559665" y="2750982"/>
                  </a:lnTo>
                  <a:lnTo>
                    <a:pt x="4559665" y="2705241"/>
                  </a:lnTo>
                  <a:cubicBezTo>
                    <a:pt x="4559665" y="2679829"/>
                    <a:pt x="4566017" y="2655688"/>
                    <a:pt x="4573640" y="2650605"/>
                  </a:cubicBezTo>
                  <a:cubicBezTo>
                    <a:pt x="4585073" y="2644252"/>
                    <a:pt x="4585073" y="2637899"/>
                    <a:pt x="4572369" y="2625194"/>
                  </a:cubicBezTo>
                  <a:cubicBezTo>
                    <a:pt x="4564747" y="2617570"/>
                    <a:pt x="4557125" y="2581993"/>
                    <a:pt x="4557125" y="2548958"/>
                  </a:cubicBezTo>
                  <a:cubicBezTo>
                    <a:pt x="4557125" y="2491781"/>
                    <a:pt x="4559665" y="2487969"/>
                    <a:pt x="4588884" y="2487969"/>
                  </a:cubicBezTo>
                  <a:cubicBezTo>
                    <a:pt x="4606670" y="2487969"/>
                    <a:pt x="4620644" y="2481616"/>
                    <a:pt x="4620644" y="2473993"/>
                  </a:cubicBezTo>
                  <a:cubicBezTo>
                    <a:pt x="4620644" y="2466369"/>
                    <a:pt x="4609211" y="2462557"/>
                    <a:pt x="4596507" y="2466369"/>
                  </a:cubicBezTo>
                  <a:cubicBezTo>
                    <a:pt x="4581262" y="2470181"/>
                    <a:pt x="4568558" y="2465098"/>
                    <a:pt x="4564747" y="2453663"/>
                  </a:cubicBezTo>
                  <a:cubicBezTo>
                    <a:pt x="4559665" y="2442228"/>
                    <a:pt x="4563477" y="2438416"/>
                    <a:pt x="4573640" y="2444769"/>
                  </a:cubicBezTo>
                  <a:cubicBezTo>
                    <a:pt x="4585073" y="2451122"/>
                    <a:pt x="4585073" y="2449851"/>
                    <a:pt x="4573640" y="2435875"/>
                  </a:cubicBezTo>
                  <a:cubicBezTo>
                    <a:pt x="4553313" y="2415545"/>
                    <a:pt x="4552043" y="2360910"/>
                    <a:pt x="4571099" y="2360910"/>
                  </a:cubicBezTo>
                  <a:cubicBezTo>
                    <a:pt x="4581262" y="2360910"/>
                    <a:pt x="4581262" y="2355827"/>
                    <a:pt x="4571099" y="2343121"/>
                  </a:cubicBezTo>
                  <a:cubicBezTo>
                    <a:pt x="4562206" y="2332956"/>
                    <a:pt x="4557125" y="2296109"/>
                    <a:pt x="4558395" y="2260533"/>
                  </a:cubicBezTo>
                  <a:cubicBezTo>
                    <a:pt x="4560936" y="2204626"/>
                    <a:pt x="4564747" y="2197003"/>
                    <a:pt x="4585073" y="2203356"/>
                  </a:cubicBezTo>
                  <a:cubicBezTo>
                    <a:pt x="4597777" y="2207168"/>
                    <a:pt x="4607940" y="2204626"/>
                    <a:pt x="4607940" y="2197003"/>
                  </a:cubicBezTo>
                  <a:cubicBezTo>
                    <a:pt x="4607940" y="2184297"/>
                    <a:pt x="4592696" y="2177944"/>
                    <a:pt x="4568558" y="2180485"/>
                  </a:cubicBezTo>
                  <a:cubicBezTo>
                    <a:pt x="4564747" y="2181756"/>
                    <a:pt x="4562206" y="2171591"/>
                    <a:pt x="4562206" y="2160155"/>
                  </a:cubicBezTo>
                  <a:cubicBezTo>
                    <a:pt x="4562206" y="2096626"/>
                    <a:pt x="4555854" y="2067402"/>
                    <a:pt x="4544421" y="2075026"/>
                  </a:cubicBezTo>
                  <a:cubicBezTo>
                    <a:pt x="4538069" y="2078837"/>
                    <a:pt x="4531717" y="2072484"/>
                    <a:pt x="4531717" y="2061049"/>
                  </a:cubicBezTo>
                  <a:cubicBezTo>
                    <a:pt x="4531717" y="2048343"/>
                    <a:pt x="4527905" y="2041990"/>
                    <a:pt x="4524094" y="2047072"/>
                  </a:cubicBezTo>
                  <a:cubicBezTo>
                    <a:pt x="4519013" y="2050884"/>
                    <a:pt x="4520283" y="2064861"/>
                    <a:pt x="4525365" y="2077567"/>
                  </a:cubicBezTo>
                  <a:cubicBezTo>
                    <a:pt x="4543150" y="2116955"/>
                    <a:pt x="4539339" y="2137285"/>
                    <a:pt x="4510120" y="2166508"/>
                  </a:cubicBezTo>
                  <a:cubicBezTo>
                    <a:pt x="4493605" y="2181756"/>
                    <a:pt x="4480901" y="2202085"/>
                    <a:pt x="4480901" y="2212250"/>
                  </a:cubicBezTo>
                  <a:cubicBezTo>
                    <a:pt x="4480901" y="2222415"/>
                    <a:pt x="4472008" y="2237662"/>
                    <a:pt x="4461845" y="2246556"/>
                  </a:cubicBezTo>
                  <a:cubicBezTo>
                    <a:pt x="4435166" y="2269427"/>
                    <a:pt x="4437707" y="2284674"/>
                    <a:pt x="4469467" y="2284674"/>
                  </a:cubicBezTo>
                  <a:cubicBezTo>
                    <a:pt x="4489794" y="2284674"/>
                    <a:pt x="4494875" y="2278321"/>
                    <a:pt x="4489794" y="2259262"/>
                  </a:cubicBezTo>
                  <a:cubicBezTo>
                    <a:pt x="4485982" y="2245285"/>
                    <a:pt x="4488523" y="2233850"/>
                    <a:pt x="4496145" y="2233850"/>
                  </a:cubicBezTo>
                  <a:cubicBezTo>
                    <a:pt x="4502497" y="2233850"/>
                    <a:pt x="4505038" y="2228768"/>
                    <a:pt x="4501227" y="2222415"/>
                  </a:cubicBezTo>
                  <a:cubicBezTo>
                    <a:pt x="4497416" y="2216062"/>
                    <a:pt x="4502497" y="2204626"/>
                    <a:pt x="4511390" y="2197003"/>
                  </a:cubicBezTo>
                  <a:cubicBezTo>
                    <a:pt x="4526635" y="2184297"/>
                    <a:pt x="4530446" y="2188109"/>
                    <a:pt x="4536798" y="2217332"/>
                  </a:cubicBezTo>
                  <a:cubicBezTo>
                    <a:pt x="4553313" y="2292297"/>
                    <a:pt x="4545691" y="2430792"/>
                    <a:pt x="4522824" y="2466369"/>
                  </a:cubicBezTo>
                  <a:cubicBezTo>
                    <a:pt x="4519013" y="2472722"/>
                    <a:pt x="4524094" y="2484157"/>
                    <a:pt x="4532987" y="2490510"/>
                  </a:cubicBezTo>
                  <a:cubicBezTo>
                    <a:pt x="4546961" y="2500675"/>
                    <a:pt x="4545691" y="2501946"/>
                    <a:pt x="4529176" y="2495593"/>
                  </a:cubicBezTo>
                  <a:cubicBezTo>
                    <a:pt x="4513931" y="2491781"/>
                    <a:pt x="4506309" y="2495593"/>
                    <a:pt x="4506309" y="2508299"/>
                  </a:cubicBezTo>
                  <a:cubicBezTo>
                    <a:pt x="4506309" y="2522275"/>
                    <a:pt x="4498686" y="2526087"/>
                    <a:pt x="4485982" y="2521005"/>
                  </a:cubicBezTo>
                  <a:cubicBezTo>
                    <a:pt x="4474549" y="2517193"/>
                    <a:pt x="4470738" y="2518463"/>
                    <a:pt x="4475819" y="2527358"/>
                  </a:cubicBezTo>
                  <a:cubicBezTo>
                    <a:pt x="4479630" y="2534981"/>
                    <a:pt x="4496145" y="2537522"/>
                    <a:pt x="4511390" y="2533711"/>
                  </a:cubicBezTo>
                  <a:cubicBezTo>
                    <a:pt x="4539339" y="2527358"/>
                    <a:pt x="4539339" y="2529899"/>
                    <a:pt x="4539339" y="2644252"/>
                  </a:cubicBezTo>
                  <a:cubicBezTo>
                    <a:pt x="4538069" y="2742088"/>
                    <a:pt x="4535528" y="2759877"/>
                    <a:pt x="4519013" y="2756065"/>
                  </a:cubicBezTo>
                  <a:cubicBezTo>
                    <a:pt x="4508849" y="2753524"/>
                    <a:pt x="4250959" y="2737006"/>
                    <a:pt x="3946064" y="2719218"/>
                  </a:cubicBezTo>
                  <a:lnTo>
                    <a:pt x="3393441" y="2686182"/>
                  </a:lnTo>
                  <a:lnTo>
                    <a:pt x="3392170" y="2642982"/>
                  </a:lnTo>
                  <a:cubicBezTo>
                    <a:pt x="3390900" y="2618841"/>
                    <a:pt x="3398522" y="2580723"/>
                    <a:pt x="3408686" y="2556581"/>
                  </a:cubicBezTo>
                  <a:cubicBezTo>
                    <a:pt x="3418849" y="2532440"/>
                    <a:pt x="3423930" y="2513381"/>
                    <a:pt x="3420119" y="2513381"/>
                  </a:cubicBezTo>
                  <a:cubicBezTo>
                    <a:pt x="3416308" y="2513381"/>
                    <a:pt x="3418849" y="2501946"/>
                    <a:pt x="3426471" y="2487969"/>
                  </a:cubicBezTo>
                  <a:cubicBezTo>
                    <a:pt x="3444257" y="2454934"/>
                    <a:pt x="3468394" y="2454934"/>
                    <a:pt x="3458231" y="2486699"/>
                  </a:cubicBezTo>
                  <a:cubicBezTo>
                    <a:pt x="3454420" y="2500675"/>
                    <a:pt x="3456961" y="2514652"/>
                    <a:pt x="3464583" y="2519734"/>
                  </a:cubicBezTo>
                  <a:cubicBezTo>
                    <a:pt x="3479828" y="2528628"/>
                    <a:pt x="3502695" y="2475263"/>
                    <a:pt x="3502695" y="2429522"/>
                  </a:cubicBezTo>
                  <a:cubicBezTo>
                    <a:pt x="3502695" y="2413004"/>
                    <a:pt x="3509047" y="2399027"/>
                    <a:pt x="3515399" y="2399027"/>
                  </a:cubicBezTo>
                  <a:cubicBezTo>
                    <a:pt x="3526833" y="2399027"/>
                    <a:pt x="3533185" y="2416816"/>
                    <a:pt x="3529373" y="2440957"/>
                  </a:cubicBezTo>
                  <a:cubicBezTo>
                    <a:pt x="3529373" y="2446040"/>
                    <a:pt x="3533185" y="2449851"/>
                    <a:pt x="3540807" y="2449851"/>
                  </a:cubicBezTo>
                  <a:cubicBezTo>
                    <a:pt x="3553511" y="2449851"/>
                    <a:pt x="3556052" y="2437145"/>
                    <a:pt x="3558592" y="2352015"/>
                  </a:cubicBezTo>
                  <a:cubicBezTo>
                    <a:pt x="3559863" y="2329145"/>
                    <a:pt x="3566215" y="2306274"/>
                    <a:pt x="3572567" y="2299921"/>
                  </a:cubicBezTo>
                  <a:cubicBezTo>
                    <a:pt x="3580189" y="2293568"/>
                    <a:pt x="3623383" y="2284674"/>
                    <a:pt x="3670387" y="2280862"/>
                  </a:cubicBezTo>
                  <a:lnTo>
                    <a:pt x="3754234" y="2274509"/>
                  </a:lnTo>
                  <a:lnTo>
                    <a:pt x="3760586" y="2321521"/>
                  </a:lnTo>
                  <a:cubicBezTo>
                    <a:pt x="3766938" y="2377427"/>
                    <a:pt x="3760586" y="2395216"/>
                    <a:pt x="3733907" y="2404110"/>
                  </a:cubicBezTo>
                  <a:cubicBezTo>
                    <a:pt x="3721203" y="2407922"/>
                    <a:pt x="3737718" y="2409192"/>
                    <a:pt x="3769478" y="2409192"/>
                  </a:cubicBezTo>
                  <a:cubicBezTo>
                    <a:pt x="3860947" y="2407922"/>
                    <a:pt x="3862217" y="2407922"/>
                    <a:pt x="3853325" y="2443498"/>
                  </a:cubicBezTo>
                  <a:cubicBezTo>
                    <a:pt x="3845702" y="2473993"/>
                    <a:pt x="3848243" y="2475263"/>
                    <a:pt x="3899059" y="2473993"/>
                  </a:cubicBezTo>
                  <a:cubicBezTo>
                    <a:pt x="3929548" y="2472722"/>
                    <a:pt x="3942252" y="2468910"/>
                    <a:pt x="3929548" y="2466369"/>
                  </a:cubicBezTo>
                  <a:cubicBezTo>
                    <a:pt x="3902870" y="2460016"/>
                    <a:pt x="3871110" y="2432063"/>
                    <a:pt x="3871110" y="2418086"/>
                  </a:cubicBezTo>
                  <a:cubicBezTo>
                    <a:pt x="3871110" y="2413004"/>
                    <a:pt x="3886355" y="2411733"/>
                    <a:pt x="3904140" y="2415545"/>
                  </a:cubicBezTo>
                  <a:cubicBezTo>
                    <a:pt x="3933360" y="2420628"/>
                    <a:pt x="3935900" y="2418086"/>
                    <a:pt x="3929548" y="2391404"/>
                  </a:cubicBezTo>
                  <a:cubicBezTo>
                    <a:pt x="3923196" y="2368533"/>
                    <a:pt x="3928278" y="2360910"/>
                    <a:pt x="3949875" y="2357098"/>
                  </a:cubicBezTo>
                  <a:cubicBezTo>
                    <a:pt x="3975283" y="2352015"/>
                    <a:pt x="3975283" y="2352015"/>
                    <a:pt x="3944793" y="2349474"/>
                  </a:cubicBezTo>
                  <a:cubicBezTo>
                    <a:pt x="3925737" y="2349474"/>
                    <a:pt x="3906681" y="2341851"/>
                    <a:pt x="3901600" y="2334227"/>
                  </a:cubicBezTo>
                  <a:cubicBezTo>
                    <a:pt x="3895248" y="2324062"/>
                    <a:pt x="3890166" y="2324062"/>
                    <a:pt x="3883814" y="2335498"/>
                  </a:cubicBezTo>
                  <a:cubicBezTo>
                    <a:pt x="3867299" y="2362180"/>
                    <a:pt x="3820294" y="2338039"/>
                    <a:pt x="3820294" y="2302462"/>
                  </a:cubicBezTo>
                  <a:cubicBezTo>
                    <a:pt x="3820294" y="2266886"/>
                    <a:pt x="3829187" y="2264344"/>
                    <a:pt x="3860947" y="2293568"/>
                  </a:cubicBezTo>
                  <a:cubicBezTo>
                    <a:pt x="3882544" y="2312627"/>
                    <a:pt x="3883814" y="2312627"/>
                    <a:pt x="3883814" y="2292297"/>
                  </a:cubicBezTo>
                  <a:cubicBezTo>
                    <a:pt x="3883814" y="2273238"/>
                    <a:pt x="3893977" y="2270697"/>
                    <a:pt x="3938441" y="2271968"/>
                  </a:cubicBezTo>
                  <a:cubicBezTo>
                    <a:pt x="4043884" y="2278321"/>
                    <a:pt x="4126460" y="2271968"/>
                    <a:pt x="4118837" y="2259262"/>
                  </a:cubicBezTo>
                  <a:cubicBezTo>
                    <a:pt x="4115026" y="2251638"/>
                    <a:pt x="4055318" y="2246556"/>
                    <a:pt x="3982905" y="2247827"/>
                  </a:cubicBezTo>
                  <a:cubicBezTo>
                    <a:pt x="3888896" y="2247827"/>
                    <a:pt x="3852054" y="2244015"/>
                    <a:pt x="3844432" y="2231309"/>
                  </a:cubicBezTo>
                  <a:cubicBezTo>
                    <a:pt x="3836809" y="2219873"/>
                    <a:pt x="3832998" y="2219873"/>
                    <a:pt x="3832998" y="2230038"/>
                  </a:cubicBezTo>
                  <a:cubicBezTo>
                    <a:pt x="3832998" y="2247827"/>
                    <a:pt x="3735178" y="2249097"/>
                    <a:pt x="3723744" y="2232579"/>
                  </a:cubicBezTo>
                  <a:cubicBezTo>
                    <a:pt x="3719933" y="2226226"/>
                    <a:pt x="3727555" y="2224956"/>
                    <a:pt x="3740259" y="2228768"/>
                  </a:cubicBezTo>
                  <a:cubicBezTo>
                    <a:pt x="3752963" y="2232579"/>
                    <a:pt x="3746611" y="2226226"/>
                    <a:pt x="3725014" y="2213520"/>
                  </a:cubicBezTo>
                  <a:cubicBezTo>
                    <a:pt x="3679280" y="2186838"/>
                    <a:pt x="3653872" y="2156344"/>
                    <a:pt x="3661495" y="2136014"/>
                  </a:cubicBezTo>
                  <a:cubicBezTo>
                    <a:pt x="3664035" y="2127120"/>
                    <a:pt x="3658954" y="2123308"/>
                    <a:pt x="3647520" y="2128391"/>
                  </a:cubicBezTo>
                  <a:cubicBezTo>
                    <a:pt x="3637357" y="2132202"/>
                    <a:pt x="3629735" y="2127120"/>
                    <a:pt x="3629735" y="2118226"/>
                  </a:cubicBezTo>
                  <a:cubicBezTo>
                    <a:pt x="3629735" y="2104249"/>
                    <a:pt x="3625924" y="2104249"/>
                    <a:pt x="3615760" y="2119496"/>
                  </a:cubicBezTo>
                  <a:cubicBezTo>
                    <a:pt x="3605597" y="2133473"/>
                    <a:pt x="3600516" y="2134744"/>
                    <a:pt x="3595434" y="2122038"/>
                  </a:cubicBezTo>
                  <a:cubicBezTo>
                    <a:pt x="3592893" y="2114414"/>
                    <a:pt x="3584000" y="2109332"/>
                    <a:pt x="3577648" y="2114414"/>
                  </a:cubicBezTo>
                  <a:cubicBezTo>
                    <a:pt x="3571296" y="2118226"/>
                    <a:pt x="3566215" y="2116955"/>
                    <a:pt x="3567485" y="2110602"/>
                  </a:cubicBezTo>
                  <a:cubicBezTo>
                    <a:pt x="3572567" y="2082649"/>
                    <a:pt x="3564944" y="2069943"/>
                    <a:pt x="3547159" y="2076296"/>
                  </a:cubicBezTo>
                  <a:cubicBezTo>
                    <a:pt x="3535725" y="2081378"/>
                    <a:pt x="3528103" y="2076296"/>
                    <a:pt x="3528103" y="2067402"/>
                  </a:cubicBezTo>
                  <a:cubicBezTo>
                    <a:pt x="3528103" y="2052155"/>
                    <a:pt x="3525562" y="2052155"/>
                    <a:pt x="3516669" y="2067402"/>
                  </a:cubicBezTo>
                  <a:cubicBezTo>
                    <a:pt x="3509047" y="2078837"/>
                    <a:pt x="3502695" y="2080108"/>
                    <a:pt x="3497613" y="2069943"/>
                  </a:cubicBezTo>
                  <a:cubicBezTo>
                    <a:pt x="3492532" y="2062320"/>
                    <a:pt x="3495073" y="2055967"/>
                    <a:pt x="3501425" y="2055967"/>
                  </a:cubicBezTo>
                  <a:cubicBezTo>
                    <a:pt x="3509047" y="2055967"/>
                    <a:pt x="3515399" y="2045802"/>
                    <a:pt x="3515399" y="2034366"/>
                  </a:cubicBezTo>
                  <a:cubicBezTo>
                    <a:pt x="3516669" y="2016578"/>
                    <a:pt x="3519210" y="2017849"/>
                    <a:pt x="3533185" y="2040719"/>
                  </a:cubicBezTo>
                  <a:cubicBezTo>
                    <a:pt x="3547159" y="2066131"/>
                    <a:pt x="3550970" y="2067402"/>
                    <a:pt x="3564944" y="2052155"/>
                  </a:cubicBezTo>
                  <a:cubicBezTo>
                    <a:pt x="3576378" y="2036908"/>
                    <a:pt x="3576378" y="2031825"/>
                    <a:pt x="3563674" y="2026743"/>
                  </a:cubicBezTo>
                  <a:cubicBezTo>
                    <a:pt x="3552240" y="2021660"/>
                    <a:pt x="3554781" y="2019119"/>
                    <a:pt x="3568756" y="2019119"/>
                  </a:cubicBezTo>
                  <a:cubicBezTo>
                    <a:pt x="3597975" y="2017849"/>
                    <a:pt x="3610679" y="2041990"/>
                    <a:pt x="3586541" y="2050884"/>
                  </a:cubicBezTo>
                  <a:cubicBezTo>
                    <a:pt x="3572567" y="2055967"/>
                    <a:pt x="3570026" y="2064861"/>
                    <a:pt x="3577648" y="2078837"/>
                  </a:cubicBezTo>
                  <a:cubicBezTo>
                    <a:pt x="3585271" y="2092814"/>
                    <a:pt x="3608138" y="2099167"/>
                    <a:pt x="3652602" y="2099167"/>
                  </a:cubicBezTo>
                  <a:cubicBezTo>
                    <a:pt x="3699607" y="2100437"/>
                    <a:pt x="3727555" y="2109332"/>
                    <a:pt x="3759315" y="2130932"/>
                  </a:cubicBezTo>
                  <a:cubicBezTo>
                    <a:pt x="3782182" y="2148720"/>
                    <a:pt x="3793616" y="2153803"/>
                    <a:pt x="3785994" y="2142367"/>
                  </a:cubicBezTo>
                  <a:cubicBezTo>
                    <a:pt x="3777101" y="2132202"/>
                    <a:pt x="3773290" y="2119496"/>
                    <a:pt x="3778371" y="2115685"/>
                  </a:cubicBezTo>
                  <a:cubicBezTo>
                    <a:pt x="3789805" y="2102979"/>
                    <a:pt x="3822835" y="2104249"/>
                    <a:pt x="3816483" y="2116955"/>
                  </a:cubicBezTo>
                  <a:cubicBezTo>
                    <a:pt x="3812672" y="2122038"/>
                    <a:pt x="3834269" y="2124579"/>
                    <a:pt x="3862217" y="2124579"/>
                  </a:cubicBezTo>
                  <a:cubicBezTo>
                    <a:pt x="3891436" y="2123308"/>
                    <a:pt x="3946064" y="2122038"/>
                    <a:pt x="3984175" y="2120767"/>
                  </a:cubicBezTo>
                  <a:cubicBezTo>
                    <a:pt x="4042614" y="2119496"/>
                    <a:pt x="4050236" y="2116955"/>
                    <a:pt x="4036262" y="2100437"/>
                  </a:cubicBezTo>
                  <a:cubicBezTo>
                    <a:pt x="4023558" y="2085190"/>
                    <a:pt x="4027369" y="2083920"/>
                    <a:pt x="4060399" y="2094084"/>
                  </a:cubicBezTo>
                  <a:cubicBezTo>
                    <a:pt x="4084537" y="2100437"/>
                    <a:pt x="4099782" y="2100437"/>
                    <a:pt x="4099782" y="2092814"/>
                  </a:cubicBezTo>
                  <a:cubicBezTo>
                    <a:pt x="4099782" y="2086461"/>
                    <a:pt x="4085807" y="2080108"/>
                    <a:pt x="4068022" y="2080108"/>
                  </a:cubicBezTo>
                  <a:cubicBezTo>
                    <a:pt x="4050236" y="2078837"/>
                    <a:pt x="4031180" y="2076296"/>
                    <a:pt x="4023558" y="2075026"/>
                  </a:cubicBezTo>
                  <a:cubicBezTo>
                    <a:pt x="4017206" y="2073755"/>
                    <a:pt x="4000691" y="2071214"/>
                    <a:pt x="3989257" y="2069943"/>
                  </a:cubicBezTo>
                  <a:cubicBezTo>
                    <a:pt x="3968931" y="2068673"/>
                    <a:pt x="3968931" y="2066131"/>
                    <a:pt x="3985446" y="2055967"/>
                  </a:cubicBezTo>
                  <a:cubicBezTo>
                    <a:pt x="4000691" y="2045802"/>
                    <a:pt x="3999420" y="2043261"/>
                    <a:pt x="3976553" y="2043261"/>
                  </a:cubicBezTo>
                  <a:cubicBezTo>
                    <a:pt x="3960038" y="2043261"/>
                    <a:pt x="3947334" y="2048343"/>
                    <a:pt x="3947334" y="2054696"/>
                  </a:cubicBezTo>
                  <a:cubicBezTo>
                    <a:pt x="3947334" y="2069943"/>
                    <a:pt x="3897788" y="2057237"/>
                    <a:pt x="3864758" y="2034366"/>
                  </a:cubicBezTo>
                  <a:cubicBezTo>
                    <a:pt x="3841891" y="2017849"/>
                    <a:pt x="3845702" y="2016578"/>
                    <a:pt x="3906681" y="2020390"/>
                  </a:cubicBezTo>
                  <a:cubicBezTo>
                    <a:pt x="3942252" y="2022931"/>
                    <a:pt x="3972742" y="2020390"/>
                    <a:pt x="3972742" y="2015308"/>
                  </a:cubicBezTo>
                  <a:cubicBezTo>
                    <a:pt x="3972742" y="2010225"/>
                    <a:pt x="3980364" y="2008955"/>
                    <a:pt x="3990527" y="2012766"/>
                  </a:cubicBezTo>
                  <a:cubicBezTo>
                    <a:pt x="4000691" y="2016578"/>
                    <a:pt x="4012124" y="2014037"/>
                    <a:pt x="4015935" y="2007684"/>
                  </a:cubicBezTo>
                  <a:cubicBezTo>
                    <a:pt x="4019747" y="2000060"/>
                    <a:pt x="3981635" y="1960672"/>
                    <a:pt x="3929548" y="1920013"/>
                  </a:cubicBezTo>
                  <a:cubicBezTo>
                    <a:pt x="3835539" y="1847589"/>
                    <a:pt x="3834269" y="1846318"/>
                    <a:pt x="3832998" y="1786600"/>
                  </a:cubicBezTo>
                  <a:cubicBezTo>
                    <a:pt x="3832998" y="1728153"/>
                    <a:pt x="3834269" y="1725612"/>
                    <a:pt x="3868569" y="1725612"/>
                  </a:cubicBezTo>
                  <a:cubicBezTo>
                    <a:pt x="3895248" y="1725612"/>
                    <a:pt x="3899059" y="1723071"/>
                    <a:pt x="3883814" y="1712906"/>
                  </a:cubicBezTo>
                  <a:cubicBezTo>
                    <a:pt x="3867299" y="1702741"/>
                    <a:pt x="3868569" y="1700200"/>
                    <a:pt x="3887625" y="1700200"/>
                  </a:cubicBezTo>
                  <a:cubicBezTo>
                    <a:pt x="3906681" y="1700200"/>
                    <a:pt x="3906681" y="1696388"/>
                    <a:pt x="3893977" y="1674788"/>
                  </a:cubicBezTo>
                  <a:cubicBezTo>
                    <a:pt x="3877462" y="1648105"/>
                    <a:pt x="3845702" y="1640482"/>
                    <a:pt x="3845702" y="1662082"/>
                  </a:cubicBezTo>
                  <a:cubicBezTo>
                    <a:pt x="3845702" y="1670976"/>
                    <a:pt x="3836809" y="1670976"/>
                    <a:pt x="3819024" y="1660811"/>
                  </a:cubicBezTo>
                  <a:cubicBezTo>
                    <a:pt x="3798697" y="1650647"/>
                    <a:pt x="3789805" y="1650647"/>
                    <a:pt x="3783453" y="1660811"/>
                  </a:cubicBezTo>
                  <a:cubicBezTo>
                    <a:pt x="3778371" y="1669705"/>
                    <a:pt x="3741530" y="1674788"/>
                    <a:pt x="3695795" y="1673517"/>
                  </a:cubicBezTo>
                  <a:cubicBezTo>
                    <a:pt x="3652602" y="1672247"/>
                    <a:pt x="3610679" y="1677329"/>
                    <a:pt x="3601786" y="1683682"/>
                  </a:cubicBezTo>
                  <a:cubicBezTo>
                    <a:pt x="3592893" y="1690035"/>
                    <a:pt x="3576378" y="1695117"/>
                    <a:pt x="3566215" y="1693847"/>
                  </a:cubicBezTo>
                  <a:cubicBezTo>
                    <a:pt x="3556052" y="1692576"/>
                    <a:pt x="3530644" y="1690035"/>
                    <a:pt x="3511588" y="1690035"/>
                  </a:cubicBezTo>
                  <a:cubicBezTo>
                    <a:pt x="3491261" y="1688764"/>
                    <a:pt x="3478557" y="1682411"/>
                    <a:pt x="3483639" y="1676058"/>
                  </a:cubicBezTo>
                  <a:cubicBezTo>
                    <a:pt x="3487450" y="1669705"/>
                    <a:pt x="3483639" y="1659541"/>
                    <a:pt x="3476017" y="1654458"/>
                  </a:cubicBezTo>
                  <a:cubicBezTo>
                    <a:pt x="3464583" y="1648105"/>
                    <a:pt x="3465853" y="1641752"/>
                    <a:pt x="3479828" y="1631588"/>
                  </a:cubicBezTo>
                  <a:cubicBezTo>
                    <a:pt x="3505236" y="1612529"/>
                    <a:pt x="3516669" y="1562975"/>
                    <a:pt x="3496343" y="1555352"/>
                  </a:cubicBezTo>
                  <a:cubicBezTo>
                    <a:pt x="3487450" y="1552811"/>
                    <a:pt x="3474746" y="1555352"/>
                    <a:pt x="3468394" y="1561705"/>
                  </a:cubicBezTo>
                  <a:cubicBezTo>
                    <a:pt x="3460772" y="1569328"/>
                    <a:pt x="3435364" y="1575681"/>
                    <a:pt x="3409956" y="1576952"/>
                  </a:cubicBezTo>
                  <a:cubicBezTo>
                    <a:pt x="3385818" y="1578223"/>
                    <a:pt x="3368033" y="1583305"/>
                    <a:pt x="3371844" y="1589658"/>
                  </a:cubicBezTo>
                  <a:cubicBezTo>
                    <a:pt x="3374385" y="1594740"/>
                    <a:pt x="3383278" y="1596011"/>
                    <a:pt x="3389630" y="1592199"/>
                  </a:cubicBezTo>
                  <a:cubicBezTo>
                    <a:pt x="3395982" y="1587117"/>
                    <a:pt x="3401063" y="1590929"/>
                    <a:pt x="3401063" y="1598552"/>
                  </a:cubicBezTo>
                  <a:cubicBezTo>
                    <a:pt x="3401063" y="1607446"/>
                    <a:pt x="3393441" y="1611258"/>
                    <a:pt x="3383278" y="1607446"/>
                  </a:cubicBezTo>
                  <a:cubicBezTo>
                    <a:pt x="3373115" y="1603635"/>
                    <a:pt x="3361681" y="1606176"/>
                    <a:pt x="3359140" y="1615070"/>
                  </a:cubicBezTo>
                  <a:cubicBezTo>
                    <a:pt x="3355329" y="1623964"/>
                    <a:pt x="3352788" y="1526128"/>
                    <a:pt x="3351518" y="1400339"/>
                  </a:cubicBezTo>
                  <a:cubicBezTo>
                    <a:pt x="3350247" y="1205938"/>
                    <a:pt x="3352788" y="1167820"/>
                    <a:pt x="3368033" y="1162738"/>
                  </a:cubicBezTo>
                  <a:cubicBezTo>
                    <a:pt x="3384548" y="1156385"/>
                    <a:pt x="3388359" y="1174173"/>
                    <a:pt x="3390900" y="1272009"/>
                  </a:cubicBezTo>
                  <a:lnTo>
                    <a:pt x="3394711" y="1388904"/>
                  </a:lnTo>
                  <a:lnTo>
                    <a:pt x="3436634" y="1390174"/>
                  </a:lnTo>
                  <a:cubicBezTo>
                    <a:pt x="3468394" y="1391445"/>
                    <a:pt x="3477287" y="1386363"/>
                    <a:pt x="3477287" y="1368574"/>
                  </a:cubicBezTo>
                  <a:cubicBezTo>
                    <a:pt x="3477287" y="1354598"/>
                    <a:pt x="3486180" y="1344433"/>
                    <a:pt x="3496343" y="1344433"/>
                  </a:cubicBezTo>
                  <a:cubicBezTo>
                    <a:pt x="3506506" y="1344433"/>
                    <a:pt x="3515399" y="1350786"/>
                    <a:pt x="3515399" y="1357139"/>
                  </a:cubicBezTo>
                  <a:cubicBezTo>
                    <a:pt x="3515399" y="1364763"/>
                    <a:pt x="3521751" y="1369845"/>
                    <a:pt x="3528103" y="1369845"/>
                  </a:cubicBezTo>
                  <a:cubicBezTo>
                    <a:pt x="3535725" y="1369845"/>
                    <a:pt x="3540807" y="1358410"/>
                    <a:pt x="3540807" y="1344433"/>
                  </a:cubicBezTo>
                  <a:cubicBezTo>
                    <a:pt x="3540807" y="1330456"/>
                    <a:pt x="3535725" y="1319021"/>
                    <a:pt x="3528103" y="1319021"/>
                  </a:cubicBezTo>
                  <a:cubicBezTo>
                    <a:pt x="3521751" y="1319021"/>
                    <a:pt x="3515399" y="1312668"/>
                    <a:pt x="3515399" y="1305045"/>
                  </a:cubicBezTo>
                  <a:cubicBezTo>
                    <a:pt x="3515399" y="1293609"/>
                    <a:pt x="3520481" y="1293609"/>
                    <a:pt x="3531914" y="1305045"/>
                  </a:cubicBezTo>
                  <a:cubicBezTo>
                    <a:pt x="3545889" y="1315209"/>
                    <a:pt x="3554781" y="1312668"/>
                    <a:pt x="3571296" y="1294880"/>
                  </a:cubicBezTo>
                  <a:cubicBezTo>
                    <a:pt x="3591623" y="1272009"/>
                    <a:pt x="3587812" y="1230079"/>
                    <a:pt x="3564944" y="1230079"/>
                  </a:cubicBezTo>
                  <a:cubicBezTo>
                    <a:pt x="3558592" y="1230079"/>
                    <a:pt x="3554781" y="1203397"/>
                    <a:pt x="3554781" y="1170361"/>
                  </a:cubicBezTo>
                  <a:cubicBezTo>
                    <a:pt x="3557322" y="1110643"/>
                    <a:pt x="3557322" y="1110643"/>
                    <a:pt x="3566215" y="1153844"/>
                  </a:cubicBezTo>
                  <a:cubicBezTo>
                    <a:pt x="3572567" y="1184338"/>
                    <a:pt x="3576378" y="1189420"/>
                    <a:pt x="3577648" y="1169091"/>
                  </a:cubicBezTo>
                  <a:cubicBezTo>
                    <a:pt x="3578919" y="1147491"/>
                    <a:pt x="3589082" y="1138596"/>
                    <a:pt x="3617031" y="1132244"/>
                  </a:cubicBezTo>
                  <a:cubicBezTo>
                    <a:pt x="3648791" y="1125891"/>
                    <a:pt x="3655143" y="1119538"/>
                    <a:pt x="3655143" y="1087773"/>
                  </a:cubicBezTo>
                  <a:cubicBezTo>
                    <a:pt x="3655143" y="1062361"/>
                    <a:pt x="3662765" y="1048384"/>
                    <a:pt x="3684362" y="1039490"/>
                  </a:cubicBezTo>
                  <a:cubicBezTo>
                    <a:pt x="3709770" y="1029325"/>
                    <a:pt x="3711040" y="1028055"/>
                    <a:pt x="3686903" y="1026784"/>
                  </a:cubicBezTo>
                  <a:lnTo>
                    <a:pt x="3661495" y="1025513"/>
                  </a:lnTo>
                  <a:lnTo>
                    <a:pt x="3686903" y="1014078"/>
                  </a:lnTo>
                  <a:cubicBezTo>
                    <a:pt x="3700877" y="1007725"/>
                    <a:pt x="3755504" y="1002643"/>
                    <a:pt x="3808861" y="1002643"/>
                  </a:cubicBezTo>
                  <a:cubicBezTo>
                    <a:pt x="3987987" y="1000102"/>
                    <a:pt x="4075644" y="977231"/>
                    <a:pt x="3989257" y="954360"/>
                  </a:cubicBezTo>
                  <a:cubicBezTo>
                    <a:pt x="3916844" y="935301"/>
                    <a:pt x="3450609" y="946737"/>
                    <a:pt x="3436634" y="968337"/>
                  </a:cubicBezTo>
                  <a:cubicBezTo>
                    <a:pt x="3418849" y="993749"/>
                    <a:pt x="3426471" y="1014078"/>
                    <a:pt x="3451879" y="1014078"/>
                  </a:cubicBezTo>
                  <a:cubicBezTo>
                    <a:pt x="3465853" y="1014078"/>
                    <a:pt x="3477287" y="1019160"/>
                    <a:pt x="3477287" y="1025513"/>
                  </a:cubicBezTo>
                  <a:cubicBezTo>
                    <a:pt x="3477287" y="1033137"/>
                    <a:pt x="3492532" y="1036949"/>
                    <a:pt x="3511588" y="1035678"/>
                  </a:cubicBezTo>
                  <a:cubicBezTo>
                    <a:pt x="3535725" y="1034408"/>
                    <a:pt x="3547159" y="1039490"/>
                    <a:pt x="3550970" y="1056008"/>
                  </a:cubicBezTo>
                  <a:cubicBezTo>
                    <a:pt x="3553511" y="1067443"/>
                    <a:pt x="3549700" y="1077608"/>
                    <a:pt x="3542077" y="1077608"/>
                  </a:cubicBezTo>
                  <a:cubicBezTo>
                    <a:pt x="3534455" y="1077608"/>
                    <a:pt x="3528103" y="1068714"/>
                    <a:pt x="3528103" y="1058549"/>
                  </a:cubicBezTo>
                  <a:cubicBezTo>
                    <a:pt x="3528103" y="1048384"/>
                    <a:pt x="3521751" y="1039490"/>
                    <a:pt x="3514129" y="1039490"/>
                  </a:cubicBezTo>
                  <a:cubicBezTo>
                    <a:pt x="3506506" y="1039490"/>
                    <a:pt x="3503965" y="1048384"/>
                    <a:pt x="3507777" y="1059820"/>
                  </a:cubicBezTo>
                  <a:cubicBezTo>
                    <a:pt x="3511588" y="1069984"/>
                    <a:pt x="3510317" y="1075067"/>
                    <a:pt x="3502695" y="1071255"/>
                  </a:cubicBezTo>
                  <a:cubicBezTo>
                    <a:pt x="3495073" y="1067443"/>
                    <a:pt x="3489991" y="1072526"/>
                    <a:pt x="3489991" y="1082690"/>
                  </a:cubicBezTo>
                  <a:cubicBezTo>
                    <a:pt x="3489991" y="1094126"/>
                    <a:pt x="3495073" y="1103020"/>
                    <a:pt x="3501425" y="1103020"/>
                  </a:cubicBezTo>
                  <a:cubicBezTo>
                    <a:pt x="3521751" y="1103020"/>
                    <a:pt x="3530644" y="1151302"/>
                    <a:pt x="3515399" y="1179256"/>
                  </a:cubicBezTo>
                  <a:cubicBezTo>
                    <a:pt x="3505236" y="1198314"/>
                    <a:pt x="3505236" y="1204667"/>
                    <a:pt x="3517940" y="1204667"/>
                  </a:cubicBezTo>
                  <a:cubicBezTo>
                    <a:pt x="3530644" y="1204667"/>
                    <a:pt x="3529373" y="1208479"/>
                    <a:pt x="3516669" y="1216103"/>
                  </a:cubicBezTo>
                  <a:cubicBezTo>
                    <a:pt x="3501425" y="1226268"/>
                    <a:pt x="3501425" y="1231350"/>
                    <a:pt x="3514129" y="1247868"/>
                  </a:cubicBezTo>
                  <a:cubicBezTo>
                    <a:pt x="3528103" y="1264385"/>
                    <a:pt x="3528103" y="1268197"/>
                    <a:pt x="3511588" y="1268197"/>
                  </a:cubicBezTo>
                  <a:cubicBezTo>
                    <a:pt x="3501425" y="1268197"/>
                    <a:pt x="3488721" y="1275821"/>
                    <a:pt x="3486180" y="1284715"/>
                  </a:cubicBezTo>
                  <a:cubicBezTo>
                    <a:pt x="3478557" y="1301233"/>
                    <a:pt x="3477287" y="1292339"/>
                    <a:pt x="3473476" y="1216103"/>
                  </a:cubicBezTo>
                  <a:cubicBezTo>
                    <a:pt x="3470935" y="1181797"/>
                    <a:pt x="3474746" y="1171632"/>
                    <a:pt x="3488721" y="1176714"/>
                  </a:cubicBezTo>
                  <a:cubicBezTo>
                    <a:pt x="3501425" y="1181797"/>
                    <a:pt x="3503965" y="1175444"/>
                    <a:pt x="3496343" y="1152573"/>
                  </a:cubicBezTo>
                  <a:cubicBezTo>
                    <a:pt x="3483639" y="1110643"/>
                    <a:pt x="3482369" y="1110643"/>
                    <a:pt x="3432823" y="1111914"/>
                  </a:cubicBezTo>
                  <a:cubicBezTo>
                    <a:pt x="3408686" y="1113185"/>
                    <a:pt x="3388359" y="1108102"/>
                    <a:pt x="3388359" y="1101749"/>
                  </a:cubicBezTo>
                  <a:cubicBezTo>
                    <a:pt x="3388359" y="1095396"/>
                    <a:pt x="3376926" y="1078878"/>
                    <a:pt x="3362951" y="1064902"/>
                  </a:cubicBezTo>
                  <a:cubicBezTo>
                    <a:pt x="3328651" y="1030596"/>
                    <a:pt x="3329921" y="1001372"/>
                    <a:pt x="3366763" y="1000102"/>
                  </a:cubicBezTo>
                  <a:cubicBezTo>
                    <a:pt x="3393441" y="998831"/>
                    <a:pt x="3393441" y="998831"/>
                    <a:pt x="3362951" y="988666"/>
                  </a:cubicBezTo>
                  <a:cubicBezTo>
                    <a:pt x="3331191" y="978501"/>
                    <a:pt x="3332462" y="978501"/>
                    <a:pt x="3369303" y="977231"/>
                  </a:cubicBezTo>
                  <a:lnTo>
                    <a:pt x="3407415" y="975960"/>
                  </a:lnTo>
                  <a:lnTo>
                    <a:pt x="3366763" y="944195"/>
                  </a:lnTo>
                  <a:cubicBezTo>
                    <a:pt x="3343895" y="926407"/>
                    <a:pt x="3328651" y="904807"/>
                    <a:pt x="3332462" y="895913"/>
                  </a:cubicBezTo>
                  <a:cubicBezTo>
                    <a:pt x="3340084" y="876854"/>
                    <a:pt x="3253697" y="848901"/>
                    <a:pt x="3182555" y="848901"/>
                  </a:cubicBezTo>
                  <a:cubicBezTo>
                    <a:pt x="3125387" y="847630"/>
                    <a:pt x="3014863" y="823489"/>
                    <a:pt x="2999618" y="806971"/>
                  </a:cubicBezTo>
                  <a:cubicBezTo>
                    <a:pt x="2986914" y="795536"/>
                    <a:pt x="2937368" y="795536"/>
                    <a:pt x="2925935" y="806971"/>
                  </a:cubicBezTo>
                  <a:cubicBezTo>
                    <a:pt x="2920853" y="813324"/>
                    <a:pt x="2910690" y="818406"/>
                    <a:pt x="2904338" y="818406"/>
                  </a:cubicBezTo>
                  <a:cubicBezTo>
                    <a:pt x="2897986" y="819677"/>
                    <a:pt x="2889093" y="822218"/>
                    <a:pt x="2884012" y="823489"/>
                  </a:cubicBezTo>
                  <a:cubicBezTo>
                    <a:pt x="2873849" y="827301"/>
                    <a:pt x="2842089" y="831112"/>
                    <a:pt x="2801436" y="834924"/>
                  </a:cubicBezTo>
                  <a:cubicBezTo>
                    <a:pt x="2790002" y="834924"/>
                    <a:pt x="2776028" y="847630"/>
                    <a:pt x="2772217" y="861607"/>
                  </a:cubicBezTo>
                  <a:cubicBezTo>
                    <a:pt x="2765865" y="881936"/>
                    <a:pt x="2756972" y="885748"/>
                    <a:pt x="2737916" y="879395"/>
                  </a:cubicBezTo>
                  <a:cubicBezTo>
                    <a:pt x="2713779" y="871771"/>
                    <a:pt x="2712508" y="875583"/>
                    <a:pt x="2720131" y="907348"/>
                  </a:cubicBezTo>
                  <a:cubicBezTo>
                    <a:pt x="2727753" y="941654"/>
                    <a:pt x="2726483" y="942925"/>
                    <a:pt x="2708697" y="920054"/>
                  </a:cubicBezTo>
                  <a:cubicBezTo>
                    <a:pt x="2683289" y="887019"/>
                    <a:pt x="2670585" y="902266"/>
                    <a:pt x="2690911" y="940384"/>
                  </a:cubicBezTo>
                  <a:cubicBezTo>
                    <a:pt x="2706156" y="969607"/>
                    <a:pt x="2706156" y="969607"/>
                    <a:pt x="2678207" y="945466"/>
                  </a:cubicBezTo>
                  <a:lnTo>
                    <a:pt x="2651529" y="921325"/>
                  </a:lnTo>
                  <a:lnTo>
                    <a:pt x="2651529" y="967066"/>
                  </a:lnTo>
                  <a:cubicBezTo>
                    <a:pt x="2651529" y="992478"/>
                    <a:pt x="2646448" y="1026784"/>
                    <a:pt x="2638825" y="1044572"/>
                  </a:cubicBezTo>
                  <a:cubicBezTo>
                    <a:pt x="2622310" y="1089043"/>
                    <a:pt x="2633744" y="1114455"/>
                    <a:pt x="2668044" y="1105561"/>
                  </a:cubicBezTo>
                  <a:cubicBezTo>
                    <a:pt x="2683289" y="1103020"/>
                    <a:pt x="2703615" y="1092855"/>
                    <a:pt x="2713779" y="1085231"/>
                  </a:cubicBezTo>
                  <a:cubicBezTo>
                    <a:pt x="2729023" y="1073796"/>
                    <a:pt x="2730294" y="1075067"/>
                    <a:pt x="2723942" y="1094126"/>
                  </a:cubicBezTo>
                  <a:cubicBezTo>
                    <a:pt x="2718860" y="1106832"/>
                    <a:pt x="2721401" y="1115726"/>
                    <a:pt x="2731564" y="1115726"/>
                  </a:cubicBezTo>
                  <a:cubicBezTo>
                    <a:pt x="2741727" y="1115726"/>
                    <a:pt x="2740457" y="1120808"/>
                    <a:pt x="2727753" y="1129702"/>
                  </a:cubicBezTo>
                  <a:cubicBezTo>
                    <a:pt x="2711238" y="1141138"/>
                    <a:pt x="2711238" y="1142408"/>
                    <a:pt x="2727753" y="1137326"/>
                  </a:cubicBezTo>
                  <a:cubicBezTo>
                    <a:pt x="2739186" y="1134785"/>
                    <a:pt x="2745538" y="1120808"/>
                    <a:pt x="2742998" y="1105561"/>
                  </a:cubicBezTo>
                  <a:cubicBezTo>
                    <a:pt x="2740457" y="1083961"/>
                    <a:pt x="2745538" y="1077608"/>
                    <a:pt x="2764594" y="1077608"/>
                  </a:cubicBezTo>
                  <a:cubicBezTo>
                    <a:pt x="2786191" y="1077608"/>
                    <a:pt x="2791273" y="1085231"/>
                    <a:pt x="2791273" y="1122079"/>
                  </a:cubicBezTo>
                  <a:cubicBezTo>
                    <a:pt x="2791273" y="1158926"/>
                    <a:pt x="2796354" y="1167820"/>
                    <a:pt x="2823033" y="1174173"/>
                  </a:cubicBezTo>
                  <a:cubicBezTo>
                    <a:pt x="2840818" y="1177985"/>
                    <a:pt x="2854793" y="1188150"/>
                    <a:pt x="2854793" y="1194503"/>
                  </a:cubicBezTo>
                  <a:cubicBezTo>
                    <a:pt x="2854793" y="1202126"/>
                    <a:pt x="2863685" y="1204667"/>
                    <a:pt x="2873849" y="1199585"/>
                  </a:cubicBezTo>
                  <a:cubicBezTo>
                    <a:pt x="2884012" y="1195773"/>
                    <a:pt x="2892905" y="1199585"/>
                    <a:pt x="2892905" y="1208479"/>
                  </a:cubicBezTo>
                  <a:cubicBezTo>
                    <a:pt x="2892905" y="1217373"/>
                    <a:pt x="2911960" y="1224997"/>
                    <a:pt x="2937368" y="1226268"/>
                  </a:cubicBezTo>
                  <a:cubicBezTo>
                    <a:pt x="2971669" y="1227538"/>
                    <a:pt x="2986914" y="1221185"/>
                    <a:pt x="3007240" y="1195773"/>
                  </a:cubicBezTo>
                  <a:cubicBezTo>
                    <a:pt x="3032648" y="1162738"/>
                    <a:pt x="3042811" y="1162738"/>
                    <a:pt x="3119035" y="1185609"/>
                  </a:cubicBezTo>
                  <a:cubicBezTo>
                    <a:pt x="3139362" y="1193232"/>
                    <a:pt x="3146984" y="1189420"/>
                    <a:pt x="3146984" y="1175444"/>
                  </a:cubicBezTo>
                  <a:cubicBezTo>
                    <a:pt x="3146984" y="1164008"/>
                    <a:pt x="3159688" y="1153844"/>
                    <a:pt x="3174933" y="1151302"/>
                  </a:cubicBezTo>
                  <a:cubicBezTo>
                    <a:pt x="3196529" y="1148761"/>
                    <a:pt x="3206693" y="1133514"/>
                    <a:pt x="3218126" y="1089043"/>
                  </a:cubicBezTo>
                  <a:cubicBezTo>
                    <a:pt x="3225748" y="1057278"/>
                    <a:pt x="3244804" y="1017890"/>
                    <a:pt x="3260049" y="1002643"/>
                  </a:cubicBezTo>
                  <a:lnTo>
                    <a:pt x="3286728" y="975960"/>
                  </a:lnTo>
                  <a:lnTo>
                    <a:pt x="3286728" y="1007725"/>
                  </a:lnTo>
                  <a:cubicBezTo>
                    <a:pt x="3286728" y="1025513"/>
                    <a:pt x="3281646" y="1039490"/>
                    <a:pt x="3276564" y="1039490"/>
                  </a:cubicBezTo>
                  <a:cubicBezTo>
                    <a:pt x="3263860" y="1039490"/>
                    <a:pt x="3234641" y="1155114"/>
                    <a:pt x="3243534" y="1169091"/>
                  </a:cubicBezTo>
                  <a:cubicBezTo>
                    <a:pt x="3247345" y="1175444"/>
                    <a:pt x="3260049" y="1179256"/>
                    <a:pt x="3272753" y="1179256"/>
                  </a:cubicBezTo>
                  <a:cubicBezTo>
                    <a:pt x="3294350" y="1179256"/>
                    <a:pt x="3296891" y="1197044"/>
                    <a:pt x="3303243" y="1367304"/>
                  </a:cubicBezTo>
                  <a:cubicBezTo>
                    <a:pt x="3307054" y="1470222"/>
                    <a:pt x="3310865" y="1568058"/>
                    <a:pt x="3310865" y="1585846"/>
                  </a:cubicBezTo>
                  <a:cubicBezTo>
                    <a:pt x="3310865" y="1604905"/>
                    <a:pt x="3313406" y="1634129"/>
                    <a:pt x="3317217" y="1653188"/>
                  </a:cubicBezTo>
                  <a:cubicBezTo>
                    <a:pt x="3319758" y="1672247"/>
                    <a:pt x="3318487" y="1687494"/>
                    <a:pt x="3312135" y="1687494"/>
                  </a:cubicBezTo>
                  <a:cubicBezTo>
                    <a:pt x="3307054" y="1687494"/>
                    <a:pt x="3298161" y="1701470"/>
                    <a:pt x="3294350" y="1719259"/>
                  </a:cubicBezTo>
                  <a:cubicBezTo>
                    <a:pt x="3289268" y="1737047"/>
                    <a:pt x="3276564" y="1751024"/>
                    <a:pt x="3266401" y="1751024"/>
                  </a:cubicBezTo>
                  <a:cubicBezTo>
                    <a:pt x="3248616" y="1751024"/>
                    <a:pt x="3248616" y="1754835"/>
                    <a:pt x="3261320" y="1770083"/>
                  </a:cubicBezTo>
                  <a:cubicBezTo>
                    <a:pt x="3281646" y="1794224"/>
                    <a:pt x="3271483" y="1805659"/>
                    <a:pt x="3227019" y="1806930"/>
                  </a:cubicBezTo>
                  <a:cubicBezTo>
                    <a:pt x="3205422" y="1808200"/>
                    <a:pt x="3192718" y="1814553"/>
                    <a:pt x="3195259" y="1824718"/>
                  </a:cubicBezTo>
                  <a:cubicBezTo>
                    <a:pt x="3196529" y="1832342"/>
                    <a:pt x="3190177" y="1839965"/>
                    <a:pt x="3180014" y="1839965"/>
                  </a:cubicBezTo>
                  <a:cubicBezTo>
                    <a:pt x="3169851" y="1839965"/>
                    <a:pt x="3157147" y="1846318"/>
                    <a:pt x="3152065" y="1853942"/>
                  </a:cubicBezTo>
                  <a:cubicBezTo>
                    <a:pt x="3146984" y="1864107"/>
                    <a:pt x="3153336" y="1865377"/>
                    <a:pt x="3173662" y="1857754"/>
                  </a:cubicBezTo>
                  <a:cubicBezTo>
                    <a:pt x="3190177" y="1852671"/>
                    <a:pt x="3219397" y="1846318"/>
                    <a:pt x="3239723" y="1845048"/>
                  </a:cubicBezTo>
                  <a:cubicBezTo>
                    <a:pt x="3285457" y="1841236"/>
                    <a:pt x="3285457" y="1878083"/>
                    <a:pt x="3240993" y="1923825"/>
                  </a:cubicBezTo>
                  <a:cubicBezTo>
                    <a:pt x="3213045" y="1950507"/>
                    <a:pt x="3210504" y="1959401"/>
                    <a:pt x="3224478" y="1968295"/>
                  </a:cubicBezTo>
                  <a:cubicBezTo>
                    <a:pt x="3234641" y="1974648"/>
                    <a:pt x="3235912" y="1979731"/>
                    <a:pt x="3228289" y="1979731"/>
                  </a:cubicBezTo>
                  <a:cubicBezTo>
                    <a:pt x="3220667" y="1979731"/>
                    <a:pt x="3215585" y="1992437"/>
                    <a:pt x="3215585" y="2006413"/>
                  </a:cubicBezTo>
                  <a:cubicBezTo>
                    <a:pt x="3216856" y="2043261"/>
                    <a:pt x="3180014" y="2048343"/>
                    <a:pt x="3144443" y="2016578"/>
                  </a:cubicBezTo>
                  <a:cubicBezTo>
                    <a:pt x="3127928" y="2003872"/>
                    <a:pt x="3122846" y="1993707"/>
                    <a:pt x="3131739" y="1992437"/>
                  </a:cubicBezTo>
                  <a:cubicBezTo>
                    <a:pt x="3139362" y="1992437"/>
                    <a:pt x="3146984" y="1987354"/>
                    <a:pt x="3146984" y="1979731"/>
                  </a:cubicBezTo>
                  <a:cubicBezTo>
                    <a:pt x="3146984" y="1973378"/>
                    <a:pt x="3138091" y="1970837"/>
                    <a:pt x="3127928" y="1974648"/>
                  </a:cubicBezTo>
                  <a:cubicBezTo>
                    <a:pt x="3110142" y="1982272"/>
                    <a:pt x="3088546" y="2026743"/>
                    <a:pt x="3093627" y="2047072"/>
                  </a:cubicBezTo>
                  <a:cubicBezTo>
                    <a:pt x="3094898" y="2052155"/>
                    <a:pt x="3082194" y="2055967"/>
                    <a:pt x="3064408" y="2055967"/>
                  </a:cubicBezTo>
                  <a:cubicBezTo>
                    <a:pt x="3046623" y="2055967"/>
                    <a:pt x="3032648" y="2062320"/>
                    <a:pt x="3032648" y="2068673"/>
                  </a:cubicBezTo>
                  <a:cubicBezTo>
                    <a:pt x="3032648" y="2076296"/>
                    <a:pt x="3040271" y="2081378"/>
                    <a:pt x="3049163" y="2081378"/>
                  </a:cubicBezTo>
                  <a:cubicBezTo>
                    <a:pt x="3060597" y="2081378"/>
                    <a:pt x="3059326" y="2085190"/>
                    <a:pt x="3046623" y="2092814"/>
                  </a:cubicBezTo>
                  <a:cubicBezTo>
                    <a:pt x="3033919" y="2100437"/>
                    <a:pt x="3033919" y="2105520"/>
                    <a:pt x="3045352" y="2113143"/>
                  </a:cubicBezTo>
                  <a:cubicBezTo>
                    <a:pt x="3052975" y="2118226"/>
                    <a:pt x="3065678" y="2116955"/>
                    <a:pt x="3073301" y="2109332"/>
                  </a:cubicBezTo>
                  <a:cubicBezTo>
                    <a:pt x="3080923" y="2101708"/>
                    <a:pt x="3093627" y="2099167"/>
                    <a:pt x="3102520" y="2101708"/>
                  </a:cubicBezTo>
                  <a:cubicBezTo>
                    <a:pt x="3111413" y="2105520"/>
                    <a:pt x="3122846" y="2102979"/>
                    <a:pt x="3127928" y="2095355"/>
                  </a:cubicBezTo>
                  <a:cubicBezTo>
                    <a:pt x="3131739" y="2087731"/>
                    <a:pt x="3130469" y="2081378"/>
                    <a:pt x="3125387" y="2081378"/>
                  </a:cubicBezTo>
                  <a:cubicBezTo>
                    <a:pt x="3119035" y="2081378"/>
                    <a:pt x="3113954" y="2069943"/>
                    <a:pt x="3113954" y="2055967"/>
                  </a:cubicBezTo>
                  <a:cubicBezTo>
                    <a:pt x="3113954" y="2041990"/>
                    <a:pt x="3120306" y="2031825"/>
                    <a:pt x="3127928" y="2034366"/>
                  </a:cubicBezTo>
                  <a:cubicBezTo>
                    <a:pt x="3134280" y="2036908"/>
                    <a:pt x="3139362" y="2049614"/>
                    <a:pt x="3136821" y="2062320"/>
                  </a:cubicBezTo>
                  <a:cubicBezTo>
                    <a:pt x="3134280" y="2075026"/>
                    <a:pt x="3138091" y="2080108"/>
                    <a:pt x="3145713" y="2075026"/>
                  </a:cubicBezTo>
                  <a:cubicBezTo>
                    <a:pt x="3153336" y="2071214"/>
                    <a:pt x="3169851" y="2073755"/>
                    <a:pt x="3181285" y="2081378"/>
                  </a:cubicBezTo>
                  <a:cubicBezTo>
                    <a:pt x="3202881" y="2095355"/>
                    <a:pt x="3202881" y="2095355"/>
                    <a:pt x="3180014" y="2089002"/>
                  </a:cubicBezTo>
                  <a:cubicBezTo>
                    <a:pt x="3167310" y="2083920"/>
                    <a:pt x="3148254" y="2087731"/>
                    <a:pt x="3139362" y="2095355"/>
                  </a:cubicBezTo>
                  <a:cubicBezTo>
                    <a:pt x="3119035" y="2111873"/>
                    <a:pt x="3115224" y="2137285"/>
                    <a:pt x="3134280" y="2125849"/>
                  </a:cubicBezTo>
                  <a:cubicBezTo>
                    <a:pt x="3143173" y="2120767"/>
                    <a:pt x="3143173" y="2128391"/>
                    <a:pt x="3135550" y="2148720"/>
                  </a:cubicBezTo>
                  <a:cubicBezTo>
                    <a:pt x="3127928" y="2166508"/>
                    <a:pt x="3126658" y="2184297"/>
                    <a:pt x="3130469" y="2188109"/>
                  </a:cubicBezTo>
                  <a:cubicBezTo>
                    <a:pt x="3135550" y="2191920"/>
                    <a:pt x="3112683" y="2197003"/>
                    <a:pt x="3082194" y="2198273"/>
                  </a:cubicBezTo>
                  <a:cubicBezTo>
                    <a:pt x="3027567" y="2199544"/>
                    <a:pt x="3026296" y="2199544"/>
                    <a:pt x="3074571" y="2204626"/>
                  </a:cubicBezTo>
                  <a:cubicBezTo>
                    <a:pt x="3099979" y="2207168"/>
                    <a:pt x="3121576" y="2216062"/>
                    <a:pt x="3121576" y="2223685"/>
                  </a:cubicBezTo>
                  <a:cubicBezTo>
                    <a:pt x="3121576" y="2232579"/>
                    <a:pt x="3099979" y="2235121"/>
                    <a:pt x="3061867" y="2230038"/>
                  </a:cubicBezTo>
                  <a:cubicBezTo>
                    <a:pt x="3009781" y="2224956"/>
                    <a:pt x="3004699" y="2226226"/>
                    <a:pt x="3025026" y="2240203"/>
                  </a:cubicBezTo>
                  <a:cubicBezTo>
                    <a:pt x="3037730" y="2250368"/>
                    <a:pt x="3054245" y="2255450"/>
                    <a:pt x="3061867" y="2254180"/>
                  </a:cubicBezTo>
                  <a:cubicBezTo>
                    <a:pt x="3070760" y="2251638"/>
                    <a:pt x="3073301" y="2252909"/>
                    <a:pt x="3068219" y="2255450"/>
                  </a:cubicBezTo>
                  <a:cubicBezTo>
                    <a:pt x="3063138" y="2257991"/>
                    <a:pt x="3061867" y="2268156"/>
                    <a:pt x="3065678" y="2277050"/>
                  </a:cubicBezTo>
                  <a:cubicBezTo>
                    <a:pt x="3069490" y="2285944"/>
                    <a:pt x="3063138" y="2301192"/>
                    <a:pt x="3051704" y="2310086"/>
                  </a:cubicBezTo>
                  <a:cubicBezTo>
                    <a:pt x="3035189" y="2324062"/>
                    <a:pt x="3027567" y="2322792"/>
                    <a:pt x="3005970" y="2302462"/>
                  </a:cubicBezTo>
                  <a:cubicBezTo>
                    <a:pt x="2990725" y="2288486"/>
                    <a:pt x="2974210" y="2266886"/>
                    <a:pt x="2967858" y="2252909"/>
                  </a:cubicBezTo>
                  <a:cubicBezTo>
                    <a:pt x="2960236" y="2231309"/>
                    <a:pt x="2957695" y="2231309"/>
                    <a:pt x="2957695" y="2250368"/>
                  </a:cubicBezTo>
                  <a:cubicBezTo>
                    <a:pt x="2956424" y="2261803"/>
                    <a:pt x="2946261" y="2271968"/>
                    <a:pt x="2934828" y="2271968"/>
                  </a:cubicBezTo>
                  <a:cubicBezTo>
                    <a:pt x="2915772" y="2271968"/>
                    <a:pt x="2914501" y="2274509"/>
                    <a:pt x="2931016" y="2284674"/>
                  </a:cubicBezTo>
                  <a:cubicBezTo>
                    <a:pt x="2941180" y="2291027"/>
                    <a:pt x="2944991" y="2301192"/>
                    <a:pt x="2938639" y="2306274"/>
                  </a:cubicBezTo>
                  <a:cubicBezTo>
                    <a:pt x="2933557" y="2311356"/>
                    <a:pt x="2918312" y="2303733"/>
                    <a:pt x="2905608" y="2287215"/>
                  </a:cubicBezTo>
                  <a:cubicBezTo>
                    <a:pt x="2891634" y="2270697"/>
                    <a:pt x="2878930" y="2264344"/>
                    <a:pt x="2873849" y="2271968"/>
                  </a:cubicBezTo>
                  <a:cubicBezTo>
                    <a:pt x="2870037" y="2278321"/>
                    <a:pt x="2872578" y="2284674"/>
                    <a:pt x="2878930" y="2284674"/>
                  </a:cubicBezTo>
                  <a:cubicBezTo>
                    <a:pt x="2886553" y="2284674"/>
                    <a:pt x="2892905" y="2293568"/>
                    <a:pt x="2892905" y="2305003"/>
                  </a:cubicBezTo>
                  <a:cubicBezTo>
                    <a:pt x="2892905" y="2316439"/>
                    <a:pt x="2885282" y="2322792"/>
                    <a:pt x="2876389" y="2318980"/>
                  </a:cubicBezTo>
                  <a:cubicBezTo>
                    <a:pt x="2867497" y="2315168"/>
                    <a:pt x="2852252" y="2324062"/>
                    <a:pt x="2843359" y="2336768"/>
                  </a:cubicBezTo>
                  <a:cubicBezTo>
                    <a:pt x="2835737" y="2350745"/>
                    <a:pt x="2823033" y="2358368"/>
                    <a:pt x="2815410" y="2354557"/>
                  </a:cubicBezTo>
                  <a:cubicBezTo>
                    <a:pt x="2809058" y="2349474"/>
                    <a:pt x="2792543" y="2359639"/>
                    <a:pt x="2778569" y="2376157"/>
                  </a:cubicBezTo>
                  <a:cubicBezTo>
                    <a:pt x="2764594" y="2392674"/>
                    <a:pt x="2754431" y="2399027"/>
                    <a:pt x="2753161" y="2390133"/>
                  </a:cubicBezTo>
                  <a:cubicBezTo>
                    <a:pt x="2753161" y="2382510"/>
                    <a:pt x="2760783" y="2372345"/>
                    <a:pt x="2769676" y="2369804"/>
                  </a:cubicBezTo>
                  <a:cubicBezTo>
                    <a:pt x="2781110" y="2364721"/>
                    <a:pt x="2781110" y="2362180"/>
                    <a:pt x="2769676" y="2362180"/>
                  </a:cubicBezTo>
                  <a:cubicBezTo>
                    <a:pt x="2762054" y="2360910"/>
                    <a:pt x="2750620" y="2367263"/>
                    <a:pt x="2746809" y="2373616"/>
                  </a:cubicBezTo>
                  <a:cubicBezTo>
                    <a:pt x="2740457" y="2383780"/>
                    <a:pt x="2732835" y="2383780"/>
                    <a:pt x="2721401" y="2373616"/>
                  </a:cubicBezTo>
                  <a:cubicBezTo>
                    <a:pt x="2709967" y="2364721"/>
                    <a:pt x="2701075" y="2365992"/>
                    <a:pt x="2690911" y="2378698"/>
                  </a:cubicBezTo>
                  <a:cubicBezTo>
                    <a:pt x="2678207" y="2393945"/>
                    <a:pt x="2679478" y="2406651"/>
                    <a:pt x="2695993" y="2442228"/>
                  </a:cubicBezTo>
                  <a:cubicBezTo>
                    <a:pt x="2707427" y="2466369"/>
                    <a:pt x="2713779" y="2493052"/>
                    <a:pt x="2708697" y="2501946"/>
                  </a:cubicBezTo>
                  <a:cubicBezTo>
                    <a:pt x="2701075" y="2512110"/>
                    <a:pt x="2711238" y="2513381"/>
                    <a:pt x="2741727" y="2507028"/>
                  </a:cubicBezTo>
                  <a:cubicBezTo>
                    <a:pt x="2774758" y="2500675"/>
                    <a:pt x="2779839" y="2501946"/>
                    <a:pt x="2765865" y="2513381"/>
                  </a:cubicBezTo>
                  <a:cubicBezTo>
                    <a:pt x="2750620" y="2523546"/>
                    <a:pt x="2759513" y="2526087"/>
                    <a:pt x="2803977" y="2526087"/>
                  </a:cubicBezTo>
                  <a:cubicBezTo>
                    <a:pt x="2835737" y="2524816"/>
                    <a:pt x="2875119" y="2526087"/>
                    <a:pt x="2891634" y="2528628"/>
                  </a:cubicBezTo>
                  <a:cubicBezTo>
                    <a:pt x="2909420" y="2531169"/>
                    <a:pt x="2924664" y="2524816"/>
                    <a:pt x="2928476" y="2513381"/>
                  </a:cubicBezTo>
                  <a:cubicBezTo>
                    <a:pt x="2933557" y="2496863"/>
                    <a:pt x="2932287" y="2496863"/>
                    <a:pt x="2914501" y="2510840"/>
                  </a:cubicBezTo>
                  <a:cubicBezTo>
                    <a:pt x="2900527" y="2523546"/>
                    <a:pt x="2887823" y="2524816"/>
                    <a:pt x="2871308" y="2514652"/>
                  </a:cubicBezTo>
                  <a:cubicBezTo>
                    <a:pt x="2849711" y="2503216"/>
                    <a:pt x="2849711" y="2501946"/>
                    <a:pt x="2873849" y="2501946"/>
                  </a:cubicBezTo>
                  <a:cubicBezTo>
                    <a:pt x="2895445" y="2501946"/>
                    <a:pt x="2936098" y="2495593"/>
                    <a:pt x="2956424" y="2487969"/>
                  </a:cubicBezTo>
                  <a:cubicBezTo>
                    <a:pt x="2960236" y="2486699"/>
                    <a:pt x="2972940" y="2486699"/>
                    <a:pt x="2985643" y="2487969"/>
                  </a:cubicBezTo>
                  <a:cubicBezTo>
                    <a:pt x="2998347" y="2489240"/>
                    <a:pt x="3017403" y="2482887"/>
                    <a:pt x="3026296" y="2475263"/>
                  </a:cubicBezTo>
                  <a:cubicBezTo>
                    <a:pt x="3036459" y="2466369"/>
                    <a:pt x="3052975" y="2462557"/>
                    <a:pt x="3061867" y="2466369"/>
                  </a:cubicBezTo>
                  <a:cubicBezTo>
                    <a:pt x="3072030" y="2470181"/>
                    <a:pt x="3087275" y="2467640"/>
                    <a:pt x="3097438" y="2461287"/>
                  </a:cubicBezTo>
                  <a:cubicBezTo>
                    <a:pt x="3112683" y="2451122"/>
                    <a:pt x="3112683" y="2447310"/>
                    <a:pt x="3096168" y="2435875"/>
                  </a:cubicBezTo>
                  <a:cubicBezTo>
                    <a:pt x="3079653" y="2424439"/>
                    <a:pt x="3080923" y="2423169"/>
                    <a:pt x="3099979" y="2429522"/>
                  </a:cubicBezTo>
                  <a:cubicBezTo>
                    <a:pt x="3111413" y="2433334"/>
                    <a:pt x="3121576" y="2430792"/>
                    <a:pt x="3121576" y="2424439"/>
                  </a:cubicBezTo>
                  <a:cubicBezTo>
                    <a:pt x="3121576" y="2416816"/>
                    <a:pt x="3127928" y="2411733"/>
                    <a:pt x="3135550" y="2411733"/>
                  </a:cubicBezTo>
                  <a:cubicBezTo>
                    <a:pt x="3145713" y="2411733"/>
                    <a:pt x="3144443" y="2419357"/>
                    <a:pt x="3133010" y="2432063"/>
                  </a:cubicBezTo>
                  <a:cubicBezTo>
                    <a:pt x="3116494" y="2451122"/>
                    <a:pt x="3119035" y="2453663"/>
                    <a:pt x="3157147" y="2447310"/>
                  </a:cubicBezTo>
                  <a:cubicBezTo>
                    <a:pt x="3190177" y="2442228"/>
                    <a:pt x="3196529" y="2444769"/>
                    <a:pt x="3191448" y="2461287"/>
                  </a:cubicBezTo>
                  <a:cubicBezTo>
                    <a:pt x="3188907" y="2472722"/>
                    <a:pt x="3182555" y="2524816"/>
                    <a:pt x="3177473" y="2576911"/>
                  </a:cubicBezTo>
                  <a:cubicBezTo>
                    <a:pt x="3173662" y="2629005"/>
                    <a:pt x="3166040" y="2693806"/>
                    <a:pt x="3159688" y="2720488"/>
                  </a:cubicBezTo>
                  <a:cubicBezTo>
                    <a:pt x="3150795" y="2759877"/>
                    <a:pt x="3152065" y="2766230"/>
                    <a:pt x="3166040" y="2754794"/>
                  </a:cubicBezTo>
                  <a:cubicBezTo>
                    <a:pt x="3176203" y="2747171"/>
                    <a:pt x="3190177" y="2742088"/>
                    <a:pt x="3200341" y="2743359"/>
                  </a:cubicBezTo>
                  <a:cubicBezTo>
                    <a:pt x="3239723" y="2748441"/>
                    <a:pt x="3248616" y="2740818"/>
                    <a:pt x="3247345" y="2701429"/>
                  </a:cubicBezTo>
                  <a:cubicBezTo>
                    <a:pt x="3244804" y="2664582"/>
                    <a:pt x="3244804" y="2663311"/>
                    <a:pt x="3239723" y="2692535"/>
                  </a:cubicBezTo>
                  <a:cubicBezTo>
                    <a:pt x="3235912" y="2717947"/>
                    <a:pt x="3228289" y="2725571"/>
                    <a:pt x="3210504" y="2720488"/>
                  </a:cubicBezTo>
                  <a:cubicBezTo>
                    <a:pt x="3188907" y="2715406"/>
                    <a:pt x="3187637" y="2703970"/>
                    <a:pt x="3192718" y="2617570"/>
                  </a:cubicBezTo>
                  <a:cubicBezTo>
                    <a:pt x="3200341" y="2489240"/>
                    <a:pt x="3209233" y="2437145"/>
                    <a:pt x="3223208" y="2437145"/>
                  </a:cubicBezTo>
                  <a:cubicBezTo>
                    <a:pt x="3230830" y="2437145"/>
                    <a:pt x="3235912" y="2429522"/>
                    <a:pt x="3235912" y="2420628"/>
                  </a:cubicBezTo>
                  <a:cubicBezTo>
                    <a:pt x="3235912" y="2393945"/>
                    <a:pt x="3274024" y="2322792"/>
                    <a:pt x="3287998" y="2322792"/>
                  </a:cubicBezTo>
                  <a:cubicBezTo>
                    <a:pt x="3295620" y="2322792"/>
                    <a:pt x="3289268" y="2339309"/>
                    <a:pt x="3275294" y="2359639"/>
                  </a:cubicBezTo>
                  <a:cubicBezTo>
                    <a:pt x="3258779" y="2381239"/>
                    <a:pt x="3248616" y="2416816"/>
                    <a:pt x="3248616" y="2446040"/>
                  </a:cubicBezTo>
                  <a:cubicBezTo>
                    <a:pt x="3248616" y="2472722"/>
                    <a:pt x="3243534" y="2500675"/>
                    <a:pt x="3238452" y="2507028"/>
                  </a:cubicBezTo>
                  <a:cubicBezTo>
                    <a:pt x="3233371" y="2514652"/>
                    <a:pt x="3232100" y="2542605"/>
                    <a:pt x="3237182" y="2570558"/>
                  </a:cubicBezTo>
                  <a:cubicBezTo>
                    <a:pt x="3244804" y="2616299"/>
                    <a:pt x="3244804" y="2617570"/>
                    <a:pt x="3248616" y="2583264"/>
                  </a:cubicBezTo>
                  <a:cubicBezTo>
                    <a:pt x="3249886" y="2562934"/>
                    <a:pt x="3252427" y="2536252"/>
                    <a:pt x="3253697" y="2526087"/>
                  </a:cubicBezTo>
                  <a:cubicBezTo>
                    <a:pt x="3256238" y="2515922"/>
                    <a:pt x="3257508" y="2491781"/>
                    <a:pt x="3258779" y="2472722"/>
                  </a:cubicBezTo>
                  <a:cubicBezTo>
                    <a:pt x="3260049" y="2452392"/>
                    <a:pt x="3268942" y="2437145"/>
                    <a:pt x="3277835" y="2437145"/>
                  </a:cubicBezTo>
                  <a:cubicBezTo>
                    <a:pt x="3287998" y="2437145"/>
                    <a:pt x="3293080" y="2461287"/>
                    <a:pt x="3291809" y="2518463"/>
                  </a:cubicBezTo>
                  <a:cubicBezTo>
                    <a:pt x="3291809" y="2564205"/>
                    <a:pt x="3295620" y="2598511"/>
                    <a:pt x="3299432" y="2595970"/>
                  </a:cubicBezTo>
                  <a:cubicBezTo>
                    <a:pt x="3304513" y="2593429"/>
                    <a:pt x="3305783" y="2620111"/>
                    <a:pt x="3301972" y="2656958"/>
                  </a:cubicBezTo>
                  <a:cubicBezTo>
                    <a:pt x="3298161" y="2693806"/>
                    <a:pt x="3290539" y="2724300"/>
                    <a:pt x="3285457" y="2726841"/>
                  </a:cubicBezTo>
                  <a:cubicBezTo>
                    <a:pt x="3279105" y="2729382"/>
                    <a:pt x="3282916" y="2739547"/>
                    <a:pt x="3293080" y="2750982"/>
                  </a:cubicBezTo>
                  <a:cubicBezTo>
                    <a:pt x="3303243" y="2761147"/>
                    <a:pt x="3312135" y="2791642"/>
                    <a:pt x="3312135" y="2818324"/>
                  </a:cubicBezTo>
                  <a:cubicBezTo>
                    <a:pt x="3312135" y="2880583"/>
                    <a:pt x="3324839" y="2916160"/>
                    <a:pt x="3338814" y="2893289"/>
                  </a:cubicBezTo>
                  <a:cubicBezTo>
                    <a:pt x="3346436" y="2880583"/>
                    <a:pt x="3417578" y="2883124"/>
                    <a:pt x="3689443" y="2905995"/>
                  </a:cubicBezTo>
                  <a:cubicBezTo>
                    <a:pt x="3876192" y="2921242"/>
                    <a:pt x="4267474" y="2954278"/>
                    <a:pt x="4557125" y="2978419"/>
                  </a:cubicBezTo>
                  <a:cubicBezTo>
                    <a:pt x="4846775" y="3001290"/>
                    <a:pt x="5117370" y="3025431"/>
                    <a:pt x="5158022" y="3029243"/>
                  </a:cubicBezTo>
                  <a:cubicBezTo>
                    <a:pt x="5226624" y="3035596"/>
                    <a:pt x="5230435" y="3035596"/>
                    <a:pt x="5231705" y="3006372"/>
                  </a:cubicBezTo>
                  <a:lnTo>
                    <a:pt x="5234246" y="2977149"/>
                  </a:lnTo>
                  <a:lnTo>
                    <a:pt x="5239328" y="3007643"/>
                  </a:lnTo>
                  <a:cubicBezTo>
                    <a:pt x="5244409" y="3034325"/>
                    <a:pt x="5250761" y="3036867"/>
                    <a:pt x="5290144" y="3030514"/>
                  </a:cubicBezTo>
                  <a:cubicBezTo>
                    <a:pt x="5332067" y="3022890"/>
                    <a:pt x="5334607" y="3024161"/>
                    <a:pt x="5328255" y="3053384"/>
                  </a:cubicBezTo>
                  <a:cubicBezTo>
                    <a:pt x="5325715" y="3071173"/>
                    <a:pt x="5326985" y="3085149"/>
                    <a:pt x="5333337" y="3085149"/>
                  </a:cubicBezTo>
                  <a:cubicBezTo>
                    <a:pt x="5338419" y="3085149"/>
                    <a:pt x="5344771" y="3069902"/>
                    <a:pt x="5347311" y="3052114"/>
                  </a:cubicBezTo>
                  <a:cubicBezTo>
                    <a:pt x="5351123" y="3020349"/>
                    <a:pt x="5353663" y="3021619"/>
                    <a:pt x="5394316" y="3083879"/>
                  </a:cubicBezTo>
                  <a:cubicBezTo>
                    <a:pt x="5417183" y="3120726"/>
                    <a:pt x="5443862" y="3152491"/>
                    <a:pt x="5451484" y="3156302"/>
                  </a:cubicBezTo>
                  <a:cubicBezTo>
                    <a:pt x="5462918" y="3160114"/>
                    <a:pt x="5617906" y="3177903"/>
                    <a:pt x="5716997" y="3185526"/>
                  </a:cubicBezTo>
                  <a:cubicBezTo>
                    <a:pt x="5728430" y="3185526"/>
                    <a:pt x="5738594" y="3181714"/>
                    <a:pt x="5738594" y="3176632"/>
                  </a:cubicBezTo>
                  <a:close/>
                  <a:moveTo>
                    <a:pt x="4468197" y="3162655"/>
                  </a:moveTo>
                  <a:cubicBezTo>
                    <a:pt x="4468197" y="3156302"/>
                    <a:pt x="4455493" y="3148679"/>
                    <a:pt x="4440248" y="3143597"/>
                  </a:cubicBezTo>
                  <a:cubicBezTo>
                    <a:pt x="4394514" y="3132161"/>
                    <a:pt x="4388162" y="3134702"/>
                    <a:pt x="4404677" y="3155032"/>
                  </a:cubicBezTo>
                  <a:cubicBezTo>
                    <a:pt x="4421192" y="3175361"/>
                    <a:pt x="4468197" y="3181714"/>
                    <a:pt x="4468197" y="3162655"/>
                  </a:cubicBezTo>
                  <a:close/>
                  <a:moveTo>
                    <a:pt x="5133885" y="3143597"/>
                  </a:moveTo>
                  <a:cubicBezTo>
                    <a:pt x="5128803" y="3132161"/>
                    <a:pt x="5112288" y="3123267"/>
                    <a:pt x="5090691" y="3123267"/>
                  </a:cubicBezTo>
                  <a:cubicBezTo>
                    <a:pt x="5041146" y="3123267"/>
                    <a:pt x="5029712" y="3146138"/>
                    <a:pt x="5074176" y="3156302"/>
                  </a:cubicBezTo>
                  <a:cubicBezTo>
                    <a:pt x="5093232" y="3160114"/>
                    <a:pt x="5116099" y="3165197"/>
                    <a:pt x="5122451" y="3167738"/>
                  </a:cubicBezTo>
                  <a:cubicBezTo>
                    <a:pt x="5140237" y="3171550"/>
                    <a:pt x="5142777" y="3167738"/>
                    <a:pt x="5133885" y="3143597"/>
                  </a:cubicBezTo>
                  <a:close/>
                  <a:moveTo>
                    <a:pt x="4353861" y="3148679"/>
                  </a:moveTo>
                  <a:cubicBezTo>
                    <a:pt x="4353861" y="3142326"/>
                    <a:pt x="4350050" y="3135973"/>
                    <a:pt x="4344968" y="3135973"/>
                  </a:cubicBezTo>
                  <a:cubicBezTo>
                    <a:pt x="4338616" y="3135973"/>
                    <a:pt x="4322101" y="3132161"/>
                    <a:pt x="4306856" y="3128349"/>
                  </a:cubicBezTo>
                  <a:cubicBezTo>
                    <a:pt x="4285260" y="3121996"/>
                    <a:pt x="4277637" y="3125808"/>
                    <a:pt x="4277637" y="3141055"/>
                  </a:cubicBezTo>
                  <a:cubicBezTo>
                    <a:pt x="4277637" y="3155032"/>
                    <a:pt x="4289071" y="3161385"/>
                    <a:pt x="4315749" y="3161385"/>
                  </a:cubicBezTo>
                  <a:cubicBezTo>
                    <a:pt x="4337346" y="3161385"/>
                    <a:pt x="4353861" y="3156302"/>
                    <a:pt x="4353861" y="3148679"/>
                  </a:cubicBezTo>
                  <a:close/>
                  <a:moveTo>
                    <a:pt x="4226821" y="3137244"/>
                  </a:moveTo>
                  <a:cubicBezTo>
                    <a:pt x="4226821" y="3124538"/>
                    <a:pt x="4173465" y="3108020"/>
                    <a:pt x="4164572" y="3118185"/>
                  </a:cubicBezTo>
                  <a:cubicBezTo>
                    <a:pt x="4155679" y="3125808"/>
                    <a:pt x="4189980" y="3148679"/>
                    <a:pt x="4211577" y="3148679"/>
                  </a:cubicBezTo>
                  <a:cubicBezTo>
                    <a:pt x="4219199" y="3148679"/>
                    <a:pt x="4226821" y="3143597"/>
                    <a:pt x="4226821" y="3137244"/>
                  </a:cubicBezTo>
                  <a:close/>
                  <a:moveTo>
                    <a:pt x="4989059" y="3141055"/>
                  </a:moveTo>
                  <a:cubicBezTo>
                    <a:pt x="4989059" y="3138514"/>
                    <a:pt x="4973815" y="3129620"/>
                    <a:pt x="4956029" y="3123267"/>
                  </a:cubicBezTo>
                  <a:cubicBezTo>
                    <a:pt x="4922999" y="3110561"/>
                    <a:pt x="4895050" y="3116914"/>
                    <a:pt x="4905213" y="3134702"/>
                  </a:cubicBezTo>
                  <a:cubicBezTo>
                    <a:pt x="4912836" y="3144867"/>
                    <a:pt x="4989059" y="3151220"/>
                    <a:pt x="4989059" y="3141055"/>
                  </a:cubicBezTo>
                  <a:close/>
                  <a:moveTo>
                    <a:pt x="4112486" y="3124538"/>
                  </a:moveTo>
                  <a:cubicBezTo>
                    <a:pt x="4112486" y="3113102"/>
                    <a:pt x="4060399" y="3095314"/>
                    <a:pt x="4051506" y="3104208"/>
                  </a:cubicBezTo>
                  <a:cubicBezTo>
                    <a:pt x="4048966" y="3106749"/>
                    <a:pt x="4050236" y="3114373"/>
                    <a:pt x="4055318" y="3121996"/>
                  </a:cubicBezTo>
                  <a:cubicBezTo>
                    <a:pt x="4065481" y="3138514"/>
                    <a:pt x="4112486" y="3141055"/>
                    <a:pt x="4112486" y="3124538"/>
                  </a:cubicBezTo>
                  <a:close/>
                  <a:moveTo>
                    <a:pt x="4849316" y="3123267"/>
                  </a:moveTo>
                  <a:cubicBezTo>
                    <a:pt x="4849316" y="3116914"/>
                    <a:pt x="4840423" y="3114373"/>
                    <a:pt x="4830260" y="3118185"/>
                  </a:cubicBezTo>
                  <a:cubicBezTo>
                    <a:pt x="4820097" y="3123267"/>
                    <a:pt x="4811204" y="3119455"/>
                    <a:pt x="4811204" y="3111832"/>
                  </a:cubicBezTo>
                  <a:cubicBezTo>
                    <a:pt x="4811204" y="3104208"/>
                    <a:pt x="4803582" y="3097855"/>
                    <a:pt x="4794689" y="3097855"/>
                  </a:cubicBezTo>
                  <a:cubicBezTo>
                    <a:pt x="4784526" y="3097855"/>
                    <a:pt x="4776903" y="3106749"/>
                    <a:pt x="4776903" y="3116914"/>
                  </a:cubicBezTo>
                  <a:cubicBezTo>
                    <a:pt x="4776903" y="3129620"/>
                    <a:pt x="4789607" y="3135973"/>
                    <a:pt x="4813745" y="3135973"/>
                  </a:cubicBezTo>
                  <a:cubicBezTo>
                    <a:pt x="4832801" y="3135973"/>
                    <a:pt x="4849316" y="3130891"/>
                    <a:pt x="4849316" y="3123267"/>
                  </a:cubicBezTo>
                  <a:close/>
                  <a:moveTo>
                    <a:pt x="8114236" y="3082608"/>
                  </a:moveTo>
                  <a:cubicBezTo>
                    <a:pt x="8114236" y="3063549"/>
                    <a:pt x="8090098" y="3072443"/>
                    <a:pt x="8054527" y="3104208"/>
                  </a:cubicBezTo>
                  <a:lnTo>
                    <a:pt x="8018956" y="3134702"/>
                  </a:lnTo>
                  <a:lnTo>
                    <a:pt x="8065961" y="3113102"/>
                  </a:lnTo>
                  <a:cubicBezTo>
                    <a:pt x="8092639" y="3101667"/>
                    <a:pt x="8112965" y="3087690"/>
                    <a:pt x="8114236" y="3082608"/>
                  </a:cubicBezTo>
                  <a:close/>
                  <a:moveTo>
                    <a:pt x="9847057" y="3116914"/>
                  </a:moveTo>
                  <a:cubicBezTo>
                    <a:pt x="9850868" y="3106749"/>
                    <a:pt x="9848327" y="3097855"/>
                    <a:pt x="9841975" y="3097855"/>
                  </a:cubicBezTo>
                  <a:cubicBezTo>
                    <a:pt x="9834353" y="3097855"/>
                    <a:pt x="9829271" y="3106749"/>
                    <a:pt x="9829271" y="3116914"/>
                  </a:cubicBezTo>
                  <a:cubicBezTo>
                    <a:pt x="9829271" y="3127079"/>
                    <a:pt x="9831812" y="3135973"/>
                    <a:pt x="9834353" y="3135973"/>
                  </a:cubicBezTo>
                  <a:cubicBezTo>
                    <a:pt x="9836894" y="3135973"/>
                    <a:pt x="9841975" y="3127079"/>
                    <a:pt x="9847057" y="3116914"/>
                  </a:cubicBezTo>
                  <a:close/>
                  <a:moveTo>
                    <a:pt x="945386" y="3115643"/>
                  </a:moveTo>
                  <a:cubicBezTo>
                    <a:pt x="941575" y="3111832"/>
                    <a:pt x="930141" y="3110561"/>
                    <a:pt x="921248" y="3114373"/>
                  </a:cubicBezTo>
                  <a:cubicBezTo>
                    <a:pt x="911085" y="3118185"/>
                    <a:pt x="914896" y="3121996"/>
                    <a:pt x="928871" y="3121996"/>
                  </a:cubicBezTo>
                  <a:cubicBezTo>
                    <a:pt x="942845" y="3123267"/>
                    <a:pt x="950468" y="3119455"/>
                    <a:pt x="945386" y="3115643"/>
                  </a:cubicBezTo>
                  <a:close/>
                  <a:moveTo>
                    <a:pt x="3998150" y="3108020"/>
                  </a:moveTo>
                  <a:cubicBezTo>
                    <a:pt x="3998150" y="3102937"/>
                    <a:pt x="3982905" y="3097855"/>
                    <a:pt x="3965119" y="3097855"/>
                  </a:cubicBezTo>
                  <a:cubicBezTo>
                    <a:pt x="3947334" y="3097855"/>
                    <a:pt x="3935900" y="3102937"/>
                    <a:pt x="3940982" y="3109290"/>
                  </a:cubicBezTo>
                  <a:cubicBezTo>
                    <a:pt x="3948604" y="3123267"/>
                    <a:pt x="3998150" y="3121996"/>
                    <a:pt x="3998150" y="3108020"/>
                  </a:cubicBezTo>
                  <a:close/>
                  <a:moveTo>
                    <a:pt x="4719735" y="3108020"/>
                  </a:moveTo>
                  <a:cubicBezTo>
                    <a:pt x="4710843" y="3082608"/>
                    <a:pt x="4646052" y="3078796"/>
                    <a:pt x="4646052" y="3102937"/>
                  </a:cubicBezTo>
                  <a:cubicBezTo>
                    <a:pt x="4646052" y="3116914"/>
                    <a:pt x="4658756" y="3123267"/>
                    <a:pt x="4685435" y="3123267"/>
                  </a:cubicBezTo>
                  <a:cubicBezTo>
                    <a:pt x="4710843" y="3123267"/>
                    <a:pt x="4722276" y="3118185"/>
                    <a:pt x="4719735" y="3108020"/>
                  </a:cubicBezTo>
                  <a:close/>
                  <a:moveTo>
                    <a:pt x="9759399" y="3110561"/>
                  </a:moveTo>
                  <a:cubicBezTo>
                    <a:pt x="9755588" y="3104208"/>
                    <a:pt x="9744155" y="3097855"/>
                    <a:pt x="9736532" y="3097855"/>
                  </a:cubicBezTo>
                  <a:cubicBezTo>
                    <a:pt x="9727640" y="3097855"/>
                    <a:pt x="9728910" y="3102937"/>
                    <a:pt x="9740344" y="3110561"/>
                  </a:cubicBezTo>
                  <a:cubicBezTo>
                    <a:pt x="9764481" y="3125808"/>
                    <a:pt x="9769563" y="3125808"/>
                    <a:pt x="9759399" y="3110561"/>
                  </a:cubicBezTo>
                  <a:close/>
                  <a:moveTo>
                    <a:pt x="894570" y="3102937"/>
                  </a:moveTo>
                  <a:cubicBezTo>
                    <a:pt x="890759" y="3099126"/>
                    <a:pt x="879325" y="3097855"/>
                    <a:pt x="870433" y="3101667"/>
                  </a:cubicBezTo>
                  <a:cubicBezTo>
                    <a:pt x="860269" y="3105479"/>
                    <a:pt x="864081" y="3109290"/>
                    <a:pt x="878055" y="3109290"/>
                  </a:cubicBezTo>
                  <a:cubicBezTo>
                    <a:pt x="892029" y="3110561"/>
                    <a:pt x="899652" y="3106749"/>
                    <a:pt x="894570" y="3102937"/>
                  </a:cubicBezTo>
                  <a:close/>
                  <a:moveTo>
                    <a:pt x="3794886" y="3091502"/>
                  </a:moveTo>
                  <a:cubicBezTo>
                    <a:pt x="3794886" y="3080067"/>
                    <a:pt x="3783453" y="3072443"/>
                    <a:pt x="3763126" y="3072443"/>
                  </a:cubicBezTo>
                  <a:cubicBezTo>
                    <a:pt x="3723744" y="3072443"/>
                    <a:pt x="3721203" y="3094043"/>
                    <a:pt x="3760586" y="3101667"/>
                  </a:cubicBezTo>
                  <a:cubicBezTo>
                    <a:pt x="3775830" y="3104208"/>
                    <a:pt x="3789805" y="3108020"/>
                    <a:pt x="3792345" y="3109290"/>
                  </a:cubicBezTo>
                  <a:cubicBezTo>
                    <a:pt x="3793616" y="3109290"/>
                    <a:pt x="3794886" y="3101667"/>
                    <a:pt x="3794886" y="3091502"/>
                  </a:cubicBezTo>
                  <a:close/>
                  <a:moveTo>
                    <a:pt x="3896518" y="3096585"/>
                  </a:moveTo>
                  <a:cubicBezTo>
                    <a:pt x="3896518" y="3090232"/>
                    <a:pt x="3885084" y="3085149"/>
                    <a:pt x="3871110" y="3085149"/>
                  </a:cubicBezTo>
                  <a:cubicBezTo>
                    <a:pt x="3857136" y="3085149"/>
                    <a:pt x="3845702" y="3090232"/>
                    <a:pt x="3845702" y="3095314"/>
                  </a:cubicBezTo>
                  <a:cubicBezTo>
                    <a:pt x="3845702" y="3100396"/>
                    <a:pt x="3857136" y="3105479"/>
                    <a:pt x="3871110" y="3106749"/>
                  </a:cubicBezTo>
                  <a:cubicBezTo>
                    <a:pt x="3885084" y="3108020"/>
                    <a:pt x="3896518" y="3104208"/>
                    <a:pt x="3896518" y="3096585"/>
                  </a:cubicBezTo>
                  <a:close/>
                  <a:moveTo>
                    <a:pt x="4595236" y="3099126"/>
                  </a:moveTo>
                  <a:cubicBezTo>
                    <a:pt x="4595236" y="3085149"/>
                    <a:pt x="4563477" y="3072443"/>
                    <a:pt x="4530446" y="3072443"/>
                  </a:cubicBezTo>
                  <a:cubicBezTo>
                    <a:pt x="4506309" y="3072443"/>
                    <a:pt x="4498686" y="3086420"/>
                    <a:pt x="4515201" y="3101667"/>
                  </a:cubicBezTo>
                  <a:cubicBezTo>
                    <a:pt x="4527905" y="3114373"/>
                    <a:pt x="4595236" y="3111832"/>
                    <a:pt x="4595236" y="3099126"/>
                  </a:cubicBezTo>
                  <a:close/>
                  <a:moveTo>
                    <a:pt x="2706156" y="3088961"/>
                  </a:moveTo>
                  <a:cubicBezTo>
                    <a:pt x="2697263" y="3086420"/>
                    <a:pt x="2682019" y="3086420"/>
                    <a:pt x="2674396" y="3088961"/>
                  </a:cubicBezTo>
                  <a:cubicBezTo>
                    <a:pt x="2665503" y="3092773"/>
                    <a:pt x="2671855" y="3095314"/>
                    <a:pt x="2689641" y="3095314"/>
                  </a:cubicBezTo>
                  <a:cubicBezTo>
                    <a:pt x="2707427" y="3095314"/>
                    <a:pt x="2713779" y="3092773"/>
                    <a:pt x="2706156" y="3088961"/>
                  </a:cubicBezTo>
                  <a:close/>
                  <a:moveTo>
                    <a:pt x="4353861" y="3072443"/>
                  </a:moveTo>
                  <a:cubicBezTo>
                    <a:pt x="4353861" y="3066090"/>
                    <a:pt x="4337346" y="3059737"/>
                    <a:pt x="4315749" y="3059737"/>
                  </a:cubicBezTo>
                  <a:cubicBezTo>
                    <a:pt x="4295423" y="3059737"/>
                    <a:pt x="4277637" y="3066090"/>
                    <a:pt x="4277637" y="3072443"/>
                  </a:cubicBezTo>
                  <a:cubicBezTo>
                    <a:pt x="4277637" y="3080067"/>
                    <a:pt x="4295423" y="3085149"/>
                    <a:pt x="4315749" y="3085149"/>
                  </a:cubicBezTo>
                  <a:cubicBezTo>
                    <a:pt x="4337346" y="3085149"/>
                    <a:pt x="4353861" y="3080067"/>
                    <a:pt x="4353861" y="3072443"/>
                  </a:cubicBezTo>
                  <a:close/>
                  <a:moveTo>
                    <a:pt x="5127533" y="3073714"/>
                  </a:moveTo>
                  <a:cubicBezTo>
                    <a:pt x="5146589" y="3061008"/>
                    <a:pt x="5137696" y="3054655"/>
                    <a:pt x="5088150" y="3041949"/>
                  </a:cubicBezTo>
                  <a:cubicBezTo>
                    <a:pt x="5050039" y="3033055"/>
                    <a:pt x="5025901" y="3055925"/>
                    <a:pt x="5053850" y="3073714"/>
                  </a:cubicBezTo>
                  <a:cubicBezTo>
                    <a:pt x="5076717" y="3087690"/>
                    <a:pt x="5104666" y="3087690"/>
                    <a:pt x="5127533" y="3073714"/>
                  </a:cubicBezTo>
                  <a:close/>
                  <a:moveTo>
                    <a:pt x="4125189" y="3054655"/>
                  </a:moveTo>
                  <a:cubicBezTo>
                    <a:pt x="4125189" y="3044490"/>
                    <a:pt x="4108674" y="3034325"/>
                    <a:pt x="4087078" y="3031784"/>
                  </a:cubicBezTo>
                  <a:cubicBezTo>
                    <a:pt x="4051506" y="3026702"/>
                    <a:pt x="4036262" y="3043219"/>
                    <a:pt x="4057858" y="3063549"/>
                  </a:cubicBezTo>
                  <a:cubicBezTo>
                    <a:pt x="4073103" y="3080067"/>
                    <a:pt x="4125189" y="3072443"/>
                    <a:pt x="4125189" y="3054655"/>
                  </a:cubicBezTo>
                  <a:close/>
                  <a:moveTo>
                    <a:pt x="4226821" y="3061008"/>
                  </a:moveTo>
                  <a:cubicBezTo>
                    <a:pt x="4226821" y="3048302"/>
                    <a:pt x="4174735" y="3031784"/>
                    <a:pt x="4164572" y="3040678"/>
                  </a:cubicBezTo>
                  <a:cubicBezTo>
                    <a:pt x="4162031" y="3044490"/>
                    <a:pt x="4167113" y="3047031"/>
                    <a:pt x="4177276" y="3047031"/>
                  </a:cubicBezTo>
                  <a:cubicBezTo>
                    <a:pt x="4191250" y="3047031"/>
                    <a:pt x="4191250" y="3049572"/>
                    <a:pt x="4176005" y="3059737"/>
                  </a:cubicBezTo>
                  <a:cubicBezTo>
                    <a:pt x="4160761" y="3069902"/>
                    <a:pt x="4164572" y="3072443"/>
                    <a:pt x="4192521" y="3072443"/>
                  </a:cubicBezTo>
                  <a:cubicBezTo>
                    <a:pt x="4211577" y="3072443"/>
                    <a:pt x="4226821" y="3067361"/>
                    <a:pt x="4226821" y="3061008"/>
                  </a:cubicBezTo>
                  <a:close/>
                  <a:moveTo>
                    <a:pt x="9486264" y="3054655"/>
                  </a:moveTo>
                  <a:lnTo>
                    <a:pt x="9530728" y="3038137"/>
                  </a:lnTo>
                  <a:lnTo>
                    <a:pt x="9445611" y="3027972"/>
                  </a:lnTo>
                  <a:cubicBezTo>
                    <a:pt x="9340169" y="3016537"/>
                    <a:pt x="9314761" y="3022890"/>
                    <a:pt x="9365576" y="3050843"/>
                  </a:cubicBezTo>
                  <a:cubicBezTo>
                    <a:pt x="9411311" y="3074984"/>
                    <a:pt x="9427826" y="3076255"/>
                    <a:pt x="9486264" y="3054655"/>
                  </a:cubicBezTo>
                  <a:close/>
                  <a:moveTo>
                    <a:pt x="4010854" y="3040678"/>
                  </a:moveTo>
                  <a:cubicBezTo>
                    <a:pt x="4010854" y="3027972"/>
                    <a:pt x="3998150" y="3021619"/>
                    <a:pt x="3972742" y="3021619"/>
                  </a:cubicBezTo>
                  <a:cubicBezTo>
                    <a:pt x="3913033" y="3021619"/>
                    <a:pt x="3928278" y="3055925"/>
                    <a:pt x="3989257" y="3058467"/>
                  </a:cubicBezTo>
                  <a:cubicBezTo>
                    <a:pt x="4000691" y="3059737"/>
                    <a:pt x="4010854" y="3050843"/>
                    <a:pt x="4010854" y="3040678"/>
                  </a:cubicBezTo>
                  <a:close/>
                  <a:moveTo>
                    <a:pt x="4732439" y="3031784"/>
                  </a:moveTo>
                  <a:cubicBezTo>
                    <a:pt x="4728628" y="3022890"/>
                    <a:pt x="4707031" y="3015266"/>
                    <a:pt x="4684164" y="3015266"/>
                  </a:cubicBezTo>
                  <a:cubicBezTo>
                    <a:pt x="4661297" y="3015266"/>
                    <a:pt x="4639700" y="3022890"/>
                    <a:pt x="4637160" y="3031784"/>
                  </a:cubicBezTo>
                  <a:cubicBezTo>
                    <a:pt x="4633348" y="3041949"/>
                    <a:pt x="4647323" y="3047031"/>
                    <a:pt x="4684164" y="3047031"/>
                  </a:cubicBezTo>
                  <a:cubicBezTo>
                    <a:pt x="4721006" y="3047031"/>
                    <a:pt x="4734980" y="3041949"/>
                    <a:pt x="4732439" y="3031784"/>
                  </a:cubicBezTo>
                  <a:close/>
                  <a:moveTo>
                    <a:pt x="3794886" y="3015266"/>
                  </a:moveTo>
                  <a:cubicBezTo>
                    <a:pt x="3794886" y="3003831"/>
                    <a:pt x="3783453" y="2996207"/>
                    <a:pt x="3763126" y="2996207"/>
                  </a:cubicBezTo>
                  <a:cubicBezTo>
                    <a:pt x="3742800" y="2996207"/>
                    <a:pt x="3731366" y="3003831"/>
                    <a:pt x="3731366" y="3015266"/>
                  </a:cubicBezTo>
                  <a:cubicBezTo>
                    <a:pt x="3731366" y="3026702"/>
                    <a:pt x="3742800" y="3034325"/>
                    <a:pt x="3763126" y="3034325"/>
                  </a:cubicBezTo>
                  <a:cubicBezTo>
                    <a:pt x="3783453" y="3034325"/>
                    <a:pt x="3794886" y="3026702"/>
                    <a:pt x="3794886" y="3015266"/>
                  </a:cubicBezTo>
                  <a:close/>
                  <a:moveTo>
                    <a:pt x="3896518" y="3021619"/>
                  </a:moveTo>
                  <a:cubicBezTo>
                    <a:pt x="3896518" y="3005102"/>
                    <a:pt x="3882544" y="3005102"/>
                    <a:pt x="3858406" y="3021619"/>
                  </a:cubicBezTo>
                  <a:cubicBezTo>
                    <a:pt x="3843161" y="3031784"/>
                    <a:pt x="3844432" y="3034325"/>
                    <a:pt x="3868569" y="3034325"/>
                  </a:cubicBezTo>
                  <a:cubicBezTo>
                    <a:pt x="3883814" y="3034325"/>
                    <a:pt x="3896518" y="3029243"/>
                    <a:pt x="3896518" y="3021619"/>
                  </a:cubicBezTo>
                  <a:close/>
                  <a:moveTo>
                    <a:pt x="4125189" y="2987313"/>
                  </a:moveTo>
                  <a:cubicBezTo>
                    <a:pt x="4125189" y="2977149"/>
                    <a:pt x="4109945" y="2970796"/>
                    <a:pt x="4085807" y="2970796"/>
                  </a:cubicBezTo>
                  <a:cubicBezTo>
                    <a:pt x="4052777" y="2970796"/>
                    <a:pt x="4048966" y="2973337"/>
                    <a:pt x="4060399" y="2988584"/>
                  </a:cubicBezTo>
                  <a:cubicBezTo>
                    <a:pt x="4079455" y="3011455"/>
                    <a:pt x="4125189" y="3010184"/>
                    <a:pt x="4125189" y="2987313"/>
                  </a:cubicBezTo>
                  <a:close/>
                  <a:moveTo>
                    <a:pt x="4169653" y="2970796"/>
                  </a:moveTo>
                  <a:cubicBezTo>
                    <a:pt x="4173465" y="2964443"/>
                    <a:pt x="4170924" y="2958090"/>
                    <a:pt x="4164572" y="2958090"/>
                  </a:cubicBezTo>
                  <a:cubicBezTo>
                    <a:pt x="4156949" y="2958090"/>
                    <a:pt x="4150597" y="2964443"/>
                    <a:pt x="4150597" y="2970796"/>
                  </a:cubicBezTo>
                  <a:cubicBezTo>
                    <a:pt x="4150597" y="2978419"/>
                    <a:pt x="4153138" y="2983501"/>
                    <a:pt x="4155679" y="2983501"/>
                  </a:cubicBezTo>
                  <a:cubicBezTo>
                    <a:pt x="4159490" y="2983501"/>
                    <a:pt x="4165842" y="2978419"/>
                    <a:pt x="4169653" y="2970796"/>
                  </a:cubicBezTo>
                  <a:close/>
                  <a:moveTo>
                    <a:pt x="3794886" y="2951737"/>
                  </a:moveTo>
                  <a:cubicBezTo>
                    <a:pt x="3794886" y="2941572"/>
                    <a:pt x="3787264" y="2932678"/>
                    <a:pt x="3779642" y="2931407"/>
                  </a:cubicBezTo>
                  <a:cubicBezTo>
                    <a:pt x="3770749" y="2931407"/>
                    <a:pt x="3752963" y="2928866"/>
                    <a:pt x="3741530" y="2926325"/>
                  </a:cubicBezTo>
                  <a:cubicBezTo>
                    <a:pt x="3718662" y="2922513"/>
                    <a:pt x="3709770" y="2945384"/>
                    <a:pt x="3727555" y="2961901"/>
                  </a:cubicBezTo>
                  <a:cubicBezTo>
                    <a:pt x="3744070" y="2978419"/>
                    <a:pt x="3794886" y="2970796"/>
                    <a:pt x="3794886" y="2951737"/>
                  </a:cubicBezTo>
                  <a:close/>
                  <a:moveTo>
                    <a:pt x="2292007" y="2950466"/>
                  </a:moveTo>
                  <a:cubicBezTo>
                    <a:pt x="2288196" y="2946654"/>
                    <a:pt x="2276762" y="2945384"/>
                    <a:pt x="2267869" y="2949195"/>
                  </a:cubicBezTo>
                  <a:cubicBezTo>
                    <a:pt x="2257706" y="2953007"/>
                    <a:pt x="2261517" y="2956819"/>
                    <a:pt x="2275492" y="2956819"/>
                  </a:cubicBezTo>
                  <a:cubicBezTo>
                    <a:pt x="2289466" y="2958090"/>
                    <a:pt x="2297088" y="2954278"/>
                    <a:pt x="2292007" y="2950466"/>
                  </a:cubicBezTo>
                  <a:close/>
                  <a:moveTo>
                    <a:pt x="2336471" y="2881854"/>
                  </a:moveTo>
                  <a:cubicBezTo>
                    <a:pt x="2328848" y="2806889"/>
                    <a:pt x="2313604" y="2819595"/>
                    <a:pt x="2319956" y="2895830"/>
                  </a:cubicBezTo>
                  <a:cubicBezTo>
                    <a:pt x="2322496" y="2932678"/>
                    <a:pt x="2327578" y="2955548"/>
                    <a:pt x="2332659" y="2947925"/>
                  </a:cubicBezTo>
                  <a:cubicBezTo>
                    <a:pt x="2337741" y="2940301"/>
                    <a:pt x="2339011" y="2911078"/>
                    <a:pt x="2336471" y="2881854"/>
                  </a:cubicBezTo>
                  <a:close/>
                  <a:moveTo>
                    <a:pt x="2253895" y="2866607"/>
                  </a:moveTo>
                  <a:cubicBezTo>
                    <a:pt x="2250084" y="2856442"/>
                    <a:pt x="2246272" y="2860254"/>
                    <a:pt x="2246272" y="2874230"/>
                  </a:cubicBezTo>
                  <a:cubicBezTo>
                    <a:pt x="2245002" y="2888207"/>
                    <a:pt x="2248813" y="2895830"/>
                    <a:pt x="2252624" y="2890748"/>
                  </a:cubicBezTo>
                  <a:cubicBezTo>
                    <a:pt x="2256436" y="2886936"/>
                    <a:pt x="2257706" y="2875501"/>
                    <a:pt x="2253895" y="2866607"/>
                  </a:cubicBezTo>
                  <a:close/>
                  <a:moveTo>
                    <a:pt x="5274899" y="2855171"/>
                  </a:moveTo>
                  <a:cubicBezTo>
                    <a:pt x="5278710" y="2850089"/>
                    <a:pt x="5269817" y="2846277"/>
                    <a:pt x="5255843" y="2847548"/>
                  </a:cubicBezTo>
                  <a:cubicBezTo>
                    <a:pt x="5243139" y="2848818"/>
                    <a:pt x="5227894" y="2856442"/>
                    <a:pt x="5225353" y="2864065"/>
                  </a:cubicBezTo>
                  <a:cubicBezTo>
                    <a:pt x="5219001" y="2880583"/>
                    <a:pt x="5264736" y="2872960"/>
                    <a:pt x="5274899" y="2855171"/>
                  </a:cubicBezTo>
                  <a:close/>
                  <a:moveTo>
                    <a:pt x="5548034" y="2856442"/>
                  </a:moveTo>
                  <a:cubicBezTo>
                    <a:pt x="5548034" y="2850089"/>
                    <a:pt x="5541682" y="2843736"/>
                    <a:pt x="5534060" y="2843736"/>
                  </a:cubicBezTo>
                  <a:cubicBezTo>
                    <a:pt x="5527708" y="2843736"/>
                    <a:pt x="5525167" y="2850089"/>
                    <a:pt x="5528978" y="2856442"/>
                  </a:cubicBezTo>
                  <a:cubicBezTo>
                    <a:pt x="5532789" y="2864065"/>
                    <a:pt x="5539141" y="2869148"/>
                    <a:pt x="5542953" y="2869148"/>
                  </a:cubicBezTo>
                  <a:cubicBezTo>
                    <a:pt x="5545493" y="2869148"/>
                    <a:pt x="5548034" y="2864065"/>
                    <a:pt x="5548034" y="2856442"/>
                  </a:cubicBezTo>
                  <a:close/>
                  <a:moveTo>
                    <a:pt x="5212649" y="2841195"/>
                  </a:moveTo>
                  <a:cubicBezTo>
                    <a:pt x="5219001" y="2831030"/>
                    <a:pt x="5213920" y="2829759"/>
                    <a:pt x="5197405" y="2834842"/>
                  </a:cubicBezTo>
                  <a:cubicBezTo>
                    <a:pt x="5174537" y="2843736"/>
                    <a:pt x="5174537" y="2843736"/>
                    <a:pt x="5197405" y="2824677"/>
                  </a:cubicBezTo>
                  <a:cubicBezTo>
                    <a:pt x="5217731" y="2809430"/>
                    <a:pt x="5219001" y="2805618"/>
                    <a:pt x="5202486" y="2805618"/>
                  </a:cubicBezTo>
                  <a:cubicBezTo>
                    <a:pt x="5191053" y="2805618"/>
                    <a:pt x="5179619" y="2813242"/>
                    <a:pt x="5175808" y="2823406"/>
                  </a:cubicBezTo>
                  <a:cubicBezTo>
                    <a:pt x="5163104" y="2853901"/>
                    <a:pt x="5194864" y="2869148"/>
                    <a:pt x="5212649" y="2841195"/>
                  </a:cubicBezTo>
                  <a:close/>
                  <a:moveTo>
                    <a:pt x="919978" y="2810700"/>
                  </a:moveTo>
                  <a:cubicBezTo>
                    <a:pt x="916167" y="2806889"/>
                    <a:pt x="904733" y="2805618"/>
                    <a:pt x="895841" y="2809430"/>
                  </a:cubicBezTo>
                  <a:cubicBezTo>
                    <a:pt x="885677" y="2813242"/>
                    <a:pt x="889489" y="2817053"/>
                    <a:pt x="903463" y="2817053"/>
                  </a:cubicBezTo>
                  <a:cubicBezTo>
                    <a:pt x="917437" y="2818324"/>
                    <a:pt x="925060" y="2814512"/>
                    <a:pt x="919978" y="2810700"/>
                  </a:cubicBezTo>
                  <a:close/>
                  <a:moveTo>
                    <a:pt x="961901" y="2805618"/>
                  </a:moveTo>
                  <a:cubicBezTo>
                    <a:pt x="961901" y="2799265"/>
                    <a:pt x="959360" y="2792912"/>
                    <a:pt x="956820" y="2792912"/>
                  </a:cubicBezTo>
                  <a:cubicBezTo>
                    <a:pt x="953008" y="2792912"/>
                    <a:pt x="946656" y="2799265"/>
                    <a:pt x="942845" y="2805618"/>
                  </a:cubicBezTo>
                  <a:cubicBezTo>
                    <a:pt x="939034" y="2813242"/>
                    <a:pt x="941575" y="2818324"/>
                    <a:pt x="947927" y="2818324"/>
                  </a:cubicBezTo>
                  <a:cubicBezTo>
                    <a:pt x="955549" y="2818324"/>
                    <a:pt x="961901" y="2813242"/>
                    <a:pt x="961901" y="2805618"/>
                  </a:cubicBezTo>
                  <a:close/>
                  <a:moveTo>
                    <a:pt x="4983978" y="2790371"/>
                  </a:moveTo>
                  <a:cubicBezTo>
                    <a:pt x="4989059" y="2784018"/>
                    <a:pt x="4978896" y="2780206"/>
                    <a:pt x="4962381" y="2782747"/>
                  </a:cubicBezTo>
                  <a:cubicBezTo>
                    <a:pt x="4947136" y="2784018"/>
                    <a:pt x="4931892" y="2792912"/>
                    <a:pt x="4929351" y="2801806"/>
                  </a:cubicBezTo>
                  <a:cubicBezTo>
                    <a:pt x="4922999" y="2819595"/>
                    <a:pt x="4972544" y="2809430"/>
                    <a:pt x="4983978" y="2790371"/>
                  </a:cubicBezTo>
                  <a:close/>
                  <a:moveTo>
                    <a:pt x="809454" y="2792912"/>
                  </a:moveTo>
                  <a:cubicBezTo>
                    <a:pt x="809454" y="2786559"/>
                    <a:pt x="804372" y="2780206"/>
                    <a:pt x="798020" y="2780206"/>
                  </a:cubicBezTo>
                  <a:cubicBezTo>
                    <a:pt x="790398" y="2780206"/>
                    <a:pt x="781505" y="2786559"/>
                    <a:pt x="777694" y="2792912"/>
                  </a:cubicBezTo>
                  <a:cubicBezTo>
                    <a:pt x="773882" y="2800536"/>
                    <a:pt x="778964" y="2805618"/>
                    <a:pt x="789127" y="2805618"/>
                  </a:cubicBezTo>
                  <a:cubicBezTo>
                    <a:pt x="800561" y="2805618"/>
                    <a:pt x="809454" y="2800536"/>
                    <a:pt x="809454" y="2792912"/>
                  </a:cubicBezTo>
                  <a:close/>
                  <a:moveTo>
                    <a:pt x="860269" y="2792912"/>
                  </a:moveTo>
                  <a:cubicBezTo>
                    <a:pt x="860269" y="2786559"/>
                    <a:pt x="851377" y="2784018"/>
                    <a:pt x="841213" y="2787830"/>
                  </a:cubicBezTo>
                  <a:cubicBezTo>
                    <a:pt x="831050" y="2792912"/>
                    <a:pt x="822158" y="2797995"/>
                    <a:pt x="822158" y="2800536"/>
                  </a:cubicBezTo>
                  <a:cubicBezTo>
                    <a:pt x="822158" y="2803077"/>
                    <a:pt x="831050" y="2805618"/>
                    <a:pt x="841213" y="2805618"/>
                  </a:cubicBezTo>
                  <a:cubicBezTo>
                    <a:pt x="851377" y="2805618"/>
                    <a:pt x="860269" y="2800536"/>
                    <a:pt x="860269" y="2792912"/>
                  </a:cubicBezTo>
                  <a:close/>
                  <a:moveTo>
                    <a:pt x="4912836" y="2800536"/>
                  </a:moveTo>
                  <a:cubicBezTo>
                    <a:pt x="4912836" y="2796724"/>
                    <a:pt x="4907754" y="2790371"/>
                    <a:pt x="4900132" y="2786559"/>
                  </a:cubicBezTo>
                  <a:cubicBezTo>
                    <a:pt x="4893780" y="2782747"/>
                    <a:pt x="4887428" y="2785289"/>
                    <a:pt x="4887428" y="2791642"/>
                  </a:cubicBezTo>
                  <a:cubicBezTo>
                    <a:pt x="4887428" y="2799265"/>
                    <a:pt x="4893780" y="2805618"/>
                    <a:pt x="4900132" y="2805618"/>
                  </a:cubicBezTo>
                  <a:cubicBezTo>
                    <a:pt x="4907754" y="2805618"/>
                    <a:pt x="4912836" y="2803077"/>
                    <a:pt x="4912836" y="2800536"/>
                  </a:cubicBezTo>
                  <a:close/>
                  <a:moveTo>
                    <a:pt x="5332067" y="2762418"/>
                  </a:moveTo>
                  <a:cubicBezTo>
                    <a:pt x="5332067" y="2758606"/>
                    <a:pt x="5323174" y="2754794"/>
                    <a:pt x="5313011" y="2754794"/>
                  </a:cubicBezTo>
                  <a:cubicBezTo>
                    <a:pt x="5301577" y="2754794"/>
                    <a:pt x="5293955" y="2766230"/>
                    <a:pt x="5293955" y="2781477"/>
                  </a:cubicBezTo>
                  <a:cubicBezTo>
                    <a:pt x="5293955" y="2804347"/>
                    <a:pt x="5296496" y="2805618"/>
                    <a:pt x="5313011" y="2787830"/>
                  </a:cubicBezTo>
                  <a:cubicBezTo>
                    <a:pt x="5323174" y="2777665"/>
                    <a:pt x="5332067" y="2766230"/>
                    <a:pt x="5332067" y="2762418"/>
                  </a:cubicBezTo>
                  <a:close/>
                  <a:moveTo>
                    <a:pt x="5187241" y="2776394"/>
                  </a:moveTo>
                  <a:cubicBezTo>
                    <a:pt x="5197405" y="2780206"/>
                    <a:pt x="5205027" y="2776394"/>
                    <a:pt x="5205027" y="2767500"/>
                  </a:cubicBezTo>
                  <a:cubicBezTo>
                    <a:pt x="5205027" y="2748441"/>
                    <a:pt x="5163104" y="2756065"/>
                    <a:pt x="5159293" y="2777665"/>
                  </a:cubicBezTo>
                  <a:cubicBezTo>
                    <a:pt x="5158022" y="2786559"/>
                    <a:pt x="5159293" y="2787830"/>
                    <a:pt x="5161833" y="2781477"/>
                  </a:cubicBezTo>
                  <a:cubicBezTo>
                    <a:pt x="5165645" y="2773853"/>
                    <a:pt x="5177078" y="2772583"/>
                    <a:pt x="5187241" y="2776394"/>
                  </a:cubicBezTo>
                  <a:close/>
                  <a:moveTo>
                    <a:pt x="5043687" y="2739547"/>
                  </a:moveTo>
                  <a:cubicBezTo>
                    <a:pt x="5058931" y="2715406"/>
                    <a:pt x="5061472" y="2702700"/>
                    <a:pt x="5050039" y="2696347"/>
                  </a:cubicBezTo>
                  <a:cubicBezTo>
                    <a:pt x="5042416" y="2691264"/>
                    <a:pt x="5039875" y="2692535"/>
                    <a:pt x="5043687" y="2700159"/>
                  </a:cubicBezTo>
                  <a:cubicBezTo>
                    <a:pt x="5048768" y="2707782"/>
                    <a:pt x="5043687" y="2717947"/>
                    <a:pt x="5032253" y="2721759"/>
                  </a:cubicBezTo>
                  <a:cubicBezTo>
                    <a:pt x="5022090" y="2725571"/>
                    <a:pt x="5017008" y="2724300"/>
                    <a:pt x="5020819" y="2716676"/>
                  </a:cubicBezTo>
                  <a:cubicBezTo>
                    <a:pt x="5024631" y="2709053"/>
                    <a:pt x="5014467" y="2703970"/>
                    <a:pt x="4996682" y="2703970"/>
                  </a:cubicBezTo>
                  <a:cubicBezTo>
                    <a:pt x="4957300" y="2703970"/>
                    <a:pt x="4953488" y="2724300"/>
                    <a:pt x="4989059" y="2735735"/>
                  </a:cubicBezTo>
                  <a:cubicBezTo>
                    <a:pt x="5003034" y="2739547"/>
                    <a:pt x="5014467" y="2753524"/>
                    <a:pt x="5014467" y="2763688"/>
                  </a:cubicBezTo>
                  <a:cubicBezTo>
                    <a:pt x="5014467" y="2775124"/>
                    <a:pt x="5015738" y="2781477"/>
                    <a:pt x="5018279" y="2778936"/>
                  </a:cubicBezTo>
                  <a:cubicBezTo>
                    <a:pt x="5020819" y="2776394"/>
                    <a:pt x="5032253" y="2758606"/>
                    <a:pt x="5043687" y="2739547"/>
                  </a:cubicBezTo>
                  <a:close/>
                  <a:moveTo>
                    <a:pt x="5097043" y="2747171"/>
                  </a:moveTo>
                  <a:cubicBezTo>
                    <a:pt x="5074176" y="2723029"/>
                    <a:pt x="5066554" y="2724300"/>
                    <a:pt x="5069094" y="2753524"/>
                  </a:cubicBezTo>
                  <a:cubicBezTo>
                    <a:pt x="5070365" y="2768771"/>
                    <a:pt x="5077987" y="2775124"/>
                    <a:pt x="5093232" y="2770041"/>
                  </a:cubicBezTo>
                  <a:cubicBezTo>
                    <a:pt x="5112288" y="2766230"/>
                    <a:pt x="5112288" y="2762418"/>
                    <a:pt x="5097043" y="2747171"/>
                  </a:cubicBezTo>
                  <a:close/>
                  <a:moveTo>
                    <a:pt x="6119713" y="2767500"/>
                  </a:moveTo>
                  <a:cubicBezTo>
                    <a:pt x="6119713" y="2745900"/>
                    <a:pt x="6089223" y="2731924"/>
                    <a:pt x="6067626" y="2742088"/>
                  </a:cubicBezTo>
                  <a:cubicBezTo>
                    <a:pt x="6052382" y="2750982"/>
                    <a:pt x="6042218" y="2749712"/>
                    <a:pt x="6037137" y="2742088"/>
                  </a:cubicBezTo>
                  <a:cubicBezTo>
                    <a:pt x="6032055" y="2734465"/>
                    <a:pt x="6023163" y="2733194"/>
                    <a:pt x="6015540" y="2737006"/>
                  </a:cubicBezTo>
                  <a:cubicBezTo>
                    <a:pt x="6006647" y="2743359"/>
                    <a:pt x="6004107" y="2738277"/>
                    <a:pt x="6009188" y="2725571"/>
                  </a:cubicBezTo>
                  <a:cubicBezTo>
                    <a:pt x="6021892" y="2693806"/>
                    <a:pt x="5996484" y="2687453"/>
                    <a:pt x="5968535" y="2715406"/>
                  </a:cubicBezTo>
                  <a:cubicBezTo>
                    <a:pt x="5924072" y="2759877"/>
                    <a:pt x="5945668" y="2778936"/>
                    <a:pt x="6038407" y="2776394"/>
                  </a:cubicBezTo>
                  <a:cubicBezTo>
                    <a:pt x="6082871" y="2775124"/>
                    <a:pt x="6119713" y="2771312"/>
                    <a:pt x="6119713" y="2767500"/>
                  </a:cubicBezTo>
                  <a:close/>
                  <a:moveTo>
                    <a:pt x="4957300" y="2733194"/>
                  </a:moveTo>
                  <a:cubicBezTo>
                    <a:pt x="4947136" y="2723029"/>
                    <a:pt x="4938244" y="2709053"/>
                    <a:pt x="4938244" y="2702700"/>
                  </a:cubicBezTo>
                  <a:cubicBezTo>
                    <a:pt x="4938244" y="2696347"/>
                    <a:pt x="4930621" y="2691264"/>
                    <a:pt x="4920458" y="2691264"/>
                  </a:cubicBezTo>
                  <a:cubicBezTo>
                    <a:pt x="4910295" y="2691264"/>
                    <a:pt x="4892509" y="2682370"/>
                    <a:pt x="4882346" y="2670935"/>
                  </a:cubicBezTo>
                  <a:cubicBezTo>
                    <a:pt x="4853127" y="2642982"/>
                    <a:pt x="4832801" y="2654417"/>
                    <a:pt x="4831530" y="2700159"/>
                  </a:cubicBezTo>
                  <a:cubicBezTo>
                    <a:pt x="4830260" y="2721759"/>
                    <a:pt x="4834071" y="2737006"/>
                    <a:pt x="4840423" y="2733194"/>
                  </a:cubicBezTo>
                  <a:cubicBezTo>
                    <a:pt x="4845505" y="2730653"/>
                    <a:pt x="4849316" y="2716676"/>
                    <a:pt x="4849316" y="2702700"/>
                  </a:cubicBezTo>
                  <a:cubicBezTo>
                    <a:pt x="4849316" y="2689994"/>
                    <a:pt x="4855668" y="2678559"/>
                    <a:pt x="4863290" y="2678559"/>
                  </a:cubicBezTo>
                  <a:cubicBezTo>
                    <a:pt x="4872183" y="2678559"/>
                    <a:pt x="4874724" y="2691264"/>
                    <a:pt x="4869642" y="2710323"/>
                  </a:cubicBezTo>
                  <a:cubicBezTo>
                    <a:pt x="4862020" y="2739547"/>
                    <a:pt x="4864561" y="2740818"/>
                    <a:pt x="4900132" y="2734465"/>
                  </a:cubicBezTo>
                  <a:cubicBezTo>
                    <a:pt x="4929351" y="2728112"/>
                    <a:pt x="4938244" y="2730653"/>
                    <a:pt x="4938244" y="2745900"/>
                  </a:cubicBezTo>
                  <a:cubicBezTo>
                    <a:pt x="4938244" y="2758606"/>
                    <a:pt x="4945866" y="2763688"/>
                    <a:pt x="4957300" y="2759877"/>
                  </a:cubicBezTo>
                  <a:cubicBezTo>
                    <a:pt x="4973815" y="2753524"/>
                    <a:pt x="4973815" y="2749712"/>
                    <a:pt x="4957300" y="2733194"/>
                  </a:cubicBezTo>
                  <a:close/>
                  <a:moveTo>
                    <a:pt x="1884209" y="2602323"/>
                  </a:moveTo>
                  <a:cubicBezTo>
                    <a:pt x="1880398" y="2518463"/>
                    <a:pt x="1874046" y="2443498"/>
                    <a:pt x="1870235" y="2437145"/>
                  </a:cubicBezTo>
                  <a:cubicBezTo>
                    <a:pt x="1866424" y="2429522"/>
                    <a:pt x="1865153" y="2419357"/>
                    <a:pt x="1870235" y="2411733"/>
                  </a:cubicBezTo>
                  <a:cubicBezTo>
                    <a:pt x="1880398" y="2395216"/>
                    <a:pt x="1941377" y="2424439"/>
                    <a:pt x="1931214" y="2442228"/>
                  </a:cubicBezTo>
                  <a:cubicBezTo>
                    <a:pt x="1927403" y="2449851"/>
                    <a:pt x="1927403" y="2452392"/>
                    <a:pt x="1933755" y="2447310"/>
                  </a:cubicBezTo>
                  <a:cubicBezTo>
                    <a:pt x="1938836" y="2442228"/>
                    <a:pt x="1952811" y="2444769"/>
                    <a:pt x="1964244" y="2452392"/>
                  </a:cubicBezTo>
                  <a:cubicBezTo>
                    <a:pt x="1975678" y="2461287"/>
                    <a:pt x="1970596" y="2452392"/>
                    <a:pt x="1954081" y="2433334"/>
                  </a:cubicBezTo>
                  <a:cubicBezTo>
                    <a:pt x="1932484" y="2409192"/>
                    <a:pt x="1928673" y="2399027"/>
                    <a:pt x="1941377" y="2397757"/>
                  </a:cubicBezTo>
                  <a:cubicBezTo>
                    <a:pt x="1954081" y="2397757"/>
                    <a:pt x="1954081" y="2395216"/>
                    <a:pt x="1942648" y="2390133"/>
                  </a:cubicBezTo>
                  <a:cubicBezTo>
                    <a:pt x="1935025" y="2387592"/>
                    <a:pt x="1929944" y="2378698"/>
                    <a:pt x="1933755" y="2372345"/>
                  </a:cubicBezTo>
                  <a:cubicBezTo>
                    <a:pt x="1937566" y="2365992"/>
                    <a:pt x="1935025" y="2349474"/>
                    <a:pt x="1927403" y="2334227"/>
                  </a:cubicBezTo>
                  <a:cubicBezTo>
                    <a:pt x="1915969" y="2313898"/>
                    <a:pt x="1915969" y="2303733"/>
                    <a:pt x="1928673" y="2292297"/>
                  </a:cubicBezTo>
                  <a:cubicBezTo>
                    <a:pt x="1940107" y="2282133"/>
                    <a:pt x="1941377" y="2282133"/>
                    <a:pt x="1935025" y="2294839"/>
                  </a:cubicBezTo>
                  <a:cubicBezTo>
                    <a:pt x="1929944" y="2303733"/>
                    <a:pt x="1933755" y="2313898"/>
                    <a:pt x="1945188" y="2317709"/>
                  </a:cubicBezTo>
                  <a:cubicBezTo>
                    <a:pt x="1956622" y="2321521"/>
                    <a:pt x="1961704" y="2331686"/>
                    <a:pt x="1956622" y="2340580"/>
                  </a:cubicBezTo>
                  <a:cubicBezTo>
                    <a:pt x="1951540" y="2348204"/>
                    <a:pt x="1957892" y="2345662"/>
                    <a:pt x="1970596" y="2335498"/>
                  </a:cubicBezTo>
                  <a:cubicBezTo>
                    <a:pt x="1990923" y="2320251"/>
                    <a:pt x="1994734" y="2320251"/>
                    <a:pt x="2004897" y="2339309"/>
                  </a:cubicBezTo>
                  <a:cubicBezTo>
                    <a:pt x="2012519" y="2350745"/>
                    <a:pt x="2026494" y="2360910"/>
                    <a:pt x="2037927" y="2360910"/>
                  </a:cubicBezTo>
                  <a:cubicBezTo>
                    <a:pt x="2054443" y="2360910"/>
                    <a:pt x="2054443" y="2364721"/>
                    <a:pt x="2041739" y="2379969"/>
                  </a:cubicBezTo>
                  <a:cubicBezTo>
                    <a:pt x="2023953" y="2401569"/>
                    <a:pt x="2037927" y="2405380"/>
                    <a:pt x="2065876" y="2387592"/>
                  </a:cubicBezTo>
                  <a:cubicBezTo>
                    <a:pt x="2081121" y="2377427"/>
                    <a:pt x="2081121" y="2371074"/>
                    <a:pt x="2069687" y="2357098"/>
                  </a:cubicBezTo>
                  <a:cubicBezTo>
                    <a:pt x="2058254" y="2343121"/>
                    <a:pt x="2056983" y="2329145"/>
                    <a:pt x="2067146" y="2303733"/>
                  </a:cubicBezTo>
                  <a:cubicBezTo>
                    <a:pt x="2077310" y="2275780"/>
                    <a:pt x="2074769" y="2263074"/>
                    <a:pt x="2053172" y="2232579"/>
                  </a:cubicBezTo>
                  <a:cubicBezTo>
                    <a:pt x="2039198" y="2212250"/>
                    <a:pt x="2034116" y="2195732"/>
                    <a:pt x="2041739" y="2195732"/>
                  </a:cubicBezTo>
                  <a:cubicBezTo>
                    <a:pt x="2049361" y="2195732"/>
                    <a:pt x="2051902" y="2189379"/>
                    <a:pt x="2048091" y="2183026"/>
                  </a:cubicBezTo>
                  <a:cubicBezTo>
                    <a:pt x="2041739" y="2172861"/>
                    <a:pt x="2032846" y="2174132"/>
                    <a:pt x="2020142" y="2185567"/>
                  </a:cubicBezTo>
                  <a:cubicBezTo>
                    <a:pt x="2002356" y="2199544"/>
                    <a:pt x="2001086" y="2198273"/>
                    <a:pt x="2008708" y="2172861"/>
                  </a:cubicBezTo>
                  <a:cubicBezTo>
                    <a:pt x="2017601" y="2144908"/>
                    <a:pt x="2003627" y="2137285"/>
                    <a:pt x="1954081" y="2143638"/>
                  </a:cubicBezTo>
                  <a:cubicBezTo>
                    <a:pt x="1945188" y="2146179"/>
                    <a:pt x="1940107" y="2138555"/>
                    <a:pt x="1942648" y="2129661"/>
                  </a:cubicBezTo>
                  <a:cubicBezTo>
                    <a:pt x="1946459" y="2120767"/>
                    <a:pt x="1961704" y="2114414"/>
                    <a:pt x="1978219" y="2116955"/>
                  </a:cubicBezTo>
                  <a:cubicBezTo>
                    <a:pt x="1997275" y="2120767"/>
                    <a:pt x="2003627" y="2116955"/>
                    <a:pt x="1997275" y="2106790"/>
                  </a:cubicBezTo>
                  <a:cubicBezTo>
                    <a:pt x="1992193" y="2099167"/>
                    <a:pt x="1976948" y="2095355"/>
                    <a:pt x="1962974" y="2097896"/>
                  </a:cubicBezTo>
                  <a:cubicBezTo>
                    <a:pt x="1949000" y="2101708"/>
                    <a:pt x="1922321" y="2099167"/>
                    <a:pt x="1903265" y="2091543"/>
                  </a:cubicBezTo>
                  <a:cubicBezTo>
                    <a:pt x="1885480" y="2083920"/>
                    <a:pt x="1866424" y="2077567"/>
                    <a:pt x="1861342" y="2078837"/>
                  </a:cubicBezTo>
                  <a:cubicBezTo>
                    <a:pt x="1854990" y="2080108"/>
                    <a:pt x="1851179" y="2054696"/>
                    <a:pt x="1851179" y="2022931"/>
                  </a:cubicBezTo>
                  <a:cubicBezTo>
                    <a:pt x="1851179" y="1988625"/>
                    <a:pt x="1856261" y="1968295"/>
                    <a:pt x="1863883" y="1973378"/>
                  </a:cubicBezTo>
                  <a:cubicBezTo>
                    <a:pt x="1871505" y="1977190"/>
                    <a:pt x="1876587" y="1988625"/>
                    <a:pt x="1876587" y="1998790"/>
                  </a:cubicBezTo>
                  <a:cubicBezTo>
                    <a:pt x="1876587" y="2024202"/>
                    <a:pt x="1927403" y="2055967"/>
                    <a:pt x="1968056" y="2055967"/>
                  </a:cubicBezTo>
                  <a:cubicBezTo>
                    <a:pt x="2009979" y="2055967"/>
                    <a:pt x="2015060" y="2036908"/>
                    <a:pt x="1978219" y="2017849"/>
                  </a:cubicBezTo>
                  <a:cubicBezTo>
                    <a:pt x="1962974" y="2010225"/>
                    <a:pt x="1952811" y="2008955"/>
                    <a:pt x="1952811" y="2016578"/>
                  </a:cubicBezTo>
                  <a:cubicBezTo>
                    <a:pt x="1952811" y="2022931"/>
                    <a:pt x="1962974" y="2031825"/>
                    <a:pt x="1975678" y="2034366"/>
                  </a:cubicBezTo>
                  <a:cubicBezTo>
                    <a:pt x="1989652" y="2038178"/>
                    <a:pt x="1984571" y="2040719"/>
                    <a:pt x="1962974" y="2041990"/>
                  </a:cubicBezTo>
                  <a:cubicBezTo>
                    <a:pt x="1918510" y="2043261"/>
                    <a:pt x="1889291" y="2012766"/>
                    <a:pt x="1889291" y="1965754"/>
                  </a:cubicBezTo>
                  <a:cubicBezTo>
                    <a:pt x="1889291" y="1930178"/>
                    <a:pt x="1890561" y="1928907"/>
                    <a:pt x="1918510" y="1944154"/>
                  </a:cubicBezTo>
                  <a:cubicBezTo>
                    <a:pt x="1942648" y="1956860"/>
                    <a:pt x="1943918" y="1960672"/>
                    <a:pt x="1924862" y="1964484"/>
                  </a:cubicBezTo>
                  <a:cubicBezTo>
                    <a:pt x="1912158" y="1967025"/>
                    <a:pt x="1901995" y="1977190"/>
                    <a:pt x="1901995" y="1986084"/>
                  </a:cubicBezTo>
                  <a:cubicBezTo>
                    <a:pt x="1901995" y="1998790"/>
                    <a:pt x="1913428" y="2001331"/>
                    <a:pt x="1943918" y="1997519"/>
                  </a:cubicBezTo>
                  <a:cubicBezTo>
                    <a:pt x="1975678" y="1991166"/>
                    <a:pt x="1993463" y="1997519"/>
                    <a:pt x="2022683" y="2022931"/>
                  </a:cubicBezTo>
                  <a:cubicBezTo>
                    <a:pt x="2043009" y="2040719"/>
                    <a:pt x="2062065" y="2052155"/>
                    <a:pt x="2065876" y="2049614"/>
                  </a:cubicBezTo>
                  <a:cubicBezTo>
                    <a:pt x="2068417" y="2045802"/>
                    <a:pt x="2055713" y="2031825"/>
                    <a:pt x="2037927" y="2017849"/>
                  </a:cubicBezTo>
                  <a:cubicBezTo>
                    <a:pt x="2009979" y="1996249"/>
                    <a:pt x="2006167" y="1986084"/>
                    <a:pt x="2016331" y="1960672"/>
                  </a:cubicBezTo>
                  <a:cubicBezTo>
                    <a:pt x="2025223" y="1935260"/>
                    <a:pt x="2023953" y="1928907"/>
                    <a:pt x="2002356" y="1922554"/>
                  </a:cubicBezTo>
                  <a:cubicBezTo>
                    <a:pt x="1988382" y="1917472"/>
                    <a:pt x="1970596" y="1920013"/>
                    <a:pt x="1961704" y="1926366"/>
                  </a:cubicBezTo>
                  <a:cubicBezTo>
                    <a:pt x="1950270" y="1936531"/>
                    <a:pt x="1937566" y="1930178"/>
                    <a:pt x="1917240" y="1907307"/>
                  </a:cubicBezTo>
                  <a:cubicBezTo>
                    <a:pt x="1889291" y="1876813"/>
                    <a:pt x="1889291" y="1875542"/>
                    <a:pt x="1914699" y="1881895"/>
                  </a:cubicBezTo>
                  <a:cubicBezTo>
                    <a:pt x="1928673" y="1885707"/>
                    <a:pt x="1937566" y="1883166"/>
                    <a:pt x="1932484" y="1876813"/>
                  </a:cubicBezTo>
                  <a:cubicBezTo>
                    <a:pt x="1928673" y="1870460"/>
                    <a:pt x="1931214" y="1865377"/>
                    <a:pt x="1938836" y="1865377"/>
                  </a:cubicBezTo>
                  <a:cubicBezTo>
                    <a:pt x="1945188" y="1865377"/>
                    <a:pt x="1954081" y="1871730"/>
                    <a:pt x="1956622" y="1878083"/>
                  </a:cubicBezTo>
                  <a:cubicBezTo>
                    <a:pt x="1960433" y="1885707"/>
                    <a:pt x="1961704" y="1884436"/>
                    <a:pt x="1960433" y="1875542"/>
                  </a:cubicBezTo>
                  <a:cubicBezTo>
                    <a:pt x="1959163" y="1866648"/>
                    <a:pt x="1941377" y="1857754"/>
                    <a:pt x="1923592" y="1855212"/>
                  </a:cubicBezTo>
                  <a:cubicBezTo>
                    <a:pt x="1863883" y="1847589"/>
                    <a:pt x="1898184" y="1831071"/>
                    <a:pt x="1961704" y="1836154"/>
                  </a:cubicBezTo>
                  <a:cubicBezTo>
                    <a:pt x="2008708" y="1839965"/>
                    <a:pt x="2017601" y="1837424"/>
                    <a:pt x="1999815" y="1827259"/>
                  </a:cubicBezTo>
                  <a:cubicBezTo>
                    <a:pt x="1988382" y="1819636"/>
                    <a:pt x="1971867" y="1817095"/>
                    <a:pt x="1965515" y="1820906"/>
                  </a:cubicBezTo>
                  <a:cubicBezTo>
                    <a:pt x="1957892" y="1824718"/>
                    <a:pt x="1952811" y="1822177"/>
                    <a:pt x="1952811" y="1815824"/>
                  </a:cubicBezTo>
                  <a:cubicBezTo>
                    <a:pt x="1952811" y="1808200"/>
                    <a:pt x="1945188" y="1801847"/>
                    <a:pt x="1936296" y="1801847"/>
                  </a:cubicBezTo>
                  <a:cubicBezTo>
                    <a:pt x="1927403" y="1801847"/>
                    <a:pt x="1910888" y="1790412"/>
                    <a:pt x="1898184" y="1776436"/>
                  </a:cubicBezTo>
                  <a:cubicBezTo>
                    <a:pt x="1876587" y="1751024"/>
                    <a:pt x="1877857" y="1751024"/>
                    <a:pt x="1908347" y="1758647"/>
                  </a:cubicBezTo>
                  <a:cubicBezTo>
                    <a:pt x="1932484" y="1765000"/>
                    <a:pt x="1940107" y="1761188"/>
                    <a:pt x="1940107" y="1745941"/>
                  </a:cubicBezTo>
                  <a:cubicBezTo>
                    <a:pt x="1940107" y="1734506"/>
                    <a:pt x="1946459" y="1725612"/>
                    <a:pt x="1955352" y="1725612"/>
                  </a:cubicBezTo>
                  <a:cubicBezTo>
                    <a:pt x="1966785" y="1725612"/>
                    <a:pt x="1966785" y="1721800"/>
                    <a:pt x="1955352" y="1710365"/>
                  </a:cubicBezTo>
                  <a:cubicBezTo>
                    <a:pt x="1946459" y="1701470"/>
                    <a:pt x="1940107" y="1684953"/>
                    <a:pt x="1940107" y="1670976"/>
                  </a:cubicBezTo>
                  <a:cubicBezTo>
                    <a:pt x="1940107" y="1658270"/>
                    <a:pt x="1935025" y="1650647"/>
                    <a:pt x="1928673" y="1655729"/>
                  </a:cubicBezTo>
                  <a:cubicBezTo>
                    <a:pt x="1922321" y="1659541"/>
                    <a:pt x="1905806" y="1645564"/>
                    <a:pt x="1894373" y="1623964"/>
                  </a:cubicBezTo>
                  <a:cubicBezTo>
                    <a:pt x="1881669" y="1603635"/>
                    <a:pt x="1861342" y="1585846"/>
                    <a:pt x="1848638" y="1585846"/>
                  </a:cubicBezTo>
                  <a:cubicBezTo>
                    <a:pt x="1833393" y="1585846"/>
                    <a:pt x="1825771" y="1576952"/>
                    <a:pt x="1825771" y="1559164"/>
                  </a:cubicBezTo>
                  <a:cubicBezTo>
                    <a:pt x="1825771" y="1545187"/>
                    <a:pt x="1820689" y="1537564"/>
                    <a:pt x="1813067" y="1541375"/>
                  </a:cubicBezTo>
                  <a:cubicBezTo>
                    <a:pt x="1806715" y="1545187"/>
                    <a:pt x="1800363" y="1562975"/>
                    <a:pt x="1800363" y="1580764"/>
                  </a:cubicBezTo>
                  <a:cubicBezTo>
                    <a:pt x="1800363" y="1597282"/>
                    <a:pt x="1797822" y="1611258"/>
                    <a:pt x="1795282" y="1611258"/>
                  </a:cubicBezTo>
                  <a:cubicBezTo>
                    <a:pt x="1792741" y="1611258"/>
                    <a:pt x="1781307" y="1615070"/>
                    <a:pt x="1769874" y="1618882"/>
                  </a:cubicBezTo>
                  <a:cubicBezTo>
                    <a:pt x="1758440" y="1622693"/>
                    <a:pt x="1749547" y="1620152"/>
                    <a:pt x="1749547" y="1612529"/>
                  </a:cubicBezTo>
                  <a:cubicBezTo>
                    <a:pt x="1749547" y="1604905"/>
                    <a:pt x="1758440" y="1598552"/>
                    <a:pt x="1768603" y="1598552"/>
                  </a:cubicBezTo>
                  <a:cubicBezTo>
                    <a:pt x="1790200" y="1598552"/>
                    <a:pt x="1794011" y="1564246"/>
                    <a:pt x="1774955" y="1535022"/>
                  </a:cubicBezTo>
                  <a:cubicBezTo>
                    <a:pt x="1766062" y="1519775"/>
                    <a:pt x="1762251" y="1524858"/>
                    <a:pt x="1762251" y="1554081"/>
                  </a:cubicBezTo>
                  <a:cubicBezTo>
                    <a:pt x="1760981" y="1590929"/>
                    <a:pt x="1759710" y="1590929"/>
                    <a:pt x="1748277" y="1561705"/>
                  </a:cubicBezTo>
                  <a:cubicBezTo>
                    <a:pt x="1738114" y="1537564"/>
                    <a:pt x="1733032" y="1535022"/>
                    <a:pt x="1717787" y="1547728"/>
                  </a:cubicBezTo>
                  <a:cubicBezTo>
                    <a:pt x="1707624" y="1556622"/>
                    <a:pt x="1702543" y="1569328"/>
                    <a:pt x="1706354" y="1575681"/>
                  </a:cubicBezTo>
                  <a:cubicBezTo>
                    <a:pt x="1711435" y="1583305"/>
                    <a:pt x="1703813" y="1585846"/>
                    <a:pt x="1687298" y="1579493"/>
                  </a:cubicBezTo>
                  <a:cubicBezTo>
                    <a:pt x="1672053" y="1574411"/>
                    <a:pt x="1660619" y="1576952"/>
                    <a:pt x="1660619" y="1584576"/>
                  </a:cubicBezTo>
                  <a:cubicBezTo>
                    <a:pt x="1660619" y="1592199"/>
                    <a:pt x="1672053" y="1598552"/>
                    <a:pt x="1686027" y="1598552"/>
                  </a:cubicBezTo>
                  <a:cubicBezTo>
                    <a:pt x="1700002" y="1598552"/>
                    <a:pt x="1711435" y="1606176"/>
                    <a:pt x="1711435" y="1616340"/>
                  </a:cubicBezTo>
                  <a:cubicBezTo>
                    <a:pt x="1711435" y="1645564"/>
                    <a:pt x="1688568" y="1651917"/>
                    <a:pt x="1675864" y="1627776"/>
                  </a:cubicBezTo>
                  <a:cubicBezTo>
                    <a:pt x="1664431" y="1608717"/>
                    <a:pt x="1659349" y="1607446"/>
                    <a:pt x="1630130" y="1623964"/>
                  </a:cubicBezTo>
                  <a:cubicBezTo>
                    <a:pt x="1593288" y="1643023"/>
                    <a:pt x="1599640" y="1657000"/>
                    <a:pt x="1646645" y="1664623"/>
                  </a:cubicBezTo>
                  <a:cubicBezTo>
                    <a:pt x="1673323" y="1667164"/>
                    <a:pt x="1674594" y="1670976"/>
                    <a:pt x="1659349" y="1683682"/>
                  </a:cubicBezTo>
                  <a:cubicBezTo>
                    <a:pt x="1644104" y="1696388"/>
                    <a:pt x="1632671" y="1695117"/>
                    <a:pt x="1607263" y="1682411"/>
                  </a:cubicBezTo>
                  <a:cubicBezTo>
                    <a:pt x="1584396" y="1669705"/>
                    <a:pt x="1558988" y="1667164"/>
                    <a:pt x="1528498" y="1674788"/>
                  </a:cubicBezTo>
                  <a:cubicBezTo>
                    <a:pt x="1494197" y="1682411"/>
                    <a:pt x="1486575" y="1681141"/>
                    <a:pt x="1491657" y="1667164"/>
                  </a:cubicBezTo>
                  <a:cubicBezTo>
                    <a:pt x="1495468" y="1657000"/>
                    <a:pt x="1503090" y="1653188"/>
                    <a:pt x="1509442" y="1657000"/>
                  </a:cubicBezTo>
                  <a:cubicBezTo>
                    <a:pt x="1515794" y="1660811"/>
                    <a:pt x="1533580" y="1654458"/>
                    <a:pt x="1548825" y="1644294"/>
                  </a:cubicBezTo>
                  <a:cubicBezTo>
                    <a:pt x="1571692" y="1627776"/>
                    <a:pt x="1572962" y="1623964"/>
                    <a:pt x="1555177" y="1623964"/>
                  </a:cubicBezTo>
                  <a:cubicBezTo>
                    <a:pt x="1543743" y="1623964"/>
                    <a:pt x="1533580" y="1618882"/>
                    <a:pt x="1533580" y="1611258"/>
                  </a:cubicBezTo>
                  <a:cubicBezTo>
                    <a:pt x="1533580" y="1604905"/>
                    <a:pt x="1519605" y="1598552"/>
                    <a:pt x="1501820" y="1598552"/>
                  </a:cubicBezTo>
                  <a:cubicBezTo>
                    <a:pt x="1484034" y="1598552"/>
                    <a:pt x="1470060" y="1604905"/>
                    <a:pt x="1470060" y="1611258"/>
                  </a:cubicBezTo>
                  <a:cubicBezTo>
                    <a:pt x="1470060" y="1618882"/>
                    <a:pt x="1456086" y="1623964"/>
                    <a:pt x="1440841" y="1623964"/>
                  </a:cubicBezTo>
                  <a:cubicBezTo>
                    <a:pt x="1414162" y="1623964"/>
                    <a:pt x="1410351" y="1630317"/>
                    <a:pt x="1410351" y="1674788"/>
                  </a:cubicBezTo>
                  <a:cubicBezTo>
                    <a:pt x="1410351" y="1701470"/>
                    <a:pt x="1415433" y="1721800"/>
                    <a:pt x="1421785" y="1717988"/>
                  </a:cubicBezTo>
                  <a:cubicBezTo>
                    <a:pt x="1426866" y="1714176"/>
                    <a:pt x="1431948" y="1717988"/>
                    <a:pt x="1431948" y="1724341"/>
                  </a:cubicBezTo>
                  <a:cubicBezTo>
                    <a:pt x="1431948" y="1731965"/>
                    <a:pt x="1425596" y="1738318"/>
                    <a:pt x="1416703" y="1738318"/>
                  </a:cubicBezTo>
                  <a:cubicBezTo>
                    <a:pt x="1409081" y="1738318"/>
                    <a:pt x="1405270" y="1740859"/>
                    <a:pt x="1409081" y="1744671"/>
                  </a:cubicBezTo>
                  <a:cubicBezTo>
                    <a:pt x="1412892" y="1748482"/>
                    <a:pt x="1438300" y="1747212"/>
                    <a:pt x="1466249" y="1740859"/>
                  </a:cubicBezTo>
                  <a:cubicBezTo>
                    <a:pt x="1504361" y="1731965"/>
                    <a:pt x="1522146" y="1733235"/>
                    <a:pt x="1541202" y="1747212"/>
                  </a:cubicBezTo>
                  <a:cubicBezTo>
                    <a:pt x="1564069" y="1763730"/>
                    <a:pt x="1562799" y="1765000"/>
                    <a:pt x="1527228" y="1761188"/>
                  </a:cubicBezTo>
                  <a:cubicBezTo>
                    <a:pt x="1501820" y="1758647"/>
                    <a:pt x="1490386" y="1762459"/>
                    <a:pt x="1492927" y="1773894"/>
                  </a:cubicBezTo>
                  <a:cubicBezTo>
                    <a:pt x="1494197" y="1782788"/>
                    <a:pt x="1482764" y="1789141"/>
                    <a:pt x="1462438" y="1789141"/>
                  </a:cubicBezTo>
                  <a:cubicBezTo>
                    <a:pt x="1444652" y="1789141"/>
                    <a:pt x="1433218" y="1794224"/>
                    <a:pt x="1438300" y="1801847"/>
                  </a:cubicBezTo>
                  <a:cubicBezTo>
                    <a:pt x="1442111" y="1809471"/>
                    <a:pt x="1437030" y="1814553"/>
                    <a:pt x="1425596" y="1814553"/>
                  </a:cubicBezTo>
                  <a:cubicBezTo>
                    <a:pt x="1415433" y="1814553"/>
                    <a:pt x="1395107" y="1820906"/>
                    <a:pt x="1382403" y="1828530"/>
                  </a:cubicBezTo>
                  <a:cubicBezTo>
                    <a:pt x="1360806" y="1842506"/>
                    <a:pt x="1360806" y="1845048"/>
                    <a:pt x="1379862" y="1865377"/>
                  </a:cubicBezTo>
                  <a:cubicBezTo>
                    <a:pt x="1391295" y="1876813"/>
                    <a:pt x="1410351" y="1883166"/>
                    <a:pt x="1423055" y="1880624"/>
                  </a:cubicBezTo>
                  <a:cubicBezTo>
                    <a:pt x="1434489" y="1878083"/>
                    <a:pt x="1444652" y="1881895"/>
                    <a:pt x="1444652" y="1889519"/>
                  </a:cubicBezTo>
                  <a:cubicBezTo>
                    <a:pt x="1444652" y="1895872"/>
                    <a:pt x="1453545" y="1899683"/>
                    <a:pt x="1463708" y="1895872"/>
                  </a:cubicBezTo>
                  <a:cubicBezTo>
                    <a:pt x="1473871" y="1890789"/>
                    <a:pt x="1478953" y="1881895"/>
                    <a:pt x="1475142" y="1875542"/>
                  </a:cubicBezTo>
                  <a:cubicBezTo>
                    <a:pt x="1462438" y="1855212"/>
                    <a:pt x="1498009" y="1839965"/>
                    <a:pt x="1523417" y="1853942"/>
                  </a:cubicBezTo>
                  <a:cubicBezTo>
                    <a:pt x="1536121" y="1861565"/>
                    <a:pt x="1552636" y="1862836"/>
                    <a:pt x="1558988" y="1859024"/>
                  </a:cubicBezTo>
                  <a:cubicBezTo>
                    <a:pt x="1570421" y="1851401"/>
                    <a:pt x="1574232" y="1862836"/>
                    <a:pt x="1569151" y="1888248"/>
                  </a:cubicBezTo>
                  <a:cubicBezTo>
                    <a:pt x="1569151" y="1893330"/>
                    <a:pt x="1556447" y="1895872"/>
                    <a:pt x="1543743" y="1893330"/>
                  </a:cubicBezTo>
                  <a:cubicBezTo>
                    <a:pt x="1531039" y="1890789"/>
                    <a:pt x="1500549" y="1900954"/>
                    <a:pt x="1476412" y="1914930"/>
                  </a:cubicBezTo>
                  <a:cubicBezTo>
                    <a:pt x="1452274" y="1928907"/>
                    <a:pt x="1431948" y="1935260"/>
                    <a:pt x="1431948" y="1928907"/>
                  </a:cubicBezTo>
                  <a:cubicBezTo>
                    <a:pt x="1431948" y="1913660"/>
                    <a:pt x="1368428" y="1912389"/>
                    <a:pt x="1346831" y="1926366"/>
                  </a:cubicBezTo>
                  <a:cubicBezTo>
                    <a:pt x="1335398" y="1933989"/>
                    <a:pt x="1339209" y="1945425"/>
                    <a:pt x="1363347" y="1970837"/>
                  </a:cubicBezTo>
                  <a:cubicBezTo>
                    <a:pt x="1381132" y="1989896"/>
                    <a:pt x="1390025" y="2005143"/>
                    <a:pt x="1384943" y="2005143"/>
                  </a:cubicBezTo>
                  <a:cubicBezTo>
                    <a:pt x="1379862" y="2005143"/>
                    <a:pt x="1383673" y="2011496"/>
                    <a:pt x="1393836" y="2017849"/>
                  </a:cubicBezTo>
                  <a:cubicBezTo>
                    <a:pt x="1410351" y="2029284"/>
                    <a:pt x="1410351" y="2033096"/>
                    <a:pt x="1391295" y="2044531"/>
                  </a:cubicBezTo>
                  <a:cubicBezTo>
                    <a:pt x="1363347" y="2059778"/>
                    <a:pt x="1360806" y="2086461"/>
                    <a:pt x="1387484" y="2076296"/>
                  </a:cubicBezTo>
                  <a:cubicBezTo>
                    <a:pt x="1405270" y="2069943"/>
                    <a:pt x="1411622" y="2082649"/>
                    <a:pt x="1407810" y="2116955"/>
                  </a:cubicBezTo>
                  <a:cubicBezTo>
                    <a:pt x="1406540" y="2127120"/>
                    <a:pt x="1423055" y="2132202"/>
                    <a:pt x="1457356" y="2132202"/>
                  </a:cubicBezTo>
                  <a:cubicBezTo>
                    <a:pt x="1505631" y="2132202"/>
                    <a:pt x="1523417" y="2118226"/>
                    <a:pt x="1495468" y="2100437"/>
                  </a:cubicBezTo>
                  <a:cubicBezTo>
                    <a:pt x="1470060" y="2083920"/>
                    <a:pt x="1508172" y="2047072"/>
                    <a:pt x="1565340" y="2030555"/>
                  </a:cubicBezTo>
                  <a:cubicBezTo>
                    <a:pt x="1599640" y="2020390"/>
                    <a:pt x="1617426" y="2010225"/>
                    <a:pt x="1609804" y="2005143"/>
                  </a:cubicBezTo>
                  <a:cubicBezTo>
                    <a:pt x="1600911" y="2000060"/>
                    <a:pt x="1608533" y="1996249"/>
                    <a:pt x="1627589" y="1996249"/>
                  </a:cubicBezTo>
                  <a:cubicBezTo>
                    <a:pt x="1646645" y="1996249"/>
                    <a:pt x="1664431" y="2000060"/>
                    <a:pt x="1668242" y="2006413"/>
                  </a:cubicBezTo>
                  <a:cubicBezTo>
                    <a:pt x="1672053" y="2012766"/>
                    <a:pt x="1666971" y="2014037"/>
                    <a:pt x="1656808" y="2010225"/>
                  </a:cubicBezTo>
                  <a:cubicBezTo>
                    <a:pt x="1646645" y="2006413"/>
                    <a:pt x="1633941" y="2016578"/>
                    <a:pt x="1625048" y="2035637"/>
                  </a:cubicBezTo>
                  <a:cubicBezTo>
                    <a:pt x="1613615" y="2062320"/>
                    <a:pt x="1613615" y="2066131"/>
                    <a:pt x="1628860" y="2059778"/>
                  </a:cubicBezTo>
                  <a:cubicBezTo>
                    <a:pt x="1639023" y="2055967"/>
                    <a:pt x="1644104" y="2048343"/>
                    <a:pt x="1640293" y="2041990"/>
                  </a:cubicBezTo>
                  <a:cubicBezTo>
                    <a:pt x="1636482" y="2035637"/>
                    <a:pt x="1655538" y="2029284"/>
                    <a:pt x="1682216" y="2029284"/>
                  </a:cubicBezTo>
                  <a:cubicBezTo>
                    <a:pt x="1747006" y="2026743"/>
                    <a:pt x="1767333" y="2030555"/>
                    <a:pt x="1772414" y="2044531"/>
                  </a:cubicBezTo>
                  <a:cubicBezTo>
                    <a:pt x="1780037" y="2063590"/>
                    <a:pt x="1797822" y="2057237"/>
                    <a:pt x="1795282" y="2035637"/>
                  </a:cubicBezTo>
                  <a:cubicBezTo>
                    <a:pt x="1795282" y="2024202"/>
                    <a:pt x="1800363" y="2011496"/>
                    <a:pt x="1807986" y="2008955"/>
                  </a:cubicBezTo>
                  <a:cubicBezTo>
                    <a:pt x="1815608" y="2006413"/>
                    <a:pt x="1820689" y="2016578"/>
                    <a:pt x="1819419" y="2031825"/>
                  </a:cubicBezTo>
                  <a:cubicBezTo>
                    <a:pt x="1818149" y="2048343"/>
                    <a:pt x="1807986" y="2063590"/>
                    <a:pt x="1796552" y="2067402"/>
                  </a:cubicBezTo>
                  <a:cubicBezTo>
                    <a:pt x="1782578" y="2072484"/>
                    <a:pt x="1780037" y="2081378"/>
                    <a:pt x="1786389" y="2092814"/>
                  </a:cubicBezTo>
                  <a:cubicBezTo>
                    <a:pt x="1792741" y="2101708"/>
                    <a:pt x="1804174" y="2105520"/>
                    <a:pt x="1811797" y="2101708"/>
                  </a:cubicBezTo>
                  <a:cubicBezTo>
                    <a:pt x="1833393" y="2087731"/>
                    <a:pt x="1828312" y="2139826"/>
                    <a:pt x="1805445" y="2162697"/>
                  </a:cubicBezTo>
                  <a:cubicBezTo>
                    <a:pt x="1795282" y="2174132"/>
                    <a:pt x="1768603" y="2183026"/>
                    <a:pt x="1745736" y="2183026"/>
                  </a:cubicBezTo>
                  <a:cubicBezTo>
                    <a:pt x="1708895" y="2183026"/>
                    <a:pt x="1707624" y="2184297"/>
                    <a:pt x="1731762" y="2202085"/>
                  </a:cubicBezTo>
                  <a:cubicBezTo>
                    <a:pt x="1754629" y="2221144"/>
                    <a:pt x="1754629" y="2221144"/>
                    <a:pt x="1731762" y="2212250"/>
                  </a:cubicBezTo>
                  <a:cubicBezTo>
                    <a:pt x="1715247" y="2207168"/>
                    <a:pt x="1710165" y="2208438"/>
                    <a:pt x="1715247" y="2217332"/>
                  </a:cubicBezTo>
                  <a:cubicBezTo>
                    <a:pt x="1721599" y="2227497"/>
                    <a:pt x="1713976" y="2226226"/>
                    <a:pt x="1692379" y="2217332"/>
                  </a:cubicBezTo>
                  <a:cubicBezTo>
                    <a:pt x="1663160" y="2202085"/>
                    <a:pt x="1661890" y="2200815"/>
                    <a:pt x="1684757" y="2179214"/>
                  </a:cubicBezTo>
                  <a:cubicBezTo>
                    <a:pt x="1697461" y="2166508"/>
                    <a:pt x="1715247" y="2155073"/>
                    <a:pt x="1725410" y="2152532"/>
                  </a:cubicBezTo>
                  <a:cubicBezTo>
                    <a:pt x="1735573" y="2151261"/>
                    <a:pt x="1754629" y="2143638"/>
                    <a:pt x="1768603" y="2134744"/>
                  </a:cubicBezTo>
                  <a:cubicBezTo>
                    <a:pt x="1792741" y="2120767"/>
                    <a:pt x="1791470" y="2120767"/>
                    <a:pt x="1759710" y="2119496"/>
                  </a:cubicBezTo>
                  <a:cubicBezTo>
                    <a:pt x="1739384" y="2119496"/>
                    <a:pt x="1724139" y="2125849"/>
                    <a:pt x="1724139" y="2132202"/>
                  </a:cubicBezTo>
                  <a:cubicBezTo>
                    <a:pt x="1724139" y="2139826"/>
                    <a:pt x="1712706" y="2144908"/>
                    <a:pt x="1698731" y="2144908"/>
                  </a:cubicBezTo>
                  <a:cubicBezTo>
                    <a:pt x="1686027" y="2144908"/>
                    <a:pt x="1668242" y="2155073"/>
                    <a:pt x="1661890" y="2167779"/>
                  </a:cubicBezTo>
                  <a:cubicBezTo>
                    <a:pt x="1650456" y="2185567"/>
                    <a:pt x="1646645" y="2186838"/>
                    <a:pt x="1636482" y="2171591"/>
                  </a:cubicBezTo>
                  <a:cubicBezTo>
                    <a:pt x="1627589" y="2157614"/>
                    <a:pt x="1619967" y="2156344"/>
                    <a:pt x="1607263" y="2166508"/>
                  </a:cubicBezTo>
                  <a:cubicBezTo>
                    <a:pt x="1585666" y="2184297"/>
                    <a:pt x="1520876" y="2195732"/>
                    <a:pt x="1520876" y="2181756"/>
                  </a:cubicBezTo>
                  <a:cubicBezTo>
                    <a:pt x="1520876" y="2175403"/>
                    <a:pt x="1511983" y="2170320"/>
                    <a:pt x="1501820" y="2170320"/>
                  </a:cubicBezTo>
                  <a:cubicBezTo>
                    <a:pt x="1478953" y="2170320"/>
                    <a:pt x="1476412" y="2195732"/>
                    <a:pt x="1499279" y="2197003"/>
                  </a:cubicBezTo>
                  <a:cubicBezTo>
                    <a:pt x="1506901" y="2197003"/>
                    <a:pt x="1531039" y="2199544"/>
                    <a:pt x="1550095" y="2200815"/>
                  </a:cubicBezTo>
                  <a:cubicBezTo>
                    <a:pt x="1570421" y="2202085"/>
                    <a:pt x="1589477" y="2198273"/>
                    <a:pt x="1592018" y="2193191"/>
                  </a:cubicBezTo>
                  <a:cubicBezTo>
                    <a:pt x="1595829" y="2188109"/>
                    <a:pt x="1604722" y="2183026"/>
                    <a:pt x="1611074" y="2183026"/>
                  </a:cubicBezTo>
                  <a:cubicBezTo>
                    <a:pt x="1618696" y="2183026"/>
                    <a:pt x="1621237" y="2188109"/>
                    <a:pt x="1617426" y="2194462"/>
                  </a:cubicBezTo>
                  <a:cubicBezTo>
                    <a:pt x="1612344" y="2200815"/>
                    <a:pt x="1617426" y="2209709"/>
                    <a:pt x="1625048" y="2212250"/>
                  </a:cubicBezTo>
                  <a:cubicBezTo>
                    <a:pt x="1635212" y="2216062"/>
                    <a:pt x="1632671" y="2219873"/>
                    <a:pt x="1619967" y="2219873"/>
                  </a:cubicBezTo>
                  <a:cubicBezTo>
                    <a:pt x="1589477" y="2221144"/>
                    <a:pt x="1590748" y="2246556"/>
                    <a:pt x="1621237" y="2246556"/>
                  </a:cubicBezTo>
                  <a:cubicBezTo>
                    <a:pt x="1635212" y="2246556"/>
                    <a:pt x="1644104" y="2254180"/>
                    <a:pt x="1642834" y="2263074"/>
                  </a:cubicBezTo>
                  <a:cubicBezTo>
                    <a:pt x="1633941" y="2299921"/>
                    <a:pt x="1618696" y="2322792"/>
                    <a:pt x="1598370" y="2322792"/>
                  </a:cubicBezTo>
                  <a:cubicBezTo>
                    <a:pt x="1580584" y="2322792"/>
                    <a:pt x="1580584" y="2325333"/>
                    <a:pt x="1597100" y="2335498"/>
                  </a:cubicBezTo>
                  <a:cubicBezTo>
                    <a:pt x="1612344" y="2344392"/>
                    <a:pt x="1609804" y="2352015"/>
                    <a:pt x="1580584" y="2378698"/>
                  </a:cubicBezTo>
                  <a:cubicBezTo>
                    <a:pt x="1562799" y="2395216"/>
                    <a:pt x="1552636" y="2411733"/>
                    <a:pt x="1560258" y="2414275"/>
                  </a:cubicBezTo>
                  <a:cubicBezTo>
                    <a:pt x="1567881" y="2416816"/>
                    <a:pt x="1565340" y="2435875"/>
                    <a:pt x="1552636" y="2465098"/>
                  </a:cubicBezTo>
                  <a:cubicBezTo>
                    <a:pt x="1524687" y="2533711"/>
                    <a:pt x="1529769" y="2552770"/>
                    <a:pt x="1561529" y="2500675"/>
                  </a:cubicBezTo>
                  <a:cubicBezTo>
                    <a:pt x="1576773" y="2476534"/>
                    <a:pt x="1600911" y="2446040"/>
                    <a:pt x="1616156" y="2434604"/>
                  </a:cubicBezTo>
                  <a:cubicBezTo>
                    <a:pt x="1663160" y="2393945"/>
                    <a:pt x="1700002" y="2354557"/>
                    <a:pt x="1713976" y="2329145"/>
                  </a:cubicBezTo>
                  <a:cubicBezTo>
                    <a:pt x="1726680" y="2306274"/>
                    <a:pt x="1725410" y="2306274"/>
                    <a:pt x="1707624" y="2320251"/>
                  </a:cubicBezTo>
                  <a:cubicBezTo>
                    <a:pt x="1696191" y="2330415"/>
                    <a:pt x="1680946" y="2334227"/>
                    <a:pt x="1673323" y="2329145"/>
                  </a:cubicBezTo>
                  <a:cubicBezTo>
                    <a:pt x="1666971" y="2325333"/>
                    <a:pt x="1660619" y="2327874"/>
                    <a:pt x="1660619" y="2334227"/>
                  </a:cubicBezTo>
                  <a:cubicBezTo>
                    <a:pt x="1660619" y="2341851"/>
                    <a:pt x="1654267" y="2348204"/>
                    <a:pt x="1647916" y="2348204"/>
                  </a:cubicBezTo>
                  <a:cubicBezTo>
                    <a:pt x="1640293" y="2348204"/>
                    <a:pt x="1644104" y="2334227"/>
                    <a:pt x="1655538" y="2316439"/>
                  </a:cubicBezTo>
                  <a:cubicBezTo>
                    <a:pt x="1666971" y="2298650"/>
                    <a:pt x="1687298" y="2284674"/>
                    <a:pt x="1700002" y="2284674"/>
                  </a:cubicBezTo>
                  <a:cubicBezTo>
                    <a:pt x="1713976" y="2284674"/>
                    <a:pt x="1724139" y="2279591"/>
                    <a:pt x="1724139" y="2271968"/>
                  </a:cubicBezTo>
                  <a:cubicBezTo>
                    <a:pt x="1724139" y="2265615"/>
                    <a:pt x="1736843" y="2259262"/>
                    <a:pt x="1753358" y="2259262"/>
                  </a:cubicBezTo>
                  <a:cubicBezTo>
                    <a:pt x="1776226" y="2259262"/>
                    <a:pt x="1777496" y="2256721"/>
                    <a:pt x="1762251" y="2246556"/>
                  </a:cubicBezTo>
                  <a:cubicBezTo>
                    <a:pt x="1750818" y="2238932"/>
                    <a:pt x="1749547" y="2233850"/>
                    <a:pt x="1758440" y="2233850"/>
                  </a:cubicBezTo>
                  <a:cubicBezTo>
                    <a:pt x="1787659" y="2233850"/>
                    <a:pt x="1787659" y="2257991"/>
                    <a:pt x="1759710" y="2279591"/>
                  </a:cubicBezTo>
                  <a:cubicBezTo>
                    <a:pt x="1739384" y="2293568"/>
                    <a:pt x="1738114" y="2298650"/>
                    <a:pt x="1753358" y="2292297"/>
                  </a:cubicBezTo>
                  <a:cubicBezTo>
                    <a:pt x="1764792" y="2288486"/>
                    <a:pt x="1788930" y="2292297"/>
                    <a:pt x="1806715" y="2299921"/>
                  </a:cubicBezTo>
                  <a:cubicBezTo>
                    <a:pt x="1851179" y="2320251"/>
                    <a:pt x="1848638" y="2367263"/>
                    <a:pt x="1802904" y="2391404"/>
                  </a:cubicBezTo>
                  <a:cubicBezTo>
                    <a:pt x="1782578" y="2401569"/>
                    <a:pt x="1749547" y="2434604"/>
                    <a:pt x="1729221" y="2465098"/>
                  </a:cubicBezTo>
                  <a:cubicBezTo>
                    <a:pt x="1684757" y="2531169"/>
                    <a:pt x="1664431" y="2566746"/>
                    <a:pt x="1692379" y="2532440"/>
                  </a:cubicBezTo>
                  <a:cubicBezTo>
                    <a:pt x="1702543" y="2518463"/>
                    <a:pt x="1727951" y="2490510"/>
                    <a:pt x="1745736" y="2470181"/>
                  </a:cubicBezTo>
                  <a:lnTo>
                    <a:pt x="1781307" y="2433334"/>
                  </a:lnTo>
                  <a:lnTo>
                    <a:pt x="1788930" y="2463828"/>
                  </a:lnTo>
                  <a:cubicBezTo>
                    <a:pt x="1799093" y="2496863"/>
                    <a:pt x="1799093" y="2496863"/>
                    <a:pt x="1807986" y="2449851"/>
                  </a:cubicBezTo>
                  <a:cubicBezTo>
                    <a:pt x="1811797" y="2432063"/>
                    <a:pt x="1821960" y="2409192"/>
                    <a:pt x="1832123" y="2399027"/>
                  </a:cubicBezTo>
                  <a:cubicBezTo>
                    <a:pt x="1848638" y="2382510"/>
                    <a:pt x="1851179" y="2385051"/>
                    <a:pt x="1851179" y="2418086"/>
                  </a:cubicBezTo>
                  <a:cubicBezTo>
                    <a:pt x="1851179" y="2437145"/>
                    <a:pt x="1841016" y="2465098"/>
                    <a:pt x="1829582" y="2479075"/>
                  </a:cubicBezTo>
                  <a:cubicBezTo>
                    <a:pt x="1807986" y="2503216"/>
                    <a:pt x="1807986" y="2503216"/>
                    <a:pt x="1835934" y="2495593"/>
                  </a:cubicBezTo>
                  <a:cubicBezTo>
                    <a:pt x="1861342" y="2486699"/>
                    <a:pt x="1863883" y="2490510"/>
                    <a:pt x="1863883" y="2528628"/>
                  </a:cubicBezTo>
                  <a:cubicBezTo>
                    <a:pt x="1863883" y="2552770"/>
                    <a:pt x="1856261" y="2579452"/>
                    <a:pt x="1848638" y="2588346"/>
                  </a:cubicBezTo>
                  <a:cubicBezTo>
                    <a:pt x="1838475" y="2598511"/>
                    <a:pt x="1838475" y="2602323"/>
                    <a:pt x="1846097" y="2598511"/>
                  </a:cubicBezTo>
                  <a:cubicBezTo>
                    <a:pt x="1862613" y="2589617"/>
                    <a:pt x="1876587" y="2642982"/>
                    <a:pt x="1876587" y="2711594"/>
                  </a:cubicBezTo>
                  <a:cubicBezTo>
                    <a:pt x="1876587" y="2735735"/>
                    <a:pt x="1880398" y="2754794"/>
                    <a:pt x="1884209" y="2754794"/>
                  </a:cubicBezTo>
                  <a:cubicBezTo>
                    <a:pt x="1888021" y="2754794"/>
                    <a:pt x="1888021" y="2686182"/>
                    <a:pt x="1884209" y="2602323"/>
                  </a:cubicBezTo>
                  <a:close/>
                  <a:moveTo>
                    <a:pt x="5257113" y="2729382"/>
                  </a:moveTo>
                  <a:cubicBezTo>
                    <a:pt x="5264736" y="2729382"/>
                    <a:pt x="5266006" y="2735735"/>
                    <a:pt x="5262195" y="2742088"/>
                  </a:cubicBezTo>
                  <a:cubicBezTo>
                    <a:pt x="5249491" y="2762418"/>
                    <a:pt x="5277440" y="2757335"/>
                    <a:pt x="5299036" y="2734465"/>
                  </a:cubicBezTo>
                  <a:cubicBezTo>
                    <a:pt x="5310470" y="2724300"/>
                    <a:pt x="5319363" y="2705241"/>
                    <a:pt x="5319363" y="2695076"/>
                  </a:cubicBezTo>
                  <a:cubicBezTo>
                    <a:pt x="5319363" y="2683641"/>
                    <a:pt x="5315551" y="2678559"/>
                    <a:pt x="5311740" y="2682370"/>
                  </a:cubicBezTo>
                  <a:cubicBezTo>
                    <a:pt x="5306659" y="2686182"/>
                    <a:pt x="5292684" y="2684911"/>
                    <a:pt x="5279980" y="2677288"/>
                  </a:cubicBezTo>
                  <a:cubicBezTo>
                    <a:pt x="5250761" y="2662041"/>
                    <a:pt x="5249491" y="2674747"/>
                    <a:pt x="5277440" y="2706512"/>
                  </a:cubicBezTo>
                  <a:cubicBezTo>
                    <a:pt x="5301577" y="2734465"/>
                    <a:pt x="5278710" y="2738277"/>
                    <a:pt x="5252032" y="2710323"/>
                  </a:cubicBezTo>
                  <a:cubicBezTo>
                    <a:pt x="5236787" y="2696347"/>
                    <a:pt x="5231705" y="2695076"/>
                    <a:pt x="5226624" y="2707782"/>
                  </a:cubicBezTo>
                  <a:cubicBezTo>
                    <a:pt x="5222813" y="2719218"/>
                    <a:pt x="5216461" y="2719218"/>
                    <a:pt x="5201216" y="2705241"/>
                  </a:cubicBezTo>
                  <a:cubicBezTo>
                    <a:pt x="5182160" y="2689994"/>
                    <a:pt x="5179619" y="2691264"/>
                    <a:pt x="5179619" y="2709053"/>
                  </a:cubicBezTo>
                  <a:cubicBezTo>
                    <a:pt x="5179619" y="2731924"/>
                    <a:pt x="5234246" y="2759877"/>
                    <a:pt x="5240598" y="2740818"/>
                  </a:cubicBezTo>
                  <a:cubicBezTo>
                    <a:pt x="5243139" y="2734465"/>
                    <a:pt x="5250761" y="2729382"/>
                    <a:pt x="5257113" y="2729382"/>
                  </a:cubicBezTo>
                  <a:close/>
                  <a:moveTo>
                    <a:pt x="5443862" y="2701429"/>
                  </a:moveTo>
                  <a:cubicBezTo>
                    <a:pt x="5415913" y="2684911"/>
                    <a:pt x="5408290" y="2689994"/>
                    <a:pt x="5408290" y="2725571"/>
                  </a:cubicBezTo>
                  <a:cubicBezTo>
                    <a:pt x="5408290" y="2758606"/>
                    <a:pt x="5408290" y="2758606"/>
                    <a:pt x="5433698" y="2735735"/>
                  </a:cubicBezTo>
                  <a:cubicBezTo>
                    <a:pt x="5454025" y="2717947"/>
                    <a:pt x="5455295" y="2710323"/>
                    <a:pt x="5443862" y="2701429"/>
                  </a:cubicBezTo>
                  <a:close/>
                  <a:moveTo>
                    <a:pt x="5380342" y="2719218"/>
                  </a:moveTo>
                  <a:cubicBezTo>
                    <a:pt x="5382883" y="2710323"/>
                    <a:pt x="5376531" y="2703970"/>
                    <a:pt x="5365097" y="2703970"/>
                  </a:cubicBezTo>
                  <a:cubicBezTo>
                    <a:pt x="5353663" y="2703970"/>
                    <a:pt x="5344771" y="2712865"/>
                    <a:pt x="5344771" y="2724300"/>
                  </a:cubicBezTo>
                  <a:cubicBezTo>
                    <a:pt x="5344771" y="2745900"/>
                    <a:pt x="5372719" y="2742088"/>
                    <a:pt x="5380342" y="2719218"/>
                  </a:cubicBezTo>
                  <a:close/>
                  <a:moveTo>
                    <a:pt x="2058254" y="2710323"/>
                  </a:moveTo>
                  <a:cubicBezTo>
                    <a:pt x="2101447" y="2700159"/>
                    <a:pt x="2200538" y="2679829"/>
                    <a:pt x="2276762" y="2665853"/>
                  </a:cubicBezTo>
                  <a:cubicBezTo>
                    <a:pt x="2478755" y="2627735"/>
                    <a:pt x="2460970" y="2640441"/>
                    <a:pt x="2460970" y="2532440"/>
                  </a:cubicBezTo>
                  <a:cubicBezTo>
                    <a:pt x="2460970" y="2453663"/>
                    <a:pt x="2463510" y="2439687"/>
                    <a:pt x="2480026" y="2444769"/>
                  </a:cubicBezTo>
                  <a:cubicBezTo>
                    <a:pt x="2494000" y="2451122"/>
                    <a:pt x="2496541" y="2447310"/>
                    <a:pt x="2491459" y="2432063"/>
                  </a:cubicBezTo>
                  <a:cubicBezTo>
                    <a:pt x="2486378" y="2420628"/>
                    <a:pt x="2487648" y="2411733"/>
                    <a:pt x="2494000" y="2413004"/>
                  </a:cubicBezTo>
                  <a:cubicBezTo>
                    <a:pt x="2525760" y="2418086"/>
                    <a:pt x="2544816" y="2409192"/>
                    <a:pt x="2557520" y="2381239"/>
                  </a:cubicBezTo>
                  <a:cubicBezTo>
                    <a:pt x="2570224" y="2354557"/>
                    <a:pt x="2568953" y="2350745"/>
                    <a:pt x="2542275" y="2353286"/>
                  </a:cubicBezTo>
                  <a:cubicBezTo>
                    <a:pt x="2519408" y="2354557"/>
                    <a:pt x="2514326" y="2359639"/>
                    <a:pt x="2519408" y="2377427"/>
                  </a:cubicBezTo>
                  <a:cubicBezTo>
                    <a:pt x="2523219" y="2388863"/>
                    <a:pt x="2519408" y="2399027"/>
                    <a:pt x="2511785" y="2399027"/>
                  </a:cubicBezTo>
                  <a:cubicBezTo>
                    <a:pt x="2504163" y="2399027"/>
                    <a:pt x="2501622" y="2393945"/>
                    <a:pt x="2505433" y="2386322"/>
                  </a:cubicBezTo>
                  <a:cubicBezTo>
                    <a:pt x="2509245" y="2379969"/>
                    <a:pt x="2501622" y="2373616"/>
                    <a:pt x="2488918" y="2373616"/>
                  </a:cubicBezTo>
                  <a:cubicBezTo>
                    <a:pt x="2458429" y="2373616"/>
                    <a:pt x="2448266" y="2341851"/>
                    <a:pt x="2448266" y="2249097"/>
                  </a:cubicBezTo>
                  <a:cubicBezTo>
                    <a:pt x="2448266" y="2157614"/>
                    <a:pt x="2420317" y="2166508"/>
                    <a:pt x="2415235" y="2259262"/>
                  </a:cubicBezTo>
                  <a:cubicBezTo>
                    <a:pt x="2413965" y="2297380"/>
                    <a:pt x="2405072" y="2330415"/>
                    <a:pt x="2398720" y="2332956"/>
                  </a:cubicBezTo>
                  <a:cubicBezTo>
                    <a:pt x="2391098" y="2335498"/>
                    <a:pt x="2384746" y="2343121"/>
                    <a:pt x="2384746" y="2349474"/>
                  </a:cubicBezTo>
                  <a:cubicBezTo>
                    <a:pt x="2384746" y="2357098"/>
                    <a:pt x="2389827" y="2359639"/>
                    <a:pt x="2396179" y="2354557"/>
                  </a:cubicBezTo>
                  <a:cubicBezTo>
                    <a:pt x="2402531" y="2350745"/>
                    <a:pt x="2407613" y="2364721"/>
                    <a:pt x="2407613" y="2385051"/>
                  </a:cubicBezTo>
                  <a:cubicBezTo>
                    <a:pt x="2406343" y="2415545"/>
                    <a:pt x="2401261" y="2423169"/>
                    <a:pt x="2379664" y="2420628"/>
                  </a:cubicBezTo>
                  <a:cubicBezTo>
                    <a:pt x="2363149" y="2419357"/>
                    <a:pt x="2352986" y="2426981"/>
                    <a:pt x="2349175" y="2443498"/>
                  </a:cubicBezTo>
                  <a:cubicBezTo>
                    <a:pt x="2345363" y="2463828"/>
                    <a:pt x="2347904" y="2465098"/>
                    <a:pt x="2359338" y="2453663"/>
                  </a:cubicBezTo>
                  <a:cubicBezTo>
                    <a:pt x="2375853" y="2438416"/>
                    <a:pt x="2410154" y="2444769"/>
                    <a:pt x="2410154" y="2465098"/>
                  </a:cubicBezTo>
                  <a:cubicBezTo>
                    <a:pt x="2410154" y="2471451"/>
                    <a:pt x="2405072" y="2473993"/>
                    <a:pt x="2398720" y="2468910"/>
                  </a:cubicBezTo>
                  <a:cubicBezTo>
                    <a:pt x="2392368" y="2465098"/>
                    <a:pt x="2383475" y="2467640"/>
                    <a:pt x="2379664" y="2473993"/>
                  </a:cubicBezTo>
                  <a:cubicBezTo>
                    <a:pt x="2374583" y="2480346"/>
                    <a:pt x="2383475" y="2489240"/>
                    <a:pt x="2397450" y="2494322"/>
                  </a:cubicBezTo>
                  <a:cubicBezTo>
                    <a:pt x="2416506" y="2500675"/>
                    <a:pt x="2422858" y="2513381"/>
                    <a:pt x="2422858" y="2550228"/>
                  </a:cubicBezTo>
                  <a:cubicBezTo>
                    <a:pt x="2422858" y="2589617"/>
                    <a:pt x="2416506" y="2601052"/>
                    <a:pt x="2391098" y="2612488"/>
                  </a:cubicBezTo>
                  <a:cubicBezTo>
                    <a:pt x="2336471" y="2637899"/>
                    <a:pt x="2321226" y="2631546"/>
                    <a:pt x="2321226" y="2587076"/>
                  </a:cubicBezTo>
                  <a:cubicBezTo>
                    <a:pt x="2321226" y="2564205"/>
                    <a:pt x="2316144" y="2537522"/>
                    <a:pt x="2309792" y="2527358"/>
                  </a:cubicBezTo>
                  <a:cubicBezTo>
                    <a:pt x="2303440" y="2517193"/>
                    <a:pt x="2300900" y="2532440"/>
                    <a:pt x="2304711" y="2569287"/>
                  </a:cubicBezTo>
                  <a:cubicBezTo>
                    <a:pt x="2311063" y="2625194"/>
                    <a:pt x="2311063" y="2627735"/>
                    <a:pt x="2279303" y="2627735"/>
                  </a:cubicBezTo>
                  <a:cubicBezTo>
                    <a:pt x="2251354" y="2627735"/>
                    <a:pt x="2246272" y="2621382"/>
                    <a:pt x="2241191" y="2587076"/>
                  </a:cubicBezTo>
                  <a:cubicBezTo>
                    <a:pt x="2237380" y="2548958"/>
                    <a:pt x="2236109" y="2550228"/>
                    <a:pt x="2234839" y="2597240"/>
                  </a:cubicBezTo>
                  <a:lnTo>
                    <a:pt x="2232298" y="2648064"/>
                  </a:lnTo>
                  <a:lnTo>
                    <a:pt x="2140830" y="2669664"/>
                  </a:lnTo>
                  <a:cubicBezTo>
                    <a:pt x="2090014" y="2681100"/>
                    <a:pt x="2023953" y="2695076"/>
                    <a:pt x="1993463" y="2698888"/>
                  </a:cubicBezTo>
                  <a:cubicBezTo>
                    <a:pt x="1936296" y="2707782"/>
                    <a:pt x="1907076" y="2729382"/>
                    <a:pt x="1952811" y="2729382"/>
                  </a:cubicBezTo>
                  <a:cubicBezTo>
                    <a:pt x="1966785" y="2729382"/>
                    <a:pt x="2015060" y="2720488"/>
                    <a:pt x="2058254" y="2710323"/>
                  </a:cubicBezTo>
                  <a:close/>
                  <a:moveTo>
                    <a:pt x="5497218" y="2703970"/>
                  </a:moveTo>
                  <a:cubicBezTo>
                    <a:pt x="5497218" y="2697617"/>
                    <a:pt x="5494677" y="2691264"/>
                    <a:pt x="5492137" y="2691264"/>
                  </a:cubicBezTo>
                  <a:cubicBezTo>
                    <a:pt x="5488325" y="2691264"/>
                    <a:pt x="5481973" y="2697617"/>
                    <a:pt x="5478162" y="2703970"/>
                  </a:cubicBezTo>
                  <a:cubicBezTo>
                    <a:pt x="5474351" y="2711594"/>
                    <a:pt x="5476892" y="2716676"/>
                    <a:pt x="5483244" y="2716676"/>
                  </a:cubicBezTo>
                  <a:cubicBezTo>
                    <a:pt x="5490866" y="2716676"/>
                    <a:pt x="5497218" y="2711594"/>
                    <a:pt x="5497218" y="2703970"/>
                  </a:cubicBezTo>
                  <a:close/>
                  <a:moveTo>
                    <a:pt x="9634901" y="2709053"/>
                  </a:moveTo>
                  <a:cubicBezTo>
                    <a:pt x="9631089" y="2705241"/>
                    <a:pt x="9619656" y="2703970"/>
                    <a:pt x="9610763" y="2707782"/>
                  </a:cubicBezTo>
                  <a:cubicBezTo>
                    <a:pt x="9600600" y="2711594"/>
                    <a:pt x="9604411" y="2715406"/>
                    <a:pt x="9618385" y="2715406"/>
                  </a:cubicBezTo>
                  <a:cubicBezTo>
                    <a:pt x="9632360" y="2716676"/>
                    <a:pt x="9639982" y="2712865"/>
                    <a:pt x="9634901" y="2709053"/>
                  </a:cubicBezTo>
                  <a:close/>
                  <a:moveTo>
                    <a:pt x="5924072" y="2669664"/>
                  </a:moveTo>
                  <a:cubicBezTo>
                    <a:pt x="5922801" y="2651876"/>
                    <a:pt x="5915179" y="2634088"/>
                    <a:pt x="5906286" y="2632817"/>
                  </a:cubicBezTo>
                  <a:cubicBezTo>
                    <a:pt x="5897393" y="2631546"/>
                    <a:pt x="5896123" y="2632817"/>
                    <a:pt x="5903745" y="2636629"/>
                  </a:cubicBezTo>
                  <a:cubicBezTo>
                    <a:pt x="5920260" y="2644252"/>
                    <a:pt x="5920260" y="2678559"/>
                    <a:pt x="5903745" y="2678559"/>
                  </a:cubicBezTo>
                  <a:cubicBezTo>
                    <a:pt x="5897393" y="2678559"/>
                    <a:pt x="5891041" y="2684911"/>
                    <a:pt x="5891041" y="2691264"/>
                  </a:cubicBezTo>
                  <a:cubicBezTo>
                    <a:pt x="5891041" y="2698888"/>
                    <a:pt x="5898664" y="2703970"/>
                    <a:pt x="5908827" y="2703970"/>
                  </a:cubicBezTo>
                  <a:cubicBezTo>
                    <a:pt x="5918990" y="2703970"/>
                    <a:pt x="5925342" y="2691264"/>
                    <a:pt x="5924072" y="2669664"/>
                  </a:cubicBezTo>
                  <a:close/>
                  <a:moveTo>
                    <a:pt x="6081601" y="2688723"/>
                  </a:moveTo>
                  <a:cubicBezTo>
                    <a:pt x="6081601" y="2683641"/>
                    <a:pt x="6072708" y="2678559"/>
                    <a:pt x="6062545" y="2678559"/>
                  </a:cubicBezTo>
                  <a:cubicBezTo>
                    <a:pt x="6052382" y="2678559"/>
                    <a:pt x="6043489" y="2683641"/>
                    <a:pt x="6043489" y="2688723"/>
                  </a:cubicBezTo>
                  <a:cubicBezTo>
                    <a:pt x="6043489" y="2695076"/>
                    <a:pt x="6052382" y="2700159"/>
                    <a:pt x="6062545" y="2700159"/>
                  </a:cubicBezTo>
                  <a:cubicBezTo>
                    <a:pt x="6072708" y="2700159"/>
                    <a:pt x="6081601" y="2695076"/>
                    <a:pt x="6081601" y="2688723"/>
                  </a:cubicBezTo>
                  <a:close/>
                  <a:moveTo>
                    <a:pt x="4723547" y="2625194"/>
                  </a:moveTo>
                  <a:cubicBezTo>
                    <a:pt x="4743873" y="2616299"/>
                    <a:pt x="4760388" y="2604864"/>
                    <a:pt x="4760388" y="2599782"/>
                  </a:cubicBezTo>
                  <a:cubicBezTo>
                    <a:pt x="4760388" y="2593429"/>
                    <a:pt x="4769281" y="2589617"/>
                    <a:pt x="4779444" y="2589617"/>
                  </a:cubicBezTo>
                  <a:cubicBezTo>
                    <a:pt x="4789607" y="2589617"/>
                    <a:pt x="4798500" y="2580723"/>
                    <a:pt x="4798500" y="2569287"/>
                  </a:cubicBezTo>
                  <a:cubicBezTo>
                    <a:pt x="4798500" y="2557852"/>
                    <a:pt x="4804852" y="2554040"/>
                    <a:pt x="4813745" y="2559123"/>
                  </a:cubicBezTo>
                  <a:cubicBezTo>
                    <a:pt x="4822637" y="2565476"/>
                    <a:pt x="4823908" y="2562934"/>
                    <a:pt x="4818826" y="2552770"/>
                  </a:cubicBezTo>
                  <a:cubicBezTo>
                    <a:pt x="4811204" y="2541334"/>
                    <a:pt x="4803582" y="2542605"/>
                    <a:pt x="4785796" y="2557852"/>
                  </a:cubicBezTo>
                  <a:cubicBezTo>
                    <a:pt x="4768010" y="2574370"/>
                    <a:pt x="4761658" y="2574370"/>
                    <a:pt x="4756577" y="2561664"/>
                  </a:cubicBezTo>
                  <a:cubicBezTo>
                    <a:pt x="4751495" y="2551499"/>
                    <a:pt x="4748954" y="2552770"/>
                    <a:pt x="4748954" y="2568017"/>
                  </a:cubicBezTo>
                  <a:cubicBezTo>
                    <a:pt x="4747684" y="2579452"/>
                    <a:pt x="4742602" y="2589617"/>
                    <a:pt x="4736250" y="2589617"/>
                  </a:cubicBezTo>
                  <a:cubicBezTo>
                    <a:pt x="4729899" y="2589617"/>
                    <a:pt x="4721006" y="2579452"/>
                    <a:pt x="4718465" y="2568017"/>
                  </a:cubicBezTo>
                  <a:cubicBezTo>
                    <a:pt x="4713383" y="2550228"/>
                    <a:pt x="4712113" y="2552770"/>
                    <a:pt x="4710843" y="2574370"/>
                  </a:cubicBezTo>
                  <a:cubicBezTo>
                    <a:pt x="4710843" y="2589617"/>
                    <a:pt x="4704491" y="2602323"/>
                    <a:pt x="4698139" y="2602323"/>
                  </a:cubicBezTo>
                  <a:cubicBezTo>
                    <a:pt x="4691787" y="2602323"/>
                    <a:pt x="4689246" y="2589617"/>
                    <a:pt x="4694327" y="2574370"/>
                  </a:cubicBezTo>
                  <a:cubicBezTo>
                    <a:pt x="4698139" y="2556581"/>
                    <a:pt x="4695598" y="2550228"/>
                    <a:pt x="4686705" y="2556581"/>
                  </a:cubicBezTo>
                  <a:cubicBezTo>
                    <a:pt x="4679083" y="2560393"/>
                    <a:pt x="4671460" y="2554040"/>
                    <a:pt x="4668919" y="2542605"/>
                  </a:cubicBezTo>
                  <a:cubicBezTo>
                    <a:pt x="4665108" y="2523546"/>
                    <a:pt x="4661297" y="2523546"/>
                    <a:pt x="4647323" y="2550228"/>
                  </a:cubicBezTo>
                  <a:cubicBezTo>
                    <a:pt x="4637160" y="2568017"/>
                    <a:pt x="4635889" y="2576911"/>
                    <a:pt x="4644782" y="2571828"/>
                  </a:cubicBezTo>
                  <a:cubicBezTo>
                    <a:pt x="4652404" y="2566746"/>
                    <a:pt x="4658756" y="2571828"/>
                    <a:pt x="4658756" y="2581993"/>
                  </a:cubicBezTo>
                  <a:cubicBezTo>
                    <a:pt x="4658756" y="2593429"/>
                    <a:pt x="4651134" y="2602323"/>
                    <a:pt x="4643512" y="2602323"/>
                  </a:cubicBezTo>
                  <a:cubicBezTo>
                    <a:pt x="4630808" y="2602323"/>
                    <a:pt x="4632078" y="2606135"/>
                    <a:pt x="4644782" y="2613758"/>
                  </a:cubicBezTo>
                  <a:cubicBezTo>
                    <a:pt x="4653675" y="2620111"/>
                    <a:pt x="4662567" y="2641711"/>
                    <a:pt x="4662567" y="2660770"/>
                  </a:cubicBezTo>
                  <a:cubicBezTo>
                    <a:pt x="4662567" y="2696347"/>
                    <a:pt x="4662567" y="2696347"/>
                    <a:pt x="4675271" y="2669664"/>
                  </a:cubicBezTo>
                  <a:cubicBezTo>
                    <a:pt x="4681623" y="2653147"/>
                    <a:pt x="4704491" y="2634088"/>
                    <a:pt x="4723547" y="2625194"/>
                  </a:cubicBezTo>
                  <a:close/>
                  <a:moveTo>
                    <a:pt x="5243139" y="2641711"/>
                  </a:moveTo>
                  <a:cubicBezTo>
                    <a:pt x="5243139" y="2620111"/>
                    <a:pt x="5278710" y="2625194"/>
                    <a:pt x="5292684" y="2650605"/>
                  </a:cubicBezTo>
                  <a:cubicBezTo>
                    <a:pt x="5307929" y="2674747"/>
                    <a:pt x="5310470" y="2665853"/>
                    <a:pt x="5299036" y="2635358"/>
                  </a:cubicBezTo>
                  <a:cubicBezTo>
                    <a:pt x="5286332" y="2602323"/>
                    <a:pt x="5236787" y="2611217"/>
                    <a:pt x="5220272" y="2646794"/>
                  </a:cubicBezTo>
                  <a:cubicBezTo>
                    <a:pt x="5199945" y="2689994"/>
                    <a:pt x="5201216" y="2696347"/>
                    <a:pt x="5224083" y="2673476"/>
                  </a:cubicBezTo>
                  <a:cubicBezTo>
                    <a:pt x="5234246" y="2663311"/>
                    <a:pt x="5243139" y="2649335"/>
                    <a:pt x="5243139" y="2641711"/>
                  </a:cubicBezTo>
                  <a:close/>
                  <a:moveTo>
                    <a:pt x="4740062" y="2645523"/>
                  </a:moveTo>
                  <a:cubicBezTo>
                    <a:pt x="4743873" y="2635358"/>
                    <a:pt x="4742602" y="2630276"/>
                    <a:pt x="4734980" y="2634088"/>
                  </a:cubicBezTo>
                  <a:cubicBezTo>
                    <a:pt x="4727358" y="2637899"/>
                    <a:pt x="4722276" y="2646794"/>
                    <a:pt x="4722276" y="2654417"/>
                  </a:cubicBezTo>
                  <a:cubicBezTo>
                    <a:pt x="4722276" y="2672206"/>
                    <a:pt x="4731169" y="2668394"/>
                    <a:pt x="4740062" y="2645523"/>
                  </a:cubicBezTo>
                  <a:close/>
                  <a:moveTo>
                    <a:pt x="5999025" y="2640441"/>
                  </a:moveTo>
                  <a:cubicBezTo>
                    <a:pt x="5995214" y="2634088"/>
                    <a:pt x="5985051" y="2627735"/>
                    <a:pt x="5978699" y="2627735"/>
                  </a:cubicBezTo>
                  <a:cubicBezTo>
                    <a:pt x="5971076" y="2627735"/>
                    <a:pt x="5969806" y="2634088"/>
                    <a:pt x="5973617" y="2640441"/>
                  </a:cubicBezTo>
                  <a:cubicBezTo>
                    <a:pt x="5977428" y="2648064"/>
                    <a:pt x="5987591" y="2653147"/>
                    <a:pt x="5993943" y="2653147"/>
                  </a:cubicBezTo>
                  <a:cubicBezTo>
                    <a:pt x="6001566" y="2653147"/>
                    <a:pt x="6002836" y="2648064"/>
                    <a:pt x="5999025" y="2640441"/>
                  </a:cubicBezTo>
                  <a:close/>
                  <a:moveTo>
                    <a:pt x="5985051" y="2587076"/>
                  </a:moveTo>
                  <a:cubicBezTo>
                    <a:pt x="5993943" y="2580723"/>
                    <a:pt x="5992673" y="2576911"/>
                    <a:pt x="5979969" y="2576911"/>
                  </a:cubicBezTo>
                  <a:cubicBezTo>
                    <a:pt x="5958372" y="2576911"/>
                    <a:pt x="5926612" y="2620111"/>
                    <a:pt x="5939316" y="2632817"/>
                  </a:cubicBezTo>
                  <a:cubicBezTo>
                    <a:pt x="5943128" y="2637899"/>
                    <a:pt x="5952020" y="2631546"/>
                    <a:pt x="5959643" y="2618841"/>
                  </a:cubicBezTo>
                  <a:cubicBezTo>
                    <a:pt x="5965995" y="2606135"/>
                    <a:pt x="5977428" y="2592158"/>
                    <a:pt x="5985051" y="2587076"/>
                  </a:cubicBezTo>
                  <a:close/>
                  <a:moveTo>
                    <a:pt x="4933162" y="2608676"/>
                  </a:moveTo>
                  <a:lnTo>
                    <a:pt x="4970004" y="2616299"/>
                  </a:lnTo>
                  <a:lnTo>
                    <a:pt x="4934432" y="2595970"/>
                  </a:lnTo>
                  <a:cubicBezTo>
                    <a:pt x="4903943" y="2578181"/>
                    <a:pt x="4897591" y="2578181"/>
                    <a:pt x="4881076" y="2593429"/>
                  </a:cubicBezTo>
                  <a:cubicBezTo>
                    <a:pt x="4870913" y="2603593"/>
                    <a:pt x="4867101" y="2615029"/>
                    <a:pt x="4870913" y="2620111"/>
                  </a:cubicBezTo>
                  <a:cubicBezTo>
                    <a:pt x="4875994" y="2623923"/>
                    <a:pt x="4883617" y="2621382"/>
                    <a:pt x="4887428" y="2615029"/>
                  </a:cubicBezTo>
                  <a:cubicBezTo>
                    <a:pt x="4892509" y="2606135"/>
                    <a:pt x="4911565" y="2603593"/>
                    <a:pt x="4933162" y="2608676"/>
                  </a:cubicBezTo>
                  <a:close/>
                  <a:moveTo>
                    <a:pt x="4817556" y="2602323"/>
                  </a:moveTo>
                  <a:cubicBezTo>
                    <a:pt x="4821367" y="2594699"/>
                    <a:pt x="4816286" y="2593429"/>
                    <a:pt x="4806122" y="2597240"/>
                  </a:cubicBezTo>
                  <a:cubicBezTo>
                    <a:pt x="4783255" y="2606135"/>
                    <a:pt x="4779444" y="2615029"/>
                    <a:pt x="4797230" y="2615029"/>
                  </a:cubicBezTo>
                  <a:cubicBezTo>
                    <a:pt x="4804852" y="2615029"/>
                    <a:pt x="4813745" y="2609946"/>
                    <a:pt x="4817556" y="2602323"/>
                  </a:cubicBezTo>
                  <a:close/>
                  <a:moveTo>
                    <a:pt x="5077987" y="2594699"/>
                  </a:moveTo>
                  <a:cubicBezTo>
                    <a:pt x="5077987" y="2584534"/>
                    <a:pt x="5071635" y="2579452"/>
                    <a:pt x="5065283" y="2583264"/>
                  </a:cubicBezTo>
                  <a:cubicBezTo>
                    <a:pt x="5057661" y="2588346"/>
                    <a:pt x="5055120" y="2597240"/>
                    <a:pt x="5058931" y="2603593"/>
                  </a:cubicBezTo>
                  <a:cubicBezTo>
                    <a:pt x="5070365" y="2621382"/>
                    <a:pt x="5077987" y="2617570"/>
                    <a:pt x="5077987" y="2594699"/>
                  </a:cubicBezTo>
                  <a:close/>
                  <a:moveTo>
                    <a:pt x="3489991" y="2590887"/>
                  </a:moveTo>
                  <a:cubicBezTo>
                    <a:pt x="3489991" y="2583264"/>
                    <a:pt x="3484909" y="2574370"/>
                    <a:pt x="3477287" y="2570558"/>
                  </a:cubicBezTo>
                  <a:cubicBezTo>
                    <a:pt x="3470935" y="2566746"/>
                    <a:pt x="3464583" y="2571828"/>
                    <a:pt x="3464583" y="2581993"/>
                  </a:cubicBezTo>
                  <a:cubicBezTo>
                    <a:pt x="3464583" y="2593429"/>
                    <a:pt x="3470935" y="2602323"/>
                    <a:pt x="3477287" y="2602323"/>
                  </a:cubicBezTo>
                  <a:cubicBezTo>
                    <a:pt x="3484909" y="2602323"/>
                    <a:pt x="3489991" y="2597240"/>
                    <a:pt x="3489991" y="2590887"/>
                  </a:cubicBezTo>
                  <a:close/>
                  <a:moveTo>
                    <a:pt x="5160563" y="2589617"/>
                  </a:moveTo>
                  <a:cubicBezTo>
                    <a:pt x="5165645" y="2581993"/>
                    <a:pt x="5173267" y="2579452"/>
                    <a:pt x="5179619" y="2583264"/>
                  </a:cubicBezTo>
                  <a:cubicBezTo>
                    <a:pt x="5185971" y="2587076"/>
                    <a:pt x="5194864" y="2583264"/>
                    <a:pt x="5199945" y="2575640"/>
                  </a:cubicBezTo>
                  <a:cubicBezTo>
                    <a:pt x="5211379" y="2555311"/>
                    <a:pt x="5184701" y="2541334"/>
                    <a:pt x="5146589" y="2548958"/>
                  </a:cubicBezTo>
                  <a:cubicBezTo>
                    <a:pt x="5127533" y="2552770"/>
                    <a:pt x="5116099" y="2562934"/>
                    <a:pt x="5116099" y="2578181"/>
                  </a:cubicBezTo>
                  <a:cubicBezTo>
                    <a:pt x="5116099" y="2603593"/>
                    <a:pt x="5146589" y="2611217"/>
                    <a:pt x="5160563" y="2589617"/>
                  </a:cubicBezTo>
                  <a:close/>
                  <a:moveTo>
                    <a:pt x="8975565" y="2573099"/>
                  </a:moveTo>
                  <a:cubicBezTo>
                    <a:pt x="8983187" y="2576911"/>
                    <a:pt x="8990809" y="2570558"/>
                    <a:pt x="8990809" y="2560393"/>
                  </a:cubicBezTo>
                  <a:cubicBezTo>
                    <a:pt x="8990809" y="2533711"/>
                    <a:pt x="8903152" y="2533711"/>
                    <a:pt x="8892989" y="2560393"/>
                  </a:cubicBezTo>
                  <a:cubicBezTo>
                    <a:pt x="8882826" y="2587076"/>
                    <a:pt x="8915856" y="2604864"/>
                    <a:pt x="8939994" y="2584534"/>
                  </a:cubicBezTo>
                  <a:cubicBezTo>
                    <a:pt x="8950157" y="2575640"/>
                    <a:pt x="8966672" y="2570558"/>
                    <a:pt x="8975565" y="2573099"/>
                  </a:cubicBezTo>
                  <a:close/>
                  <a:moveTo>
                    <a:pt x="9857220" y="2574370"/>
                  </a:moveTo>
                  <a:cubicBezTo>
                    <a:pt x="9849598" y="2566746"/>
                    <a:pt x="9838164" y="2564205"/>
                    <a:pt x="9833083" y="2569287"/>
                  </a:cubicBezTo>
                  <a:cubicBezTo>
                    <a:pt x="9828001" y="2574370"/>
                    <a:pt x="9831812" y="2583264"/>
                    <a:pt x="9841975" y="2589617"/>
                  </a:cubicBezTo>
                  <a:cubicBezTo>
                    <a:pt x="9866113" y="2604864"/>
                    <a:pt x="9876276" y="2593429"/>
                    <a:pt x="9857220" y="2574370"/>
                  </a:cubicBezTo>
                  <a:close/>
                  <a:moveTo>
                    <a:pt x="2613417" y="2584534"/>
                  </a:moveTo>
                  <a:cubicBezTo>
                    <a:pt x="2613417" y="2581993"/>
                    <a:pt x="2601984" y="2576911"/>
                    <a:pt x="2588009" y="2573099"/>
                  </a:cubicBezTo>
                  <a:cubicBezTo>
                    <a:pt x="2574035" y="2569287"/>
                    <a:pt x="2565142" y="2571828"/>
                    <a:pt x="2570224" y="2578181"/>
                  </a:cubicBezTo>
                  <a:cubicBezTo>
                    <a:pt x="2576576" y="2589617"/>
                    <a:pt x="2613417" y="2594699"/>
                    <a:pt x="2613417" y="2584534"/>
                  </a:cubicBezTo>
                  <a:close/>
                  <a:moveTo>
                    <a:pt x="4304316" y="2507028"/>
                  </a:moveTo>
                  <a:cubicBezTo>
                    <a:pt x="4324642" y="2461287"/>
                    <a:pt x="4347509" y="2424439"/>
                    <a:pt x="4355131" y="2424439"/>
                  </a:cubicBezTo>
                  <a:cubicBezTo>
                    <a:pt x="4362754" y="2424439"/>
                    <a:pt x="4364024" y="2418086"/>
                    <a:pt x="4358943" y="2409192"/>
                  </a:cubicBezTo>
                  <a:cubicBezTo>
                    <a:pt x="4352591" y="2399027"/>
                    <a:pt x="4342427" y="2402839"/>
                    <a:pt x="4327183" y="2421898"/>
                  </a:cubicBezTo>
                  <a:cubicBezTo>
                    <a:pt x="4315749" y="2437145"/>
                    <a:pt x="4297964" y="2449851"/>
                    <a:pt x="4287800" y="2449851"/>
                  </a:cubicBezTo>
                  <a:cubicBezTo>
                    <a:pt x="4273826" y="2449851"/>
                    <a:pt x="4273826" y="2452392"/>
                    <a:pt x="4289071" y="2461287"/>
                  </a:cubicBezTo>
                  <a:cubicBezTo>
                    <a:pt x="4300504" y="2468910"/>
                    <a:pt x="4301775" y="2475263"/>
                    <a:pt x="4291612" y="2480346"/>
                  </a:cubicBezTo>
                  <a:cubicBezTo>
                    <a:pt x="4283989" y="2485428"/>
                    <a:pt x="4271285" y="2485428"/>
                    <a:pt x="4264933" y="2481616"/>
                  </a:cubicBezTo>
                  <a:cubicBezTo>
                    <a:pt x="4249688" y="2471451"/>
                    <a:pt x="4201413" y="2485428"/>
                    <a:pt x="4201413" y="2499405"/>
                  </a:cubicBezTo>
                  <a:cubicBezTo>
                    <a:pt x="4201413" y="2505758"/>
                    <a:pt x="4216658" y="2508299"/>
                    <a:pt x="4234444" y="2505758"/>
                  </a:cubicBezTo>
                  <a:cubicBezTo>
                    <a:pt x="4272556" y="2501946"/>
                    <a:pt x="4285260" y="2526087"/>
                    <a:pt x="4264933" y="2562934"/>
                  </a:cubicBezTo>
                  <a:cubicBezTo>
                    <a:pt x="4257311" y="2578181"/>
                    <a:pt x="4254770" y="2589617"/>
                    <a:pt x="4258581" y="2589617"/>
                  </a:cubicBezTo>
                  <a:cubicBezTo>
                    <a:pt x="4262392" y="2589617"/>
                    <a:pt x="4282719" y="2552770"/>
                    <a:pt x="4304316" y="2507028"/>
                  </a:cubicBezTo>
                  <a:close/>
                  <a:moveTo>
                    <a:pt x="6087953" y="2576911"/>
                  </a:moveTo>
                  <a:cubicBezTo>
                    <a:pt x="6091764" y="2569287"/>
                    <a:pt x="6086682" y="2568017"/>
                    <a:pt x="6076519" y="2571828"/>
                  </a:cubicBezTo>
                  <a:cubicBezTo>
                    <a:pt x="6053652" y="2580723"/>
                    <a:pt x="6049841" y="2589617"/>
                    <a:pt x="6067626" y="2589617"/>
                  </a:cubicBezTo>
                  <a:cubicBezTo>
                    <a:pt x="6075249" y="2589617"/>
                    <a:pt x="6084142" y="2584534"/>
                    <a:pt x="6087953" y="2576911"/>
                  </a:cubicBezTo>
                  <a:close/>
                  <a:moveTo>
                    <a:pt x="1800363" y="2556581"/>
                  </a:moveTo>
                  <a:cubicBezTo>
                    <a:pt x="1800363" y="2554040"/>
                    <a:pt x="1791470" y="2551499"/>
                    <a:pt x="1781307" y="2551499"/>
                  </a:cubicBezTo>
                  <a:cubicBezTo>
                    <a:pt x="1771144" y="2551499"/>
                    <a:pt x="1762251" y="2556581"/>
                    <a:pt x="1762251" y="2564205"/>
                  </a:cubicBezTo>
                  <a:cubicBezTo>
                    <a:pt x="1762251" y="2570558"/>
                    <a:pt x="1771144" y="2573099"/>
                    <a:pt x="1781307" y="2569287"/>
                  </a:cubicBezTo>
                  <a:cubicBezTo>
                    <a:pt x="1791470" y="2564205"/>
                    <a:pt x="1800363" y="2559123"/>
                    <a:pt x="1800363" y="2556581"/>
                  </a:cubicBezTo>
                  <a:close/>
                  <a:moveTo>
                    <a:pt x="2542275" y="2514652"/>
                  </a:moveTo>
                  <a:cubicBezTo>
                    <a:pt x="2534653" y="2468910"/>
                    <a:pt x="2537193" y="2465098"/>
                    <a:pt x="2558790" y="2470181"/>
                  </a:cubicBezTo>
                  <a:cubicBezTo>
                    <a:pt x="2574035" y="2475263"/>
                    <a:pt x="2584198" y="2470181"/>
                    <a:pt x="2584198" y="2460016"/>
                  </a:cubicBezTo>
                  <a:cubicBezTo>
                    <a:pt x="2584198" y="2449851"/>
                    <a:pt x="2570224" y="2442228"/>
                    <a:pt x="2551168" y="2443498"/>
                  </a:cubicBezTo>
                  <a:cubicBezTo>
                    <a:pt x="2523219" y="2443498"/>
                    <a:pt x="2518137" y="2449851"/>
                    <a:pt x="2514326" y="2485428"/>
                  </a:cubicBezTo>
                  <a:cubicBezTo>
                    <a:pt x="2510515" y="2521005"/>
                    <a:pt x="2528301" y="2564205"/>
                    <a:pt x="2544816" y="2564205"/>
                  </a:cubicBezTo>
                  <a:cubicBezTo>
                    <a:pt x="2547357" y="2564205"/>
                    <a:pt x="2546086" y="2541334"/>
                    <a:pt x="2542275" y="2514652"/>
                  </a:cubicBezTo>
                  <a:close/>
                  <a:moveTo>
                    <a:pt x="2646448" y="2554040"/>
                  </a:moveTo>
                  <a:cubicBezTo>
                    <a:pt x="2664233" y="2542605"/>
                    <a:pt x="2684559" y="2499405"/>
                    <a:pt x="2684559" y="2475263"/>
                  </a:cubicBezTo>
                  <a:cubicBezTo>
                    <a:pt x="2683289" y="2443498"/>
                    <a:pt x="2646448" y="2453663"/>
                    <a:pt x="2637555" y="2487969"/>
                  </a:cubicBezTo>
                  <a:cubicBezTo>
                    <a:pt x="2628662" y="2518463"/>
                    <a:pt x="2628662" y="2518463"/>
                    <a:pt x="2624851" y="2481616"/>
                  </a:cubicBezTo>
                  <a:lnTo>
                    <a:pt x="2622310" y="2443498"/>
                  </a:lnTo>
                  <a:lnTo>
                    <a:pt x="2617228" y="2479075"/>
                  </a:lnTo>
                  <a:cubicBezTo>
                    <a:pt x="2614688" y="2498134"/>
                    <a:pt x="2603254" y="2513381"/>
                    <a:pt x="2593091" y="2513381"/>
                  </a:cubicBezTo>
                  <a:cubicBezTo>
                    <a:pt x="2571494" y="2513381"/>
                    <a:pt x="2570224" y="2528628"/>
                    <a:pt x="2590550" y="2548958"/>
                  </a:cubicBezTo>
                  <a:cubicBezTo>
                    <a:pt x="2608336" y="2566746"/>
                    <a:pt x="2626121" y="2568017"/>
                    <a:pt x="2646448" y="2554040"/>
                  </a:cubicBezTo>
                  <a:close/>
                  <a:moveTo>
                    <a:pt x="4341157" y="2519734"/>
                  </a:moveTo>
                  <a:cubicBezTo>
                    <a:pt x="4341157" y="2513381"/>
                    <a:pt x="4334805" y="2515922"/>
                    <a:pt x="4328453" y="2526087"/>
                  </a:cubicBezTo>
                  <a:cubicBezTo>
                    <a:pt x="4322101" y="2536252"/>
                    <a:pt x="4315749" y="2551499"/>
                    <a:pt x="4315749" y="2557852"/>
                  </a:cubicBezTo>
                  <a:cubicBezTo>
                    <a:pt x="4315749" y="2565476"/>
                    <a:pt x="4322101" y="2561664"/>
                    <a:pt x="4328453" y="2551499"/>
                  </a:cubicBezTo>
                  <a:cubicBezTo>
                    <a:pt x="4334805" y="2541334"/>
                    <a:pt x="4341157" y="2527358"/>
                    <a:pt x="4341157" y="2519734"/>
                  </a:cubicBezTo>
                  <a:close/>
                  <a:moveTo>
                    <a:pt x="7095377" y="2542605"/>
                  </a:moveTo>
                  <a:cubicBezTo>
                    <a:pt x="7082674" y="2540064"/>
                    <a:pt x="7062347" y="2540064"/>
                    <a:pt x="7050914" y="2542605"/>
                  </a:cubicBezTo>
                  <a:cubicBezTo>
                    <a:pt x="7038210" y="2546417"/>
                    <a:pt x="7048373" y="2548958"/>
                    <a:pt x="7072510" y="2548958"/>
                  </a:cubicBezTo>
                  <a:cubicBezTo>
                    <a:pt x="7096648" y="2548958"/>
                    <a:pt x="7106811" y="2546417"/>
                    <a:pt x="7095377" y="2542605"/>
                  </a:cubicBezTo>
                  <a:close/>
                  <a:moveTo>
                    <a:pt x="4455493" y="2533711"/>
                  </a:moveTo>
                  <a:cubicBezTo>
                    <a:pt x="4455493" y="2531169"/>
                    <a:pt x="4446600" y="2526087"/>
                    <a:pt x="4436437" y="2521005"/>
                  </a:cubicBezTo>
                  <a:cubicBezTo>
                    <a:pt x="4426274" y="2517193"/>
                    <a:pt x="4417381" y="2519734"/>
                    <a:pt x="4417381" y="2526087"/>
                  </a:cubicBezTo>
                  <a:cubicBezTo>
                    <a:pt x="4417381" y="2533711"/>
                    <a:pt x="4426274" y="2538793"/>
                    <a:pt x="4436437" y="2538793"/>
                  </a:cubicBezTo>
                  <a:cubicBezTo>
                    <a:pt x="4446600" y="2538793"/>
                    <a:pt x="4455493" y="2536252"/>
                    <a:pt x="4455493" y="2533711"/>
                  </a:cubicBezTo>
                  <a:close/>
                  <a:moveTo>
                    <a:pt x="6475424" y="2526087"/>
                  </a:moveTo>
                  <a:cubicBezTo>
                    <a:pt x="6475424" y="2519734"/>
                    <a:pt x="6470342" y="2513381"/>
                    <a:pt x="6462720" y="2513381"/>
                  </a:cubicBezTo>
                  <a:cubicBezTo>
                    <a:pt x="6456368" y="2513381"/>
                    <a:pt x="6450016" y="2519734"/>
                    <a:pt x="6450016" y="2526087"/>
                  </a:cubicBezTo>
                  <a:cubicBezTo>
                    <a:pt x="6450016" y="2533711"/>
                    <a:pt x="6456368" y="2538793"/>
                    <a:pt x="6462720" y="2538793"/>
                  </a:cubicBezTo>
                  <a:cubicBezTo>
                    <a:pt x="6470342" y="2538793"/>
                    <a:pt x="6475424" y="2533711"/>
                    <a:pt x="6475424" y="2526087"/>
                  </a:cubicBezTo>
                  <a:close/>
                  <a:moveTo>
                    <a:pt x="6560540" y="2531169"/>
                  </a:moveTo>
                  <a:cubicBezTo>
                    <a:pt x="6556729" y="2527358"/>
                    <a:pt x="6545296" y="2526087"/>
                    <a:pt x="6536403" y="2529899"/>
                  </a:cubicBezTo>
                  <a:cubicBezTo>
                    <a:pt x="6526240" y="2533711"/>
                    <a:pt x="6530051" y="2537522"/>
                    <a:pt x="6544025" y="2537522"/>
                  </a:cubicBezTo>
                  <a:cubicBezTo>
                    <a:pt x="6558000" y="2538793"/>
                    <a:pt x="6565622" y="2534981"/>
                    <a:pt x="6560540" y="2531169"/>
                  </a:cubicBezTo>
                  <a:close/>
                  <a:moveTo>
                    <a:pt x="6669795" y="2529899"/>
                  </a:moveTo>
                  <a:cubicBezTo>
                    <a:pt x="6660902" y="2527358"/>
                    <a:pt x="6645657" y="2527358"/>
                    <a:pt x="6638035" y="2529899"/>
                  </a:cubicBezTo>
                  <a:cubicBezTo>
                    <a:pt x="6629142" y="2533711"/>
                    <a:pt x="6635494" y="2536252"/>
                    <a:pt x="6653279" y="2536252"/>
                  </a:cubicBezTo>
                  <a:cubicBezTo>
                    <a:pt x="6671065" y="2536252"/>
                    <a:pt x="6677417" y="2533711"/>
                    <a:pt x="6669795" y="2529899"/>
                  </a:cubicBezTo>
                  <a:close/>
                  <a:moveTo>
                    <a:pt x="1012717" y="2487969"/>
                  </a:moveTo>
                  <a:cubicBezTo>
                    <a:pt x="1012717" y="2457475"/>
                    <a:pt x="969524" y="2453663"/>
                    <a:pt x="941575" y="2480346"/>
                  </a:cubicBezTo>
                  <a:cubicBezTo>
                    <a:pt x="926330" y="2496863"/>
                    <a:pt x="926330" y="2499405"/>
                    <a:pt x="946656" y="2504487"/>
                  </a:cubicBezTo>
                  <a:cubicBezTo>
                    <a:pt x="994931" y="2517193"/>
                    <a:pt x="1012717" y="2513381"/>
                    <a:pt x="1012717" y="2487969"/>
                  </a:cubicBezTo>
                  <a:close/>
                  <a:moveTo>
                    <a:pt x="4397055" y="2503216"/>
                  </a:moveTo>
                  <a:cubicBezTo>
                    <a:pt x="4399595" y="2498134"/>
                    <a:pt x="4399595" y="2487969"/>
                    <a:pt x="4394514" y="2481616"/>
                  </a:cubicBezTo>
                  <a:cubicBezTo>
                    <a:pt x="4379269" y="2460016"/>
                    <a:pt x="4353861" y="2461287"/>
                    <a:pt x="4330994" y="2484157"/>
                  </a:cubicBezTo>
                  <a:cubicBezTo>
                    <a:pt x="4310668" y="2504487"/>
                    <a:pt x="4310668" y="2504487"/>
                    <a:pt x="4330994" y="2496863"/>
                  </a:cubicBezTo>
                  <a:cubicBezTo>
                    <a:pt x="4343698" y="2493052"/>
                    <a:pt x="4356402" y="2494322"/>
                    <a:pt x="4360213" y="2500675"/>
                  </a:cubicBezTo>
                  <a:cubicBezTo>
                    <a:pt x="4369106" y="2515922"/>
                    <a:pt x="4388162" y="2517193"/>
                    <a:pt x="4397055" y="2503216"/>
                  </a:cubicBezTo>
                  <a:close/>
                  <a:moveTo>
                    <a:pt x="4676542" y="2462557"/>
                  </a:moveTo>
                  <a:cubicBezTo>
                    <a:pt x="4660027" y="2446040"/>
                    <a:pt x="4656215" y="2446040"/>
                    <a:pt x="4646052" y="2462557"/>
                  </a:cubicBezTo>
                  <a:cubicBezTo>
                    <a:pt x="4637160" y="2476534"/>
                    <a:pt x="4639700" y="2482887"/>
                    <a:pt x="4652404" y="2485428"/>
                  </a:cubicBezTo>
                  <a:cubicBezTo>
                    <a:pt x="4662567" y="2487969"/>
                    <a:pt x="4671460" y="2496863"/>
                    <a:pt x="4671460" y="2504487"/>
                  </a:cubicBezTo>
                  <a:cubicBezTo>
                    <a:pt x="4671460" y="2513381"/>
                    <a:pt x="4676542" y="2512110"/>
                    <a:pt x="4684164" y="2500675"/>
                  </a:cubicBezTo>
                  <a:cubicBezTo>
                    <a:pt x="4691787" y="2487969"/>
                    <a:pt x="4690516" y="2475263"/>
                    <a:pt x="4676542" y="2462557"/>
                  </a:cubicBezTo>
                  <a:close/>
                  <a:moveTo>
                    <a:pt x="9346521" y="2508299"/>
                  </a:moveTo>
                  <a:cubicBezTo>
                    <a:pt x="9346521" y="2505758"/>
                    <a:pt x="9337628" y="2499405"/>
                    <a:pt x="9326194" y="2495593"/>
                  </a:cubicBezTo>
                  <a:cubicBezTo>
                    <a:pt x="9316031" y="2491781"/>
                    <a:pt x="9310949" y="2493052"/>
                    <a:pt x="9314761" y="2500675"/>
                  </a:cubicBezTo>
                  <a:cubicBezTo>
                    <a:pt x="9322383" y="2513381"/>
                    <a:pt x="9346521" y="2518463"/>
                    <a:pt x="9346521" y="2508299"/>
                  </a:cubicBezTo>
                  <a:close/>
                  <a:moveTo>
                    <a:pt x="784046" y="2487969"/>
                  </a:moveTo>
                  <a:cubicBezTo>
                    <a:pt x="784046" y="2481616"/>
                    <a:pt x="778964" y="2475263"/>
                    <a:pt x="771342" y="2475263"/>
                  </a:cubicBezTo>
                  <a:cubicBezTo>
                    <a:pt x="764990" y="2475263"/>
                    <a:pt x="758638" y="2481616"/>
                    <a:pt x="758638" y="2487969"/>
                  </a:cubicBezTo>
                  <a:cubicBezTo>
                    <a:pt x="758638" y="2495593"/>
                    <a:pt x="764990" y="2500675"/>
                    <a:pt x="771342" y="2500675"/>
                  </a:cubicBezTo>
                  <a:cubicBezTo>
                    <a:pt x="778964" y="2500675"/>
                    <a:pt x="784046" y="2495593"/>
                    <a:pt x="784046" y="2487969"/>
                  </a:cubicBezTo>
                  <a:close/>
                  <a:moveTo>
                    <a:pt x="834861" y="2495593"/>
                  </a:moveTo>
                  <a:cubicBezTo>
                    <a:pt x="834861" y="2481616"/>
                    <a:pt x="810724" y="2476534"/>
                    <a:pt x="803102" y="2487969"/>
                  </a:cubicBezTo>
                  <a:cubicBezTo>
                    <a:pt x="799290" y="2494322"/>
                    <a:pt x="804372" y="2500675"/>
                    <a:pt x="814535" y="2500675"/>
                  </a:cubicBezTo>
                  <a:cubicBezTo>
                    <a:pt x="825969" y="2500675"/>
                    <a:pt x="834861" y="2498134"/>
                    <a:pt x="834861" y="2495593"/>
                  </a:cubicBezTo>
                  <a:close/>
                  <a:moveTo>
                    <a:pt x="885677" y="2495593"/>
                  </a:moveTo>
                  <a:cubicBezTo>
                    <a:pt x="885677" y="2481616"/>
                    <a:pt x="861540" y="2476534"/>
                    <a:pt x="853917" y="2487969"/>
                  </a:cubicBezTo>
                  <a:cubicBezTo>
                    <a:pt x="850106" y="2494322"/>
                    <a:pt x="855188" y="2500675"/>
                    <a:pt x="865351" y="2500675"/>
                  </a:cubicBezTo>
                  <a:cubicBezTo>
                    <a:pt x="876785" y="2500675"/>
                    <a:pt x="885677" y="2498134"/>
                    <a:pt x="885677" y="2495593"/>
                  </a:cubicBezTo>
                  <a:close/>
                  <a:moveTo>
                    <a:pt x="2178941" y="2481616"/>
                  </a:moveTo>
                  <a:cubicBezTo>
                    <a:pt x="2200538" y="2481616"/>
                    <a:pt x="2219594" y="2484157"/>
                    <a:pt x="2219594" y="2487969"/>
                  </a:cubicBezTo>
                  <a:cubicBezTo>
                    <a:pt x="2219594" y="2501946"/>
                    <a:pt x="2300900" y="2490510"/>
                    <a:pt x="2305981" y="2475263"/>
                  </a:cubicBezTo>
                  <a:cubicBezTo>
                    <a:pt x="2309792" y="2463828"/>
                    <a:pt x="2300900" y="2461287"/>
                    <a:pt x="2271680" y="2465098"/>
                  </a:cubicBezTo>
                  <a:cubicBezTo>
                    <a:pt x="2246272" y="2468910"/>
                    <a:pt x="2236109" y="2466369"/>
                    <a:pt x="2243732" y="2458745"/>
                  </a:cubicBezTo>
                  <a:cubicBezTo>
                    <a:pt x="2257706" y="2444769"/>
                    <a:pt x="2247543" y="2411733"/>
                    <a:pt x="2229757" y="2411733"/>
                  </a:cubicBezTo>
                  <a:cubicBezTo>
                    <a:pt x="2223405" y="2411733"/>
                    <a:pt x="2209431" y="2420628"/>
                    <a:pt x="2199268" y="2430792"/>
                  </a:cubicBezTo>
                  <a:cubicBezTo>
                    <a:pt x="2187834" y="2440957"/>
                    <a:pt x="2184023" y="2449851"/>
                    <a:pt x="2190375" y="2449851"/>
                  </a:cubicBezTo>
                  <a:cubicBezTo>
                    <a:pt x="2196727" y="2449851"/>
                    <a:pt x="2208161" y="2443498"/>
                    <a:pt x="2217053" y="2434604"/>
                  </a:cubicBezTo>
                  <a:cubicBezTo>
                    <a:pt x="2225946" y="2425710"/>
                    <a:pt x="2232298" y="2423169"/>
                    <a:pt x="2232298" y="2426981"/>
                  </a:cubicBezTo>
                  <a:cubicBezTo>
                    <a:pt x="2232298" y="2432063"/>
                    <a:pt x="2223405" y="2443498"/>
                    <a:pt x="2213242" y="2453663"/>
                  </a:cubicBezTo>
                  <a:cubicBezTo>
                    <a:pt x="2192916" y="2475263"/>
                    <a:pt x="2138289" y="2467640"/>
                    <a:pt x="2147182" y="2444769"/>
                  </a:cubicBezTo>
                  <a:cubicBezTo>
                    <a:pt x="2150993" y="2435875"/>
                    <a:pt x="2142100" y="2429522"/>
                    <a:pt x="2129396" y="2429522"/>
                  </a:cubicBezTo>
                  <a:cubicBezTo>
                    <a:pt x="2103988" y="2429522"/>
                    <a:pt x="2097636" y="2443498"/>
                    <a:pt x="2117962" y="2456204"/>
                  </a:cubicBezTo>
                  <a:cubicBezTo>
                    <a:pt x="2124314" y="2460016"/>
                    <a:pt x="2126855" y="2472722"/>
                    <a:pt x="2123044" y="2485428"/>
                  </a:cubicBezTo>
                  <a:cubicBezTo>
                    <a:pt x="2117962" y="2498134"/>
                    <a:pt x="2120503" y="2501946"/>
                    <a:pt x="2126855" y="2494322"/>
                  </a:cubicBezTo>
                  <a:cubicBezTo>
                    <a:pt x="2131937" y="2486699"/>
                    <a:pt x="2156074" y="2481616"/>
                    <a:pt x="2178941" y="2481616"/>
                  </a:cubicBezTo>
                  <a:close/>
                  <a:moveTo>
                    <a:pt x="4506309" y="2430792"/>
                  </a:moveTo>
                  <a:cubicBezTo>
                    <a:pt x="4519013" y="2397757"/>
                    <a:pt x="4522824" y="2326604"/>
                    <a:pt x="4510120" y="2358368"/>
                  </a:cubicBezTo>
                  <a:cubicBezTo>
                    <a:pt x="4507579" y="2365992"/>
                    <a:pt x="4498686" y="2371074"/>
                    <a:pt x="4493605" y="2367263"/>
                  </a:cubicBezTo>
                  <a:cubicBezTo>
                    <a:pt x="4487253" y="2363451"/>
                    <a:pt x="4479630" y="2365992"/>
                    <a:pt x="4474549" y="2373616"/>
                  </a:cubicBezTo>
                  <a:cubicBezTo>
                    <a:pt x="4470738" y="2379969"/>
                    <a:pt x="4472008" y="2386322"/>
                    <a:pt x="4478360" y="2386322"/>
                  </a:cubicBezTo>
                  <a:cubicBezTo>
                    <a:pt x="4502497" y="2386322"/>
                    <a:pt x="4491064" y="2452392"/>
                    <a:pt x="4466926" y="2458745"/>
                  </a:cubicBezTo>
                  <a:cubicBezTo>
                    <a:pt x="4442789" y="2465098"/>
                    <a:pt x="4436437" y="2477804"/>
                    <a:pt x="4450411" y="2491781"/>
                  </a:cubicBezTo>
                  <a:cubicBezTo>
                    <a:pt x="4461845" y="2503216"/>
                    <a:pt x="4491064" y="2470181"/>
                    <a:pt x="4506309" y="2430792"/>
                  </a:cubicBezTo>
                  <a:close/>
                  <a:moveTo>
                    <a:pt x="8711322" y="2487969"/>
                  </a:moveTo>
                  <a:cubicBezTo>
                    <a:pt x="8711322" y="2481616"/>
                    <a:pt x="8689725" y="2476534"/>
                    <a:pt x="8664317" y="2476534"/>
                  </a:cubicBezTo>
                  <a:lnTo>
                    <a:pt x="8616042" y="2479075"/>
                  </a:lnTo>
                  <a:lnTo>
                    <a:pt x="8660506" y="2487969"/>
                  </a:lnTo>
                  <a:cubicBezTo>
                    <a:pt x="8684644" y="2493052"/>
                    <a:pt x="8706240" y="2498134"/>
                    <a:pt x="8708781" y="2499405"/>
                  </a:cubicBezTo>
                  <a:cubicBezTo>
                    <a:pt x="8710052" y="2499405"/>
                    <a:pt x="8711322" y="2495593"/>
                    <a:pt x="8711322" y="2487969"/>
                  </a:cubicBezTo>
                  <a:close/>
                  <a:moveTo>
                    <a:pt x="682414" y="2482887"/>
                  </a:moveTo>
                  <a:cubicBezTo>
                    <a:pt x="682414" y="2479075"/>
                    <a:pt x="677332" y="2472722"/>
                    <a:pt x="669710" y="2468910"/>
                  </a:cubicBezTo>
                  <a:cubicBezTo>
                    <a:pt x="663358" y="2465098"/>
                    <a:pt x="657006" y="2467640"/>
                    <a:pt x="657006" y="2473993"/>
                  </a:cubicBezTo>
                  <a:cubicBezTo>
                    <a:pt x="657006" y="2481616"/>
                    <a:pt x="663358" y="2487969"/>
                    <a:pt x="669710" y="2487969"/>
                  </a:cubicBezTo>
                  <a:cubicBezTo>
                    <a:pt x="677332" y="2487969"/>
                    <a:pt x="682414" y="2485428"/>
                    <a:pt x="682414" y="2482887"/>
                  </a:cubicBezTo>
                  <a:close/>
                  <a:moveTo>
                    <a:pt x="4747684" y="2468910"/>
                  </a:moveTo>
                  <a:cubicBezTo>
                    <a:pt x="4747684" y="2466369"/>
                    <a:pt x="4740062" y="2462557"/>
                    <a:pt x="4731169" y="2458745"/>
                  </a:cubicBezTo>
                  <a:cubicBezTo>
                    <a:pt x="4721006" y="2454934"/>
                    <a:pt x="4713383" y="2460016"/>
                    <a:pt x="4713383" y="2468910"/>
                  </a:cubicBezTo>
                  <a:cubicBezTo>
                    <a:pt x="4713383" y="2477804"/>
                    <a:pt x="4721006" y="2482887"/>
                    <a:pt x="4731169" y="2479075"/>
                  </a:cubicBezTo>
                  <a:cubicBezTo>
                    <a:pt x="4740062" y="2475263"/>
                    <a:pt x="4747684" y="2471451"/>
                    <a:pt x="4747684" y="2468910"/>
                  </a:cubicBezTo>
                  <a:close/>
                  <a:moveTo>
                    <a:pt x="3807590" y="2457475"/>
                  </a:moveTo>
                  <a:cubicBezTo>
                    <a:pt x="3779642" y="2442228"/>
                    <a:pt x="3759315" y="2440957"/>
                    <a:pt x="3693255" y="2448581"/>
                  </a:cubicBezTo>
                  <a:cubicBezTo>
                    <a:pt x="3657683" y="2453663"/>
                    <a:pt x="3713581" y="2468910"/>
                    <a:pt x="3778371" y="2471451"/>
                  </a:cubicBezTo>
                  <a:cubicBezTo>
                    <a:pt x="3836809" y="2475263"/>
                    <a:pt x="3838080" y="2473993"/>
                    <a:pt x="3807590" y="2457475"/>
                  </a:cubicBezTo>
                  <a:close/>
                  <a:moveTo>
                    <a:pt x="4014665" y="2466369"/>
                  </a:moveTo>
                  <a:cubicBezTo>
                    <a:pt x="4005772" y="2463828"/>
                    <a:pt x="3987987" y="2463828"/>
                    <a:pt x="3976553" y="2466369"/>
                  </a:cubicBezTo>
                  <a:cubicBezTo>
                    <a:pt x="3963849" y="2470181"/>
                    <a:pt x="3971471" y="2472722"/>
                    <a:pt x="3991798" y="2472722"/>
                  </a:cubicBezTo>
                  <a:cubicBezTo>
                    <a:pt x="4013395" y="2472722"/>
                    <a:pt x="4022287" y="2470181"/>
                    <a:pt x="4014665" y="2466369"/>
                  </a:cubicBezTo>
                  <a:close/>
                  <a:moveTo>
                    <a:pt x="4121378" y="2467640"/>
                  </a:moveTo>
                  <a:cubicBezTo>
                    <a:pt x="4117567" y="2463828"/>
                    <a:pt x="4106134" y="2462557"/>
                    <a:pt x="4097241" y="2466369"/>
                  </a:cubicBezTo>
                  <a:cubicBezTo>
                    <a:pt x="4087078" y="2470181"/>
                    <a:pt x="4090889" y="2473993"/>
                    <a:pt x="4104863" y="2473993"/>
                  </a:cubicBezTo>
                  <a:cubicBezTo>
                    <a:pt x="4118837" y="2475263"/>
                    <a:pt x="4126460" y="2471451"/>
                    <a:pt x="4121378" y="2467640"/>
                  </a:cubicBezTo>
                  <a:close/>
                  <a:moveTo>
                    <a:pt x="7059806" y="2462557"/>
                  </a:moveTo>
                  <a:cubicBezTo>
                    <a:pt x="7059806" y="2456204"/>
                    <a:pt x="7053454" y="2449851"/>
                    <a:pt x="7045832" y="2449851"/>
                  </a:cubicBezTo>
                  <a:cubicBezTo>
                    <a:pt x="7039480" y="2449851"/>
                    <a:pt x="7036939" y="2456204"/>
                    <a:pt x="7040750" y="2462557"/>
                  </a:cubicBezTo>
                  <a:cubicBezTo>
                    <a:pt x="7044562" y="2470181"/>
                    <a:pt x="7050914" y="2475263"/>
                    <a:pt x="7054725" y="2475263"/>
                  </a:cubicBezTo>
                  <a:cubicBezTo>
                    <a:pt x="7057266" y="2475263"/>
                    <a:pt x="7059806" y="2470181"/>
                    <a:pt x="7059806" y="2462557"/>
                  </a:cubicBezTo>
                  <a:close/>
                  <a:moveTo>
                    <a:pt x="7260529" y="2466369"/>
                  </a:moveTo>
                  <a:cubicBezTo>
                    <a:pt x="7247825" y="2463828"/>
                    <a:pt x="7227499" y="2463828"/>
                    <a:pt x="7216065" y="2466369"/>
                  </a:cubicBezTo>
                  <a:cubicBezTo>
                    <a:pt x="7203361" y="2470181"/>
                    <a:pt x="7213524" y="2472722"/>
                    <a:pt x="7237662" y="2472722"/>
                  </a:cubicBezTo>
                  <a:cubicBezTo>
                    <a:pt x="7261799" y="2472722"/>
                    <a:pt x="7271963" y="2470181"/>
                    <a:pt x="7260529" y="2466369"/>
                  </a:cubicBezTo>
                  <a:close/>
                  <a:moveTo>
                    <a:pt x="7368513" y="2466369"/>
                  </a:moveTo>
                  <a:cubicBezTo>
                    <a:pt x="7359620" y="2463828"/>
                    <a:pt x="7341834" y="2463828"/>
                    <a:pt x="7330401" y="2466369"/>
                  </a:cubicBezTo>
                  <a:cubicBezTo>
                    <a:pt x="7317697" y="2470181"/>
                    <a:pt x="7325319" y="2472722"/>
                    <a:pt x="7345646" y="2472722"/>
                  </a:cubicBezTo>
                  <a:cubicBezTo>
                    <a:pt x="7367242" y="2472722"/>
                    <a:pt x="7376135" y="2470181"/>
                    <a:pt x="7368513" y="2466369"/>
                  </a:cubicBezTo>
                  <a:close/>
                  <a:moveTo>
                    <a:pt x="9867383" y="2449851"/>
                  </a:moveTo>
                  <a:cubicBezTo>
                    <a:pt x="9857220" y="2443498"/>
                    <a:pt x="9834353" y="2438416"/>
                    <a:pt x="9816567" y="2438416"/>
                  </a:cubicBezTo>
                  <a:cubicBezTo>
                    <a:pt x="9787348" y="2438416"/>
                    <a:pt x="9787348" y="2439687"/>
                    <a:pt x="9810215" y="2449851"/>
                  </a:cubicBezTo>
                  <a:cubicBezTo>
                    <a:pt x="9824190" y="2456204"/>
                    <a:pt x="9847057" y="2461287"/>
                    <a:pt x="9861031" y="2461287"/>
                  </a:cubicBezTo>
                  <a:cubicBezTo>
                    <a:pt x="9882628" y="2462557"/>
                    <a:pt x="9882628" y="2460016"/>
                    <a:pt x="9867383" y="2449851"/>
                  </a:cubicBezTo>
                  <a:close/>
                  <a:moveTo>
                    <a:pt x="10134167" y="2440957"/>
                  </a:moveTo>
                  <a:cubicBezTo>
                    <a:pt x="10134167" y="2419357"/>
                    <a:pt x="10069376" y="2372345"/>
                    <a:pt x="10046509" y="2376157"/>
                  </a:cubicBezTo>
                  <a:cubicBezTo>
                    <a:pt x="10024912" y="2381239"/>
                    <a:pt x="10013479" y="2415545"/>
                    <a:pt x="10024912" y="2444769"/>
                  </a:cubicBezTo>
                  <a:cubicBezTo>
                    <a:pt x="10033805" y="2467640"/>
                    <a:pt x="10134167" y="2463828"/>
                    <a:pt x="10134167" y="2440957"/>
                  </a:cubicBezTo>
                  <a:close/>
                  <a:moveTo>
                    <a:pt x="9111497" y="2424439"/>
                  </a:moveTo>
                  <a:cubicBezTo>
                    <a:pt x="9106415" y="2410463"/>
                    <a:pt x="9108956" y="2399027"/>
                    <a:pt x="9116579" y="2399027"/>
                  </a:cubicBezTo>
                  <a:cubicBezTo>
                    <a:pt x="9124201" y="2399027"/>
                    <a:pt x="9126742" y="2390133"/>
                    <a:pt x="9122931" y="2379969"/>
                  </a:cubicBezTo>
                  <a:cubicBezTo>
                    <a:pt x="9111497" y="2352015"/>
                    <a:pt x="9083548" y="2357098"/>
                    <a:pt x="9075926" y="2387592"/>
                  </a:cubicBezTo>
                  <a:cubicBezTo>
                    <a:pt x="9067033" y="2421898"/>
                    <a:pt x="9077196" y="2449851"/>
                    <a:pt x="9101334" y="2449851"/>
                  </a:cubicBezTo>
                  <a:cubicBezTo>
                    <a:pt x="9114038" y="2449851"/>
                    <a:pt x="9116579" y="2442228"/>
                    <a:pt x="9111497" y="2424439"/>
                  </a:cubicBezTo>
                  <a:close/>
                  <a:moveTo>
                    <a:pt x="3622112" y="2419357"/>
                  </a:moveTo>
                  <a:cubicBezTo>
                    <a:pt x="3615760" y="2401569"/>
                    <a:pt x="3578919" y="2379969"/>
                    <a:pt x="3578919" y="2393945"/>
                  </a:cubicBezTo>
                  <a:cubicBezTo>
                    <a:pt x="3578919" y="2404110"/>
                    <a:pt x="3609408" y="2435875"/>
                    <a:pt x="3619572" y="2437145"/>
                  </a:cubicBezTo>
                  <a:cubicBezTo>
                    <a:pt x="3624653" y="2437145"/>
                    <a:pt x="3625924" y="2429522"/>
                    <a:pt x="3622112" y="2419357"/>
                  </a:cubicBezTo>
                  <a:close/>
                  <a:moveTo>
                    <a:pt x="4264933" y="2432063"/>
                  </a:moveTo>
                  <a:cubicBezTo>
                    <a:pt x="4264933" y="2428251"/>
                    <a:pt x="4259852" y="2421898"/>
                    <a:pt x="4252229" y="2418086"/>
                  </a:cubicBezTo>
                  <a:cubicBezTo>
                    <a:pt x="4245877" y="2414275"/>
                    <a:pt x="4239525" y="2416816"/>
                    <a:pt x="4239525" y="2423169"/>
                  </a:cubicBezTo>
                  <a:cubicBezTo>
                    <a:pt x="4239525" y="2430792"/>
                    <a:pt x="4245877" y="2437145"/>
                    <a:pt x="4252229" y="2437145"/>
                  </a:cubicBezTo>
                  <a:cubicBezTo>
                    <a:pt x="4259852" y="2437145"/>
                    <a:pt x="4264933" y="2434604"/>
                    <a:pt x="4264933" y="2432063"/>
                  </a:cubicBezTo>
                  <a:close/>
                  <a:moveTo>
                    <a:pt x="8988269" y="2421898"/>
                  </a:moveTo>
                  <a:cubicBezTo>
                    <a:pt x="8997161" y="2413004"/>
                    <a:pt x="9003513" y="2396486"/>
                    <a:pt x="9003513" y="2383780"/>
                  </a:cubicBezTo>
                  <a:cubicBezTo>
                    <a:pt x="9003513" y="2348204"/>
                    <a:pt x="8919667" y="2352015"/>
                    <a:pt x="8900611" y="2388863"/>
                  </a:cubicBezTo>
                  <a:cubicBezTo>
                    <a:pt x="8887907" y="2413004"/>
                    <a:pt x="8889178" y="2414275"/>
                    <a:pt x="8909504" y="2406651"/>
                  </a:cubicBezTo>
                  <a:cubicBezTo>
                    <a:pt x="8936182" y="2396486"/>
                    <a:pt x="8939994" y="2395216"/>
                    <a:pt x="8962861" y="2397757"/>
                  </a:cubicBezTo>
                  <a:cubicBezTo>
                    <a:pt x="8970483" y="2397757"/>
                    <a:pt x="8978105" y="2404110"/>
                    <a:pt x="8978105" y="2410463"/>
                  </a:cubicBezTo>
                  <a:cubicBezTo>
                    <a:pt x="8978105" y="2416816"/>
                    <a:pt x="8965401" y="2419357"/>
                    <a:pt x="8950157" y="2414275"/>
                  </a:cubicBezTo>
                  <a:cubicBezTo>
                    <a:pt x="8932371" y="2410463"/>
                    <a:pt x="8926019" y="2411733"/>
                    <a:pt x="8932371" y="2421898"/>
                  </a:cubicBezTo>
                  <a:cubicBezTo>
                    <a:pt x="8943805" y="2440957"/>
                    <a:pt x="8969213" y="2440957"/>
                    <a:pt x="8988269" y="2421898"/>
                  </a:cubicBezTo>
                  <a:close/>
                  <a:moveTo>
                    <a:pt x="9948689" y="2404110"/>
                  </a:moveTo>
                  <a:cubicBezTo>
                    <a:pt x="9958852" y="2364721"/>
                    <a:pt x="9952500" y="2354557"/>
                    <a:pt x="9924551" y="2365992"/>
                  </a:cubicBezTo>
                  <a:cubicBezTo>
                    <a:pt x="9896602" y="2376157"/>
                    <a:pt x="9885169" y="2411733"/>
                    <a:pt x="9906766" y="2425710"/>
                  </a:cubicBezTo>
                  <a:cubicBezTo>
                    <a:pt x="9934714" y="2442228"/>
                    <a:pt x="9939796" y="2439687"/>
                    <a:pt x="9948689" y="2404110"/>
                  </a:cubicBezTo>
                  <a:close/>
                  <a:moveTo>
                    <a:pt x="5048768" y="2382510"/>
                  </a:moveTo>
                  <a:cubicBezTo>
                    <a:pt x="5030983" y="2376157"/>
                    <a:pt x="5019549" y="2377427"/>
                    <a:pt x="5017008" y="2386322"/>
                  </a:cubicBezTo>
                  <a:cubicBezTo>
                    <a:pt x="5013197" y="2396486"/>
                    <a:pt x="5006845" y="2395216"/>
                    <a:pt x="4994141" y="2385051"/>
                  </a:cubicBezTo>
                  <a:cubicBezTo>
                    <a:pt x="4980167" y="2373616"/>
                    <a:pt x="4976356" y="2374886"/>
                    <a:pt x="4976356" y="2388863"/>
                  </a:cubicBezTo>
                  <a:cubicBezTo>
                    <a:pt x="4976356" y="2418086"/>
                    <a:pt x="4986519" y="2421898"/>
                    <a:pt x="5033523" y="2406651"/>
                  </a:cubicBezTo>
                  <a:cubicBezTo>
                    <a:pt x="5074176" y="2393945"/>
                    <a:pt x="5075446" y="2392674"/>
                    <a:pt x="5048768" y="2382510"/>
                  </a:cubicBezTo>
                  <a:close/>
                  <a:moveTo>
                    <a:pt x="9859761" y="2399027"/>
                  </a:moveTo>
                  <a:cubicBezTo>
                    <a:pt x="9878817" y="2379969"/>
                    <a:pt x="9841975" y="2383780"/>
                    <a:pt x="9797511" y="2406651"/>
                  </a:cubicBezTo>
                  <a:lnTo>
                    <a:pt x="9759399" y="2424439"/>
                  </a:lnTo>
                  <a:lnTo>
                    <a:pt x="9803863" y="2418086"/>
                  </a:lnTo>
                  <a:cubicBezTo>
                    <a:pt x="9828001" y="2414275"/>
                    <a:pt x="9853409" y="2405380"/>
                    <a:pt x="9859761" y="2399027"/>
                  </a:cubicBezTo>
                  <a:close/>
                  <a:moveTo>
                    <a:pt x="4403407" y="2402839"/>
                  </a:moveTo>
                  <a:cubicBezTo>
                    <a:pt x="4398325" y="2367263"/>
                    <a:pt x="4405947" y="2360910"/>
                    <a:pt x="4433896" y="2373616"/>
                  </a:cubicBezTo>
                  <a:cubicBezTo>
                    <a:pt x="4458034" y="2385051"/>
                    <a:pt x="4459304" y="2385051"/>
                    <a:pt x="4441518" y="2371074"/>
                  </a:cubicBezTo>
                  <a:cubicBezTo>
                    <a:pt x="4412299" y="2346933"/>
                    <a:pt x="4402136" y="2310086"/>
                    <a:pt x="4423733" y="2310086"/>
                  </a:cubicBezTo>
                  <a:cubicBezTo>
                    <a:pt x="4445330" y="2310086"/>
                    <a:pt x="4446600" y="2302462"/>
                    <a:pt x="4428814" y="2265615"/>
                  </a:cubicBezTo>
                  <a:cubicBezTo>
                    <a:pt x="4417381" y="2241474"/>
                    <a:pt x="4417381" y="2241474"/>
                    <a:pt x="4422462" y="2268156"/>
                  </a:cubicBezTo>
                  <a:cubicBezTo>
                    <a:pt x="4427544" y="2298650"/>
                    <a:pt x="4409759" y="2310086"/>
                    <a:pt x="4356402" y="2310086"/>
                  </a:cubicBezTo>
                  <a:cubicBezTo>
                    <a:pt x="4329723" y="2310086"/>
                    <a:pt x="4325912" y="2312627"/>
                    <a:pt x="4341157" y="2322792"/>
                  </a:cubicBezTo>
                  <a:cubicBezTo>
                    <a:pt x="4351320" y="2329145"/>
                    <a:pt x="4371647" y="2331686"/>
                    <a:pt x="4385621" y="2327874"/>
                  </a:cubicBezTo>
                  <a:cubicBezTo>
                    <a:pt x="4408488" y="2321521"/>
                    <a:pt x="4408488" y="2324062"/>
                    <a:pt x="4381810" y="2346933"/>
                  </a:cubicBezTo>
                  <a:cubicBezTo>
                    <a:pt x="4356402" y="2369804"/>
                    <a:pt x="4355131" y="2373616"/>
                    <a:pt x="4374187" y="2391404"/>
                  </a:cubicBezTo>
                  <a:cubicBezTo>
                    <a:pt x="4395784" y="2413004"/>
                    <a:pt x="4405947" y="2416816"/>
                    <a:pt x="4403407" y="2402839"/>
                  </a:cubicBezTo>
                  <a:close/>
                  <a:moveTo>
                    <a:pt x="5160563" y="2385051"/>
                  </a:moveTo>
                  <a:cubicBezTo>
                    <a:pt x="5155481" y="2378698"/>
                    <a:pt x="5138966" y="2373616"/>
                    <a:pt x="5121181" y="2373616"/>
                  </a:cubicBezTo>
                  <a:cubicBezTo>
                    <a:pt x="5102125" y="2373616"/>
                    <a:pt x="5091962" y="2378698"/>
                    <a:pt x="5097043" y="2386322"/>
                  </a:cubicBezTo>
                  <a:cubicBezTo>
                    <a:pt x="5102125" y="2393945"/>
                    <a:pt x="5117370" y="2396486"/>
                    <a:pt x="5131344" y="2391404"/>
                  </a:cubicBezTo>
                  <a:cubicBezTo>
                    <a:pt x="5150400" y="2386322"/>
                    <a:pt x="5154211" y="2387592"/>
                    <a:pt x="5147859" y="2399027"/>
                  </a:cubicBezTo>
                  <a:cubicBezTo>
                    <a:pt x="5141507" y="2410463"/>
                    <a:pt x="5142777" y="2413004"/>
                    <a:pt x="5152941" y="2406651"/>
                  </a:cubicBezTo>
                  <a:cubicBezTo>
                    <a:pt x="5160563" y="2401569"/>
                    <a:pt x="5164374" y="2391404"/>
                    <a:pt x="5160563" y="2385051"/>
                  </a:cubicBezTo>
                  <a:close/>
                  <a:moveTo>
                    <a:pt x="5206297" y="2382510"/>
                  </a:moveTo>
                  <a:cubicBezTo>
                    <a:pt x="5193593" y="2371074"/>
                    <a:pt x="5192323" y="2372345"/>
                    <a:pt x="5199945" y="2390133"/>
                  </a:cubicBezTo>
                  <a:cubicBezTo>
                    <a:pt x="5203757" y="2402839"/>
                    <a:pt x="5211379" y="2409192"/>
                    <a:pt x="5215190" y="2405380"/>
                  </a:cubicBezTo>
                  <a:cubicBezTo>
                    <a:pt x="5219001" y="2401569"/>
                    <a:pt x="5215190" y="2391404"/>
                    <a:pt x="5206297" y="2382510"/>
                  </a:cubicBezTo>
                  <a:close/>
                  <a:moveTo>
                    <a:pt x="8576660" y="2391404"/>
                  </a:moveTo>
                  <a:cubicBezTo>
                    <a:pt x="8580471" y="2381239"/>
                    <a:pt x="8579201" y="2376157"/>
                    <a:pt x="8571578" y="2379969"/>
                  </a:cubicBezTo>
                  <a:cubicBezTo>
                    <a:pt x="8563956" y="2383780"/>
                    <a:pt x="8558874" y="2392674"/>
                    <a:pt x="8558874" y="2400298"/>
                  </a:cubicBezTo>
                  <a:cubicBezTo>
                    <a:pt x="8558874" y="2418086"/>
                    <a:pt x="8567767" y="2414275"/>
                    <a:pt x="8576660" y="2391404"/>
                  </a:cubicBezTo>
                  <a:close/>
                  <a:moveTo>
                    <a:pt x="1304908" y="2360910"/>
                  </a:moveTo>
                  <a:cubicBezTo>
                    <a:pt x="1304908" y="2338039"/>
                    <a:pt x="1296016" y="2335498"/>
                    <a:pt x="1203277" y="2335498"/>
                  </a:cubicBezTo>
                  <a:cubicBezTo>
                    <a:pt x="1147379" y="2335498"/>
                    <a:pt x="1101645" y="2331686"/>
                    <a:pt x="1101645" y="2326604"/>
                  </a:cubicBezTo>
                  <a:cubicBezTo>
                    <a:pt x="1101645" y="2320251"/>
                    <a:pt x="1125782" y="2317709"/>
                    <a:pt x="1155002" y="2318980"/>
                  </a:cubicBezTo>
                  <a:cubicBezTo>
                    <a:pt x="1242659" y="2321521"/>
                    <a:pt x="1306179" y="2306274"/>
                    <a:pt x="1293475" y="2285944"/>
                  </a:cubicBezTo>
                  <a:cubicBezTo>
                    <a:pt x="1285852" y="2274509"/>
                    <a:pt x="1245200" y="2266886"/>
                    <a:pt x="1166435" y="2261803"/>
                  </a:cubicBezTo>
                  <a:cubicBezTo>
                    <a:pt x="1054640" y="2255450"/>
                    <a:pt x="1050829" y="2256721"/>
                    <a:pt x="1050829" y="2283403"/>
                  </a:cubicBezTo>
                  <a:cubicBezTo>
                    <a:pt x="1050829" y="2297380"/>
                    <a:pt x="1055911" y="2310086"/>
                    <a:pt x="1060992" y="2310086"/>
                  </a:cubicBezTo>
                  <a:cubicBezTo>
                    <a:pt x="1067344" y="2310086"/>
                    <a:pt x="1069885" y="2327874"/>
                    <a:pt x="1066074" y="2348204"/>
                  </a:cubicBezTo>
                  <a:lnTo>
                    <a:pt x="1060992" y="2386322"/>
                  </a:lnTo>
                  <a:lnTo>
                    <a:pt x="1182950" y="2386322"/>
                  </a:lnTo>
                  <a:cubicBezTo>
                    <a:pt x="1296016" y="2386322"/>
                    <a:pt x="1304908" y="2385051"/>
                    <a:pt x="1304908" y="2360910"/>
                  </a:cubicBezTo>
                  <a:close/>
                  <a:moveTo>
                    <a:pt x="2372042" y="2373616"/>
                  </a:moveTo>
                  <a:cubicBezTo>
                    <a:pt x="2372042" y="2367263"/>
                    <a:pt x="2366960" y="2360910"/>
                    <a:pt x="2359338" y="2360910"/>
                  </a:cubicBezTo>
                  <a:cubicBezTo>
                    <a:pt x="2352986" y="2360910"/>
                    <a:pt x="2346634" y="2367263"/>
                    <a:pt x="2346634" y="2373616"/>
                  </a:cubicBezTo>
                  <a:cubicBezTo>
                    <a:pt x="2346634" y="2381239"/>
                    <a:pt x="2352986" y="2386322"/>
                    <a:pt x="2359338" y="2386322"/>
                  </a:cubicBezTo>
                  <a:cubicBezTo>
                    <a:pt x="2366960" y="2386322"/>
                    <a:pt x="2372042" y="2381239"/>
                    <a:pt x="2372042" y="2373616"/>
                  </a:cubicBezTo>
                  <a:close/>
                  <a:moveTo>
                    <a:pt x="7266881" y="2377427"/>
                  </a:moveTo>
                  <a:cubicBezTo>
                    <a:pt x="7257988" y="2374886"/>
                    <a:pt x="7242744" y="2374886"/>
                    <a:pt x="7235121" y="2377427"/>
                  </a:cubicBezTo>
                  <a:cubicBezTo>
                    <a:pt x="7226228" y="2381239"/>
                    <a:pt x="7232580" y="2383780"/>
                    <a:pt x="7250366" y="2383780"/>
                  </a:cubicBezTo>
                  <a:cubicBezTo>
                    <a:pt x="7268151" y="2383780"/>
                    <a:pt x="7274503" y="2381239"/>
                    <a:pt x="7266881" y="2377427"/>
                  </a:cubicBezTo>
                  <a:close/>
                  <a:moveTo>
                    <a:pt x="9826731" y="2352015"/>
                  </a:moveTo>
                  <a:cubicBezTo>
                    <a:pt x="9834353" y="2340580"/>
                    <a:pt x="9841975" y="2336768"/>
                    <a:pt x="9841975" y="2345662"/>
                  </a:cubicBezTo>
                  <a:cubicBezTo>
                    <a:pt x="9841975" y="2363451"/>
                    <a:pt x="9876276" y="2352015"/>
                    <a:pt x="9883898" y="2331686"/>
                  </a:cubicBezTo>
                  <a:cubicBezTo>
                    <a:pt x="9890250" y="2315168"/>
                    <a:pt x="9736532" y="2308815"/>
                    <a:pt x="9721288" y="2325333"/>
                  </a:cubicBezTo>
                  <a:cubicBezTo>
                    <a:pt x="9717476" y="2329145"/>
                    <a:pt x="9721288" y="2345662"/>
                    <a:pt x="9730180" y="2359639"/>
                  </a:cubicBezTo>
                  <a:cubicBezTo>
                    <a:pt x="9749236" y="2391404"/>
                    <a:pt x="9798782" y="2386322"/>
                    <a:pt x="9826731" y="2352015"/>
                  </a:cubicBezTo>
                  <a:close/>
                  <a:moveTo>
                    <a:pt x="2344093" y="2330415"/>
                  </a:moveTo>
                  <a:cubicBezTo>
                    <a:pt x="2344093" y="2308815"/>
                    <a:pt x="2336471" y="2299921"/>
                    <a:pt x="2321226" y="2301192"/>
                  </a:cubicBezTo>
                  <a:cubicBezTo>
                    <a:pt x="2308522" y="2302462"/>
                    <a:pt x="2300900" y="2310086"/>
                    <a:pt x="2304711" y="2318980"/>
                  </a:cubicBezTo>
                  <a:cubicBezTo>
                    <a:pt x="2308522" y="2330415"/>
                    <a:pt x="2299629" y="2335498"/>
                    <a:pt x="2276762" y="2335498"/>
                  </a:cubicBezTo>
                  <a:cubicBezTo>
                    <a:pt x="2256436" y="2335498"/>
                    <a:pt x="2246272" y="2340580"/>
                    <a:pt x="2251354" y="2349474"/>
                  </a:cubicBezTo>
                  <a:cubicBezTo>
                    <a:pt x="2256436" y="2357098"/>
                    <a:pt x="2275492" y="2358368"/>
                    <a:pt x="2298359" y="2354557"/>
                  </a:cubicBezTo>
                  <a:cubicBezTo>
                    <a:pt x="2327578" y="2346933"/>
                    <a:pt x="2335200" y="2349474"/>
                    <a:pt x="2327578" y="2360910"/>
                  </a:cubicBezTo>
                  <a:cubicBezTo>
                    <a:pt x="2321226" y="2371074"/>
                    <a:pt x="2322496" y="2374886"/>
                    <a:pt x="2330119" y="2369804"/>
                  </a:cubicBezTo>
                  <a:cubicBezTo>
                    <a:pt x="2337741" y="2364721"/>
                    <a:pt x="2344093" y="2346933"/>
                    <a:pt x="2344093" y="2330415"/>
                  </a:cubicBezTo>
                  <a:close/>
                  <a:moveTo>
                    <a:pt x="3676739" y="2344392"/>
                  </a:moveTo>
                  <a:cubicBezTo>
                    <a:pt x="3669117" y="2320251"/>
                    <a:pt x="3647520" y="2321521"/>
                    <a:pt x="3647520" y="2346933"/>
                  </a:cubicBezTo>
                  <a:cubicBezTo>
                    <a:pt x="3647520" y="2360910"/>
                    <a:pt x="3653872" y="2368533"/>
                    <a:pt x="3665306" y="2364721"/>
                  </a:cubicBezTo>
                  <a:cubicBezTo>
                    <a:pt x="3674199" y="2360910"/>
                    <a:pt x="3679280" y="2352015"/>
                    <a:pt x="3676739" y="2344392"/>
                  </a:cubicBezTo>
                  <a:close/>
                  <a:moveTo>
                    <a:pt x="2201809" y="2348204"/>
                  </a:moveTo>
                  <a:cubicBezTo>
                    <a:pt x="2219594" y="2348204"/>
                    <a:pt x="2231028" y="2343121"/>
                    <a:pt x="2227217" y="2336768"/>
                  </a:cubicBezTo>
                  <a:cubicBezTo>
                    <a:pt x="2222135" y="2330415"/>
                    <a:pt x="2227217" y="2322792"/>
                    <a:pt x="2234839" y="2318980"/>
                  </a:cubicBezTo>
                  <a:cubicBezTo>
                    <a:pt x="2243732" y="2315168"/>
                    <a:pt x="2229757" y="2313898"/>
                    <a:pt x="2204349" y="2315168"/>
                  </a:cubicBezTo>
                  <a:cubicBezTo>
                    <a:pt x="2177671" y="2315168"/>
                    <a:pt x="2156074" y="2321521"/>
                    <a:pt x="2156074" y="2327874"/>
                  </a:cubicBezTo>
                  <a:cubicBezTo>
                    <a:pt x="2156074" y="2332956"/>
                    <a:pt x="2147182" y="2335498"/>
                    <a:pt x="2138289" y="2331686"/>
                  </a:cubicBezTo>
                  <a:cubicBezTo>
                    <a:pt x="2125585" y="2326604"/>
                    <a:pt x="2121774" y="2330415"/>
                    <a:pt x="2126855" y="2343121"/>
                  </a:cubicBezTo>
                  <a:cubicBezTo>
                    <a:pt x="2130666" y="2353286"/>
                    <a:pt x="2142100" y="2359639"/>
                    <a:pt x="2152263" y="2355827"/>
                  </a:cubicBezTo>
                  <a:cubicBezTo>
                    <a:pt x="2162426" y="2352015"/>
                    <a:pt x="2185293" y="2348204"/>
                    <a:pt x="2201809" y="2348204"/>
                  </a:cubicBezTo>
                  <a:close/>
                  <a:moveTo>
                    <a:pt x="4315749" y="2348204"/>
                  </a:moveTo>
                  <a:cubicBezTo>
                    <a:pt x="4315749" y="2341851"/>
                    <a:pt x="4303045" y="2330415"/>
                    <a:pt x="4287800" y="2322792"/>
                  </a:cubicBezTo>
                  <a:cubicBezTo>
                    <a:pt x="4261122" y="2310086"/>
                    <a:pt x="4261122" y="2310086"/>
                    <a:pt x="4280178" y="2326604"/>
                  </a:cubicBezTo>
                  <a:cubicBezTo>
                    <a:pt x="4292882" y="2336768"/>
                    <a:pt x="4299234" y="2348204"/>
                    <a:pt x="4294152" y="2352015"/>
                  </a:cubicBezTo>
                  <a:cubicBezTo>
                    <a:pt x="4290341" y="2357098"/>
                    <a:pt x="4292882" y="2360910"/>
                    <a:pt x="4300504" y="2360910"/>
                  </a:cubicBezTo>
                  <a:cubicBezTo>
                    <a:pt x="4309397" y="2360910"/>
                    <a:pt x="4315749" y="2355827"/>
                    <a:pt x="4315749" y="2348204"/>
                  </a:cubicBezTo>
                  <a:close/>
                  <a:moveTo>
                    <a:pt x="4900132" y="2348204"/>
                  </a:moveTo>
                  <a:cubicBezTo>
                    <a:pt x="4900132" y="2341851"/>
                    <a:pt x="4897591" y="2335498"/>
                    <a:pt x="4895050" y="2335498"/>
                  </a:cubicBezTo>
                  <a:cubicBezTo>
                    <a:pt x="4891239" y="2335498"/>
                    <a:pt x="4884887" y="2341851"/>
                    <a:pt x="4881076" y="2348204"/>
                  </a:cubicBezTo>
                  <a:cubicBezTo>
                    <a:pt x="4877265" y="2355827"/>
                    <a:pt x="4879805" y="2360910"/>
                    <a:pt x="4886157" y="2360910"/>
                  </a:cubicBezTo>
                  <a:cubicBezTo>
                    <a:pt x="4893780" y="2360910"/>
                    <a:pt x="4900132" y="2355827"/>
                    <a:pt x="4900132" y="2348204"/>
                  </a:cubicBezTo>
                  <a:close/>
                  <a:moveTo>
                    <a:pt x="5455295" y="2313898"/>
                  </a:moveTo>
                  <a:cubicBezTo>
                    <a:pt x="5457836" y="2306274"/>
                    <a:pt x="5451484" y="2297380"/>
                    <a:pt x="5440050" y="2293568"/>
                  </a:cubicBezTo>
                  <a:cubicBezTo>
                    <a:pt x="5428617" y="2288486"/>
                    <a:pt x="5420994" y="2292297"/>
                    <a:pt x="5420994" y="2303733"/>
                  </a:cubicBezTo>
                  <a:cubicBezTo>
                    <a:pt x="5420994" y="2313898"/>
                    <a:pt x="5415913" y="2322792"/>
                    <a:pt x="5408290" y="2322792"/>
                  </a:cubicBezTo>
                  <a:cubicBezTo>
                    <a:pt x="5401938" y="2322792"/>
                    <a:pt x="5395586" y="2327874"/>
                    <a:pt x="5395586" y="2335498"/>
                  </a:cubicBezTo>
                  <a:cubicBezTo>
                    <a:pt x="5395586" y="2350745"/>
                    <a:pt x="5450214" y="2331686"/>
                    <a:pt x="5455295" y="2313898"/>
                  </a:cubicBezTo>
                  <a:close/>
                  <a:moveTo>
                    <a:pt x="9956311" y="2268156"/>
                  </a:moveTo>
                  <a:cubicBezTo>
                    <a:pt x="9956311" y="2261803"/>
                    <a:pt x="9951229" y="2261803"/>
                    <a:pt x="9943607" y="2265615"/>
                  </a:cubicBezTo>
                  <a:cubicBezTo>
                    <a:pt x="9937255" y="2269427"/>
                    <a:pt x="9930903" y="2283403"/>
                    <a:pt x="9930903" y="2294839"/>
                  </a:cubicBezTo>
                  <a:cubicBezTo>
                    <a:pt x="9930903" y="2313898"/>
                    <a:pt x="9933444" y="2313898"/>
                    <a:pt x="9943607" y="2297380"/>
                  </a:cubicBezTo>
                  <a:cubicBezTo>
                    <a:pt x="9949959" y="2287215"/>
                    <a:pt x="9956311" y="2273238"/>
                    <a:pt x="9956311" y="2268156"/>
                  </a:cubicBezTo>
                  <a:close/>
                  <a:moveTo>
                    <a:pt x="2769676" y="2233850"/>
                  </a:moveTo>
                  <a:cubicBezTo>
                    <a:pt x="2762054" y="2224956"/>
                    <a:pt x="2740457" y="2263074"/>
                    <a:pt x="2740457" y="2284674"/>
                  </a:cubicBezTo>
                  <a:cubicBezTo>
                    <a:pt x="2740457" y="2294839"/>
                    <a:pt x="2748079" y="2289756"/>
                    <a:pt x="2756972" y="2271968"/>
                  </a:cubicBezTo>
                  <a:cubicBezTo>
                    <a:pt x="2767135" y="2254180"/>
                    <a:pt x="2772217" y="2237662"/>
                    <a:pt x="2769676" y="2233850"/>
                  </a:cubicBezTo>
                  <a:close/>
                  <a:moveTo>
                    <a:pt x="3049163" y="2288486"/>
                  </a:moveTo>
                  <a:cubicBezTo>
                    <a:pt x="3040271" y="2285944"/>
                    <a:pt x="3025026" y="2285944"/>
                    <a:pt x="3017403" y="2288486"/>
                  </a:cubicBezTo>
                  <a:cubicBezTo>
                    <a:pt x="3008511" y="2292297"/>
                    <a:pt x="3014863" y="2294839"/>
                    <a:pt x="3032648" y="2294839"/>
                  </a:cubicBezTo>
                  <a:cubicBezTo>
                    <a:pt x="3050434" y="2294839"/>
                    <a:pt x="3056786" y="2292297"/>
                    <a:pt x="3049163" y="2288486"/>
                  </a:cubicBezTo>
                  <a:close/>
                  <a:moveTo>
                    <a:pt x="9815297" y="2270697"/>
                  </a:moveTo>
                  <a:cubicBezTo>
                    <a:pt x="9797511" y="2236391"/>
                    <a:pt x="9811486" y="2223685"/>
                    <a:pt x="9873735" y="2218603"/>
                  </a:cubicBezTo>
                  <a:cubicBezTo>
                    <a:pt x="9901684" y="2217332"/>
                    <a:pt x="9932173" y="2207168"/>
                    <a:pt x="9943607" y="2195732"/>
                  </a:cubicBezTo>
                  <a:cubicBezTo>
                    <a:pt x="9961393" y="2177944"/>
                    <a:pt x="9958852" y="2174132"/>
                    <a:pt x="9911847" y="2155073"/>
                  </a:cubicBezTo>
                  <a:cubicBezTo>
                    <a:pt x="9883898" y="2143638"/>
                    <a:pt x="9871194" y="2133473"/>
                    <a:pt x="9883898" y="2133473"/>
                  </a:cubicBezTo>
                  <a:cubicBezTo>
                    <a:pt x="9895332" y="2132202"/>
                    <a:pt x="9905495" y="2125849"/>
                    <a:pt x="9905495" y="2118226"/>
                  </a:cubicBezTo>
                  <a:cubicBezTo>
                    <a:pt x="9905495" y="2111873"/>
                    <a:pt x="9900414" y="2108061"/>
                    <a:pt x="9894062" y="2111873"/>
                  </a:cubicBezTo>
                  <a:cubicBezTo>
                    <a:pt x="9887710" y="2116955"/>
                    <a:pt x="9880087" y="2114414"/>
                    <a:pt x="9877546" y="2108061"/>
                  </a:cubicBezTo>
                  <a:cubicBezTo>
                    <a:pt x="9871194" y="2090273"/>
                    <a:pt x="9826731" y="2086461"/>
                    <a:pt x="9820379" y="2102979"/>
                  </a:cubicBezTo>
                  <a:cubicBezTo>
                    <a:pt x="9817838" y="2110602"/>
                    <a:pt x="9825460" y="2119496"/>
                    <a:pt x="9838164" y="2123308"/>
                  </a:cubicBezTo>
                  <a:cubicBezTo>
                    <a:pt x="9855950" y="2128391"/>
                    <a:pt x="9854679" y="2129661"/>
                    <a:pt x="9833083" y="2130932"/>
                  </a:cubicBezTo>
                  <a:cubicBezTo>
                    <a:pt x="9816567" y="2130932"/>
                    <a:pt x="9803863" y="2139826"/>
                    <a:pt x="9803863" y="2151261"/>
                  </a:cubicBezTo>
                  <a:cubicBezTo>
                    <a:pt x="9803863" y="2161426"/>
                    <a:pt x="9792430" y="2176673"/>
                    <a:pt x="9778455" y="2185567"/>
                  </a:cubicBezTo>
                  <a:cubicBezTo>
                    <a:pt x="9760670" y="2197003"/>
                    <a:pt x="9753048" y="2216062"/>
                    <a:pt x="9753048" y="2249097"/>
                  </a:cubicBezTo>
                  <a:cubicBezTo>
                    <a:pt x="9753048" y="2294839"/>
                    <a:pt x="9755588" y="2297380"/>
                    <a:pt x="9791159" y="2297380"/>
                  </a:cubicBezTo>
                  <a:cubicBezTo>
                    <a:pt x="9826731" y="2297380"/>
                    <a:pt x="9829271" y="2294839"/>
                    <a:pt x="9815297" y="2270697"/>
                  </a:cubicBezTo>
                  <a:close/>
                  <a:moveTo>
                    <a:pt x="4395784" y="2266886"/>
                  </a:moveTo>
                  <a:cubicBezTo>
                    <a:pt x="4400866" y="2254180"/>
                    <a:pt x="4397055" y="2250368"/>
                    <a:pt x="4385621" y="2255450"/>
                  </a:cubicBezTo>
                  <a:cubicBezTo>
                    <a:pt x="4375458" y="2259262"/>
                    <a:pt x="4370376" y="2266886"/>
                    <a:pt x="4374187" y="2273238"/>
                  </a:cubicBezTo>
                  <a:cubicBezTo>
                    <a:pt x="4383080" y="2288486"/>
                    <a:pt x="4388162" y="2287215"/>
                    <a:pt x="4395784" y="2266886"/>
                  </a:cubicBezTo>
                  <a:close/>
                  <a:moveTo>
                    <a:pt x="1470060" y="2259262"/>
                  </a:moveTo>
                  <a:cubicBezTo>
                    <a:pt x="1470060" y="2242744"/>
                    <a:pt x="1456086" y="2242744"/>
                    <a:pt x="1431948" y="2259262"/>
                  </a:cubicBezTo>
                  <a:cubicBezTo>
                    <a:pt x="1416703" y="2269427"/>
                    <a:pt x="1417974" y="2271968"/>
                    <a:pt x="1442111" y="2271968"/>
                  </a:cubicBezTo>
                  <a:cubicBezTo>
                    <a:pt x="1457356" y="2271968"/>
                    <a:pt x="1470060" y="2266886"/>
                    <a:pt x="1470060" y="2259262"/>
                  </a:cubicBezTo>
                  <a:close/>
                  <a:moveTo>
                    <a:pt x="1527228" y="2259262"/>
                  </a:moveTo>
                  <a:cubicBezTo>
                    <a:pt x="1531039" y="2252909"/>
                    <a:pt x="1525957" y="2246556"/>
                    <a:pt x="1515794" y="2246556"/>
                  </a:cubicBezTo>
                  <a:cubicBezTo>
                    <a:pt x="1504361" y="2246556"/>
                    <a:pt x="1495468" y="2252909"/>
                    <a:pt x="1495468" y="2259262"/>
                  </a:cubicBezTo>
                  <a:cubicBezTo>
                    <a:pt x="1495468" y="2266886"/>
                    <a:pt x="1500549" y="2271968"/>
                    <a:pt x="1506901" y="2271968"/>
                  </a:cubicBezTo>
                  <a:cubicBezTo>
                    <a:pt x="1514524" y="2271968"/>
                    <a:pt x="1523417" y="2266886"/>
                    <a:pt x="1527228" y="2259262"/>
                  </a:cubicBezTo>
                  <a:close/>
                  <a:moveTo>
                    <a:pt x="4205225" y="2263074"/>
                  </a:moveTo>
                  <a:cubicBezTo>
                    <a:pt x="4209036" y="2256721"/>
                    <a:pt x="4193791" y="2251638"/>
                    <a:pt x="4172194" y="2250368"/>
                  </a:cubicBezTo>
                  <a:cubicBezTo>
                    <a:pt x="4141705" y="2247827"/>
                    <a:pt x="4136623" y="2250368"/>
                    <a:pt x="4150597" y="2259262"/>
                  </a:cubicBezTo>
                  <a:cubicBezTo>
                    <a:pt x="4173465" y="2274509"/>
                    <a:pt x="4197602" y="2275780"/>
                    <a:pt x="4205225" y="2263074"/>
                  </a:cubicBezTo>
                  <a:close/>
                  <a:moveTo>
                    <a:pt x="9323653" y="2256721"/>
                  </a:moveTo>
                  <a:cubicBezTo>
                    <a:pt x="9312220" y="2245285"/>
                    <a:pt x="9304597" y="2245285"/>
                    <a:pt x="9293164" y="2256721"/>
                  </a:cubicBezTo>
                  <a:cubicBezTo>
                    <a:pt x="9281730" y="2268156"/>
                    <a:pt x="9284271" y="2271968"/>
                    <a:pt x="9308409" y="2271968"/>
                  </a:cubicBezTo>
                  <a:cubicBezTo>
                    <a:pt x="9332546" y="2271968"/>
                    <a:pt x="9335087" y="2268156"/>
                    <a:pt x="9323653" y="2256721"/>
                  </a:cubicBezTo>
                  <a:close/>
                  <a:moveTo>
                    <a:pt x="1578044" y="2246556"/>
                  </a:moveTo>
                  <a:cubicBezTo>
                    <a:pt x="1574232" y="2240203"/>
                    <a:pt x="1565340" y="2233850"/>
                    <a:pt x="1557717" y="2233850"/>
                  </a:cubicBezTo>
                  <a:cubicBezTo>
                    <a:pt x="1551365" y="2233850"/>
                    <a:pt x="1546284" y="2240203"/>
                    <a:pt x="1546284" y="2246556"/>
                  </a:cubicBezTo>
                  <a:cubicBezTo>
                    <a:pt x="1546284" y="2254180"/>
                    <a:pt x="1555177" y="2259262"/>
                    <a:pt x="1566610" y="2259262"/>
                  </a:cubicBezTo>
                  <a:cubicBezTo>
                    <a:pt x="1576773" y="2259262"/>
                    <a:pt x="1581855" y="2254180"/>
                    <a:pt x="1578044" y="2246556"/>
                  </a:cubicBezTo>
                  <a:close/>
                  <a:moveTo>
                    <a:pt x="2117962" y="2254180"/>
                  </a:moveTo>
                  <a:cubicBezTo>
                    <a:pt x="2117962" y="2251638"/>
                    <a:pt x="2109070" y="2245285"/>
                    <a:pt x="2097636" y="2241474"/>
                  </a:cubicBezTo>
                  <a:cubicBezTo>
                    <a:pt x="2087473" y="2237662"/>
                    <a:pt x="2082391" y="2238932"/>
                    <a:pt x="2086202" y="2246556"/>
                  </a:cubicBezTo>
                  <a:cubicBezTo>
                    <a:pt x="2093825" y="2259262"/>
                    <a:pt x="2117962" y="2264344"/>
                    <a:pt x="2117962" y="2254180"/>
                  </a:cubicBezTo>
                  <a:close/>
                  <a:moveTo>
                    <a:pt x="2279303" y="2251638"/>
                  </a:moveTo>
                  <a:cubicBezTo>
                    <a:pt x="2275492" y="2247827"/>
                    <a:pt x="2264058" y="2246556"/>
                    <a:pt x="2255165" y="2250368"/>
                  </a:cubicBezTo>
                  <a:cubicBezTo>
                    <a:pt x="2245002" y="2254180"/>
                    <a:pt x="2248813" y="2257991"/>
                    <a:pt x="2262788" y="2257991"/>
                  </a:cubicBezTo>
                  <a:cubicBezTo>
                    <a:pt x="2276762" y="2259262"/>
                    <a:pt x="2284384" y="2255450"/>
                    <a:pt x="2279303" y="2251638"/>
                  </a:cubicBezTo>
                  <a:close/>
                  <a:moveTo>
                    <a:pt x="7860156" y="2246556"/>
                  </a:moveTo>
                  <a:cubicBezTo>
                    <a:pt x="7860156" y="2240203"/>
                    <a:pt x="7851264" y="2237662"/>
                    <a:pt x="7841100" y="2241474"/>
                  </a:cubicBezTo>
                  <a:cubicBezTo>
                    <a:pt x="7830937" y="2246556"/>
                    <a:pt x="7822045" y="2251638"/>
                    <a:pt x="7822045" y="2254180"/>
                  </a:cubicBezTo>
                  <a:cubicBezTo>
                    <a:pt x="7822045" y="2256721"/>
                    <a:pt x="7830937" y="2259262"/>
                    <a:pt x="7841100" y="2259262"/>
                  </a:cubicBezTo>
                  <a:cubicBezTo>
                    <a:pt x="7851264" y="2259262"/>
                    <a:pt x="7860156" y="2254180"/>
                    <a:pt x="7860156" y="2246556"/>
                  </a:cubicBezTo>
                  <a:close/>
                  <a:moveTo>
                    <a:pt x="9016217" y="2193191"/>
                  </a:moveTo>
                  <a:cubicBezTo>
                    <a:pt x="9013677" y="2156344"/>
                    <a:pt x="9017488" y="2115685"/>
                    <a:pt x="9022569" y="2101708"/>
                  </a:cubicBezTo>
                  <a:cubicBezTo>
                    <a:pt x="9028921" y="2087731"/>
                    <a:pt x="9026380" y="2075026"/>
                    <a:pt x="9014947" y="2067402"/>
                  </a:cubicBezTo>
                  <a:cubicBezTo>
                    <a:pt x="9002243" y="2059778"/>
                    <a:pt x="9002243" y="2055967"/>
                    <a:pt x="9013677" y="2055967"/>
                  </a:cubicBezTo>
                  <a:cubicBezTo>
                    <a:pt x="9022569" y="2055967"/>
                    <a:pt x="9028921" y="2039449"/>
                    <a:pt x="9028921" y="2017849"/>
                  </a:cubicBezTo>
                  <a:cubicBezTo>
                    <a:pt x="9028921" y="1982272"/>
                    <a:pt x="9025110" y="1979731"/>
                    <a:pt x="8983187" y="1979731"/>
                  </a:cubicBezTo>
                  <a:cubicBezTo>
                    <a:pt x="8947616" y="1979731"/>
                    <a:pt x="8938723" y="1983543"/>
                    <a:pt x="8945075" y="1998790"/>
                  </a:cubicBezTo>
                  <a:cubicBezTo>
                    <a:pt x="8948886" y="2008955"/>
                    <a:pt x="8945075" y="2017849"/>
                    <a:pt x="8936182" y="2017849"/>
                  </a:cubicBezTo>
                  <a:cubicBezTo>
                    <a:pt x="8927290" y="2019119"/>
                    <a:pt x="8938723" y="2026743"/>
                    <a:pt x="8959049" y="2036908"/>
                  </a:cubicBezTo>
                  <a:cubicBezTo>
                    <a:pt x="8980646" y="2047072"/>
                    <a:pt x="8988269" y="2054696"/>
                    <a:pt x="8976835" y="2054696"/>
                  </a:cubicBezTo>
                  <a:cubicBezTo>
                    <a:pt x="8951427" y="2055967"/>
                    <a:pt x="8936182" y="2102979"/>
                    <a:pt x="8957779" y="2111873"/>
                  </a:cubicBezTo>
                  <a:cubicBezTo>
                    <a:pt x="8965401" y="2115685"/>
                    <a:pt x="8952697" y="2116955"/>
                    <a:pt x="8929830" y="2115685"/>
                  </a:cubicBezTo>
                  <a:cubicBezTo>
                    <a:pt x="8900611" y="2114414"/>
                    <a:pt x="8882826" y="2120767"/>
                    <a:pt x="8875203" y="2136014"/>
                  </a:cubicBezTo>
                  <a:cubicBezTo>
                    <a:pt x="8867581" y="2147450"/>
                    <a:pt x="8851066" y="2157614"/>
                    <a:pt x="8837091" y="2157614"/>
                  </a:cubicBezTo>
                  <a:cubicBezTo>
                    <a:pt x="8790087" y="2157614"/>
                    <a:pt x="8818035" y="2184297"/>
                    <a:pt x="8901882" y="2221144"/>
                  </a:cubicBezTo>
                  <a:cubicBezTo>
                    <a:pt x="9017488" y="2271968"/>
                    <a:pt x="9018758" y="2270697"/>
                    <a:pt x="9016217" y="2193191"/>
                  </a:cubicBezTo>
                  <a:close/>
                  <a:moveTo>
                    <a:pt x="514721" y="2231309"/>
                  </a:moveTo>
                  <a:cubicBezTo>
                    <a:pt x="510910" y="2222415"/>
                    <a:pt x="488043" y="2213520"/>
                    <a:pt x="462635" y="2210979"/>
                  </a:cubicBezTo>
                  <a:cubicBezTo>
                    <a:pt x="427064" y="2208438"/>
                    <a:pt x="415630" y="2212250"/>
                    <a:pt x="415630" y="2226226"/>
                  </a:cubicBezTo>
                  <a:cubicBezTo>
                    <a:pt x="415630" y="2241474"/>
                    <a:pt x="429605" y="2246556"/>
                    <a:pt x="467717" y="2246556"/>
                  </a:cubicBezTo>
                  <a:cubicBezTo>
                    <a:pt x="503288" y="2246556"/>
                    <a:pt x="517262" y="2241474"/>
                    <a:pt x="514721" y="2231309"/>
                  </a:cubicBezTo>
                  <a:close/>
                  <a:moveTo>
                    <a:pt x="1292204" y="2222415"/>
                  </a:moveTo>
                  <a:cubicBezTo>
                    <a:pt x="1292204" y="2200815"/>
                    <a:pt x="1280771" y="2198273"/>
                    <a:pt x="1171517" y="2197003"/>
                  </a:cubicBezTo>
                  <a:cubicBezTo>
                    <a:pt x="1058451" y="2194462"/>
                    <a:pt x="1050829" y="2195732"/>
                    <a:pt x="1050829" y="2221144"/>
                  </a:cubicBezTo>
                  <a:cubicBezTo>
                    <a:pt x="1050829" y="2245285"/>
                    <a:pt x="1058451" y="2246556"/>
                    <a:pt x="1171517" y="2246556"/>
                  </a:cubicBezTo>
                  <a:cubicBezTo>
                    <a:pt x="1280771" y="2246556"/>
                    <a:pt x="1292204" y="2244015"/>
                    <a:pt x="1292204" y="2222415"/>
                  </a:cubicBezTo>
                  <a:close/>
                  <a:moveTo>
                    <a:pt x="2575305" y="2233850"/>
                  </a:moveTo>
                  <a:cubicBezTo>
                    <a:pt x="2575305" y="2227497"/>
                    <a:pt x="2565142" y="2221144"/>
                    <a:pt x="2553709" y="2221144"/>
                  </a:cubicBezTo>
                  <a:cubicBezTo>
                    <a:pt x="2534653" y="2221144"/>
                    <a:pt x="2533382" y="2223685"/>
                    <a:pt x="2549897" y="2233850"/>
                  </a:cubicBezTo>
                  <a:cubicBezTo>
                    <a:pt x="2574035" y="2249097"/>
                    <a:pt x="2575305" y="2249097"/>
                    <a:pt x="2575305" y="2233850"/>
                  </a:cubicBezTo>
                  <a:close/>
                  <a:moveTo>
                    <a:pt x="4696868" y="2233850"/>
                  </a:moveTo>
                  <a:cubicBezTo>
                    <a:pt x="4696868" y="2227497"/>
                    <a:pt x="4690516" y="2221144"/>
                    <a:pt x="4682894" y="2221144"/>
                  </a:cubicBezTo>
                  <a:cubicBezTo>
                    <a:pt x="4676542" y="2221144"/>
                    <a:pt x="4674001" y="2227497"/>
                    <a:pt x="4677812" y="2233850"/>
                  </a:cubicBezTo>
                  <a:cubicBezTo>
                    <a:pt x="4681623" y="2241474"/>
                    <a:pt x="4687975" y="2246556"/>
                    <a:pt x="4691787" y="2246556"/>
                  </a:cubicBezTo>
                  <a:cubicBezTo>
                    <a:pt x="4694327" y="2246556"/>
                    <a:pt x="4696868" y="2241474"/>
                    <a:pt x="4696868" y="2233850"/>
                  </a:cubicBezTo>
                  <a:close/>
                  <a:moveTo>
                    <a:pt x="5329526" y="2230038"/>
                  </a:moveTo>
                  <a:cubicBezTo>
                    <a:pt x="5320633" y="2221144"/>
                    <a:pt x="5296496" y="2212250"/>
                    <a:pt x="5274899" y="2210979"/>
                  </a:cubicBezTo>
                  <a:lnTo>
                    <a:pt x="5236787" y="2208438"/>
                  </a:lnTo>
                  <a:lnTo>
                    <a:pt x="5268547" y="2226226"/>
                  </a:lnTo>
                  <a:cubicBezTo>
                    <a:pt x="5286332" y="2236391"/>
                    <a:pt x="5310470" y="2244015"/>
                    <a:pt x="5323174" y="2245285"/>
                  </a:cubicBezTo>
                  <a:cubicBezTo>
                    <a:pt x="5342230" y="2246556"/>
                    <a:pt x="5343500" y="2244015"/>
                    <a:pt x="5329526" y="2230038"/>
                  </a:cubicBezTo>
                  <a:close/>
                  <a:moveTo>
                    <a:pt x="9138175" y="2226226"/>
                  </a:moveTo>
                  <a:cubicBezTo>
                    <a:pt x="9134364" y="2214791"/>
                    <a:pt x="9130553" y="2200815"/>
                    <a:pt x="9130553" y="2194462"/>
                  </a:cubicBezTo>
                  <a:cubicBezTo>
                    <a:pt x="9130553" y="2188109"/>
                    <a:pt x="9121660" y="2183026"/>
                    <a:pt x="9111497" y="2183026"/>
                  </a:cubicBezTo>
                  <a:cubicBezTo>
                    <a:pt x="9100064" y="2183026"/>
                    <a:pt x="9092441" y="2194462"/>
                    <a:pt x="9092441" y="2214791"/>
                  </a:cubicBezTo>
                  <a:cubicBezTo>
                    <a:pt x="9092441" y="2238932"/>
                    <a:pt x="9098793" y="2246556"/>
                    <a:pt x="9119119" y="2246556"/>
                  </a:cubicBezTo>
                  <a:cubicBezTo>
                    <a:pt x="9138175" y="2246556"/>
                    <a:pt x="9143257" y="2241474"/>
                    <a:pt x="9138175" y="2226226"/>
                  </a:cubicBezTo>
                  <a:close/>
                  <a:moveTo>
                    <a:pt x="9177558" y="2218603"/>
                  </a:moveTo>
                  <a:cubicBezTo>
                    <a:pt x="9173747" y="2208438"/>
                    <a:pt x="9169935" y="2212250"/>
                    <a:pt x="9169935" y="2226226"/>
                  </a:cubicBezTo>
                  <a:cubicBezTo>
                    <a:pt x="9168665" y="2240203"/>
                    <a:pt x="9172476" y="2247827"/>
                    <a:pt x="9176287" y="2242744"/>
                  </a:cubicBezTo>
                  <a:cubicBezTo>
                    <a:pt x="9180099" y="2238932"/>
                    <a:pt x="9181369" y="2227497"/>
                    <a:pt x="9177558" y="2218603"/>
                  </a:cubicBezTo>
                  <a:close/>
                  <a:moveTo>
                    <a:pt x="10111299" y="2209709"/>
                  </a:moveTo>
                  <a:lnTo>
                    <a:pt x="10076999" y="2204626"/>
                  </a:lnTo>
                  <a:lnTo>
                    <a:pt x="10115111" y="2195732"/>
                  </a:lnTo>
                  <a:lnTo>
                    <a:pt x="10153223" y="2185567"/>
                  </a:lnTo>
                  <a:lnTo>
                    <a:pt x="10112570" y="2184297"/>
                  </a:lnTo>
                  <a:cubicBezTo>
                    <a:pt x="10064295" y="2183026"/>
                    <a:pt x="10059213" y="2198273"/>
                    <a:pt x="10098595" y="2226226"/>
                  </a:cubicBezTo>
                  <a:cubicBezTo>
                    <a:pt x="10120192" y="2241474"/>
                    <a:pt x="10129085" y="2242744"/>
                    <a:pt x="10136707" y="2230038"/>
                  </a:cubicBezTo>
                  <a:cubicBezTo>
                    <a:pt x="10143059" y="2219873"/>
                    <a:pt x="10135437" y="2213520"/>
                    <a:pt x="10111299" y="2209709"/>
                  </a:cubicBezTo>
                  <a:close/>
                  <a:moveTo>
                    <a:pt x="2515597" y="2224956"/>
                  </a:moveTo>
                  <a:cubicBezTo>
                    <a:pt x="2506704" y="2222415"/>
                    <a:pt x="2488918" y="2222415"/>
                    <a:pt x="2477485" y="2224956"/>
                  </a:cubicBezTo>
                  <a:cubicBezTo>
                    <a:pt x="2464781" y="2228768"/>
                    <a:pt x="2472403" y="2231309"/>
                    <a:pt x="2492729" y="2231309"/>
                  </a:cubicBezTo>
                  <a:cubicBezTo>
                    <a:pt x="2514326" y="2231309"/>
                    <a:pt x="2523219" y="2228768"/>
                    <a:pt x="2515597" y="2224956"/>
                  </a:cubicBezTo>
                  <a:close/>
                  <a:moveTo>
                    <a:pt x="7957977" y="2226226"/>
                  </a:moveTo>
                  <a:cubicBezTo>
                    <a:pt x="7954166" y="2222415"/>
                    <a:pt x="7942732" y="2221144"/>
                    <a:pt x="7933839" y="2224956"/>
                  </a:cubicBezTo>
                  <a:cubicBezTo>
                    <a:pt x="7923676" y="2228768"/>
                    <a:pt x="7927487" y="2232579"/>
                    <a:pt x="7941462" y="2232579"/>
                  </a:cubicBezTo>
                  <a:cubicBezTo>
                    <a:pt x="7955436" y="2233850"/>
                    <a:pt x="7963059" y="2230038"/>
                    <a:pt x="7957977" y="2226226"/>
                  </a:cubicBezTo>
                  <a:close/>
                  <a:moveTo>
                    <a:pt x="2236109" y="2198273"/>
                  </a:moveTo>
                  <a:cubicBezTo>
                    <a:pt x="2219594" y="2195732"/>
                    <a:pt x="2206890" y="2186838"/>
                    <a:pt x="2206890" y="2176673"/>
                  </a:cubicBezTo>
                  <a:cubicBezTo>
                    <a:pt x="2206890" y="2155073"/>
                    <a:pt x="2172589" y="2141097"/>
                    <a:pt x="2166237" y="2160155"/>
                  </a:cubicBezTo>
                  <a:cubicBezTo>
                    <a:pt x="2162426" y="2169050"/>
                    <a:pt x="2153534" y="2170320"/>
                    <a:pt x="2144641" y="2165238"/>
                  </a:cubicBezTo>
                  <a:cubicBezTo>
                    <a:pt x="2133207" y="2157614"/>
                    <a:pt x="2131937" y="2151261"/>
                    <a:pt x="2140830" y="2146179"/>
                  </a:cubicBezTo>
                  <a:cubicBezTo>
                    <a:pt x="2157345" y="2136014"/>
                    <a:pt x="2148452" y="2122038"/>
                    <a:pt x="2105258" y="2087731"/>
                  </a:cubicBezTo>
                  <a:lnTo>
                    <a:pt x="2073498" y="2062320"/>
                  </a:lnTo>
                  <a:lnTo>
                    <a:pt x="2101447" y="2095355"/>
                  </a:lnTo>
                  <a:cubicBezTo>
                    <a:pt x="2137018" y="2134744"/>
                    <a:pt x="2119233" y="2158885"/>
                    <a:pt x="2062065" y="2149991"/>
                  </a:cubicBezTo>
                  <a:cubicBezTo>
                    <a:pt x="2032846" y="2144908"/>
                    <a:pt x="2027764" y="2146179"/>
                    <a:pt x="2043009" y="2156344"/>
                  </a:cubicBezTo>
                  <a:cubicBezTo>
                    <a:pt x="2053172" y="2162697"/>
                    <a:pt x="2086202" y="2171591"/>
                    <a:pt x="2114151" y="2175403"/>
                  </a:cubicBezTo>
                  <a:cubicBezTo>
                    <a:pt x="2143370" y="2179214"/>
                    <a:pt x="2182753" y="2189379"/>
                    <a:pt x="2203079" y="2199544"/>
                  </a:cubicBezTo>
                  <a:cubicBezTo>
                    <a:pt x="2222135" y="2210979"/>
                    <a:pt x="2243732" y="2214791"/>
                    <a:pt x="2251354" y="2210979"/>
                  </a:cubicBezTo>
                  <a:cubicBezTo>
                    <a:pt x="2257706" y="2205897"/>
                    <a:pt x="2251354" y="2200815"/>
                    <a:pt x="2236109" y="2198273"/>
                  </a:cubicBezTo>
                  <a:close/>
                  <a:moveTo>
                    <a:pt x="6819701" y="2208438"/>
                  </a:moveTo>
                  <a:cubicBezTo>
                    <a:pt x="6834946" y="2208438"/>
                    <a:pt x="6840028" y="2202085"/>
                    <a:pt x="6836217" y="2189379"/>
                  </a:cubicBezTo>
                  <a:cubicBezTo>
                    <a:pt x="6827324" y="2167779"/>
                    <a:pt x="6761263" y="2162697"/>
                    <a:pt x="6748559" y="2183026"/>
                  </a:cubicBezTo>
                  <a:cubicBezTo>
                    <a:pt x="6737126" y="2202085"/>
                    <a:pt x="6754911" y="2223685"/>
                    <a:pt x="6776508" y="2216062"/>
                  </a:cubicBezTo>
                  <a:cubicBezTo>
                    <a:pt x="6786671" y="2212250"/>
                    <a:pt x="6805727" y="2208438"/>
                    <a:pt x="6819701" y="2208438"/>
                  </a:cubicBezTo>
                  <a:close/>
                  <a:moveTo>
                    <a:pt x="4426274" y="2183026"/>
                  </a:moveTo>
                  <a:cubicBezTo>
                    <a:pt x="4418651" y="2155073"/>
                    <a:pt x="4430085" y="2149991"/>
                    <a:pt x="4451682" y="2171591"/>
                  </a:cubicBezTo>
                  <a:cubicBezTo>
                    <a:pt x="4460574" y="2180485"/>
                    <a:pt x="4466926" y="2179214"/>
                    <a:pt x="4472008" y="2166508"/>
                  </a:cubicBezTo>
                  <a:cubicBezTo>
                    <a:pt x="4477090" y="2153803"/>
                    <a:pt x="4468197" y="2149991"/>
                    <a:pt x="4441518" y="2151261"/>
                  </a:cubicBezTo>
                  <a:cubicBezTo>
                    <a:pt x="4405947" y="2153803"/>
                    <a:pt x="4371647" y="2170320"/>
                    <a:pt x="4402136" y="2170320"/>
                  </a:cubicBezTo>
                  <a:cubicBezTo>
                    <a:pt x="4411029" y="2170320"/>
                    <a:pt x="4417381" y="2179214"/>
                    <a:pt x="4417381" y="2189379"/>
                  </a:cubicBezTo>
                  <a:cubicBezTo>
                    <a:pt x="4417381" y="2199544"/>
                    <a:pt x="4421192" y="2208438"/>
                    <a:pt x="4425003" y="2208438"/>
                  </a:cubicBezTo>
                  <a:cubicBezTo>
                    <a:pt x="4430085" y="2208438"/>
                    <a:pt x="4430085" y="2197003"/>
                    <a:pt x="4426274" y="2183026"/>
                  </a:cubicBezTo>
                  <a:close/>
                  <a:moveTo>
                    <a:pt x="6627871" y="2195732"/>
                  </a:moveTo>
                  <a:cubicBezTo>
                    <a:pt x="6627871" y="2189379"/>
                    <a:pt x="6622790" y="2183026"/>
                    <a:pt x="6615167" y="2183026"/>
                  </a:cubicBezTo>
                  <a:cubicBezTo>
                    <a:pt x="6608815" y="2183026"/>
                    <a:pt x="6602464" y="2189379"/>
                    <a:pt x="6602464" y="2195732"/>
                  </a:cubicBezTo>
                  <a:cubicBezTo>
                    <a:pt x="6602464" y="2203356"/>
                    <a:pt x="6608815" y="2208438"/>
                    <a:pt x="6615167" y="2208438"/>
                  </a:cubicBezTo>
                  <a:cubicBezTo>
                    <a:pt x="6622790" y="2208438"/>
                    <a:pt x="6627871" y="2203356"/>
                    <a:pt x="6627871" y="2195732"/>
                  </a:cubicBezTo>
                  <a:close/>
                  <a:moveTo>
                    <a:pt x="6674876" y="2180485"/>
                  </a:moveTo>
                  <a:cubicBezTo>
                    <a:pt x="6671065" y="2170320"/>
                    <a:pt x="6667254" y="2174132"/>
                    <a:pt x="6667254" y="2188109"/>
                  </a:cubicBezTo>
                  <a:cubicBezTo>
                    <a:pt x="6665983" y="2202085"/>
                    <a:pt x="6669795" y="2209709"/>
                    <a:pt x="6673606" y="2204626"/>
                  </a:cubicBezTo>
                  <a:cubicBezTo>
                    <a:pt x="6677417" y="2200815"/>
                    <a:pt x="6678687" y="2189379"/>
                    <a:pt x="6674876" y="2180485"/>
                  </a:cubicBezTo>
                  <a:close/>
                  <a:moveTo>
                    <a:pt x="7311345" y="2186838"/>
                  </a:moveTo>
                  <a:cubicBezTo>
                    <a:pt x="7315156" y="2174132"/>
                    <a:pt x="7263070" y="2170320"/>
                    <a:pt x="7080133" y="2170320"/>
                  </a:cubicBezTo>
                  <a:cubicBezTo>
                    <a:pt x="6864165" y="2170320"/>
                    <a:pt x="6827324" y="2175403"/>
                    <a:pt x="6852732" y="2200815"/>
                  </a:cubicBezTo>
                  <a:cubicBezTo>
                    <a:pt x="6857813" y="2204626"/>
                    <a:pt x="6960715" y="2207168"/>
                    <a:pt x="7083944" y="2205897"/>
                  </a:cubicBezTo>
                  <a:cubicBezTo>
                    <a:pt x="7247825" y="2203356"/>
                    <a:pt x="7306263" y="2198273"/>
                    <a:pt x="7311345" y="2186838"/>
                  </a:cubicBezTo>
                  <a:close/>
                  <a:moveTo>
                    <a:pt x="2831925" y="2167779"/>
                  </a:moveTo>
                  <a:cubicBezTo>
                    <a:pt x="2824303" y="2160155"/>
                    <a:pt x="2812870" y="2157614"/>
                    <a:pt x="2807788" y="2162697"/>
                  </a:cubicBezTo>
                  <a:cubicBezTo>
                    <a:pt x="2802706" y="2167779"/>
                    <a:pt x="2806518" y="2176673"/>
                    <a:pt x="2816681" y="2183026"/>
                  </a:cubicBezTo>
                  <a:cubicBezTo>
                    <a:pt x="2840818" y="2198273"/>
                    <a:pt x="2850981" y="2186838"/>
                    <a:pt x="2831925" y="2167779"/>
                  </a:cubicBezTo>
                  <a:close/>
                  <a:moveTo>
                    <a:pt x="9304597" y="2188109"/>
                  </a:moveTo>
                  <a:cubicBezTo>
                    <a:pt x="9300786" y="2184297"/>
                    <a:pt x="9289353" y="2183026"/>
                    <a:pt x="9280460" y="2186838"/>
                  </a:cubicBezTo>
                  <a:cubicBezTo>
                    <a:pt x="9270297" y="2190650"/>
                    <a:pt x="9274108" y="2194462"/>
                    <a:pt x="9288082" y="2194462"/>
                  </a:cubicBezTo>
                  <a:cubicBezTo>
                    <a:pt x="9302057" y="2195732"/>
                    <a:pt x="9309679" y="2191920"/>
                    <a:pt x="9304597" y="2188109"/>
                  </a:cubicBezTo>
                  <a:close/>
                  <a:moveTo>
                    <a:pt x="1165165" y="2170320"/>
                  </a:moveTo>
                  <a:cubicBezTo>
                    <a:pt x="1165165" y="2163967"/>
                    <a:pt x="1153731" y="2152532"/>
                    <a:pt x="1141027" y="2146179"/>
                  </a:cubicBezTo>
                  <a:cubicBezTo>
                    <a:pt x="1123242" y="2136014"/>
                    <a:pt x="1115619" y="2137285"/>
                    <a:pt x="1110538" y="2149991"/>
                  </a:cubicBezTo>
                  <a:cubicBezTo>
                    <a:pt x="1106726" y="2160155"/>
                    <a:pt x="1106726" y="2171591"/>
                    <a:pt x="1110538" y="2175403"/>
                  </a:cubicBezTo>
                  <a:cubicBezTo>
                    <a:pt x="1123242" y="2188109"/>
                    <a:pt x="1165165" y="2184297"/>
                    <a:pt x="1165165" y="2170320"/>
                  </a:cubicBezTo>
                  <a:close/>
                  <a:moveTo>
                    <a:pt x="1221062" y="2163967"/>
                  </a:moveTo>
                  <a:cubicBezTo>
                    <a:pt x="1215981" y="2153803"/>
                    <a:pt x="1205817" y="2144908"/>
                    <a:pt x="1198195" y="2144908"/>
                  </a:cubicBezTo>
                  <a:cubicBezTo>
                    <a:pt x="1189302" y="2144908"/>
                    <a:pt x="1181680" y="2153803"/>
                    <a:pt x="1181680" y="2163967"/>
                  </a:cubicBezTo>
                  <a:cubicBezTo>
                    <a:pt x="1181680" y="2174132"/>
                    <a:pt x="1191843" y="2183026"/>
                    <a:pt x="1204547" y="2183026"/>
                  </a:cubicBezTo>
                  <a:cubicBezTo>
                    <a:pt x="1219792" y="2183026"/>
                    <a:pt x="1224873" y="2176673"/>
                    <a:pt x="1221062" y="2163967"/>
                  </a:cubicBezTo>
                  <a:close/>
                  <a:moveTo>
                    <a:pt x="1457356" y="2177944"/>
                  </a:moveTo>
                  <a:cubicBezTo>
                    <a:pt x="1457356" y="2174132"/>
                    <a:pt x="1452274" y="2167779"/>
                    <a:pt x="1444652" y="2163967"/>
                  </a:cubicBezTo>
                  <a:cubicBezTo>
                    <a:pt x="1438300" y="2160155"/>
                    <a:pt x="1431948" y="2162697"/>
                    <a:pt x="1431948" y="2169050"/>
                  </a:cubicBezTo>
                  <a:cubicBezTo>
                    <a:pt x="1431948" y="2176673"/>
                    <a:pt x="1438300" y="2183026"/>
                    <a:pt x="1444652" y="2183026"/>
                  </a:cubicBezTo>
                  <a:cubicBezTo>
                    <a:pt x="1452274" y="2183026"/>
                    <a:pt x="1457356" y="2180485"/>
                    <a:pt x="1457356" y="2177944"/>
                  </a:cubicBezTo>
                  <a:close/>
                  <a:moveTo>
                    <a:pt x="1288393" y="2132202"/>
                  </a:moveTo>
                  <a:cubicBezTo>
                    <a:pt x="1287123" y="2106790"/>
                    <a:pt x="1278230" y="2094084"/>
                    <a:pt x="1264256" y="2092814"/>
                  </a:cubicBezTo>
                  <a:cubicBezTo>
                    <a:pt x="1251552" y="2091543"/>
                    <a:pt x="1232496" y="2090273"/>
                    <a:pt x="1219792" y="2089002"/>
                  </a:cubicBezTo>
                  <a:cubicBezTo>
                    <a:pt x="1208358" y="2089002"/>
                    <a:pt x="1196925" y="2095355"/>
                    <a:pt x="1193113" y="2104249"/>
                  </a:cubicBezTo>
                  <a:cubicBezTo>
                    <a:pt x="1189302" y="2115685"/>
                    <a:pt x="1196925" y="2118226"/>
                    <a:pt x="1221062" y="2111873"/>
                  </a:cubicBezTo>
                  <a:cubicBezTo>
                    <a:pt x="1254092" y="2104249"/>
                    <a:pt x="1269337" y="2124579"/>
                    <a:pt x="1238848" y="2136014"/>
                  </a:cubicBezTo>
                  <a:cubicBezTo>
                    <a:pt x="1226144" y="2141097"/>
                    <a:pt x="1227414" y="2146179"/>
                    <a:pt x="1241389" y="2156344"/>
                  </a:cubicBezTo>
                  <a:cubicBezTo>
                    <a:pt x="1275689" y="2180485"/>
                    <a:pt x="1290934" y="2171591"/>
                    <a:pt x="1288393" y="2132202"/>
                  </a:cubicBezTo>
                  <a:close/>
                  <a:moveTo>
                    <a:pt x="2439373" y="2123308"/>
                  </a:moveTo>
                  <a:cubicBezTo>
                    <a:pt x="2448266" y="2072484"/>
                    <a:pt x="2444454" y="2061049"/>
                    <a:pt x="2424128" y="2075026"/>
                  </a:cubicBezTo>
                  <a:cubicBezTo>
                    <a:pt x="2407613" y="2083920"/>
                    <a:pt x="2405072" y="2170320"/>
                    <a:pt x="2421587" y="2170320"/>
                  </a:cubicBezTo>
                  <a:cubicBezTo>
                    <a:pt x="2426669" y="2170320"/>
                    <a:pt x="2435562" y="2148720"/>
                    <a:pt x="2439373" y="2123308"/>
                  </a:cubicBezTo>
                  <a:close/>
                  <a:moveTo>
                    <a:pt x="9290623" y="2111873"/>
                  </a:moveTo>
                  <a:cubicBezTo>
                    <a:pt x="9291893" y="2091543"/>
                    <a:pt x="9290623" y="2071214"/>
                    <a:pt x="9286812" y="2063590"/>
                  </a:cubicBezTo>
                  <a:cubicBezTo>
                    <a:pt x="9276649" y="2047072"/>
                    <a:pt x="9260134" y="2091543"/>
                    <a:pt x="9258863" y="2138555"/>
                  </a:cubicBezTo>
                  <a:cubicBezTo>
                    <a:pt x="9257593" y="2185567"/>
                    <a:pt x="9284271" y="2162697"/>
                    <a:pt x="9290623" y="2111873"/>
                  </a:cubicBezTo>
                  <a:close/>
                  <a:moveTo>
                    <a:pt x="1564069" y="2138555"/>
                  </a:moveTo>
                  <a:cubicBezTo>
                    <a:pt x="1569151" y="2124579"/>
                    <a:pt x="1578044" y="2122038"/>
                    <a:pt x="1599640" y="2130932"/>
                  </a:cubicBezTo>
                  <a:cubicBezTo>
                    <a:pt x="1632671" y="2142367"/>
                    <a:pt x="1660619" y="2136014"/>
                    <a:pt x="1660619" y="2118226"/>
                  </a:cubicBezTo>
                  <a:cubicBezTo>
                    <a:pt x="1660619" y="2110602"/>
                    <a:pt x="1633941" y="2106790"/>
                    <a:pt x="1600911" y="2109332"/>
                  </a:cubicBezTo>
                  <a:cubicBezTo>
                    <a:pt x="1555177" y="2111873"/>
                    <a:pt x="1538661" y="2118226"/>
                    <a:pt x="1536121" y="2136014"/>
                  </a:cubicBezTo>
                  <a:cubicBezTo>
                    <a:pt x="1531039" y="2162697"/>
                    <a:pt x="1553906" y="2165238"/>
                    <a:pt x="1564069" y="2138555"/>
                  </a:cubicBezTo>
                  <a:close/>
                  <a:moveTo>
                    <a:pt x="5094502" y="2105520"/>
                  </a:moveTo>
                  <a:cubicBezTo>
                    <a:pt x="5053850" y="2089002"/>
                    <a:pt x="5014467" y="2092814"/>
                    <a:pt x="5014467" y="2113143"/>
                  </a:cubicBezTo>
                  <a:cubicBezTo>
                    <a:pt x="5014467" y="2144908"/>
                    <a:pt x="5067824" y="2158885"/>
                    <a:pt x="5094502" y="2134744"/>
                  </a:cubicBezTo>
                  <a:cubicBezTo>
                    <a:pt x="5117370" y="2114414"/>
                    <a:pt x="5117370" y="2113143"/>
                    <a:pt x="5094502" y="2105520"/>
                  </a:cubicBezTo>
                  <a:close/>
                  <a:moveTo>
                    <a:pt x="5833873" y="2143638"/>
                  </a:moveTo>
                  <a:cubicBezTo>
                    <a:pt x="5845307" y="2127120"/>
                    <a:pt x="5841496" y="2124579"/>
                    <a:pt x="5802113" y="2114414"/>
                  </a:cubicBezTo>
                  <a:cubicBezTo>
                    <a:pt x="5777976" y="2106790"/>
                    <a:pt x="5775435" y="2108061"/>
                    <a:pt x="5789410" y="2118226"/>
                  </a:cubicBezTo>
                  <a:cubicBezTo>
                    <a:pt x="5799573" y="2125849"/>
                    <a:pt x="5803384" y="2132202"/>
                    <a:pt x="5798302" y="2132202"/>
                  </a:cubicBezTo>
                  <a:cubicBezTo>
                    <a:pt x="5784328" y="2132202"/>
                    <a:pt x="5800843" y="2157614"/>
                    <a:pt x="5814817" y="2157614"/>
                  </a:cubicBezTo>
                  <a:cubicBezTo>
                    <a:pt x="5821169" y="2157614"/>
                    <a:pt x="5830062" y="2151261"/>
                    <a:pt x="5833873" y="2143638"/>
                  </a:cubicBezTo>
                  <a:close/>
                  <a:moveTo>
                    <a:pt x="9969015" y="2147450"/>
                  </a:moveTo>
                  <a:cubicBezTo>
                    <a:pt x="9969015" y="2128391"/>
                    <a:pt x="9955041" y="2120767"/>
                    <a:pt x="9934714" y="2128391"/>
                  </a:cubicBezTo>
                  <a:cubicBezTo>
                    <a:pt x="9919469" y="2134744"/>
                    <a:pt x="9919469" y="2137285"/>
                    <a:pt x="9933444" y="2146179"/>
                  </a:cubicBezTo>
                  <a:cubicBezTo>
                    <a:pt x="9955041" y="2160155"/>
                    <a:pt x="9969015" y="2160155"/>
                    <a:pt x="9969015" y="2147450"/>
                  </a:cubicBezTo>
                  <a:close/>
                  <a:moveTo>
                    <a:pt x="1034314" y="2137285"/>
                  </a:moveTo>
                  <a:cubicBezTo>
                    <a:pt x="1030503" y="2133473"/>
                    <a:pt x="1019069" y="2132202"/>
                    <a:pt x="1010176" y="2136014"/>
                  </a:cubicBezTo>
                  <a:cubicBezTo>
                    <a:pt x="1000013" y="2139826"/>
                    <a:pt x="1003824" y="2143638"/>
                    <a:pt x="1017799" y="2143638"/>
                  </a:cubicBezTo>
                  <a:cubicBezTo>
                    <a:pt x="1031773" y="2144908"/>
                    <a:pt x="1039395" y="2141097"/>
                    <a:pt x="1034314" y="2137285"/>
                  </a:cubicBezTo>
                  <a:close/>
                  <a:moveTo>
                    <a:pt x="5938046" y="2137285"/>
                  </a:moveTo>
                  <a:cubicBezTo>
                    <a:pt x="5934235" y="2133473"/>
                    <a:pt x="5922801" y="2132202"/>
                    <a:pt x="5913908" y="2136014"/>
                  </a:cubicBezTo>
                  <a:cubicBezTo>
                    <a:pt x="5903745" y="2139826"/>
                    <a:pt x="5907556" y="2143638"/>
                    <a:pt x="5921531" y="2143638"/>
                  </a:cubicBezTo>
                  <a:cubicBezTo>
                    <a:pt x="5935505" y="2144908"/>
                    <a:pt x="5943128" y="2141097"/>
                    <a:pt x="5938046" y="2137285"/>
                  </a:cubicBezTo>
                  <a:close/>
                  <a:moveTo>
                    <a:pt x="6049841" y="2132202"/>
                  </a:moveTo>
                  <a:cubicBezTo>
                    <a:pt x="6046030" y="2125849"/>
                    <a:pt x="6037137" y="2119496"/>
                    <a:pt x="6029515" y="2119496"/>
                  </a:cubicBezTo>
                  <a:cubicBezTo>
                    <a:pt x="6023163" y="2119496"/>
                    <a:pt x="6018081" y="2125849"/>
                    <a:pt x="6018081" y="2132202"/>
                  </a:cubicBezTo>
                  <a:cubicBezTo>
                    <a:pt x="6018081" y="2139826"/>
                    <a:pt x="6026974" y="2144908"/>
                    <a:pt x="6038407" y="2144908"/>
                  </a:cubicBezTo>
                  <a:cubicBezTo>
                    <a:pt x="6048570" y="2144908"/>
                    <a:pt x="6053652" y="2139826"/>
                    <a:pt x="6049841" y="2132202"/>
                  </a:cubicBezTo>
                  <a:close/>
                  <a:moveTo>
                    <a:pt x="6598652" y="2085190"/>
                  </a:moveTo>
                  <a:cubicBezTo>
                    <a:pt x="6594841" y="2072484"/>
                    <a:pt x="6592300" y="2082649"/>
                    <a:pt x="6592300" y="2106790"/>
                  </a:cubicBezTo>
                  <a:cubicBezTo>
                    <a:pt x="6592300" y="2130932"/>
                    <a:pt x="6594841" y="2141097"/>
                    <a:pt x="6598652" y="2129661"/>
                  </a:cubicBezTo>
                  <a:cubicBezTo>
                    <a:pt x="6601193" y="2116955"/>
                    <a:pt x="6601193" y="2096626"/>
                    <a:pt x="6598652" y="2085190"/>
                  </a:cubicBezTo>
                  <a:close/>
                  <a:moveTo>
                    <a:pt x="9161043" y="2123308"/>
                  </a:moveTo>
                  <a:cubicBezTo>
                    <a:pt x="9164854" y="2110602"/>
                    <a:pt x="9172476" y="2092814"/>
                    <a:pt x="9176287" y="2085190"/>
                  </a:cubicBezTo>
                  <a:cubicBezTo>
                    <a:pt x="9185180" y="2066131"/>
                    <a:pt x="9145798" y="2063590"/>
                    <a:pt x="9120390" y="2080108"/>
                  </a:cubicBezTo>
                  <a:cubicBezTo>
                    <a:pt x="9105145" y="2089002"/>
                    <a:pt x="9105145" y="2095355"/>
                    <a:pt x="9119119" y="2118226"/>
                  </a:cubicBezTo>
                  <a:cubicBezTo>
                    <a:pt x="9140716" y="2151261"/>
                    <a:pt x="9150879" y="2152532"/>
                    <a:pt x="9161043" y="2123308"/>
                  </a:cubicBezTo>
                  <a:close/>
                  <a:moveTo>
                    <a:pt x="4989059" y="2114414"/>
                  </a:moveTo>
                  <a:cubicBezTo>
                    <a:pt x="4989059" y="2092814"/>
                    <a:pt x="4947136" y="2080108"/>
                    <a:pt x="4924269" y="2095355"/>
                  </a:cubicBezTo>
                  <a:cubicBezTo>
                    <a:pt x="4911565" y="2102979"/>
                    <a:pt x="4915376" y="2108061"/>
                    <a:pt x="4938244" y="2118226"/>
                  </a:cubicBezTo>
                  <a:cubicBezTo>
                    <a:pt x="4981437" y="2134744"/>
                    <a:pt x="4989059" y="2134744"/>
                    <a:pt x="4989059" y="2114414"/>
                  </a:cubicBezTo>
                  <a:close/>
                  <a:moveTo>
                    <a:pt x="1161354" y="2087731"/>
                  </a:moveTo>
                  <a:cubicBezTo>
                    <a:pt x="1146109" y="2054696"/>
                    <a:pt x="1121971" y="2047072"/>
                    <a:pt x="1107997" y="2068673"/>
                  </a:cubicBezTo>
                  <a:cubicBezTo>
                    <a:pt x="1104186" y="2076296"/>
                    <a:pt x="1086400" y="2081378"/>
                    <a:pt x="1069885" y="2081378"/>
                  </a:cubicBezTo>
                  <a:cubicBezTo>
                    <a:pt x="1047018" y="2081378"/>
                    <a:pt x="1040666" y="2086461"/>
                    <a:pt x="1045747" y="2100437"/>
                  </a:cubicBezTo>
                  <a:cubicBezTo>
                    <a:pt x="1050829" y="2113143"/>
                    <a:pt x="1072426" y="2119496"/>
                    <a:pt x="1114349" y="2119496"/>
                  </a:cubicBezTo>
                  <a:cubicBezTo>
                    <a:pt x="1175328" y="2119496"/>
                    <a:pt x="1175328" y="2119496"/>
                    <a:pt x="1161354" y="2087731"/>
                  </a:cubicBezTo>
                  <a:close/>
                  <a:moveTo>
                    <a:pt x="4417381" y="2100437"/>
                  </a:moveTo>
                  <a:cubicBezTo>
                    <a:pt x="4414840" y="2089002"/>
                    <a:pt x="4517742" y="1992437"/>
                    <a:pt x="4531717" y="1992437"/>
                  </a:cubicBezTo>
                  <a:cubicBezTo>
                    <a:pt x="4538069" y="1992437"/>
                    <a:pt x="4545691" y="2005143"/>
                    <a:pt x="4548232" y="2021660"/>
                  </a:cubicBezTo>
                  <a:cubicBezTo>
                    <a:pt x="4552043" y="2039449"/>
                    <a:pt x="4553313" y="2035637"/>
                    <a:pt x="4552043" y="2011496"/>
                  </a:cubicBezTo>
                  <a:cubicBezTo>
                    <a:pt x="4550773" y="1979731"/>
                    <a:pt x="4555854" y="1974648"/>
                    <a:pt x="4576180" y="1977190"/>
                  </a:cubicBezTo>
                  <a:cubicBezTo>
                    <a:pt x="4590155" y="1979731"/>
                    <a:pt x="4610481" y="1981001"/>
                    <a:pt x="4620644" y="1981001"/>
                  </a:cubicBezTo>
                  <a:cubicBezTo>
                    <a:pt x="4630808" y="1979731"/>
                    <a:pt x="4662567" y="1979731"/>
                    <a:pt x="4690516" y="1978460"/>
                  </a:cubicBezTo>
                  <a:cubicBezTo>
                    <a:pt x="4732439" y="1977190"/>
                    <a:pt x="4746414" y="1970837"/>
                    <a:pt x="4761658" y="1944154"/>
                  </a:cubicBezTo>
                  <a:cubicBezTo>
                    <a:pt x="4778174" y="1913660"/>
                    <a:pt x="4778174" y="1907307"/>
                    <a:pt x="4760388" y="1890789"/>
                  </a:cubicBezTo>
                  <a:cubicBezTo>
                    <a:pt x="4748954" y="1880624"/>
                    <a:pt x="4747684" y="1876813"/>
                    <a:pt x="4757847" y="1883166"/>
                  </a:cubicBezTo>
                  <a:cubicBezTo>
                    <a:pt x="4771822" y="1893330"/>
                    <a:pt x="4773092" y="1888248"/>
                    <a:pt x="4765470" y="1857754"/>
                  </a:cubicBezTo>
                  <a:cubicBezTo>
                    <a:pt x="4755306" y="1813283"/>
                    <a:pt x="4736250" y="1786600"/>
                    <a:pt x="4721006" y="1796765"/>
                  </a:cubicBezTo>
                  <a:cubicBezTo>
                    <a:pt x="4707031" y="1805659"/>
                    <a:pt x="4633348" y="1773894"/>
                    <a:pt x="4633348" y="1759918"/>
                  </a:cubicBezTo>
                  <a:cubicBezTo>
                    <a:pt x="4633348" y="1753565"/>
                    <a:pt x="4628267" y="1752294"/>
                    <a:pt x="4621915" y="1756106"/>
                  </a:cubicBezTo>
                  <a:cubicBezTo>
                    <a:pt x="4615563" y="1761188"/>
                    <a:pt x="4615563" y="1782788"/>
                    <a:pt x="4624456" y="1809471"/>
                  </a:cubicBezTo>
                  <a:cubicBezTo>
                    <a:pt x="4635889" y="1846318"/>
                    <a:pt x="4634619" y="1856483"/>
                    <a:pt x="4619374" y="1865377"/>
                  </a:cubicBezTo>
                  <a:cubicBezTo>
                    <a:pt x="4606670" y="1874271"/>
                    <a:pt x="4600318" y="1870460"/>
                    <a:pt x="4596507" y="1855212"/>
                  </a:cubicBezTo>
                  <a:cubicBezTo>
                    <a:pt x="4593966" y="1843777"/>
                    <a:pt x="4586344" y="1829801"/>
                    <a:pt x="4579992" y="1825989"/>
                  </a:cubicBezTo>
                  <a:cubicBezTo>
                    <a:pt x="4562206" y="1814553"/>
                    <a:pt x="4581262" y="1786600"/>
                    <a:pt x="4599048" y="1796765"/>
                  </a:cubicBezTo>
                  <a:cubicBezTo>
                    <a:pt x="4607940" y="1801847"/>
                    <a:pt x="4605400" y="1795494"/>
                    <a:pt x="4592696" y="1782788"/>
                  </a:cubicBezTo>
                  <a:cubicBezTo>
                    <a:pt x="4569829" y="1758647"/>
                    <a:pt x="4538069" y="1768812"/>
                    <a:pt x="4549502" y="1796765"/>
                  </a:cubicBezTo>
                  <a:cubicBezTo>
                    <a:pt x="4553313" y="1806930"/>
                    <a:pt x="4552043" y="1814553"/>
                    <a:pt x="4545691" y="1814553"/>
                  </a:cubicBezTo>
                  <a:cubicBezTo>
                    <a:pt x="4530446" y="1814553"/>
                    <a:pt x="4544421" y="1880624"/>
                    <a:pt x="4564747" y="1903495"/>
                  </a:cubicBezTo>
                  <a:cubicBezTo>
                    <a:pt x="4576180" y="1916201"/>
                    <a:pt x="4577451" y="1928907"/>
                    <a:pt x="4569829" y="1941613"/>
                  </a:cubicBezTo>
                  <a:cubicBezTo>
                    <a:pt x="4559665" y="1956860"/>
                    <a:pt x="4557125" y="1954319"/>
                    <a:pt x="4557125" y="1932719"/>
                  </a:cubicBezTo>
                  <a:cubicBezTo>
                    <a:pt x="4557125" y="1916201"/>
                    <a:pt x="4552043" y="1903495"/>
                    <a:pt x="4546961" y="1903495"/>
                  </a:cubicBezTo>
                  <a:cubicBezTo>
                    <a:pt x="4541880" y="1903495"/>
                    <a:pt x="4536798" y="1918742"/>
                    <a:pt x="4538069" y="1939072"/>
                  </a:cubicBezTo>
                  <a:cubicBezTo>
                    <a:pt x="4538069" y="1964484"/>
                    <a:pt x="4531717" y="1973378"/>
                    <a:pt x="4515201" y="1972107"/>
                  </a:cubicBezTo>
                  <a:cubicBezTo>
                    <a:pt x="4502497" y="1970837"/>
                    <a:pt x="4494875" y="1975919"/>
                    <a:pt x="4497416" y="1983543"/>
                  </a:cubicBezTo>
                  <a:cubicBezTo>
                    <a:pt x="4502497" y="2000060"/>
                    <a:pt x="4409759" y="2085190"/>
                    <a:pt x="4394514" y="2076296"/>
                  </a:cubicBezTo>
                  <a:cubicBezTo>
                    <a:pt x="4388162" y="2072484"/>
                    <a:pt x="4383080" y="2077567"/>
                    <a:pt x="4383080" y="2086461"/>
                  </a:cubicBezTo>
                  <a:cubicBezTo>
                    <a:pt x="4383080" y="2096626"/>
                    <a:pt x="4391973" y="2101708"/>
                    <a:pt x="4402136" y="2096626"/>
                  </a:cubicBezTo>
                  <a:cubicBezTo>
                    <a:pt x="4416110" y="2091543"/>
                    <a:pt x="4418651" y="2095355"/>
                    <a:pt x="4411029" y="2108061"/>
                  </a:cubicBezTo>
                  <a:cubicBezTo>
                    <a:pt x="4405947" y="2118226"/>
                    <a:pt x="4404677" y="2122038"/>
                    <a:pt x="4409759" y="2116955"/>
                  </a:cubicBezTo>
                  <a:cubicBezTo>
                    <a:pt x="4414840" y="2113143"/>
                    <a:pt x="4418651" y="2105520"/>
                    <a:pt x="4417381" y="2100437"/>
                  </a:cubicBezTo>
                  <a:close/>
                  <a:moveTo>
                    <a:pt x="4333535" y="2087731"/>
                  </a:moveTo>
                  <a:cubicBezTo>
                    <a:pt x="4337346" y="2077567"/>
                    <a:pt x="4334805" y="2068673"/>
                    <a:pt x="4328453" y="2068673"/>
                  </a:cubicBezTo>
                  <a:cubicBezTo>
                    <a:pt x="4320831" y="2068673"/>
                    <a:pt x="4315749" y="2077567"/>
                    <a:pt x="4315749" y="2087731"/>
                  </a:cubicBezTo>
                  <a:cubicBezTo>
                    <a:pt x="4315749" y="2097896"/>
                    <a:pt x="4318290" y="2106790"/>
                    <a:pt x="4320831" y="2106790"/>
                  </a:cubicBezTo>
                  <a:cubicBezTo>
                    <a:pt x="4323372" y="2106790"/>
                    <a:pt x="4328453" y="2097896"/>
                    <a:pt x="4333535" y="2087731"/>
                  </a:cubicBezTo>
                  <a:close/>
                  <a:moveTo>
                    <a:pt x="7186846" y="2062320"/>
                  </a:moveTo>
                  <a:cubicBezTo>
                    <a:pt x="7186846" y="2041990"/>
                    <a:pt x="7181764" y="2033096"/>
                    <a:pt x="7170331" y="2038178"/>
                  </a:cubicBezTo>
                  <a:cubicBezTo>
                    <a:pt x="7160168" y="2041990"/>
                    <a:pt x="7152545" y="2052155"/>
                    <a:pt x="7152545" y="2062320"/>
                  </a:cubicBezTo>
                  <a:cubicBezTo>
                    <a:pt x="7152545" y="2072484"/>
                    <a:pt x="7157627" y="2077567"/>
                    <a:pt x="7163979" y="2073755"/>
                  </a:cubicBezTo>
                  <a:cubicBezTo>
                    <a:pt x="7169061" y="2069943"/>
                    <a:pt x="7174142" y="2073755"/>
                    <a:pt x="7174142" y="2080108"/>
                  </a:cubicBezTo>
                  <a:cubicBezTo>
                    <a:pt x="7174142" y="2087731"/>
                    <a:pt x="7176683" y="2094084"/>
                    <a:pt x="7180494" y="2094084"/>
                  </a:cubicBezTo>
                  <a:cubicBezTo>
                    <a:pt x="7184305" y="2094084"/>
                    <a:pt x="7186846" y="2080108"/>
                    <a:pt x="7186846" y="2062320"/>
                  </a:cubicBezTo>
                  <a:close/>
                  <a:moveTo>
                    <a:pt x="2913231" y="2045802"/>
                  </a:moveTo>
                  <a:cubicBezTo>
                    <a:pt x="2894175" y="2041990"/>
                    <a:pt x="2892905" y="2038178"/>
                    <a:pt x="2906879" y="2029284"/>
                  </a:cubicBezTo>
                  <a:cubicBezTo>
                    <a:pt x="2920853" y="2020390"/>
                    <a:pt x="2920853" y="2017849"/>
                    <a:pt x="2903068" y="2017849"/>
                  </a:cubicBezTo>
                  <a:cubicBezTo>
                    <a:pt x="2891634" y="2017849"/>
                    <a:pt x="2878930" y="2010225"/>
                    <a:pt x="2876389" y="2002602"/>
                  </a:cubicBezTo>
                  <a:cubicBezTo>
                    <a:pt x="2872578" y="1993707"/>
                    <a:pt x="2868767" y="2002602"/>
                    <a:pt x="2868767" y="2021660"/>
                  </a:cubicBezTo>
                  <a:cubicBezTo>
                    <a:pt x="2867497" y="2041990"/>
                    <a:pt x="2862415" y="2054696"/>
                    <a:pt x="2856063" y="2049614"/>
                  </a:cubicBezTo>
                  <a:cubicBezTo>
                    <a:pt x="2849711" y="2045802"/>
                    <a:pt x="2840818" y="2048343"/>
                    <a:pt x="2837007" y="2054696"/>
                  </a:cubicBezTo>
                  <a:cubicBezTo>
                    <a:pt x="2825573" y="2072484"/>
                    <a:pt x="2881471" y="2078837"/>
                    <a:pt x="2911960" y="2063590"/>
                  </a:cubicBezTo>
                  <a:cubicBezTo>
                    <a:pt x="2936098" y="2050884"/>
                    <a:pt x="2936098" y="2050884"/>
                    <a:pt x="2913231" y="2045802"/>
                  </a:cubicBezTo>
                  <a:close/>
                  <a:moveTo>
                    <a:pt x="4647323" y="2038178"/>
                  </a:moveTo>
                  <a:cubicBezTo>
                    <a:pt x="4629537" y="1992437"/>
                    <a:pt x="4619374" y="1996249"/>
                    <a:pt x="4635889" y="2044531"/>
                  </a:cubicBezTo>
                  <a:cubicBezTo>
                    <a:pt x="4643512" y="2064861"/>
                    <a:pt x="4651134" y="2080108"/>
                    <a:pt x="4653675" y="2077567"/>
                  </a:cubicBezTo>
                  <a:cubicBezTo>
                    <a:pt x="4657486" y="2075026"/>
                    <a:pt x="4653675" y="2057237"/>
                    <a:pt x="4647323" y="2038178"/>
                  </a:cubicBezTo>
                  <a:close/>
                  <a:moveTo>
                    <a:pt x="6831135" y="2062320"/>
                  </a:moveTo>
                  <a:cubicBezTo>
                    <a:pt x="6831135" y="2052155"/>
                    <a:pt x="6826053" y="2043261"/>
                    <a:pt x="6818431" y="2043261"/>
                  </a:cubicBezTo>
                  <a:cubicBezTo>
                    <a:pt x="6812079" y="2043261"/>
                    <a:pt x="6809538" y="2052155"/>
                    <a:pt x="6813349" y="2062320"/>
                  </a:cubicBezTo>
                  <a:cubicBezTo>
                    <a:pt x="6818431" y="2072484"/>
                    <a:pt x="6823513" y="2081378"/>
                    <a:pt x="6826053" y="2081378"/>
                  </a:cubicBezTo>
                  <a:cubicBezTo>
                    <a:pt x="6828594" y="2081378"/>
                    <a:pt x="6831135" y="2072484"/>
                    <a:pt x="6831135" y="2062320"/>
                  </a:cubicBezTo>
                  <a:close/>
                  <a:moveTo>
                    <a:pt x="7091566" y="2058508"/>
                  </a:moveTo>
                  <a:cubicBezTo>
                    <a:pt x="7087755" y="2054696"/>
                    <a:pt x="7077592" y="2058508"/>
                    <a:pt x="7068699" y="2067402"/>
                  </a:cubicBezTo>
                  <a:cubicBezTo>
                    <a:pt x="7057266" y="2080108"/>
                    <a:pt x="7058536" y="2081378"/>
                    <a:pt x="7076322" y="2073755"/>
                  </a:cubicBezTo>
                  <a:cubicBezTo>
                    <a:pt x="7089026" y="2069943"/>
                    <a:pt x="7095377" y="2062320"/>
                    <a:pt x="7091566" y="2058508"/>
                  </a:cubicBezTo>
                  <a:close/>
                  <a:moveTo>
                    <a:pt x="491854" y="2049614"/>
                  </a:moveTo>
                  <a:cubicBezTo>
                    <a:pt x="491854" y="2033096"/>
                    <a:pt x="477880" y="2029284"/>
                    <a:pt x="428334" y="2031825"/>
                  </a:cubicBezTo>
                  <a:cubicBezTo>
                    <a:pt x="394034" y="2034366"/>
                    <a:pt x="364815" y="2039449"/>
                    <a:pt x="364815" y="2044531"/>
                  </a:cubicBezTo>
                  <a:cubicBezTo>
                    <a:pt x="364815" y="2049614"/>
                    <a:pt x="387682" y="2053425"/>
                    <a:pt x="415630" y="2052155"/>
                  </a:cubicBezTo>
                  <a:cubicBezTo>
                    <a:pt x="443579" y="2049614"/>
                    <a:pt x="466446" y="2053425"/>
                    <a:pt x="466446" y="2058508"/>
                  </a:cubicBezTo>
                  <a:cubicBezTo>
                    <a:pt x="466446" y="2063590"/>
                    <a:pt x="472798" y="2068673"/>
                    <a:pt x="479150" y="2068673"/>
                  </a:cubicBezTo>
                  <a:cubicBezTo>
                    <a:pt x="486773" y="2068673"/>
                    <a:pt x="491854" y="2059778"/>
                    <a:pt x="491854" y="2049614"/>
                  </a:cubicBezTo>
                  <a:close/>
                  <a:moveTo>
                    <a:pt x="2420317" y="1993707"/>
                  </a:moveTo>
                  <a:cubicBezTo>
                    <a:pt x="2417776" y="1963213"/>
                    <a:pt x="2421587" y="1941613"/>
                    <a:pt x="2429210" y="1941613"/>
                  </a:cubicBezTo>
                  <a:cubicBezTo>
                    <a:pt x="2438102" y="1941613"/>
                    <a:pt x="2439373" y="1857754"/>
                    <a:pt x="2433021" y="1684953"/>
                  </a:cubicBezTo>
                  <a:cubicBezTo>
                    <a:pt x="2429210" y="1542646"/>
                    <a:pt x="2422858" y="1335539"/>
                    <a:pt x="2419046" y="1223726"/>
                  </a:cubicBezTo>
                  <a:cubicBezTo>
                    <a:pt x="2413965" y="1068714"/>
                    <a:pt x="2415235" y="1029325"/>
                    <a:pt x="2426669" y="1054737"/>
                  </a:cubicBezTo>
                  <a:cubicBezTo>
                    <a:pt x="2434291" y="1073796"/>
                    <a:pt x="2446995" y="1091584"/>
                    <a:pt x="2455888" y="1095396"/>
                  </a:cubicBezTo>
                  <a:cubicBezTo>
                    <a:pt x="2466051" y="1099208"/>
                    <a:pt x="2469862" y="1095396"/>
                    <a:pt x="2466051" y="1085231"/>
                  </a:cubicBezTo>
                  <a:cubicBezTo>
                    <a:pt x="2462240" y="1076337"/>
                    <a:pt x="2468592" y="1064902"/>
                    <a:pt x="2480026" y="1059820"/>
                  </a:cubicBezTo>
                  <a:cubicBezTo>
                    <a:pt x="2494000" y="1054737"/>
                    <a:pt x="2497811" y="1057278"/>
                    <a:pt x="2491459" y="1067443"/>
                  </a:cubicBezTo>
                  <a:cubicBezTo>
                    <a:pt x="2485107" y="1077608"/>
                    <a:pt x="2488918" y="1078878"/>
                    <a:pt x="2505433" y="1072526"/>
                  </a:cubicBezTo>
                  <a:cubicBezTo>
                    <a:pt x="2519408" y="1067443"/>
                    <a:pt x="2533382" y="1071255"/>
                    <a:pt x="2541005" y="1080149"/>
                  </a:cubicBezTo>
                  <a:cubicBezTo>
                    <a:pt x="2548627" y="1091584"/>
                    <a:pt x="2548627" y="1085231"/>
                    <a:pt x="2543545" y="1064902"/>
                  </a:cubicBezTo>
                  <a:cubicBezTo>
                    <a:pt x="2538464" y="1047114"/>
                    <a:pt x="2532112" y="1000102"/>
                    <a:pt x="2528301" y="960713"/>
                  </a:cubicBezTo>
                  <a:lnTo>
                    <a:pt x="2521949" y="888289"/>
                  </a:lnTo>
                  <a:lnTo>
                    <a:pt x="2455888" y="890830"/>
                  </a:lnTo>
                  <a:cubicBezTo>
                    <a:pt x="2416506" y="892101"/>
                    <a:pt x="2384746" y="887019"/>
                    <a:pt x="2373312" y="876854"/>
                  </a:cubicBezTo>
                  <a:cubicBezTo>
                    <a:pt x="2363149" y="866689"/>
                    <a:pt x="2342823" y="862877"/>
                    <a:pt x="2326308" y="866689"/>
                  </a:cubicBezTo>
                  <a:cubicBezTo>
                    <a:pt x="2307252" y="871771"/>
                    <a:pt x="2293277" y="867960"/>
                    <a:pt x="2285655" y="853983"/>
                  </a:cubicBezTo>
                  <a:cubicBezTo>
                    <a:pt x="2275492" y="836195"/>
                    <a:pt x="2272951" y="836195"/>
                    <a:pt x="2253895" y="853983"/>
                  </a:cubicBezTo>
                  <a:cubicBezTo>
                    <a:pt x="2231028" y="878124"/>
                    <a:pt x="2219594" y="879395"/>
                    <a:pt x="2219594" y="860336"/>
                  </a:cubicBezTo>
                  <a:cubicBezTo>
                    <a:pt x="2219594" y="840006"/>
                    <a:pt x="2186564" y="810783"/>
                    <a:pt x="2163697" y="810783"/>
                  </a:cubicBezTo>
                  <a:cubicBezTo>
                    <a:pt x="2152263" y="810783"/>
                    <a:pt x="2147182" y="818406"/>
                    <a:pt x="2150993" y="827301"/>
                  </a:cubicBezTo>
                  <a:cubicBezTo>
                    <a:pt x="2154804" y="837465"/>
                    <a:pt x="2142100" y="855254"/>
                    <a:pt x="2124314" y="869230"/>
                  </a:cubicBezTo>
                  <a:cubicBezTo>
                    <a:pt x="2106529" y="881936"/>
                    <a:pt x="2092554" y="899724"/>
                    <a:pt x="2092554" y="908619"/>
                  </a:cubicBezTo>
                  <a:cubicBezTo>
                    <a:pt x="2092554" y="932760"/>
                    <a:pt x="2070958" y="928948"/>
                    <a:pt x="2055713" y="903536"/>
                  </a:cubicBezTo>
                  <a:cubicBezTo>
                    <a:pt x="2049361" y="890830"/>
                    <a:pt x="2039198" y="885748"/>
                    <a:pt x="2034116" y="890830"/>
                  </a:cubicBezTo>
                  <a:cubicBezTo>
                    <a:pt x="2029035" y="895913"/>
                    <a:pt x="2031575" y="907348"/>
                    <a:pt x="2039198" y="914972"/>
                  </a:cubicBezTo>
                  <a:cubicBezTo>
                    <a:pt x="2062065" y="937842"/>
                    <a:pt x="2058254" y="950548"/>
                    <a:pt x="2027764" y="950548"/>
                  </a:cubicBezTo>
                  <a:cubicBezTo>
                    <a:pt x="2012519" y="950548"/>
                    <a:pt x="1998545" y="940384"/>
                    <a:pt x="1994734" y="925136"/>
                  </a:cubicBezTo>
                  <a:cubicBezTo>
                    <a:pt x="1985841" y="893371"/>
                    <a:pt x="1965515" y="892101"/>
                    <a:pt x="1956622" y="923866"/>
                  </a:cubicBezTo>
                  <a:cubicBezTo>
                    <a:pt x="1949000" y="955631"/>
                    <a:pt x="1918510" y="967066"/>
                    <a:pt x="1909617" y="941654"/>
                  </a:cubicBezTo>
                  <a:cubicBezTo>
                    <a:pt x="1903265" y="926407"/>
                    <a:pt x="1898184" y="925136"/>
                    <a:pt x="1882939" y="937842"/>
                  </a:cubicBezTo>
                  <a:cubicBezTo>
                    <a:pt x="1872776" y="946737"/>
                    <a:pt x="1867694" y="958172"/>
                    <a:pt x="1871505" y="964525"/>
                  </a:cubicBezTo>
                  <a:cubicBezTo>
                    <a:pt x="1875317" y="970878"/>
                    <a:pt x="1870235" y="975960"/>
                    <a:pt x="1860072" y="975960"/>
                  </a:cubicBezTo>
                  <a:cubicBezTo>
                    <a:pt x="1849909" y="975960"/>
                    <a:pt x="1838475" y="987396"/>
                    <a:pt x="1834664" y="1001372"/>
                  </a:cubicBezTo>
                  <a:cubicBezTo>
                    <a:pt x="1830853" y="1015349"/>
                    <a:pt x="1832123" y="1026784"/>
                    <a:pt x="1838475" y="1026784"/>
                  </a:cubicBezTo>
                  <a:cubicBezTo>
                    <a:pt x="1843557" y="1026784"/>
                    <a:pt x="1854990" y="1063631"/>
                    <a:pt x="1863883" y="1109373"/>
                  </a:cubicBezTo>
                  <a:cubicBezTo>
                    <a:pt x="1872776" y="1155114"/>
                    <a:pt x="1888021" y="1197044"/>
                    <a:pt x="1898184" y="1203397"/>
                  </a:cubicBezTo>
                  <a:cubicBezTo>
                    <a:pt x="1926132" y="1218644"/>
                    <a:pt x="1978219" y="1205938"/>
                    <a:pt x="1969326" y="1184338"/>
                  </a:cubicBezTo>
                  <a:cubicBezTo>
                    <a:pt x="1960433" y="1161467"/>
                    <a:pt x="1998545" y="1123349"/>
                    <a:pt x="2011249" y="1142408"/>
                  </a:cubicBezTo>
                  <a:cubicBezTo>
                    <a:pt x="2016331" y="1152573"/>
                    <a:pt x="2022683" y="1151302"/>
                    <a:pt x="2030305" y="1139867"/>
                  </a:cubicBezTo>
                  <a:cubicBezTo>
                    <a:pt x="2036657" y="1128432"/>
                    <a:pt x="2041739" y="1128432"/>
                    <a:pt x="2041739" y="1136055"/>
                  </a:cubicBezTo>
                  <a:cubicBezTo>
                    <a:pt x="2041739" y="1144949"/>
                    <a:pt x="2053172" y="1153844"/>
                    <a:pt x="2067146" y="1157655"/>
                  </a:cubicBezTo>
                  <a:cubicBezTo>
                    <a:pt x="2081121" y="1161467"/>
                    <a:pt x="2092554" y="1171632"/>
                    <a:pt x="2091284" y="1181797"/>
                  </a:cubicBezTo>
                  <a:cubicBezTo>
                    <a:pt x="2091284" y="1193232"/>
                    <a:pt x="2088743" y="1193232"/>
                    <a:pt x="2084932" y="1183067"/>
                  </a:cubicBezTo>
                  <a:cubicBezTo>
                    <a:pt x="2079850" y="1172903"/>
                    <a:pt x="2068417" y="1171632"/>
                    <a:pt x="2048091" y="1179256"/>
                  </a:cubicBezTo>
                  <a:cubicBezTo>
                    <a:pt x="2032846" y="1185609"/>
                    <a:pt x="2015060" y="1186879"/>
                    <a:pt x="2011249" y="1183067"/>
                  </a:cubicBezTo>
                  <a:cubicBezTo>
                    <a:pt x="2007438" y="1177985"/>
                    <a:pt x="2003627" y="1185609"/>
                    <a:pt x="2003627" y="1198314"/>
                  </a:cubicBezTo>
                  <a:cubicBezTo>
                    <a:pt x="2003627" y="1217373"/>
                    <a:pt x="2007438" y="1218644"/>
                    <a:pt x="2018871" y="1207209"/>
                  </a:cubicBezTo>
                  <a:cubicBezTo>
                    <a:pt x="2036657" y="1189420"/>
                    <a:pt x="2067146" y="1209750"/>
                    <a:pt x="2067146" y="1238974"/>
                  </a:cubicBezTo>
                  <a:cubicBezTo>
                    <a:pt x="2067146" y="1251680"/>
                    <a:pt x="2074769" y="1255491"/>
                    <a:pt x="2090014" y="1249138"/>
                  </a:cubicBezTo>
                  <a:cubicBezTo>
                    <a:pt x="2124314" y="1235162"/>
                    <a:pt x="2168778" y="1232621"/>
                    <a:pt x="2161156" y="1244056"/>
                  </a:cubicBezTo>
                  <a:cubicBezTo>
                    <a:pt x="2157345" y="1250409"/>
                    <a:pt x="2162426" y="1259303"/>
                    <a:pt x="2172589" y="1261844"/>
                  </a:cubicBezTo>
                  <a:cubicBezTo>
                    <a:pt x="2181482" y="1265656"/>
                    <a:pt x="2189105" y="1280903"/>
                    <a:pt x="2187834" y="1296150"/>
                  </a:cubicBezTo>
                  <a:cubicBezTo>
                    <a:pt x="2186564" y="1317750"/>
                    <a:pt x="2177671" y="1322833"/>
                    <a:pt x="2129396" y="1324103"/>
                  </a:cubicBezTo>
                  <a:cubicBezTo>
                    <a:pt x="2098906" y="1325374"/>
                    <a:pt x="2068417" y="1322833"/>
                    <a:pt x="2060794" y="1317750"/>
                  </a:cubicBezTo>
                  <a:cubicBezTo>
                    <a:pt x="2025223" y="1294880"/>
                    <a:pt x="1966785" y="1283444"/>
                    <a:pt x="1961704" y="1297421"/>
                  </a:cubicBezTo>
                  <a:cubicBezTo>
                    <a:pt x="1957892" y="1306315"/>
                    <a:pt x="1950270" y="1297421"/>
                    <a:pt x="1942648" y="1278362"/>
                  </a:cubicBezTo>
                  <a:cubicBezTo>
                    <a:pt x="1935025" y="1260574"/>
                    <a:pt x="1922321" y="1241515"/>
                    <a:pt x="1915969" y="1236432"/>
                  </a:cubicBezTo>
                  <a:cubicBezTo>
                    <a:pt x="1896913" y="1224997"/>
                    <a:pt x="1899454" y="1245327"/>
                    <a:pt x="1921051" y="1273280"/>
                  </a:cubicBezTo>
                  <a:cubicBezTo>
                    <a:pt x="1942648" y="1302503"/>
                    <a:pt x="1946459" y="1344433"/>
                    <a:pt x="1927403" y="1344433"/>
                  </a:cubicBezTo>
                  <a:cubicBezTo>
                    <a:pt x="1921051" y="1344433"/>
                    <a:pt x="1914699" y="1353327"/>
                    <a:pt x="1914699" y="1363492"/>
                  </a:cubicBezTo>
                  <a:cubicBezTo>
                    <a:pt x="1914699" y="1388904"/>
                    <a:pt x="1976948" y="1388904"/>
                    <a:pt x="1987111" y="1363492"/>
                  </a:cubicBezTo>
                  <a:cubicBezTo>
                    <a:pt x="1993463" y="1346974"/>
                    <a:pt x="1997275" y="1346974"/>
                    <a:pt x="2012519" y="1369845"/>
                  </a:cubicBezTo>
                  <a:cubicBezTo>
                    <a:pt x="2022683" y="1383821"/>
                    <a:pt x="2036657" y="1392716"/>
                    <a:pt x="2043009" y="1388904"/>
                  </a:cubicBezTo>
                  <a:cubicBezTo>
                    <a:pt x="2049361" y="1383821"/>
                    <a:pt x="2054443" y="1388904"/>
                    <a:pt x="2055713" y="1397798"/>
                  </a:cubicBezTo>
                  <a:cubicBezTo>
                    <a:pt x="2055713" y="1410504"/>
                    <a:pt x="2058254" y="1410504"/>
                    <a:pt x="2063335" y="1399069"/>
                  </a:cubicBezTo>
                  <a:cubicBezTo>
                    <a:pt x="2069687" y="1381280"/>
                    <a:pt x="2120503" y="1376198"/>
                    <a:pt x="2135748" y="1392716"/>
                  </a:cubicBezTo>
                  <a:cubicBezTo>
                    <a:pt x="2140830" y="1397798"/>
                    <a:pt x="2157345" y="1402880"/>
                    <a:pt x="2172589" y="1402880"/>
                  </a:cubicBezTo>
                  <a:cubicBezTo>
                    <a:pt x="2199268" y="1404151"/>
                    <a:pt x="2231028" y="1410504"/>
                    <a:pt x="2312333" y="1428292"/>
                  </a:cubicBezTo>
                  <a:cubicBezTo>
                    <a:pt x="2337741" y="1433375"/>
                    <a:pt x="2346634" y="1430833"/>
                    <a:pt x="2346634" y="1415586"/>
                  </a:cubicBezTo>
                  <a:cubicBezTo>
                    <a:pt x="2346634" y="1404151"/>
                    <a:pt x="2352986" y="1395257"/>
                    <a:pt x="2359338" y="1395257"/>
                  </a:cubicBezTo>
                  <a:cubicBezTo>
                    <a:pt x="2377123" y="1395257"/>
                    <a:pt x="2374583" y="1438457"/>
                    <a:pt x="2356797" y="1456245"/>
                  </a:cubicBezTo>
                  <a:cubicBezTo>
                    <a:pt x="2344093" y="1468951"/>
                    <a:pt x="2344093" y="1474034"/>
                    <a:pt x="2356797" y="1482928"/>
                  </a:cubicBezTo>
                  <a:cubicBezTo>
                    <a:pt x="2366960" y="1489281"/>
                    <a:pt x="2377123" y="1548999"/>
                    <a:pt x="2384746" y="1657000"/>
                  </a:cubicBezTo>
                  <a:cubicBezTo>
                    <a:pt x="2399991" y="1861565"/>
                    <a:pt x="2399991" y="1920013"/>
                    <a:pt x="2387287" y="1911119"/>
                  </a:cubicBezTo>
                  <a:cubicBezTo>
                    <a:pt x="2382205" y="1907307"/>
                    <a:pt x="2379664" y="1923825"/>
                    <a:pt x="2382205" y="1945425"/>
                  </a:cubicBezTo>
                  <a:cubicBezTo>
                    <a:pt x="2384746" y="1968295"/>
                    <a:pt x="2386016" y="2000060"/>
                    <a:pt x="2386016" y="2016578"/>
                  </a:cubicBezTo>
                  <a:cubicBezTo>
                    <a:pt x="2384746" y="2055967"/>
                    <a:pt x="2396179" y="2075026"/>
                    <a:pt x="2412694" y="2058508"/>
                  </a:cubicBezTo>
                  <a:cubicBezTo>
                    <a:pt x="2420317" y="2050884"/>
                    <a:pt x="2424128" y="2021660"/>
                    <a:pt x="2420317" y="1993707"/>
                  </a:cubicBezTo>
                  <a:close/>
                  <a:moveTo>
                    <a:pt x="3025026" y="2049614"/>
                  </a:moveTo>
                  <a:cubicBezTo>
                    <a:pt x="3039000" y="2039449"/>
                    <a:pt x="3044082" y="2030555"/>
                    <a:pt x="3036459" y="2030555"/>
                  </a:cubicBezTo>
                  <a:cubicBezTo>
                    <a:pt x="3027567" y="2030555"/>
                    <a:pt x="3017403" y="2036908"/>
                    <a:pt x="3013592" y="2043261"/>
                  </a:cubicBezTo>
                  <a:cubicBezTo>
                    <a:pt x="3004699" y="2058508"/>
                    <a:pt x="2981832" y="2059778"/>
                    <a:pt x="2981832" y="2045802"/>
                  </a:cubicBezTo>
                  <a:cubicBezTo>
                    <a:pt x="2981832" y="2035637"/>
                    <a:pt x="3047893" y="1992437"/>
                    <a:pt x="3064408" y="1992437"/>
                  </a:cubicBezTo>
                  <a:cubicBezTo>
                    <a:pt x="3068219" y="1992437"/>
                    <a:pt x="3068219" y="1998790"/>
                    <a:pt x="3063138" y="2006413"/>
                  </a:cubicBezTo>
                  <a:cubicBezTo>
                    <a:pt x="3058056" y="2015308"/>
                    <a:pt x="3060597" y="2019119"/>
                    <a:pt x="3069490" y="2016578"/>
                  </a:cubicBezTo>
                  <a:cubicBezTo>
                    <a:pt x="3091086" y="2008955"/>
                    <a:pt x="3082194" y="1986084"/>
                    <a:pt x="3058056" y="1987354"/>
                  </a:cubicBezTo>
                  <a:cubicBezTo>
                    <a:pt x="3047893" y="1987354"/>
                    <a:pt x="3025026" y="1992437"/>
                    <a:pt x="3007240" y="1998790"/>
                  </a:cubicBezTo>
                  <a:cubicBezTo>
                    <a:pt x="2980562" y="2006413"/>
                    <a:pt x="2985643" y="1998790"/>
                    <a:pt x="3031378" y="1955590"/>
                  </a:cubicBezTo>
                  <a:cubicBezTo>
                    <a:pt x="3084734" y="1906036"/>
                    <a:pt x="3099979" y="1897142"/>
                    <a:pt x="3127928" y="1903495"/>
                  </a:cubicBezTo>
                  <a:cubicBezTo>
                    <a:pt x="3135550" y="1904766"/>
                    <a:pt x="3134280" y="1898413"/>
                    <a:pt x="3125387" y="1889519"/>
                  </a:cubicBezTo>
                  <a:cubicBezTo>
                    <a:pt x="3112683" y="1876813"/>
                    <a:pt x="3093627" y="1885707"/>
                    <a:pt x="3035189" y="1932719"/>
                  </a:cubicBezTo>
                  <a:cubicBezTo>
                    <a:pt x="2979291" y="1975919"/>
                    <a:pt x="2956424" y="1987354"/>
                    <a:pt x="2946261" y="1977190"/>
                  </a:cubicBezTo>
                  <a:cubicBezTo>
                    <a:pt x="2934828" y="1965754"/>
                    <a:pt x="2934828" y="1972107"/>
                    <a:pt x="2942450" y="2002602"/>
                  </a:cubicBezTo>
                  <a:cubicBezTo>
                    <a:pt x="2964047" y="2075026"/>
                    <a:pt x="2979291" y="2083920"/>
                    <a:pt x="3025026" y="2049614"/>
                  </a:cubicBezTo>
                  <a:close/>
                  <a:moveTo>
                    <a:pt x="4309397" y="2045802"/>
                  </a:moveTo>
                  <a:cubicBezTo>
                    <a:pt x="4305586" y="2041990"/>
                    <a:pt x="4295423" y="2045802"/>
                    <a:pt x="4286530" y="2054696"/>
                  </a:cubicBezTo>
                  <a:cubicBezTo>
                    <a:pt x="4275096" y="2067402"/>
                    <a:pt x="4276367" y="2068673"/>
                    <a:pt x="4294152" y="2061049"/>
                  </a:cubicBezTo>
                  <a:cubicBezTo>
                    <a:pt x="4306856" y="2057237"/>
                    <a:pt x="4313208" y="2049614"/>
                    <a:pt x="4309397" y="2045802"/>
                  </a:cubicBezTo>
                  <a:close/>
                  <a:moveTo>
                    <a:pt x="4385621" y="2029284"/>
                  </a:moveTo>
                  <a:cubicBezTo>
                    <a:pt x="4397055" y="2012766"/>
                    <a:pt x="4366565" y="2002602"/>
                    <a:pt x="4348779" y="2016578"/>
                  </a:cubicBezTo>
                  <a:cubicBezTo>
                    <a:pt x="4339887" y="2024202"/>
                    <a:pt x="4328453" y="2026743"/>
                    <a:pt x="4323372" y="2021660"/>
                  </a:cubicBezTo>
                  <a:cubicBezTo>
                    <a:pt x="4318290" y="2016578"/>
                    <a:pt x="4318290" y="2021660"/>
                    <a:pt x="4322101" y="2033096"/>
                  </a:cubicBezTo>
                  <a:cubicBezTo>
                    <a:pt x="4329723" y="2053425"/>
                    <a:pt x="4372917" y="2050884"/>
                    <a:pt x="4385621" y="2029284"/>
                  </a:cubicBezTo>
                  <a:close/>
                  <a:moveTo>
                    <a:pt x="2359338" y="2030555"/>
                  </a:moveTo>
                  <a:cubicBezTo>
                    <a:pt x="2335200" y="2014037"/>
                    <a:pt x="2321226" y="2014037"/>
                    <a:pt x="2321226" y="2030555"/>
                  </a:cubicBezTo>
                  <a:cubicBezTo>
                    <a:pt x="2321226" y="2038178"/>
                    <a:pt x="2333930" y="2043261"/>
                    <a:pt x="2350445" y="2043261"/>
                  </a:cubicBezTo>
                  <a:cubicBezTo>
                    <a:pt x="2373312" y="2043261"/>
                    <a:pt x="2374583" y="2040719"/>
                    <a:pt x="2359338" y="2030555"/>
                  </a:cubicBezTo>
                  <a:close/>
                  <a:moveTo>
                    <a:pt x="8478839" y="1939072"/>
                  </a:moveTo>
                  <a:cubicBezTo>
                    <a:pt x="8476299" y="1916201"/>
                    <a:pt x="8473758" y="1931448"/>
                    <a:pt x="8473758" y="1973378"/>
                  </a:cubicBezTo>
                  <a:cubicBezTo>
                    <a:pt x="8473758" y="2015308"/>
                    <a:pt x="8476299" y="2034366"/>
                    <a:pt x="8478839" y="2015308"/>
                  </a:cubicBezTo>
                  <a:cubicBezTo>
                    <a:pt x="8481380" y="1996249"/>
                    <a:pt x="8481380" y="1961942"/>
                    <a:pt x="8478839" y="1939072"/>
                  </a:cubicBezTo>
                  <a:close/>
                  <a:moveTo>
                    <a:pt x="2850981" y="2002602"/>
                  </a:moveTo>
                  <a:cubicBezTo>
                    <a:pt x="2847170" y="1992437"/>
                    <a:pt x="2843359" y="1996249"/>
                    <a:pt x="2843359" y="2010225"/>
                  </a:cubicBezTo>
                  <a:cubicBezTo>
                    <a:pt x="2842089" y="2024202"/>
                    <a:pt x="2845900" y="2031825"/>
                    <a:pt x="2849711" y="2026743"/>
                  </a:cubicBezTo>
                  <a:cubicBezTo>
                    <a:pt x="2853522" y="2022931"/>
                    <a:pt x="2854793" y="2011496"/>
                    <a:pt x="2850981" y="2002602"/>
                  </a:cubicBezTo>
                  <a:close/>
                  <a:moveTo>
                    <a:pt x="2816681" y="2012766"/>
                  </a:moveTo>
                  <a:cubicBezTo>
                    <a:pt x="2816681" y="2008955"/>
                    <a:pt x="2811599" y="2002602"/>
                    <a:pt x="2803977" y="1998790"/>
                  </a:cubicBezTo>
                  <a:cubicBezTo>
                    <a:pt x="2797625" y="1994978"/>
                    <a:pt x="2791273" y="1997519"/>
                    <a:pt x="2791273" y="2003872"/>
                  </a:cubicBezTo>
                  <a:cubicBezTo>
                    <a:pt x="2791273" y="2011496"/>
                    <a:pt x="2797625" y="2017849"/>
                    <a:pt x="2803977" y="2017849"/>
                  </a:cubicBezTo>
                  <a:cubicBezTo>
                    <a:pt x="2811599" y="2017849"/>
                    <a:pt x="2816681" y="2015308"/>
                    <a:pt x="2816681" y="2012766"/>
                  </a:cubicBezTo>
                  <a:close/>
                  <a:moveTo>
                    <a:pt x="9166124" y="1996249"/>
                  </a:moveTo>
                  <a:cubicBezTo>
                    <a:pt x="9168665" y="1986084"/>
                    <a:pt x="9158502" y="1979731"/>
                    <a:pt x="9138175" y="1979731"/>
                  </a:cubicBezTo>
                  <a:cubicBezTo>
                    <a:pt x="9116579" y="1979731"/>
                    <a:pt x="9105145" y="1986084"/>
                    <a:pt x="9105145" y="2000060"/>
                  </a:cubicBezTo>
                  <a:cubicBezTo>
                    <a:pt x="9105145" y="2024202"/>
                    <a:pt x="9157231" y="2020390"/>
                    <a:pt x="9166124" y="1996249"/>
                  </a:cubicBezTo>
                  <a:close/>
                  <a:moveTo>
                    <a:pt x="4150597" y="1899683"/>
                  </a:moveTo>
                  <a:cubicBezTo>
                    <a:pt x="4150597" y="1780247"/>
                    <a:pt x="4142975" y="1763730"/>
                    <a:pt x="4092159" y="1763730"/>
                  </a:cubicBezTo>
                  <a:lnTo>
                    <a:pt x="4048966" y="1763730"/>
                  </a:lnTo>
                  <a:lnTo>
                    <a:pt x="4048966" y="1870460"/>
                  </a:lnTo>
                  <a:lnTo>
                    <a:pt x="4048966" y="1978460"/>
                  </a:lnTo>
                  <a:lnTo>
                    <a:pt x="4090889" y="1982272"/>
                  </a:lnTo>
                  <a:cubicBezTo>
                    <a:pt x="4112486" y="1984813"/>
                    <a:pt x="4135353" y="1984813"/>
                    <a:pt x="4141705" y="1982272"/>
                  </a:cubicBezTo>
                  <a:cubicBezTo>
                    <a:pt x="4146786" y="1979731"/>
                    <a:pt x="4150597" y="1942884"/>
                    <a:pt x="4150597" y="1899683"/>
                  </a:cubicBezTo>
                  <a:close/>
                  <a:moveTo>
                    <a:pt x="4411029" y="1969566"/>
                  </a:moveTo>
                  <a:cubicBezTo>
                    <a:pt x="4407218" y="1965754"/>
                    <a:pt x="4397055" y="1969566"/>
                    <a:pt x="4388162" y="1978460"/>
                  </a:cubicBezTo>
                  <a:cubicBezTo>
                    <a:pt x="4376728" y="1991166"/>
                    <a:pt x="4377999" y="1992437"/>
                    <a:pt x="4395784" y="1984813"/>
                  </a:cubicBezTo>
                  <a:cubicBezTo>
                    <a:pt x="4408488" y="1981001"/>
                    <a:pt x="4414840" y="1973378"/>
                    <a:pt x="4411029" y="1969566"/>
                  </a:cubicBezTo>
                  <a:close/>
                  <a:moveTo>
                    <a:pt x="4999223" y="1968295"/>
                  </a:moveTo>
                  <a:cubicBezTo>
                    <a:pt x="5013197" y="1960672"/>
                    <a:pt x="5010656" y="1956860"/>
                    <a:pt x="4992871" y="1951778"/>
                  </a:cubicBezTo>
                  <a:cubicBezTo>
                    <a:pt x="4977626" y="1947966"/>
                    <a:pt x="4967463" y="1951778"/>
                    <a:pt x="4967463" y="1961942"/>
                  </a:cubicBezTo>
                  <a:cubicBezTo>
                    <a:pt x="4967463" y="1982272"/>
                    <a:pt x="4975085" y="1983543"/>
                    <a:pt x="4999223" y="1968295"/>
                  </a:cubicBezTo>
                  <a:close/>
                  <a:moveTo>
                    <a:pt x="1261715" y="1939072"/>
                  </a:moveTo>
                  <a:cubicBezTo>
                    <a:pt x="1262985" y="1926366"/>
                    <a:pt x="1252822" y="1916201"/>
                    <a:pt x="1232496" y="1912389"/>
                  </a:cubicBezTo>
                  <a:cubicBezTo>
                    <a:pt x="1212169" y="1908577"/>
                    <a:pt x="1205817" y="1911119"/>
                    <a:pt x="1213440" y="1918742"/>
                  </a:cubicBezTo>
                  <a:cubicBezTo>
                    <a:pt x="1221062" y="1926366"/>
                    <a:pt x="1223603" y="1940342"/>
                    <a:pt x="1219792" y="1950507"/>
                  </a:cubicBezTo>
                  <a:cubicBezTo>
                    <a:pt x="1214710" y="1964484"/>
                    <a:pt x="1219792" y="1968295"/>
                    <a:pt x="1235037" y="1965754"/>
                  </a:cubicBezTo>
                  <a:cubicBezTo>
                    <a:pt x="1247740" y="1963213"/>
                    <a:pt x="1259174" y="1951778"/>
                    <a:pt x="1261715" y="1939072"/>
                  </a:cubicBezTo>
                  <a:close/>
                  <a:moveTo>
                    <a:pt x="2964047" y="1955590"/>
                  </a:moveTo>
                  <a:cubicBezTo>
                    <a:pt x="2958965" y="1949237"/>
                    <a:pt x="2962776" y="1941613"/>
                    <a:pt x="2970399" y="1939072"/>
                  </a:cubicBezTo>
                  <a:cubicBezTo>
                    <a:pt x="2976751" y="1936531"/>
                    <a:pt x="2979291" y="1925095"/>
                    <a:pt x="2975480" y="1913660"/>
                  </a:cubicBezTo>
                  <a:cubicBezTo>
                    <a:pt x="2969128" y="1895872"/>
                    <a:pt x="2960236" y="1894601"/>
                    <a:pt x="2929746" y="1906036"/>
                  </a:cubicBezTo>
                  <a:cubicBezTo>
                    <a:pt x="2881471" y="1922554"/>
                    <a:pt x="2867497" y="1945425"/>
                    <a:pt x="2913231" y="1933989"/>
                  </a:cubicBezTo>
                  <a:cubicBezTo>
                    <a:pt x="2936098" y="1927636"/>
                    <a:pt x="2944991" y="1930178"/>
                    <a:pt x="2938639" y="1939072"/>
                  </a:cubicBezTo>
                  <a:cubicBezTo>
                    <a:pt x="2934828" y="1946695"/>
                    <a:pt x="2938639" y="1955590"/>
                    <a:pt x="2946261" y="1958131"/>
                  </a:cubicBezTo>
                  <a:cubicBezTo>
                    <a:pt x="2970399" y="1968295"/>
                    <a:pt x="2971669" y="1968295"/>
                    <a:pt x="2964047" y="1955590"/>
                  </a:cubicBezTo>
                  <a:close/>
                  <a:moveTo>
                    <a:pt x="6668524" y="1904766"/>
                  </a:moveTo>
                  <a:cubicBezTo>
                    <a:pt x="6669795" y="1862836"/>
                    <a:pt x="6644387" y="1801847"/>
                    <a:pt x="6625331" y="1801847"/>
                  </a:cubicBezTo>
                  <a:cubicBezTo>
                    <a:pt x="6620249" y="1801847"/>
                    <a:pt x="6615167" y="1812012"/>
                    <a:pt x="6615167" y="1824718"/>
                  </a:cubicBezTo>
                  <a:cubicBezTo>
                    <a:pt x="6615167" y="1842506"/>
                    <a:pt x="6612627" y="1843777"/>
                    <a:pt x="6602464" y="1827259"/>
                  </a:cubicBezTo>
                  <a:cubicBezTo>
                    <a:pt x="6596112" y="1817095"/>
                    <a:pt x="6588489" y="1812012"/>
                    <a:pt x="6584678" y="1815824"/>
                  </a:cubicBezTo>
                  <a:cubicBezTo>
                    <a:pt x="6580867" y="1819636"/>
                    <a:pt x="6592300" y="1837424"/>
                    <a:pt x="6610086" y="1856483"/>
                  </a:cubicBezTo>
                  <a:cubicBezTo>
                    <a:pt x="6627871" y="1875542"/>
                    <a:pt x="6638035" y="1897142"/>
                    <a:pt x="6634223" y="1903495"/>
                  </a:cubicBezTo>
                  <a:cubicBezTo>
                    <a:pt x="6629142" y="1911119"/>
                    <a:pt x="6630412" y="1928907"/>
                    <a:pt x="6634223" y="1942884"/>
                  </a:cubicBezTo>
                  <a:cubicBezTo>
                    <a:pt x="6645657" y="1979731"/>
                    <a:pt x="6667254" y="1955590"/>
                    <a:pt x="6668524" y="1904766"/>
                  </a:cubicBezTo>
                  <a:close/>
                  <a:moveTo>
                    <a:pt x="7412977" y="1918742"/>
                  </a:moveTo>
                  <a:lnTo>
                    <a:pt x="7416788" y="1878083"/>
                  </a:lnTo>
                  <a:lnTo>
                    <a:pt x="7499364" y="1878083"/>
                  </a:lnTo>
                  <a:lnTo>
                    <a:pt x="7580669" y="1878083"/>
                  </a:lnTo>
                  <a:lnTo>
                    <a:pt x="7581939" y="1920013"/>
                  </a:lnTo>
                  <a:lnTo>
                    <a:pt x="7584480" y="1960672"/>
                  </a:lnTo>
                  <a:lnTo>
                    <a:pt x="7597184" y="1913660"/>
                  </a:lnTo>
                  <a:lnTo>
                    <a:pt x="7611159" y="1865377"/>
                  </a:lnTo>
                  <a:lnTo>
                    <a:pt x="7715331" y="1865377"/>
                  </a:lnTo>
                  <a:lnTo>
                    <a:pt x="7819504" y="1865377"/>
                  </a:lnTo>
                  <a:lnTo>
                    <a:pt x="7824585" y="1767541"/>
                  </a:lnTo>
                  <a:cubicBezTo>
                    <a:pt x="7828396" y="1712906"/>
                    <a:pt x="7828396" y="1663353"/>
                    <a:pt x="7824585" y="1658270"/>
                  </a:cubicBezTo>
                  <a:cubicBezTo>
                    <a:pt x="7815693" y="1640482"/>
                    <a:pt x="7794096" y="1669705"/>
                    <a:pt x="7783933" y="1715447"/>
                  </a:cubicBezTo>
                  <a:cubicBezTo>
                    <a:pt x="7773769" y="1753565"/>
                    <a:pt x="7772499" y="1754835"/>
                    <a:pt x="7764877" y="1729423"/>
                  </a:cubicBezTo>
                  <a:cubicBezTo>
                    <a:pt x="7759795" y="1712906"/>
                    <a:pt x="7750902" y="1700200"/>
                    <a:pt x="7744550" y="1700200"/>
                  </a:cubicBezTo>
                  <a:cubicBezTo>
                    <a:pt x="7738198" y="1700200"/>
                    <a:pt x="7733117" y="1691306"/>
                    <a:pt x="7733117" y="1681141"/>
                  </a:cubicBezTo>
                  <a:cubicBezTo>
                    <a:pt x="7733117" y="1670976"/>
                    <a:pt x="7744550" y="1662082"/>
                    <a:pt x="7758525" y="1662082"/>
                  </a:cubicBezTo>
                  <a:cubicBezTo>
                    <a:pt x="7777581" y="1662082"/>
                    <a:pt x="7783933" y="1653188"/>
                    <a:pt x="7783933" y="1625235"/>
                  </a:cubicBezTo>
                  <a:cubicBezTo>
                    <a:pt x="7783933" y="1579493"/>
                    <a:pt x="7755984" y="1573140"/>
                    <a:pt x="7592103" y="1589658"/>
                  </a:cubicBezTo>
                  <a:cubicBezTo>
                    <a:pt x="7426951" y="1604905"/>
                    <a:pt x="7170331" y="1582034"/>
                    <a:pt x="7120785" y="1545187"/>
                  </a:cubicBezTo>
                  <a:cubicBezTo>
                    <a:pt x="7089026" y="1523587"/>
                    <a:pt x="7081403" y="1522316"/>
                    <a:pt x="7062347" y="1537564"/>
                  </a:cubicBezTo>
                  <a:cubicBezTo>
                    <a:pt x="7050914" y="1546458"/>
                    <a:pt x="7035669" y="1561705"/>
                    <a:pt x="7030587" y="1570599"/>
                  </a:cubicBezTo>
                  <a:cubicBezTo>
                    <a:pt x="7022965" y="1582034"/>
                    <a:pt x="7014072" y="1583305"/>
                    <a:pt x="7005179" y="1575681"/>
                  </a:cubicBezTo>
                  <a:cubicBezTo>
                    <a:pt x="6996287" y="1568058"/>
                    <a:pt x="6965797" y="1555352"/>
                    <a:pt x="6936578" y="1547728"/>
                  </a:cubicBezTo>
                  <a:cubicBezTo>
                    <a:pt x="6885762" y="1532481"/>
                    <a:pt x="6881951" y="1532481"/>
                    <a:pt x="6851461" y="1566787"/>
                  </a:cubicBezTo>
                  <a:cubicBezTo>
                    <a:pt x="6828594" y="1590929"/>
                    <a:pt x="6812079" y="1598552"/>
                    <a:pt x="6794293" y="1592199"/>
                  </a:cubicBezTo>
                  <a:cubicBezTo>
                    <a:pt x="6772697" y="1585846"/>
                    <a:pt x="6767615" y="1592199"/>
                    <a:pt x="6761263" y="1626505"/>
                  </a:cubicBezTo>
                  <a:cubicBezTo>
                    <a:pt x="6757452" y="1649376"/>
                    <a:pt x="6754911" y="1720529"/>
                    <a:pt x="6757452" y="1782788"/>
                  </a:cubicBezTo>
                  <a:cubicBezTo>
                    <a:pt x="6761263" y="1890789"/>
                    <a:pt x="6762534" y="1897142"/>
                    <a:pt x="6790482" y="1900954"/>
                  </a:cubicBezTo>
                  <a:cubicBezTo>
                    <a:pt x="6805727" y="1903495"/>
                    <a:pt x="6818431" y="1914930"/>
                    <a:pt x="6819701" y="1926366"/>
                  </a:cubicBezTo>
                  <a:cubicBezTo>
                    <a:pt x="6819701" y="1944154"/>
                    <a:pt x="6822242" y="1944154"/>
                    <a:pt x="6827324" y="1928907"/>
                  </a:cubicBezTo>
                  <a:cubicBezTo>
                    <a:pt x="6840028" y="1894601"/>
                    <a:pt x="6860354" y="1890789"/>
                    <a:pt x="7025506" y="1890789"/>
                  </a:cubicBezTo>
                  <a:lnTo>
                    <a:pt x="7186846" y="1890789"/>
                  </a:lnTo>
                  <a:lnTo>
                    <a:pt x="7188116" y="1926366"/>
                  </a:lnTo>
                  <a:lnTo>
                    <a:pt x="7190657" y="1960672"/>
                  </a:lnTo>
                  <a:lnTo>
                    <a:pt x="7195739" y="1927636"/>
                  </a:lnTo>
                  <a:cubicBezTo>
                    <a:pt x="7202091" y="1888248"/>
                    <a:pt x="7226228" y="1878083"/>
                    <a:pt x="7317697" y="1878083"/>
                  </a:cubicBezTo>
                  <a:lnTo>
                    <a:pt x="7377406" y="1878083"/>
                  </a:lnTo>
                  <a:lnTo>
                    <a:pt x="7377406" y="1923825"/>
                  </a:lnTo>
                  <a:cubicBezTo>
                    <a:pt x="7377406" y="1981001"/>
                    <a:pt x="7407895" y="1977190"/>
                    <a:pt x="7412977" y="1918742"/>
                  </a:cubicBezTo>
                  <a:close/>
                  <a:moveTo>
                    <a:pt x="3192718" y="1937801"/>
                  </a:moveTo>
                  <a:cubicBezTo>
                    <a:pt x="3202881" y="1941613"/>
                    <a:pt x="3210504" y="1937801"/>
                    <a:pt x="3210504" y="1928907"/>
                  </a:cubicBezTo>
                  <a:cubicBezTo>
                    <a:pt x="3210504" y="1909848"/>
                    <a:pt x="3168581" y="1917472"/>
                    <a:pt x="3164769" y="1939072"/>
                  </a:cubicBezTo>
                  <a:cubicBezTo>
                    <a:pt x="3163499" y="1947966"/>
                    <a:pt x="3164769" y="1949237"/>
                    <a:pt x="3167310" y="1942884"/>
                  </a:cubicBezTo>
                  <a:cubicBezTo>
                    <a:pt x="3171121" y="1935260"/>
                    <a:pt x="3182555" y="1933989"/>
                    <a:pt x="3192718" y="1937801"/>
                  </a:cubicBezTo>
                  <a:close/>
                  <a:moveTo>
                    <a:pt x="4344968" y="1935260"/>
                  </a:moveTo>
                  <a:cubicBezTo>
                    <a:pt x="4350050" y="1927636"/>
                    <a:pt x="4357672" y="1928907"/>
                    <a:pt x="4365295" y="1939072"/>
                  </a:cubicBezTo>
                  <a:cubicBezTo>
                    <a:pt x="4372917" y="1953048"/>
                    <a:pt x="4377999" y="1950507"/>
                    <a:pt x="4383080" y="1930178"/>
                  </a:cubicBezTo>
                  <a:cubicBezTo>
                    <a:pt x="4388162" y="1909848"/>
                    <a:pt x="4383080" y="1903495"/>
                    <a:pt x="4362754" y="1902224"/>
                  </a:cubicBezTo>
                  <a:cubicBezTo>
                    <a:pt x="4347509" y="1900954"/>
                    <a:pt x="4329723" y="1900954"/>
                    <a:pt x="4323372" y="1902224"/>
                  </a:cubicBezTo>
                  <a:cubicBezTo>
                    <a:pt x="4317020" y="1903495"/>
                    <a:pt x="4315749" y="1869189"/>
                    <a:pt x="4318290" y="1827259"/>
                  </a:cubicBezTo>
                  <a:lnTo>
                    <a:pt x="4323372" y="1749753"/>
                  </a:lnTo>
                  <a:lnTo>
                    <a:pt x="4272556" y="1756106"/>
                  </a:lnTo>
                  <a:cubicBezTo>
                    <a:pt x="4243337" y="1759918"/>
                    <a:pt x="4217929" y="1762459"/>
                    <a:pt x="4214117" y="1763730"/>
                  </a:cubicBezTo>
                  <a:cubicBezTo>
                    <a:pt x="4210306" y="1763730"/>
                    <a:pt x="4216658" y="1770083"/>
                    <a:pt x="4226821" y="1776436"/>
                  </a:cubicBezTo>
                  <a:cubicBezTo>
                    <a:pt x="4242066" y="1786600"/>
                    <a:pt x="4242066" y="1789141"/>
                    <a:pt x="4228092" y="1789141"/>
                  </a:cubicBezTo>
                  <a:cubicBezTo>
                    <a:pt x="4215388" y="1789141"/>
                    <a:pt x="4212847" y="1804389"/>
                    <a:pt x="4216658" y="1853942"/>
                  </a:cubicBezTo>
                  <a:cubicBezTo>
                    <a:pt x="4223010" y="1913660"/>
                    <a:pt x="4244607" y="1947966"/>
                    <a:pt x="4266204" y="1933989"/>
                  </a:cubicBezTo>
                  <a:cubicBezTo>
                    <a:pt x="4271285" y="1931448"/>
                    <a:pt x="4280178" y="1933989"/>
                    <a:pt x="4283989" y="1941613"/>
                  </a:cubicBezTo>
                  <a:cubicBezTo>
                    <a:pt x="4294152" y="1956860"/>
                    <a:pt x="4330994" y="1953048"/>
                    <a:pt x="4344968" y="1935260"/>
                  </a:cubicBezTo>
                  <a:close/>
                  <a:moveTo>
                    <a:pt x="5833873" y="1913660"/>
                  </a:moveTo>
                  <a:cubicBezTo>
                    <a:pt x="5837685" y="1890789"/>
                    <a:pt x="5840225" y="1803118"/>
                    <a:pt x="5837685" y="1720529"/>
                  </a:cubicBezTo>
                  <a:lnTo>
                    <a:pt x="5833873" y="1569328"/>
                  </a:lnTo>
                  <a:lnTo>
                    <a:pt x="5789410" y="1565517"/>
                  </a:lnTo>
                  <a:cubicBezTo>
                    <a:pt x="5718267" y="1557893"/>
                    <a:pt x="5710645" y="1569328"/>
                    <a:pt x="5728430" y="1650647"/>
                  </a:cubicBezTo>
                  <a:cubicBezTo>
                    <a:pt x="5737323" y="1688764"/>
                    <a:pt x="5743675" y="1761188"/>
                    <a:pt x="5742405" y="1812012"/>
                  </a:cubicBezTo>
                  <a:cubicBezTo>
                    <a:pt x="5741134" y="1893330"/>
                    <a:pt x="5743675" y="1903495"/>
                    <a:pt x="5764002" y="1903495"/>
                  </a:cubicBezTo>
                  <a:cubicBezTo>
                    <a:pt x="5776706" y="1903495"/>
                    <a:pt x="5791950" y="1914930"/>
                    <a:pt x="5795761" y="1928907"/>
                  </a:cubicBezTo>
                  <a:cubicBezTo>
                    <a:pt x="5807195" y="1967025"/>
                    <a:pt x="5824981" y="1959401"/>
                    <a:pt x="5833873" y="1913660"/>
                  </a:cubicBezTo>
                  <a:close/>
                  <a:moveTo>
                    <a:pt x="7360890" y="1907307"/>
                  </a:moveTo>
                  <a:cubicBezTo>
                    <a:pt x="7357079" y="1894601"/>
                    <a:pt x="7354538" y="1902224"/>
                    <a:pt x="7354538" y="1922554"/>
                  </a:cubicBezTo>
                  <a:cubicBezTo>
                    <a:pt x="7354538" y="1944154"/>
                    <a:pt x="7357079" y="1953048"/>
                    <a:pt x="7360890" y="1945425"/>
                  </a:cubicBezTo>
                  <a:cubicBezTo>
                    <a:pt x="7363431" y="1936531"/>
                    <a:pt x="7363431" y="1918742"/>
                    <a:pt x="7360890" y="1907307"/>
                  </a:cubicBezTo>
                  <a:close/>
                  <a:moveTo>
                    <a:pt x="4480901" y="1916201"/>
                  </a:moveTo>
                  <a:cubicBezTo>
                    <a:pt x="4480901" y="1909848"/>
                    <a:pt x="4478360" y="1903495"/>
                    <a:pt x="4475819" y="1903495"/>
                  </a:cubicBezTo>
                  <a:cubicBezTo>
                    <a:pt x="4472008" y="1903495"/>
                    <a:pt x="4465656" y="1909848"/>
                    <a:pt x="4461845" y="1916201"/>
                  </a:cubicBezTo>
                  <a:cubicBezTo>
                    <a:pt x="4458034" y="1923825"/>
                    <a:pt x="4460574" y="1928907"/>
                    <a:pt x="4466926" y="1928907"/>
                  </a:cubicBezTo>
                  <a:cubicBezTo>
                    <a:pt x="4474549" y="1928907"/>
                    <a:pt x="4480901" y="1923825"/>
                    <a:pt x="4480901" y="1916201"/>
                  </a:cubicBezTo>
                  <a:close/>
                  <a:moveTo>
                    <a:pt x="5027171" y="1909848"/>
                  </a:moveTo>
                  <a:cubicBezTo>
                    <a:pt x="5027171" y="1899683"/>
                    <a:pt x="5022090" y="1890789"/>
                    <a:pt x="5014467" y="1890789"/>
                  </a:cubicBezTo>
                  <a:cubicBezTo>
                    <a:pt x="5008115" y="1890789"/>
                    <a:pt x="5001763" y="1899683"/>
                    <a:pt x="5001763" y="1909848"/>
                  </a:cubicBezTo>
                  <a:cubicBezTo>
                    <a:pt x="5001763" y="1920013"/>
                    <a:pt x="5008115" y="1928907"/>
                    <a:pt x="5014467" y="1928907"/>
                  </a:cubicBezTo>
                  <a:cubicBezTo>
                    <a:pt x="5022090" y="1928907"/>
                    <a:pt x="5027171" y="1920013"/>
                    <a:pt x="5027171" y="1909848"/>
                  </a:cubicBezTo>
                  <a:close/>
                  <a:moveTo>
                    <a:pt x="5467999" y="1900954"/>
                  </a:moveTo>
                  <a:cubicBezTo>
                    <a:pt x="5464188" y="1890789"/>
                    <a:pt x="5460377" y="1894601"/>
                    <a:pt x="5460377" y="1908577"/>
                  </a:cubicBezTo>
                  <a:cubicBezTo>
                    <a:pt x="5459106" y="1922554"/>
                    <a:pt x="5462918" y="1930178"/>
                    <a:pt x="5466729" y="1925095"/>
                  </a:cubicBezTo>
                  <a:cubicBezTo>
                    <a:pt x="5470540" y="1921283"/>
                    <a:pt x="5471810" y="1909848"/>
                    <a:pt x="5467999" y="1900954"/>
                  </a:cubicBezTo>
                  <a:close/>
                  <a:moveTo>
                    <a:pt x="5577253" y="1918742"/>
                  </a:moveTo>
                  <a:lnTo>
                    <a:pt x="5626799" y="1909848"/>
                  </a:lnTo>
                  <a:lnTo>
                    <a:pt x="5631880" y="1776436"/>
                  </a:lnTo>
                  <a:cubicBezTo>
                    <a:pt x="5635691" y="1702741"/>
                    <a:pt x="5634421" y="1627776"/>
                    <a:pt x="5629340" y="1607446"/>
                  </a:cubicBezTo>
                  <a:cubicBezTo>
                    <a:pt x="5622988" y="1574411"/>
                    <a:pt x="5619176" y="1571870"/>
                    <a:pt x="5569631" y="1578223"/>
                  </a:cubicBezTo>
                  <a:cubicBezTo>
                    <a:pt x="5540412" y="1580764"/>
                    <a:pt x="5502300" y="1584576"/>
                    <a:pt x="5485785" y="1584576"/>
                  </a:cubicBezTo>
                  <a:cubicBezTo>
                    <a:pt x="5455295" y="1585846"/>
                    <a:pt x="5455295" y="1585846"/>
                    <a:pt x="5462918" y="1697659"/>
                  </a:cubicBezTo>
                  <a:cubicBezTo>
                    <a:pt x="5480703" y="1944154"/>
                    <a:pt x="5476892" y="1936531"/>
                    <a:pt x="5577253" y="1918742"/>
                  </a:cubicBezTo>
                  <a:close/>
                  <a:moveTo>
                    <a:pt x="6080330" y="1913660"/>
                  </a:moveTo>
                  <a:cubicBezTo>
                    <a:pt x="6094305" y="1900954"/>
                    <a:pt x="6096846" y="1900954"/>
                    <a:pt x="6089223" y="1913660"/>
                  </a:cubicBezTo>
                  <a:cubicBezTo>
                    <a:pt x="6079060" y="1931448"/>
                    <a:pt x="6104468" y="1933989"/>
                    <a:pt x="6131146" y="1917472"/>
                  </a:cubicBezTo>
                  <a:cubicBezTo>
                    <a:pt x="6143850" y="1908577"/>
                    <a:pt x="6145121" y="1900954"/>
                    <a:pt x="6133687" y="1883166"/>
                  </a:cubicBezTo>
                  <a:cubicBezTo>
                    <a:pt x="6126065" y="1869189"/>
                    <a:pt x="6119713" y="1864107"/>
                    <a:pt x="6119713" y="1870460"/>
                  </a:cubicBezTo>
                  <a:cubicBezTo>
                    <a:pt x="6119713" y="1876813"/>
                    <a:pt x="6110820" y="1874271"/>
                    <a:pt x="6100657" y="1865377"/>
                  </a:cubicBezTo>
                  <a:cubicBezTo>
                    <a:pt x="6090494" y="1857754"/>
                    <a:pt x="6077790" y="1853942"/>
                    <a:pt x="6071438" y="1857754"/>
                  </a:cubicBezTo>
                  <a:cubicBezTo>
                    <a:pt x="6065086" y="1861565"/>
                    <a:pt x="6049841" y="1856483"/>
                    <a:pt x="6035867" y="1847589"/>
                  </a:cubicBezTo>
                  <a:cubicBezTo>
                    <a:pt x="6023163" y="1837424"/>
                    <a:pt x="6005377" y="1832342"/>
                    <a:pt x="5996484" y="1836154"/>
                  </a:cubicBezTo>
                  <a:cubicBezTo>
                    <a:pt x="5987591" y="1839965"/>
                    <a:pt x="5979969" y="1836154"/>
                    <a:pt x="5979969" y="1828530"/>
                  </a:cubicBezTo>
                  <a:cubicBezTo>
                    <a:pt x="5979969" y="1820906"/>
                    <a:pt x="5992673" y="1815824"/>
                    <a:pt x="6009188" y="1815824"/>
                  </a:cubicBezTo>
                  <a:cubicBezTo>
                    <a:pt x="6024433" y="1815824"/>
                    <a:pt x="6048570" y="1813283"/>
                    <a:pt x="6062545" y="1810742"/>
                  </a:cubicBezTo>
                  <a:cubicBezTo>
                    <a:pt x="6076519" y="1806930"/>
                    <a:pt x="6093034" y="1803118"/>
                    <a:pt x="6099386" y="1803118"/>
                  </a:cubicBezTo>
                  <a:cubicBezTo>
                    <a:pt x="6109550" y="1801847"/>
                    <a:pt x="6100657" y="1658270"/>
                    <a:pt x="6086682" y="1583305"/>
                  </a:cubicBezTo>
                  <a:cubicBezTo>
                    <a:pt x="6080330" y="1551540"/>
                    <a:pt x="6073978" y="1547728"/>
                    <a:pt x="6024433" y="1547728"/>
                  </a:cubicBezTo>
                  <a:cubicBezTo>
                    <a:pt x="5993943" y="1547728"/>
                    <a:pt x="5954561" y="1552811"/>
                    <a:pt x="5936776" y="1560434"/>
                  </a:cubicBezTo>
                  <a:cubicBezTo>
                    <a:pt x="5906286" y="1571870"/>
                    <a:pt x="5903745" y="1578223"/>
                    <a:pt x="5903745" y="1655729"/>
                  </a:cubicBezTo>
                  <a:cubicBezTo>
                    <a:pt x="5903745" y="1720529"/>
                    <a:pt x="5899934" y="1738318"/>
                    <a:pt x="5884689" y="1738318"/>
                  </a:cubicBezTo>
                  <a:cubicBezTo>
                    <a:pt x="5874526" y="1738318"/>
                    <a:pt x="5865633" y="1745941"/>
                    <a:pt x="5865633" y="1756106"/>
                  </a:cubicBezTo>
                  <a:cubicBezTo>
                    <a:pt x="5865633" y="1766271"/>
                    <a:pt x="5874526" y="1782788"/>
                    <a:pt x="5884689" y="1794224"/>
                  </a:cubicBezTo>
                  <a:cubicBezTo>
                    <a:pt x="5894852" y="1804389"/>
                    <a:pt x="5903745" y="1834883"/>
                    <a:pt x="5903745" y="1862836"/>
                  </a:cubicBezTo>
                  <a:cubicBezTo>
                    <a:pt x="5903745" y="1892060"/>
                    <a:pt x="5910097" y="1917472"/>
                    <a:pt x="5920260" y="1920013"/>
                  </a:cubicBezTo>
                  <a:cubicBezTo>
                    <a:pt x="5952020" y="1933989"/>
                    <a:pt x="6063815" y="1928907"/>
                    <a:pt x="6080330" y="1913660"/>
                  </a:cubicBezTo>
                  <a:close/>
                  <a:moveTo>
                    <a:pt x="2791273" y="1911119"/>
                  </a:moveTo>
                  <a:cubicBezTo>
                    <a:pt x="2791273" y="1907307"/>
                    <a:pt x="2786191" y="1900954"/>
                    <a:pt x="2778569" y="1897142"/>
                  </a:cubicBezTo>
                  <a:cubicBezTo>
                    <a:pt x="2772217" y="1893330"/>
                    <a:pt x="2765865" y="1895872"/>
                    <a:pt x="2765865" y="1902224"/>
                  </a:cubicBezTo>
                  <a:cubicBezTo>
                    <a:pt x="2765865" y="1909848"/>
                    <a:pt x="2772217" y="1916201"/>
                    <a:pt x="2778569" y="1916201"/>
                  </a:cubicBezTo>
                  <a:cubicBezTo>
                    <a:pt x="2786191" y="1916201"/>
                    <a:pt x="2791273" y="1913660"/>
                    <a:pt x="2791273" y="1911119"/>
                  </a:cubicBezTo>
                  <a:close/>
                  <a:moveTo>
                    <a:pt x="3018674" y="1907307"/>
                  </a:moveTo>
                  <a:cubicBezTo>
                    <a:pt x="3014863" y="1880624"/>
                    <a:pt x="3022485" y="1866648"/>
                    <a:pt x="3045352" y="1859024"/>
                  </a:cubicBezTo>
                  <a:cubicBezTo>
                    <a:pt x="3059326" y="1853942"/>
                    <a:pt x="3066949" y="1845048"/>
                    <a:pt x="3063138" y="1837424"/>
                  </a:cubicBezTo>
                  <a:cubicBezTo>
                    <a:pt x="3056786" y="1827259"/>
                    <a:pt x="3061867" y="1825989"/>
                    <a:pt x="3075842" y="1831071"/>
                  </a:cubicBezTo>
                  <a:cubicBezTo>
                    <a:pt x="3093627" y="1838695"/>
                    <a:pt x="3097438" y="1834883"/>
                    <a:pt x="3091086" y="1820906"/>
                  </a:cubicBezTo>
                  <a:cubicBezTo>
                    <a:pt x="3086005" y="1806930"/>
                    <a:pt x="3099979" y="1785330"/>
                    <a:pt x="3131739" y="1756106"/>
                  </a:cubicBezTo>
                  <a:cubicBezTo>
                    <a:pt x="3180014" y="1711635"/>
                    <a:pt x="3210504" y="1701470"/>
                    <a:pt x="3210504" y="1729423"/>
                  </a:cubicBezTo>
                  <a:cubicBezTo>
                    <a:pt x="3210504" y="1737047"/>
                    <a:pt x="3216856" y="1734506"/>
                    <a:pt x="3224478" y="1723071"/>
                  </a:cubicBezTo>
                  <a:cubicBezTo>
                    <a:pt x="3230830" y="1710365"/>
                    <a:pt x="3248616" y="1700200"/>
                    <a:pt x="3262590" y="1700200"/>
                  </a:cubicBezTo>
                  <a:cubicBezTo>
                    <a:pt x="3276564" y="1700200"/>
                    <a:pt x="3285457" y="1695117"/>
                    <a:pt x="3280376" y="1687494"/>
                  </a:cubicBezTo>
                  <a:cubicBezTo>
                    <a:pt x="3276564" y="1681141"/>
                    <a:pt x="3265131" y="1678600"/>
                    <a:pt x="3256238" y="1682411"/>
                  </a:cubicBezTo>
                  <a:cubicBezTo>
                    <a:pt x="3246075" y="1686223"/>
                    <a:pt x="3234641" y="1683682"/>
                    <a:pt x="3229560" y="1676058"/>
                  </a:cubicBezTo>
                  <a:cubicBezTo>
                    <a:pt x="3215585" y="1653188"/>
                    <a:pt x="3202881" y="1659541"/>
                    <a:pt x="3139362" y="1717988"/>
                  </a:cubicBezTo>
                  <a:cubicBezTo>
                    <a:pt x="3106331" y="1749753"/>
                    <a:pt x="3073301" y="1772624"/>
                    <a:pt x="3068219" y="1768812"/>
                  </a:cubicBezTo>
                  <a:cubicBezTo>
                    <a:pt x="3061867" y="1765000"/>
                    <a:pt x="3059326" y="1766271"/>
                    <a:pt x="3060597" y="1772624"/>
                  </a:cubicBezTo>
                  <a:cubicBezTo>
                    <a:pt x="3063138" y="1777706"/>
                    <a:pt x="3054245" y="1796765"/>
                    <a:pt x="3042811" y="1813283"/>
                  </a:cubicBezTo>
                  <a:cubicBezTo>
                    <a:pt x="3025026" y="1838695"/>
                    <a:pt x="3018674" y="1841236"/>
                    <a:pt x="3003429" y="1825989"/>
                  </a:cubicBezTo>
                  <a:cubicBezTo>
                    <a:pt x="2994536" y="1815824"/>
                    <a:pt x="2981832" y="1799306"/>
                    <a:pt x="2978021" y="1789141"/>
                  </a:cubicBezTo>
                  <a:cubicBezTo>
                    <a:pt x="2972940" y="1777706"/>
                    <a:pt x="2970399" y="1784059"/>
                    <a:pt x="2972940" y="1801847"/>
                  </a:cubicBezTo>
                  <a:cubicBezTo>
                    <a:pt x="2974210" y="1824718"/>
                    <a:pt x="2970399" y="1832342"/>
                    <a:pt x="2956424" y="1828530"/>
                  </a:cubicBezTo>
                  <a:cubicBezTo>
                    <a:pt x="2890364" y="1812012"/>
                    <a:pt x="2877660" y="1812012"/>
                    <a:pt x="2882741" y="1828530"/>
                  </a:cubicBezTo>
                  <a:cubicBezTo>
                    <a:pt x="2886553" y="1838695"/>
                    <a:pt x="2899256" y="1846318"/>
                    <a:pt x="2913231" y="1847589"/>
                  </a:cubicBezTo>
                  <a:cubicBezTo>
                    <a:pt x="2965317" y="1850130"/>
                    <a:pt x="2993266" y="1866648"/>
                    <a:pt x="2988184" y="1890789"/>
                  </a:cubicBezTo>
                  <a:cubicBezTo>
                    <a:pt x="2985643" y="1907307"/>
                    <a:pt x="2990725" y="1916201"/>
                    <a:pt x="3002159" y="1916201"/>
                  </a:cubicBezTo>
                  <a:cubicBezTo>
                    <a:pt x="3012322" y="1916201"/>
                    <a:pt x="3018674" y="1912389"/>
                    <a:pt x="3018674" y="1907307"/>
                  </a:cubicBezTo>
                  <a:close/>
                  <a:moveTo>
                    <a:pt x="5705563" y="1798036"/>
                  </a:moveTo>
                  <a:cubicBezTo>
                    <a:pt x="5704293" y="1754835"/>
                    <a:pt x="5694130" y="1698929"/>
                    <a:pt x="5683967" y="1674788"/>
                  </a:cubicBezTo>
                  <a:cubicBezTo>
                    <a:pt x="5664911" y="1631588"/>
                    <a:pt x="5664911" y="1634129"/>
                    <a:pt x="5663640" y="1776436"/>
                  </a:cubicBezTo>
                  <a:cubicBezTo>
                    <a:pt x="5662370" y="1914930"/>
                    <a:pt x="5663640" y="1920013"/>
                    <a:pt x="5685237" y="1899683"/>
                  </a:cubicBezTo>
                  <a:cubicBezTo>
                    <a:pt x="5701752" y="1883166"/>
                    <a:pt x="5706834" y="1857754"/>
                    <a:pt x="5705563" y="1798036"/>
                  </a:cubicBezTo>
                  <a:close/>
                  <a:moveTo>
                    <a:pt x="6333139" y="1894601"/>
                  </a:moveTo>
                  <a:cubicBezTo>
                    <a:pt x="6340762" y="1883166"/>
                    <a:pt x="6366170" y="1871730"/>
                    <a:pt x="6392848" y="1869189"/>
                  </a:cubicBezTo>
                  <a:cubicBezTo>
                    <a:pt x="6451286" y="1862836"/>
                    <a:pt x="6488128" y="1845048"/>
                    <a:pt x="6488128" y="1822177"/>
                  </a:cubicBezTo>
                  <a:cubicBezTo>
                    <a:pt x="6488128" y="1803118"/>
                    <a:pt x="6436042" y="1790412"/>
                    <a:pt x="6386496" y="1795494"/>
                  </a:cubicBezTo>
                  <a:cubicBezTo>
                    <a:pt x="6368710" y="1798036"/>
                    <a:pt x="6347114" y="1800577"/>
                    <a:pt x="6339491" y="1800577"/>
                  </a:cubicBezTo>
                  <a:cubicBezTo>
                    <a:pt x="6330599" y="1801847"/>
                    <a:pt x="6322976" y="1809471"/>
                    <a:pt x="6322976" y="1818365"/>
                  </a:cubicBezTo>
                  <a:cubicBezTo>
                    <a:pt x="6322976" y="1829801"/>
                    <a:pt x="6301379" y="1836154"/>
                    <a:pt x="6256916" y="1838695"/>
                  </a:cubicBezTo>
                  <a:cubicBezTo>
                    <a:pt x="6178151" y="1842506"/>
                    <a:pt x="6162906" y="1852671"/>
                    <a:pt x="6181962" y="1889519"/>
                  </a:cubicBezTo>
                  <a:cubicBezTo>
                    <a:pt x="6194666" y="1911119"/>
                    <a:pt x="6208640" y="1916201"/>
                    <a:pt x="6259456" y="1916201"/>
                  </a:cubicBezTo>
                  <a:cubicBezTo>
                    <a:pt x="6303920" y="1916201"/>
                    <a:pt x="6325517" y="1909848"/>
                    <a:pt x="6333139" y="1894601"/>
                  </a:cubicBezTo>
                  <a:close/>
                  <a:moveTo>
                    <a:pt x="6456368" y="1903495"/>
                  </a:moveTo>
                  <a:lnTo>
                    <a:pt x="6481776" y="1892060"/>
                  </a:lnTo>
                  <a:lnTo>
                    <a:pt x="6456368" y="1892060"/>
                  </a:lnTo>
                  <a:cubicBezTo>
                    <a:pt x="6442394" y="1892060"/>
                    <a:pt x="6419526" y="1897142"/>
                    <a:pt x="6405552" y="1903495"/>
                  </a:cubicBezTo>
                  <a:lnTo>
                    <a:pt x="6380144" y="1914930"/>
                  </a:lnTo>
                  <a:lnTo>
                    <a:pt x="6405552" y="1914930"/>
                  </a:lnTo>
                  <a:cubicBezTo>
                    <a:pt x="6419526" y="1914930"/>
                    <a:pt x="6442394" y="1909848"/>
                    <a:pt x="6456368" y="1903495"/>
                  </a:cubicBezTo>
                  <a:close/>
                  <a:moveTo>
                    <a:pt x="1364617" y="1895872"/>
                  </a:moveTo>
                  <a:cubicBezTo>
                    <a:pt x="1360806" y="1892060"/>
                    <a:pt x="1349372" y="1890789"/>
                    <a:pt x="1340479" y="1894601"/>
                  </a:cubicBezTo>
                  <a:cubicBezTo>
                    <a:pt x="1330316" y="1898413"/>
                    <a:pt x="1334127" y="1902224"/>
                    <a:pt x="1348102" y="1902224"/>
                  </a:cubicBezTo>
                  <a:cubicBezTo>
                    <a:pt x="1362076" y="1903495"/>
                    <a:pt x="1369699" y="1899683"/>
                    <a:pt x="1364617" y="1895872"/>
                  </a:cubicBezTo>
                  <a:close/>
                  <a:moveTo>
                    <a:pt x="5424806" y="1801847"/>
                  </a:moveTo>
                  <a:cubicBezTo>
                    <a:pt x="5428617" y="1749753"/>
                    <a:pt x="5428617" y="1681141"/>
                    <a:pt x="5424806" y="1651917"/>
                  </a:cubicBezTo>
                  <a:lnTo>
                    <a:pt x="5417183" y="1596011"/>
                  </a:lnTo>
                  <a:lnTo>
                    <a:pt x="5321903" y="1603635"/>
                  </a:lnTo>
                  <a:cubicBezTo>
                    <a:pt x="5268547" y="1608717"/>
                    <a:pt x="5222813" y="1615070"/>
                    <a:pt x="5220272" y="1617611"/>
                  </a:cubicBezTo>
                  <a:cubicBezTo>
                    <a:pt x="5216461" y="1620152"/>
                    <a:pt x="5219001" y="1649376"/>
                    <a:pt x="5224083" y="1681141"/>
                  </a:cubicBezTo>
                  <a:lnTo>
                    <a:pt x="5231705" y="1739588"/>
                  </a:lnTo>
                  <a:lnTo>
                    <a:pt x="5285062" y="1682411"/>
                  </a:lnTo>
                  <a:cubicBezTo>
                    <a:pt x="5313011" y="1650647"/>
                    <a:pt x="5339689" y="1623964"/>
                    <a:pt x="5343500" y="1623964"/>
                  </a:cubicBezTo>
                  <a:cubicBezTo>
                    <a:pt x="5347311" y="1623964"/>
                    <a:pt x="5349852" y="1682411"/>
                    <a:pt x="5347311" y="1752294"/>
                  </a:cubicBezTo>
                  <a:cubicBezTo>
                    <a:pt x="5343500" y="1884436"/>
                    <a:pt x="5347311" y="1898413"/>
                    <a:pt x="5393046" y="1898413"/>
                  </a:cubicBezTo>
                  <a:cubicBezTo>
                    <a:pt x="5414642" y="1898413"/>
                    <a:pt x="5418454" y="1885707"/>
                    <a:pt x="5424806" y="1801847"/>
                  </a:cubicBezTo>
                  <a:close/>
                  <a:moveTo>
                    <a:pt x="4452952" y="1832342"/>
                  </a:moveTo>
                  <a:cubicBezTo>
                    <a:pt x="4449141" y="1776436"/>
                    <a:pt x="4428814" y="1757377"/>
                    <a:pt x="4393243" y="1775165"/>
                  </a:cubicBezTo>
                  <a:cubicBezTo>
                    <a:pt x="4379269" y="1782788"/>
                    <a:pt x="4360213" y="1787871"/>
                    <a:pt x="4351320" y="1786600"/>
                  </a:cubicBezTo>
                  <a:cubicBezTo>
                    <a:pt x="4341157" y="1784059"/>
                    <a:pt x="4333535" y="1800577"/>
                    <a:pt x="4330994" y="1832342"/>
                  </a:cubicBezTo>
                  <a:cubicBezTo>
                    <a:pt x="4328453" y="1859024"/>
                    <a:pt x="4330994" y="1878083"/>
                    <a:pt x="4337346" y="1874271"/>
                  </a:cubicBezTo>
                  <a:cubicBezTo>
                    <a:pt x="4343698" y="1870460"/>
                    <a:pt x="4367835" y="1871730"/>
                    <a:pt x="4391973" y="1876813"/>
                  </a:cubicBezTo>
                  <a:cubicBezTo>
                    <a:pt x="4450411" y="1889519"/>
                    <a:pt x="4456763" y="1884436"/>
                    <a:pt x="4452952" y="1832342"/>
                  </a:cubicBezTo>
                  <a:close/>
                  <a:moveTo>
                    <a:pt x="4856938" y="1856483"/>
                  </a:moveTo>
                  <a:cubicBezTo>
                    <a:pt x="4844234" y="1843777"/>
                    <a:pt x="4832801" y="1862836"/>
                    <a:pt x="4844234" y="1879354"/>
                  </a:cubicBezTo>
                  <a:cubicBezTo>
                    <a:pt x="4851857" y="1893330"/>
                    <a:pt x="4854397" y="1893330"/>
                    <a:pt x="4859479" y="1879354"/>
                  </a:cubicBezTo>
                  <a:cubicBezTo>
                    <a:pt x="4862020" y="1870460"/>
                    <a:pt x="4860749" y="1860295"/>
                    <a:pt x="4856938" y="1856483"/>
                  </a:cubicBezTo>
                  <a:close/>
                  <a:moveTo>
                    <a:pt x="4925540" y="1878083"/>
                  </a:moveTo>
                  <a:cubicBezTo>
                    <a:pt x="4925540" y="1871730"/>
                    <a:pt x="4920458" y="1865377"/>
                    <a:pt x="4914106" y="1865377"/>
                  </a:cubicBezTo>
                  <a:cubicBezTo>
                    <a:pt x="4906484" y="1865377"/>
                    <a:pt x="4897591" y="1871730"/>
                    <a:pt x="4893780" y="1878083"/>
                  </a:cubicBezTo>
                  <a:cubicBezTo>
                    <a:pt x="4889969" y="1885707"/>
                    <a:pt x="4895050" y="1890789"/>
                    <a:pt x="4905213" y="1890789"/>
                  </a:cubicBezTo>
                  <a:cubicBezTo>
                    <a:pt x="4916647" y="1890789"/>
                    <a:pt x="4925540" y="1885707"/>
                    <a:pt x="4925540" y="1878083"/>
                  </a:cubicBezTo>
                  <a:close/>
                  <a:moveTo>
                    <a:pt x="8810413" y="1843777"/>
                  </a:moveTo>
                  <a:cubicBezTo>
                    <a:pt x="8815495" y="1810742"/>
                    <a:pt x="8809143" y="1808200"/>
                    <a:pt x="8773572" y="1827259"/>
                  </a:cubicBezTo>
                  <a:cubicBezTo>
                    <a:pt x="8739271" y="1846318"/>
                    <a:pt x="8741812" y="1880624"/>
                    <a:pt x="8778653" y="1875542"/>
                  </a:cubicBezTo>
                  <a:cubicBezTo>
                    <a:pt x="8796439" y="1873001"/>
                    <a:pt x="8807872" y="1861565"/>
                    <a:pt x="8810413" y="1843777"/>
                  </a:cubicBezTo>
                  <a:close/>
                  <a:moveTo>
                    <a:pt x="8884096" y="1843777"/>
                  </a:moveTo>
                  <a:cubicBezTo>
                    <a:pt x="8871392" y="1831071"/>
                    <a:pt x="8859959" y="1850130"/>
                    <a:pt x="8871392" y="1866648"/>
                  </a:cubicBezTo>
                  <a:cubicBezTo>
                    <a:pt x="8879014" y="1880624"/>
                    <a:pt x="8881555" y="1880624"/>
                    <a:pt x="8886637" y="1866648"/>
                  </a:cubicBezTo>
                  <a:cubicBezTo>
                    <a:pt x="8889178" y="1857754"/>
                    <a:pt x="8887907" y="1847589"/>
                    <a:pt x="8884096" y="1843777"/>
                  </a:cubicBezTo>
                  <a:close/>
                  <a:moveTo>
                    <a:pt x="733230" y="1860295"/>
                  </a:moveTo>
                  <a:cubicBezTo>
                    <a:pt x="733230" y="1857754"/>
                    <a:pt x="724337" y="1852671"/>
                    <a:pt x="714174" y="1847589"/>
                  </a:cubicBezTo>
                  <a:cubicBezTo>
                    <a:pt x="704011" y="1843777"/>
                    <a:pt x="695118" y="1846318"/>
                    <a:pt x="695118" y="1852671"/>
                  </a:cubicBezTo>
                  <a:cubicBezTo>
                    <a:pt x="695118" y="1860295"/>
                    <a:pt x="704011" y="1865377"/>
                    <a:pt x="714174" y="1865377"/>
                  </a:cubicBezTo>
                  <a:cubicBezTo>
                    <a:pt x="724337" y="1865377"/>
                    <a:pt x="733230" y="1862836"/>
                    <a:pt x="733230" y="1860295"/>
                  </a:cubicBezTo>
                  <a:close/>
                  <a:moveTo>
                    <a:pt x="822158" y="1845048"/>
                  </a:moveTo>
                  <a:cubicBezTo>
                    <a:pt x="822158" y="1834883"/>
                    <a:pt x="817076" y="1829801"/>
                    <a:pt x="809454" y="1833612"/>
                  </a:cubicBezTo>
                  <a:cubicBezTo>
                    <a:pt x="803102" y="1837424"/>
                    <a:pt x="796750" y="1846318"/>
                    <a:pt x="796750" y="1853942"/>
                  </a:cubicBezTo>
                  <a:cubicBezTo>
                    <a:pt x="796750" y="1860295"/>
                    <a:pt x="803102" y="1865377"/>
                    <a:pt x="809454" y="1865377"/>
                  </a:cubicBezTo>
                  <a:cubicBezTo>
                    <a:pt x="817076" y="1865377"/>
                    <a:pt x="822158" y="1856483"/>
                    <a:pt x="822158" y="1845048"/>
                  </a:cubicBezTo>
                  <a:close/>
                  <a:moveTo>
                    <a:pt x="2149722" y="1852671"/>
                  </a:moveTo>
                  <a:cubicBezTo>
                    <a:pt x="2145911" y="1846318"/>
                    <a:pt x="2134478" y="1839965"/>
                    <a:pt x="2126855" y="1839965"/>
                  </a:cubicBezTo>
                  <a:cubicBezTo>
                    <a:pt x="2117962" y="1839965"/>
                    <a:pt x="2119233" y="1845048"/>
                    <a:pt x="2130666" y="1852671"/>
                  </a:cubicBezTo>
                  <a:cubicBezTo>
                    <a:pt x="2154804" y="1867918"/>
                    <a:pt x="2159886" y="1867918"/>
                    <a:pt x="2149722" y="1852671"/>
                  </a:cubicBezTo>
                  <a:close/>
                  <a:moveTo>
                    <a:pt x="8997161" y="1762459"/>
                  </a:moveTo>
                  <a:cubicBezTo>
                    <a:pt x="8997161" y="1695117"/>
                    <a:pt x="8993350" y="1681141"/>
                    <a:pt x="8975565" y="1677329"/>
                  </a:cubicBezTo>
                  <a:cubicBezTo>
                    <a:pt x="8956509" y="1673517"/>
                    <a:pt x="8952697" y="1683682"/>
                    <a:pt x="8951427" y="1747212"/>
                  </a:cubicBezTo>
                  <a:cubicBezTo>
                    <a:pt x="8951427" y="1787871"/>
                    <a:pt x="8948886" y="1831071"/>
                    <a:pt x="8946345" y="1842506"/>
                  </a:cubicBezTo>
                  <a:cubicBezTo>
                    <a:pt x="8943805" y="1859024"/>
                    <a:pt x="8947616" y="1861565"/>
                    <a:pt x="8969213" y="1853942"/>
                  </a:cubicBezTo>
                  <a:cubicBezTo>
                    <a:pt x="8993350" y="1845048"/>
                    <a:pt x="8997161" y="1833612"/>
                    <a:pt x="8997161" y="1762459"/>
                  </a:cubicBezTo>
                  <a:close/>
                  <a:moveTo>
                    <a:pt x="1339209" y="1845048"/>
                  </a:moveTo>
                  <a:cubicBezTo>
                    <a:pt x="1335398" y="1841236"/>
                    <a:pt x="1323964" y="1839965"/>
                    <a:pt x="1315072" y="1843777"/>
                  </a:cubicBezTo>
                  <a:cubicBezTo>
                    <a:pt x="1304908" y="1847589"/>
                    <a:pt x="1308720" y="1851401"/>
                    <a:pt x="1322694" y="1851401"/>
                  </a:cubicBezTo>
                  <a:cubicBezTo>
                    <a:pt x="1336668" y="1852671"/>
                    <a:pt x="1344291" y="1848859"/>
                    <a:pt x="1339209" y="1845048"/>
                  </a:cubicBezTo>
                  <a:close/>
                  <a:moveTo>
                    <a:pt x="2847170" y="1829801"/>
                  </a:moveTo>
                  <a:cubicBezTo>
                    <a:pt x="2819221" y="1806930"/>
                    <a:pt x="2819221" y="1806930"/>
                    <a:pt x="2845900" y="1794224"/>
                  </a:cubicBezTo>
                  <a:cubicBezTo>
                    <a:pt x="2867497" y="1784059"/>
                    <a:pt x="2880201" y="1758647"/>
                    <a:pt x="2859874" y="1767541"/>
                  </a:cubicBezTo>
                  <a:cubicBezTo>
                    <a:pt x="2854793" y="1768812"/>
                    <a:pt x="2847170" y="1757377"/>
                    <a:pt x="2840818" y="1742129"/>
                  </a:cubicBezTo>
                  <a:cubicBezTo>
                    <a:pt x="2834466" y="1725612"/>
                    <a:pt x="2824303" y="1712906"/>
                    <a:pt x="2816681" y="1712906"/>
                  </a:cubicBezTo>
                  <a:cubicBezTo>
                    <a:pt x="2798895" y="1712906"/>
                    <a:pt x="2800166" y="1754835"/>
                    <a:pt x="2819221" y="1773894"/>
                  </a:cubicBezTo>
                  <a:cubicBezTo>
                    <a:pt x="2828114" y="1782788"/>
                    <a:pt x="2830655" y="1789141"/>
                    <a:pt x="2826844" y="1789141"/>
                  </a:cubicBezTo>
                  <a:cubicBezTo>
                    <a:pt x="2821762" y="1789141"/>
                    <a:pt x="2809058" y="1780247"/>
                    <a:pt x="2798895" y="1768812"/>
                  </a:cubicBezTo>
                  <a:cubicBezTo>
                    <a:pt x="2786191" y="1757377"/>
                    <a:pt x="2778569" y="1754835"/>
                    <a:pt x="2778569" y="1763730"/>
                  </a:cubicBezTo>
                  <a:cubicBezTo>
                    <a:pt x="2778569" y="1778977"/>
                    <a:pt x="2850981" y="1852671"/>
                    <a:pt x="2866226" y="1852671"/>
                  </a:cubicBezTo>
                  <a:cubicBezTo>
                    <a:pt x="2870037" y="1851401"/>
                    <a:pt x="2861145" y="1841236"/>
                    <a:pt x="2847170" y="1829801"/>
                  </a:cubicBezTo>
                  <a:close/>
                  <a:moveTo>
                    <a:pt x="8011334" y="1819636"/>
                  </a:moveTo>
                  <a:cubicBezTo>
                    <a:pt x="8018956" y="1801847"/>
                    <a:pt x="8022767" y="1781518"/>
                    <a:pt x="8018956" y="1775165"/>
                  </a:cubicBezTo>
                  <a:cubicBezTo>
                    <a:pt x="8013874" y="1768812"/>
                    <a:pt x="8017686" y="1763730"/>
                    <a:pt x="8026578" y="1763730"/>
                  </a:cubicBezTo>
                  <a:cubicBezTo>
                    <a:pt x="8036742" y="1763730"/>
                    <a:pt x="8034201" y="1756106"/>
                    <a:pt x="8021497" y="1740859"/>
                  </a:cubicBezTo>
                  <a:cubicBezTo>
                    <a:pt x="8008793" y="1728153"/>
                    <a:pt x="7999900" y="1710365"/>
                    <a:pt x="7999900" y="1701470"/>
                  </a:cubicBezTo>
                  <a:cubicBezTo>
                    <a:pt x="7999900" y="1693847"/>
                    <a:pt x="7991007" y="1683682"/>
                    <a:pt x="7980844" y="1679870"/>
                  </a:cubicBezTo>
                  <a:cubicBezTo>
                    <a:pt x="7970681" y="1674788"/>
                    <a:pt x="7961788" y="1664623"/>
                    <a:pt x="7961788" y="1654458"/>
                  </a:cubicBezTo>
                  <a:cubicBezTo>
                    <a:pt x="7961788" y="1644294"/>
                    <a:pt x="7954166" y="1636670"/>
                    <a:pt x="7944003" y="1636670"/>
                  </a:cubicBezTo>
                  <a:cubicBezTo>
                    <a:pt x="7933839" y="1636670"/>
                    <a:pt x="7924947" y="1646835"/>
                    <a:pt x="7924947" y="1659541"/>
                  </a:cubicBezTo>
                  <a:cubicBezTo>
                    <a:pt x="7924947" y="1670976"/>
                    <a:pt x="7921135" y="1719259"/>
                    <a:pt x="7916054" y="1767541"/>
                  </a:cubicBezTo>
                  <a:lnTo>
                    <a:pt x="7907161" y="1852671"/>
                  </a:lnTo>
                  <a:lnTo>
                    <a:pt x="7951625" y="1852671"/>
                  </a:lnTo>
                  <a:cubicBezTo>
                    <a:pt x="7987196" y="1852671"/>
                    <a:pt x="7998630" y="1846318"/>
                    <a:pt x="8011334" y="1819636"/>
                  </a:cubicBezTo>
                  <a:close/>
                  <a:moveTo>
                    <a:pt x="9213129" y="1814553"/>
                  </a:moveTo>
                  <a:cubicBezTo>
                    <a:pt x="9208047" y="1796765"/>
                    <a:pt x="9197884" y="1778977"/>
                    <a:pt x="9190262" y="1773894"/>
                  </a:cubicBezTo>
                  <a:cubicBezTo>
                    <a:pt x="9181369" y="1768812"/>
                    <a:pt x="9180099" y="1763730"/>
                    <a:pt x="9185180" y="1763730"/>
                  </a:cubicBezTo>
                  <a:cubicBezTo>
                    <a:pt x="9200425" y="1763730"/>
                    <a:pt x="9159772" y="1725612"/>
                    <a:pt x="9144527" y="1725612"/>
                  </a:cubicBezTo>
                  <a:cubicBezTo>
                    <a:pt x="9129283" y="1725612"/>
                    <a:pt x="9111497" y="1806930"/>
                    <a:pt x="9121660" y="1832342"/>
                  </a:cubicBezTo>
                  <a:cubicBezTo>
                    <a:pt x="9126742" y="1845048"/>
                    <a:pt x="9144527" y="1850130"/>
                    <a:pt x="9175017" y="1848859"/>
                  </a:cubicBezTo>
                  <a:cubicBezTo>
                    <a:pt x="9216940" y="1846318"/>
                    <a:pt x="9219481" y="1843777"/>
                    <a:pt x="9213129" y="1814553"/>
                  </a:cubicBezTo>
                  <a:close/>
                  <a:moveTo>
                    <a:pt x="5328255" y="1820906"/>
                  </a:moveTo>
                  <a:cubicBezTo>
                    <a:pt x="5328255" y="1806930"/>
                    <a:pt x="5314281" y="1801847"/>
                    <a:pt x="5278710" y="1801847"/>
                  </a:cubicBezTo>
                  <a:cubicBezTo>
                    <a:pt x="5226624" y="1801847"/>
                    <a:pt x="5212649" y="1822177"/>
                    <a:pt x="5259654" y="1831071"/>
                  </a:cubicBezTo>
                  <a:cubicBezTo>
                    <a:pt x="5314281" y="1841236"/>
                    <a:pt x="5328255" y="1839965"/>
                    <a:pt x="5328255" y="1820906"/>
                  </a:cubicBezTo>
                  <a:close/>
                  <a:moveTo>
                    <a:pt x="9413852" y="1828530"/>
                  </a:moveTo>
                  <a:cubicBezTo>
                    <a:pt x="9420204" y="1827259"/>
                    <a:pt x="9420204" y="1822177"/>
                    <a:pt x="9416392" y="1814553"/>
                  </a:cubicBezTo>
                  <a:cubicBezTo>
                    <a:pt x="9403688" y="1794224"/>
                    <a:pt x="9346521" y="1799306"/>
                    <a:pt x="9346521" y="1820906"/>
                  </a:cubicBezTo>
                  <a:cubicBezTo>
                    <a:pt x="9346521" y="1833612"/>
                    <a:pt x="9355413" y="1838695"/>
                    <a:pt x="9375740" y="1834883"/>
                  </a:cubicBezTo>
                  <a:cubicBezTo>
                    <a:pt x="9390984" y="1831071"/>
                    <a:pt x="9408770" y="1828530"/>
                    <a:pt x="9413852" y="1828530"/>
                  </a:cubicBezTo>
                  <a:close/>
                  <a:moveTo>
                    <a:pt x="6690121" y="1700200"/>
                  </a:moveTo>
                  <a:cubicBezTo>
                    <a:pt x="6691391" y="1579493"/>
                    <a:pt x="6690121" y="1573140"/>
                    <a:pt x="6665983" y="1573140"/>
                  </a:cubicBezTo>
                  <a:cubicBezTo>
                    <a:pt x="6652009" y="1573140"/>
                    <a:pt x="6636764" y="1582034"/>
                    <a:pt x="6632953" y="1592199"/>
                  </a:cubicBezTo>
                  <a:cubicBezTo>
                    <a:pt x="6626601" y="1606176"/>
                    <a:pt x="6618979" y="1607446"/>
                    <a:pt x="6601193" y="1597282"/>
                  </a:cubicBezTo>
                  <a:cubicBezTo>
                    <a:pt x="6582137" y="1588387"/>
                    <a:pt x="6577056" y="1589658"/>
                    <a:pt x="6577056" y="1603635"/>
                  </a:cubicBezTo>
                  <a:cubicBezTo>
                    <a:pt x="6577056" y="1613799"/>
                    <a:pt x="6583408" y="1626505"/>
                    <a:pt x="6589760" y="1630317"/>
                  </a:cubicBezTo>
                  <a:cubicBezTo>
                    <a:pt x="6597382" y="1634129"/>
                    <a:pt x="6599923" y="1650647"/>
                    <a:pt x="6594841" y="1667164"/>
                  </a:cubicBezTo>
                  <a:cubicBezTo>
                    <a:pt x="6587219" y="1697659"/>
                    <a:pt x="6634223" y="1768812"/>
                    <a:pt x="6654550" y="1757377"/>
                  </a:cubicBezTo>
                  <a:cubicBezTo>
                    <a:pt x="6660902" y="1752294"/>
                    <a:pt x="6665983" y="1763730"/>
                    <a:pt x="6665983" y="1780247"/>
                  </a:cubicBezTo>
                  <a:cubicBezTo>
                    <a:pt x="6665983" y="1805659"/>
                    <a:pt x="6674876" y="1827259"/>
                    <a:pt x="6686310" y="1827259"/>
                  </a:cubicBezTo>
                  <a:cubicBezTo>
                    <a:pt x="6687580" y="1827259"/>
                    <a:pt x="6690121" y="1770083"/>
                    <a:pt x="6690121" y="1700200"/>
                  </a:cubicBezTo>
                  <a:close/>
                  <a:moveTo>
                    <a:pt x="1005095" y="1795494"/>
                  </a:moveTo>
                  <a:cubicBezTo>
                    <a:pt x="996202" y="1773894"/>
                    <a:pt x="979687" y="1770083"/>
                    <a:pt x="969524" y="1787871"/>
                  </a:cubicBezTo>
                  <a:cubicBezTo>
                    <a:pt x="960631" y="1800577"/>
                    <a:pt x="973335" y="1814553"/>
                    <a:pt x="994931" y="1814553"/>
                  </a:cubicBezTo>
                  <a:cubicBezTo>
                    <a:pt x="1005095" y="1814553"/>
                    <a:pt x="1008906" y="1806930"/>
                    <a:pt x="1005095" y="1795494"/>
                  </a:cubicBezTo>
                  <a:close/>
                  <a:moveTo>
                    <a:pt x="8577930" y="1803118"/>
                  </a:moveTo>
                  <a:cubicBezTo>
                    <a:pt x="8563956" y="1798036"/>
                    <a:pt x="8532196" y="1785330"/>
                    <a:pt x="8508059" y="1773894"/>
                  </a:cubicBezTo>
                  <a:cubicBezTo>
                    <a:pt x="8461054" y="1752294"/>
                    <a:pt x="8448350" y="1752294"/>
                    <a:pt x="8463595" y="1775165"/>
                  </a:cubicBezTo>
                  <a:cubicBezTo>
                    <a:pt x="8467406" y="1782788"/>
                    <a:pt x="8486462" y="1789141"/>
                    <a:pt x="8505518" y="1789141"/>
                  </a:cubicBezTo>
                  <a:cubicBezTo>
                    <a:pt x="8532196" y="1789141"/>
                    <a:pt x="8536007" y="1791683"/>
                    <a:pt x="8520763" y="1801847"/>
                  </a:cubicBezTo>
                  <a:cubicBezTo>
                    <a:pt x="8506788" y="1810742"/>
                    <a:pt x="8515681" y="1813283"/>
                    <a:pt x="8552522" y="1813283"/>
                  </a:cubicBezTo>
                  <a:cubicBezTo>
                    <a:pt x="8588094" y="1812012"/>
                    <a:pt x="8595716" y="1809471"/>
                    <a:pt x="8577930" y="1803118"/>
                  </a:cubicBezTo>
                  <a:close/>
                  <a:moveTo>
                    <a:pt x="6297568" y="1775165"/>
                  </a:moveTo>
                  <a:cubicBezTo>
                    <a:pt x="6311543" y="1754835"/>
                    <a:pt x="6409363" y="1730694"/>
                    <a:pt x="6455097" y="1735776"/>
                  </a:cubicBezTo>
                  <a:cubicBezTo>
                    <a:pt x="6509725" y="1742129"/>
                    <a:pt x="6526240" y="1726882"/>
                    <a:pt x="6526240" y="1670976"/>
                  </a:cubicBezTo>
                  <a:cubicBezTo>
                    <a:pt x="6526240" y="1645564"/>
                    <a:pt x="6516077" y="1630317"/>
                    <a:pt x="6485587" y="1611258"/>
                  </a:cubicBezTo>
                  <a:cubicBezTo>
                    <a:pt x="6462720" y="1597282"/>
                    <a:pt x="6429690" y="1576952"/>
                    <a:pt x="6413174" y="1564246"/>
                  </a:cubicBezTo>
                  <a:lnTo>
                    <a:pt x="6382685" y="1541375"/>
                  </a:lnTo>
                  <a:lnTo>
                    <a:pt x="6432230" y="1526128"/>
                  </a:lnTo>
                  <a:cubicBezTo>
                    <a:pt x="6476694" y="1512152"/>
                    <a:pt x="6470342" y="1510881"/>
                    <a:pt x="6367440" y="1517234"/>
                  </a:cubicBezTo>
                  <a:cubicBezTo>
                    <a:pt x="6305191" y="1519775"/>
                    <a:pt x="6226426" y="1526128"/>
                    <a:pt x="6193396" y="1529940"/>
                  </a:cubicBezTo>
                  <a:lnTo>
                    <a:pt x="6132417" y="1537564"/>
                  </a:lnTo>
                  <a:lnTo>
                    <a:pt x="6132417" y="1596011"/>
                  </a:lnTo>
                  <a:cubicBezTo>
                    <a:pt x="6132417" y="1627776"/>
                    <a:pt x="6138769" y="1687494"/>
                    <a:pt x="6147661" y="1726882"/>
                  </a:cubicBezTo>
                  <a:lnTo>
                    <a:pt x="6162906" y="1800577"/>
                  </a:lnTo>
                  <a:lnTo>
                    <a:pt x="6226426" y="1792953"/>
                  </a:lnTo>
                  <a:cubicBezTo>
                    <a:pt x="6261997" y="1789141"/>
                    <a:pt x="6293757" y="1780247"/>
                    <a:pt x="6297568" y="1775165"/>
                  </a:cubicBezTo>
                  <a:close/>
                  <a:moveTo>
                    <a:pt x="2356797" y="1724341"/>
                  </a:moveTo>
                  <a:cubicBezTo>
                    <a:pt x="2352986" y="1714176"/>
                    <a:pt x="2347904" y="1720529"/>
                    <a:pt x="2342823" y="1737047"/>
                  </a:cubicBezTo>
                  <a:cubicBezTo>
                    <a:pt x="2337741" y="1758647"/>
                    <a:pt x="2339011" y="1763730"/>
                    <a:pt x="2349175" y="1753565"/>
                  </a:cubicBezTo>
                  <a:cubicBezTo>
                    <a:pt x="2355527" y="1747212"/>
                    <a:pt x="2359338" y="1733235"/>
                    <a:pt x="2356797" y="1724341"/>
                  </a:cubicBezTo>
                  <a:close/>
                  <a:moveTo>
                    <a:pt x="2726483" y="1721800"/>
                  </a:moveTo>
                  <a:cubicBezTo>
                    <a:pt x="2726483" y="1695117"/>
                    <a:pt x="2725212" y="1695117"/>
                    <a:pt x="2715049" y="1719259"/>
                  </a:cubicBezTo>
                  <a:cubicBezTo>
                    <a:pt x="2699804" y="1754835"/>
                    <a:pt x="2699804" y="1766271"/>
                    <a:pt x="2715049" y="1757377"/>
                  </a:cubicBezTo>
                  <a:cubicBezTo>
                    <a:pt x="2722671" y="1753565"/>
                    <a:pt x="2727753" y="1737047"/>
                    <a:pt x="2726483" y="1721800"/>
                  </a:cubicBezTo>
                  <a:close/>
                  <a:moveTo>
                    <a:pt x="3967660" y="1729423"/>
                  </a:moveTo>
                  <a:cubicBezTo>
                    <a:pt x="3954956" y="1716718"/>
                    <a:pt x="3943523" y="1735776"/>
                    <a:pt x="3954956" y="1752294"/>
                  </a:cubicBezTo>
                  <a:cubicBezTo>
                    <a:pt x="3962579" y="1766271"/>
                    <a:pt x="3965119" y="1766271"/>
                    <a:pt x="3970201" y="1752294"/>
                  </a:cubicBezTo>
                  <a:cubicBezTo>
                    <a:pt x="3972742" y="1743400"/>
                    <a:pt x="3971471" y="1733235"/>
                    <a:pt x="3967660" y="1729423"/>
                  </a:cubicBezTo>
                  <a:close/>
                  <a:moveTo>
                    <a:pt x="955549" y="1738318"/>
                  </a:moveTo>
                  <a:cubicBezTo>
                    <a:pt x="951738" y="1731965"/>
                    <a:pt x="942845" y="1725612"/>
                    <a:pt x="935223" y="1725612"/>
                  </a:cubicBezTo>
                  <a:cubicBezTo>
                    <a:pt x="928871" y="1725612"/>
                    <a:pt x="923789" y="1731965"/>
                    <a:pt x="923789" y="1738318"/>
                  </a:cubicBezTo>
                  <a:cubicBezTo>
                    <a:pt x="923789" y="1745941"/>
                    <a:pt x="932682" y="1751024"/>
                    <a:pt x="944116" y="1751024"/>
                  </a:cubicBezTo>
                  <a:cubicBezTo>
                    <a:pt x="954279" y="1751024"/>
                    <a:pt x="959360" y="1745941"/>
                    <a:pt x="955549" y="1738318"/>
                  </a:cubicBezTo>
                  <a:close/>
                  <a:moveTo>
                    <a:pt x="3054245" y="1697659"/>
                  </a:moveTo>
                  <a:cubicBezTo>
                    <a:pt x="3112683" y="1695117"/>
                    <a:pt x="3153336" y="1686223"/>
                    <a:pt x="3168581" y="1673517"/>
                  </a:cubicBezTo>
                  <a:cubicBezTo>
                    <a:pt x="3202881" y="1643023"/>
                    <a:pt x="3252427" y="1632858"/>
                    <a:pt x="3243534" y="1658270"/>
                  </a:cubicBezTo>
                  <a:cubicBezTo>
                    <a:pt x="3238452" y="1668435"/>
                    <a:pt x="3242264" y="1674788"/>
                    <a:pt x="3251156" y="1672247"/>
                  </a:cubicBezTo>
                  <a:cubicBezTo>
                    <a:pt x="3258779" y="1669705"/>
                    <a:pt x="3266401" y="1658270"/>
                    <a:pt x="3268942" y="1646835"/>
                  </a:cubicBezTo>
                  <a:cubicBezTo>
                    <a:pt x="3272753" y="1616340"/>
                    <a:pt x="3178744" y="1611258"/>
                    <a:pt x="2981832" y="1631588"/>
                  </a:cubicBezTo>
                  <a:cubicBezTo>
                    <a:pt x="2887823" y="1640482"/>
                    <a:pt x="2806518" y="1649376"/>
                    <a:pt x="2801436" y="1649376"/>
                  </a:cubicBezTo>
                  <a:cubicBezTo>
                    <a:pt x="2795084" y="1649376"/>
                    <a:pt x="2791273" y="1658270"/>
                    <a:pt x="2791273" y="1668435"/>
                  </a:cubicBezTo>
                  <a:cubicBezTo>
                    <a:pt x="2791273" y="1683682"/>
                    <a:pt x="2807788" y="1687494"/>
                    <a:pt x="2867497" y="1687494"/>
                  </a:cubicBezTo>
                  <a:cubicBezTo>
                    <a:pt x="2944991" y="1687494"/>
                    <a:pt x="2955154" y="1693847"/>
                    <a:pt x="2928476" y="1725612"/>
                  </a:cubicBezTo>
                  <a:cubicBezTo>
                    <a:pt x="2918312" y="1735776"/>
                    <a:pt x="2923394" y="1735776"/>
                    <a:pt x="2937368" y="1723071"/>
                  </a:cubicBezTo>
                  <a:cubicBezTo>
                    <a:pt x="2953884" y="1710365"/>
                    <a:pt x="2994536" y="1701470"/>
                    <a:pt x="3054245" y="1697659"/>
                  </a:cubicBezTo>
                  <a:close/>
                  <a:moveTo>
                    <a:pt x="4553313" y="1710365"/>
                  </a:moveTo>
                  <a:cubicBezTo>
                    <a:pt x="4549502" y="1700200"/>
                    <a:pt x="4545691" y="1704012"/>
                    <a:pt x="4545691" y="1717988"/>
                  </a:cubicBezTo>
                  <a:cubicBezTo>
                    <a:pt x="4544421" y="1731965"/>
                    <a:pt x="4548232" y="1739588"/>
                    <a:pt x="4552043" y="1734506"/>
                  </a:cubicBezTo>
                  <a:cubicBezTo>
                    <a:pt x="4555854" y="1730694"/>
                    <a:pt x="4557125" y="1719259"/>
                    <a:pt x="4553313" y="1710365"/>
                  </a:cubicBezTo>
                  <a:close/>
                  <a:moveTo>
                    <a:pt x="5103395" y="1681141"/>
                  </a:moveTo>
                  <a:cubicBezTo>
                    <a:pt x="5103395" y="1626505"/>
                    <a:pt x="5102125" y="1623964"/>
                    <a:pt x="5065283" y="1623964"/>
                  </a:cubicBezTo>
                  <a:cubicBezTo>
                    <a:pt x="5030983" y="1623964"/>
                    <a:pt x="5027171" y="1627776"/>
                    <a:pt x="5027171" y="1665894"/>
                  </a:cubicBezTo>
                  <a:cubicBezTo>
                    <a:pt x="5027171" y="1688764"/>
                    <a:pt x="5020819" y="1714176"/>
                    <a:pt x="5014467" y="1720529"/>
                  </a:cubicBezTo>
                  <a:cubicBezTo>
                    <a:pt x="5005575" y="1729423"/>
                    <a:pt x="5018279" y="1734506"/>
                    <a:pt x="5052579" y="1735776"/>
                  </a:cubicBezTo>
                  <a:lnTo>
                    <a:pt x="5103395" y="1739588"/>
                  </a:lnTo>
                  <a:lnTo>
                    <a:pt x="5103395" y="1681141"/>
                  </a:lnTo>
                  <a:close/>
                  <a:moveTo>
                    <a:pt x="6589760" y="1733235"/>
                  </a:moveTo>
                  <a:cubicBezTo>
                    <a:pt x="6589760" y="1729423"/>
                    <a:pt x="6584678" y="1723071"/>
                    <a:pt x="6577056" y="1719259"/>
                  </a:cubicBezTo>
                  <a:cubicBezTo>
                    <a:pt x="6570704" y="1715447"/>
                    <a:pt x="6564352" y="1717988"/>
                    <a:pt x="6564352" y="1724341"/>
                  </a:cubicBezTo>
                  <a:cubicBezTo>
                    <a:pt x="6564352" y="1731965"/>
                    <a:pt x="6570704" y="1738318"/>
                    <a:pt x="6577056" y="1738318"/>
                  </a:cubicBezTo>
                  <a:cubicBezTo>
                    <a:pt x="6584678" y="1738318"/>
                    <a:pt x="6589760" y="1735776"/>
                    <a:pt x="6589760" y="1733235"/>
                  </a:cubicBezTo>
                  <a:close/>
                  <a:moveTo>
                    <a:pt x="1050829" y="1705282"/>
                  </a:moveTo>
                  <a:cubicBezTo>
                    <a:pt x="1050829" y="1702741"/>
                    <a:pt x="1039395" y="1700200"/>
                    <a:pt x="1025421" y="1700200"/>
                  </a:cubicBezTo>
                  <a:cubicBezTo>
                    <a:pt x="1011447" y="1700200"/>
                    <a:pt x="1000013" y="1705282"/>
                    <a:pt x="1000013" y="1711635"/>
                  </a:cubicBezTo>
                  <a:cubicBezTo>
                    <a:pt x="1000013" y="1717988"/>
                    <a:pt x="1011447" y="1720529"/>
                    <a:pt x="1025421" y="1716718"/>
                  </a:cubicBezTo>
                  <a:cubicBezTo>
                    <a:pt x="1039395" y="1712906"/>
                    <a:pt x="1050829" y="1707823"/>
                    <a:pt x="1050829" y="1705282"/>
                  </a:cubicBezTo>
                  <a:close/>
                  <a:moveTo>
                    <a:pt x="4785796" y="1711635"/>
                  </a:moveTo>
                  <a:cubicBezTo>
                    <a:pt x="4785796" y="1704012"/>
                    <a:pt x="4778174" y="1700200"/>
                    <a:pt x="4769281" y="1704012"/>
                  </a:cubicBezTo>
                  <a:cubicBezTo>
                    <a:pt x="4760388" y="1707823"/>
                    <a:pt x="4745143" y="1698929"/>
                    <a:pt x="4736250" y="1686223"/>
                  </a:cubicBezTo>
                  <a:cubicBezTo>
                    <a:pt x="4728628" y="1672247"/>
                    <a:pt x="4715924" y="1664623"/>
                    <a:pt x="4709572" y="1668435"/>
                  </a:cubicBezTo>
                  <a:cubicBezTo>
                    <a:pt x="4701950" y="1672247"/>
                    <a:pt x="4696868" y="1667164"/>
                    <a:pt x="4696868" y="1657000"/>
                  </a:cubicBezTo>
                  <a:cubicBezTo>
                    <a:pt x="4696868" y="1625235"/>
                    <a:pt x="4632078" y="1630317"/>
                    <a:pt x="4624456" y="1662082"/>
                  </a:cubicBezTo>
                  <a:cubicBezTo>
                    <a:pt x="4620644" y="1676058"/>
                    <a:pt x="4613022" y="1687494"/>
                    <a:pt x="4606670" y="1687494"/>
                  </a:cubicBezTo>
                  <a:cubicBezTo>
                    <a:pt x="4582532" y="1687494"/>
                    <a:pt x="4596507" y="1711635"/>
                    <a:pt x="4624456" y="1716718"/>
                  </a:cubicBezTo>
                  <a:cubicBezTo>
                    <a:pt x="4685435" y="1728153"/>
                    <a:pt x="4785796" y="1725612"/>
                    <a:pt x="4785796" y="1711635"/>
                  </a:cubicBezTo>
                  <a:close/>
                  <a:moveTo>
                    <a:pt x="911085" y="1700200"/>
                  </a:moveTo>
                  <a:cubicBezTo>
                    <a:pt x="911085" y="1693847"/>
                    <a:pt x="923789" y="1687494"/>
                    <a:pt x="939034" y="1687494"/>
                  </a:cubicBezTo>
                  <a:cubicBezTo>
                    <a:pt x="983498" y="1687494"/>
                    <a:pt x="953008" y="1670976"/>
                    <a:pt x="897111" y="1665894"/>
                  </a:cubicBezTo>
                  <a:cubicBezTo>
                    <a:pt x="848836" y="1660811"/>
                    <a:pt x="847565" y="1662082"/>
                    <a:pt x="862810" y="1686223"/>
                  </a:cubicBezTo>
                  <a:cubicBezTo>
                    <a:pt x="879325" y="1714176"/>
                    <a:pt x="911085" y="1723071"/>
                    <a:pt x="911085" y="1700200"/>
                  </a:cubicBezTo>
                  <a:close/>
                  <a:moveTo>
                    <a:pt x="4976356" y="1660811"/>
                  </a:moveTo>
                  <a:cubicBezTo>
                    <a:pt x="4976356" y="1645564"/>
                    <a:pt x="4967463" y="1636670"/>
                    <a:pt x="4950948" y="1636670"/>
                  </a:cubicBezTo>
                  <a:cubicBezTo>
                    <a:pt x="4921728" y="1636670"/>
                    <a:pt x="4917917" y="1654458"/>
                    <a:pt x="4942055" y="1679870"/>
                  </a:cubicBezTo>
                  <a:cubicBezTo>
                    <a:pt x="4961111" y="1701470"/>
                    <a:pt x="4976356" y="1693847"/>
                    <a:pt x="4976356" y="1660811"/>
                  </a:cubicBezTo>
                  <a:close/>
                  <a:moveTo>
                    <a:pt x="2772217" y="1535022"/>
                  </a:moveTo>
                  <a:cubicBezTo>
                    <a:pt x="2779839" y="1509610"/>
                    <a:pt x="2778569" y="1505799"/>
                    <a:pt x="2765865" y="1518505"/>
                  </a:cubicBezTo>
                  <a:cubicBezTo>
                    <a:pt x="2755702" y="1527399"/>
                    <a:pt x="2746809" y="1568058"/>
                    <a:pt x="2745538" y="1613799"/>
                  </a:cubicBezTo>
                  <a:lnTo>
                    <a:pt x="2741727" y="1693847"/>
                  </a:lnTo>
                  <a:lnTo>
                    <a:pt x="2753161" y="1630317"/>
                  </a:lnTo>
                  <a:cubicBezTo>
                    <a:pt x="2758242" y="1596011"/>
                    <a:pt x="2767135" y="1552811"/>
                    <a:pt x="2772217" y="1535022"/>
                  </a:cubicBezTo>
                  <a:close/>
                  <a:moveTo>
                    <a:pt x="4012124" y="1662082"/>
                  </a:moveTo>
                  <a:cubicBezTo>
                    <a:pt x="4018476" y="1662082"/>
                    <a:pt x="4023558" y="1657000"/>
                    <a:pt x="4023558" y="1649376"/>
                  </a:cubicBezTo>
                  <a:cubicBezTo>
                    <a:pt x="4023558" y="1643023"/>
                    <a:pt x="4007043" y="1636670"/>
                    <a:pt x="3985446" y="1636670"/>
                  </a:cubicBezTo>
                  <a:cubicBezTo>
                    <a:pt x="3948604" y="1636670"/>
                    <a:pt x="3937171" y="1648105"/>
                    <a:pt x="3956227" y="1667164"/>
                  </a:cubicBezTo>
                  <a:cubicBezTo>
                    <a:pt x="3961308" y="1670976"/>
                    <a:pt x="3972742" y="1672247"/>
                    <a:pt x="3982905" y="1668435"/>
                  </a:cubicBezTo>
                  <a:cubicBezTo>
                    <a:pt x="3991798" y="1664623"/>
                    <a:pt x="4005772" y="1662082"/>
                    <a:pt x="4012124" y="1662082"/>
                  </a:cubicBezTo>
                  <a:close/>
                  <a:moveTo>
                    <a:pt x="4154409" y="1653188"/>
                  </a:moveTo>
                  <a:cubicBezTo>
                    <a:pt x="4145516" y="1650647"/>
                    <a:pt x="4130271" y="1650647"/>
                    <a:pt x="4122649" y="1653188"/>
                  </a:cubicBezTo>
                  <a:cubicBezTo>
                    <a:pt x="4113756" y="1657000"/>
                    <a:pt x="4120108" y="1659541"/>
                    <a:pt x="4137893" y="1659541"/>
                  </a:cubicBezTo>
                  <a:cubicBezTo>
                    <a:pt x="4155679" y="1659541"/>
                    <a:pt x="4162031" y="1657000"/>
                    <a:pt x="4154409" y="1653188"/>
                  </a:cubicBezTo>
                  <a:close/>
                  <a:moveTo>
                    <a:pt x="1609804" y="1604905"/>
                  </a:moveTo>
                  <a:cubicBezTo>
                    <a:pt x="1609804" y="1594740"/>
                    <a:pt x="1604722" y="1585846"/>
                    <a:pt x="1597100" y="1585846"/>
                  </a:cubicBezTo>
                  <a:cubicBezTo>
                    <a:pt x="1590748" y="1585846"/>
                    <a:pt x="1584396" y="1594740"/>
                    <a:pt x="1584396" y="1604905"/>
                  </a:cubicBezTo>
                  <a:cubicBezTo>
                    <a:pt x="1584396" y="1615070"/>
                    <a:pt x="1590748" y="1623964"/>
                    <a:pt x="1597100" y="1623964"/>
                  </a:cubicBezTo>
                  <a:cubicBezTo>
                    <a:pt x="1604722" y="1623964"/>
                    <a:pt x="1609804" y="1615070"/>
                    <a:pt x="1609804" y="1604905"/>
                  </a:cubicBezTo>
                  <a:close/>
                  <a:moveTo>
                    <a:pt x="942845" y="1585846"/>
                  </a:moveTo>
                  <a:cubicBezTo>
                    <a:pt x="939034" y="1579493"/>
                    <a:pt x="927600" y="1573140"/>
                    <a:pt x="917437" y="1573140"/>
                  </a:cubicBezTo>
                  <a:cubicBezTo>
                    <a:pt x="908544" y="1573140"/>
                    <a:pt x="897111" y="1562975"/>
                    <a:pt x="894570" y="1551540"/>
                  </a:cubicBezTo>
                  <a:cubicBezTo>
                    <a:pt x="889489" y="1529940"/>
                    <a:pt x="888218" y="1529940"/>
                    <a:pt x="886948" y="1551540"/>
                  </a:cubicBezTo>
                  <a:cubicBezTo>
                    <a:pt x="886948" y="1564246"/>
                    <a:pt x="898381" y="1579493"/>
                    <a:pt x="914896" y="1585846"/>
                  </a:cubicBezTo>
                  <a:cubicBezTo>
                    <a:pt x="951738" y="1601093"/>
                    <a:pt x="951738" y="1601093"/>
                    <a:pt x="942845" y="1585846"/>
                  </a:cubicBezTo>
                  <a:close/>
                  <a:moveTo>
                    <a:pt x="1639023" y="1573140"/>
                  </a:moveTo>
                  <a:cubicBezTo>
                    <a:pt x="1635212" y="1557893"/>
                    <a:pt x="1628860" y="1548999"/>
                    <a:pt x="1625048" y="1552811"/>
                  </a:cubicBezTo>
                  <a:cubicBezTo>
                    <a:pt x="1618696" y="1560434"/>
                    <a:pt x="1631400" y="1598552"/>
                    <a:pt x="1640293" y="1598552"/>
                  </a:cubicBezTo>
                  <a:cubicBezTo>
                    <a:pt x="1642834" y="1598552"/>
                    <a:pt x="1642834" y="1587117"/>
                    <a:pt x="1639023" y="1573140"/>
                  </a:cubicBezTo>
                  <a:close/>
                  <a:moveTo>
                    <a:pt x="3925737" y="1584576"/>
                  </a:moveTo>
                  <a:cubicBezTo>
                    <a:pt x="3934630" y="1583305"/>
                    <a:pt x="3924467" y="1579493"/>
                    <a:pt x="3902870" y="1574411"/>
                  </a:cubicBezTo>
                  <a:cubicBezTo>
                    <a:pt x="3860947" y="1565517"/>
                    <a:pt x="3838080" y="1509610"/>
                    <a:pt x="3877462" y="1509610"/>
                  </a:cubicBezTo>
                  <a:cubicBezTo>
                    <a:pt x="3887625" y="1509610"/>
                    <a:pt x="3900329" y="1501987"/>
                    <a:pt x="3904140" y="1491822"/>
                  </a:cubicBezTo>
                  <a:cubicBezTo>
                    <a:pt x="3909222" y="1477846"/>
                    <a:pt x="3920656" y="1476575"/>
                    <a:pt x="3954956" y="1486740"/>
                  </a:cubicBezTo>
                  <a:cubicBezTo>
                    <a:pt x="3979094" y="1493093"/>
                    <a:pt x="4007043" y="1495634"/>
                    <a:pt x="4014665" y="1491822"/>
                  </a:cubicBezTo>
                  <a:cubicBezTo>
                    <a:pt x="4023558" y="1489281"/>
                    <a:pt x="4015935" y="1485469"/>
                    <a:pt x="3998150" y="1484199"/>
                  </a:cubicBezTo>
                  <a:cubicBezTo>
                    <a:pt x="3968931" y="1482928"/>
                    <a:pt x="3968931" y="1481657"/>
                    <a:pt x="3991798" y="1471493"/>
                  </a:cubicBezTo>
                  <a:cubicBezTo>
                    <a:pt x="4013395" y="1462598"/>
                    <a:pt x="4013395" y="1460057"/>
                    <a:pt x="3995609" y="1460057"/>
                  </a:cubicBezTo>
                  <a:cubicBezTo>
                    <a:pt x="3982905" y="1458787"/>
                    <a:pt x="3972742" y="1452434"/>
                    <a:pt x="3972742" y="1446081"/>
                  </a:cubicBezTo>
                  <a:cubicBezTo>
                    <a:pt x="3972742" y="1438457"/>
                    <a:pt x="3956227" y="1434645"/>
                    <a:pt x="3935900" y="1435916"/>
                  </a:cubicBezTo>
                  <a:cubicBezTo>
                    <a:pt x="3914304" y="1437186"/>
                    <a:pt x="3887625" y="1429563"/>
                    <a:pt x="3874921" y="1419398"/>
                  </a:cubicBezTo>
                  <a:cubicBezTo>
                    <a:pt x="3822835" y="1373657"/>
                    <a:pt x="3820294" y="1376198"/>
                    <a:pt x="3820294" y="1482928"/>
                  </a:cubicBezTo>
                  <a:cubicBezTo>
                    <a:pt x="3820294" y="1578223"/>
                    <a:pt x="3821565" y="1584576"/>
                    <a:pt x="3849513" y="1589658"/>
                  </a:cubicBezTo>
                  <a:cubicBezTo>
                    <a:pt x="3864758" y="1592199"/>
                    <a:pt x="3885084" y="1593470"/>
                    <a:pt x="3893977" y="1590929"/>
                  </a:cubicBezTo>
                  <a:cubicBezTo>
                    <a:pt x="3904140" y="1588387"/>
                    <a:pt x="3918115" y="1584576"/>
                    <a:pt x="3925737" y="1584576"/>
                  </a:cubicBezTo>
                  <a:close/>
                  <a:moveTo>
                    <a:pt x="1921051" y="1573140"/>
                  </a:moveTo>
                  <a:cubicBezTo>
                    <a:pt x="1917240" y="1566787"/>
                    <a:pt x="1905806" y="1560434"/>
                    <a:pt x="1898184" y="1560434"/>
                  </a:cubicBezTo>
                  <a:cubicBezTo>
                    <a:pt x="1889291" y="1560434"/>
                    <a:pt x="1890561" y="1565517"/>
                    <a:pt x="1901995" y="1573140"/>
                  </a:cubicBezTo>
                  <a:cubicBezTo>
                    <a:pt x="1926132" y="1588387"/>
                    <a:pt x="1931214" y="1588387"/>
                    <a:pt x="1921051" y="1573140"/>
                  </a:cubicBezTo>
                  <a:close/>
                  <a:moveTo>
                    <a:pt x="1003824" y="1551540"/>
                  </a:moveTo>
                  <a:cubicBezTo>
                    <a:pt x="994931" y="1548999"/>
                    <a:pt x="977146" y="1548999"/>
                    <a:pt x="965712" y="1551540"/>
                  </a:cubicBezTo>
                  <a:cubicBezTo>
                    <a:pt x="953008" y="1555352"/>
                    <a:pt x="960631" y="1557893"/>
                    <a:pt x="980957" y="1557893"/>
                  </a:cubicBezTo>
                  <a:cubicBezTo>
                    <a:pt x="1002554" y="1557893"/>
                    <a:pt x="1011447" y="1555352"/>
                    <a:pt x="1003824" y="1551540"/>
                  </a:cubicBezTo>
                  <a:close/>
                  <a:moveTo>
                    <a:pt x="4910295" y="1515963"/>
                  </a:moveTo>
                  <a:cubicBezTo>
                    <a:pt x="4909024" y="1489281"/>
                    <a:pt x="4903943" y="1475304"/>
                    <a:pt x="4897591" y="1481657"/>
                  </a:cubicBezTo>
                  <a:cubicBezTo>
                    <a:pt x="4887428" y="1491822"/>
                    <a:pt x="4896321" y="1560434"/>
                    <a:pt x="4907754" y="1560434"/>
                  </a:cubicBezTo>
                  <a:cubicBezTo>
                    <a:pt x="4910295" y="1560434"/>
                    <a:pt x="4911565" y="1540105"/>
                    <a:pt x="4910295" y="1515963"/>
                  </a:cubicBezTo>
                  <a:close/>
                  <a:moveTo>
                    <a:pt x="2549897" y="1533752"/>
                  </a:moveTo>
                  <a:cubicBezTo>
                    <a:pt x="2549897" y="1519775"/>
                    <a:pt x="2520678" y="1513422"/>
                    <a:pt x="2495270" y="1519775"/>
                  </a:cubicBezTo>
                  <a:cubicBezTo>
                    <a:pt x="2481296" y="1523587"/>
                    <a:pt x="2477485" y="1529940"/>
                    <a:pt x="2485107" y="1533752"/>
                  </a:cubicBezTo>
                  <a:cubicBezTo>
                    <a:pt x="2502893" y="1545187"/>
                    <a:pt x="2549897" y="1545187"/>
                    <a:pt x="2549897" y="1533752"/>
                  </a:cubicBezTo>
                  <a:close/>
                  <a:moveTo>
                    <a:pt x="3462042" y="1519775"/>
                  </a:moveTo>
                  <a:cubicBezTo>
                    <a:pt x="3456961" y="1482928"/>
                    <a:pt x="3413767" y="1471493"/>
                    <a:pt x="3413767" y="1507069"/>
                  </a:cubicBezTo>
                  <a:cubicBezTo>
                    <a:pt x="3413767" y="1535022"/>
                    <a:pt x="3423930" y="1547728"/>
                    <a:pt x="3448068" y="1547728"/>
                  </a:cubicBezTo>
                  <a:cubicBezTo>
                    <a:pt x="3459502" y="1547728"/>
                    <a:pt x="3464583" y="1537564"/>
                    <a:pt x="3462042" y="1519775"/>
                  </a:cubicBezTo>
                  <a:close/>
                  <a:moveTo>
                    <a:pt x="1673323" y="1522316"/>
                  </a:moveTo>
                  <a:cubicBezTo>
                    <a:pt x="1673323" y="1515963"/>
                    <a:pt x="1668242" y="1509610"/>
                    <a:pt x="1660619" y="1509610"/>
                  </a:cubicBezTo>
                  <a:cubicBezTo>
                    <a:pt x="1654267" y="1509610"/>
                    <a:pt x="1647916" y="1515963"/>
                    <a:pt x="1647916" y="1522316"/>
                  </a:cubicBezTo>
                  <a:cubicBezTo>
                    <a:pt x="1647916" y="1529940"/>
                    <a:pt x="1654267" y="1535022"/>
                    <a:pt x="1660619" y="1535022"/>
                  </a:cubicBezTo>
                  <a:cubicBezTo>
                    <a:pt x="1668242" y="1535022"/>
                    <a:pt x="1673323" y="1529940"/>
                    <a:pt x="1673323" y="1522316"/>
                  </a:cubicBezTo>
                  <a:close/>
                  <a:moveTo>
                    <a:pt x="3745341" y="1315209"/>
                  </a:moveTo>
                  <a:cubicBezTo>
                    <a:pt x="3738989" y="1308856"/>
                    <a:pt x="3716122" y="1307586"/>
                    <a:pt x="3694525" y="1312668"/>
                  </a:cubicBezTo>
                  <a:cubicBezTo>
                    <a:pt x="3662765" y="1319021"/>
                    <a:pt x="3655143" y="1327915"/>
                    <a:pt x="3655143" y="1353327"/>
                  </a:cubicBezTo>
                  <a:cubicBezTo>
                    <a:pt x="3655143" y="1381280"/>
                    <a:pt x="3650061" y="1385092"/>
                    <a:pt x="3623383" y="1380010"/>
                  </a:cubicBezTo>
                  <a:cubicBezTo>
                    <a:pt x="3594164" y="1373657"/>
                    <a:pt x="3577648" y="1387633"/>
                    <a:pt x="3603056" y="1397798"/>
                  </a:cubicBezTo>
                  <a:cubicBezTo>
                    <a:pt x="3615760" y="1401610"/>
                    <a:pt x="3716122" y="1482928"/>
                    <a:pt x="3736448" y="1504528"/>
                  </a:cubicBezTo>
                  <a:cubicBezTo>
                    <a:pt x="3746611" y="1515963"/>
                    <a:pt x="3751693" y="1493093"/>
                    <a:pt x="3754234" y="1423210"/>
                  </a:cubicBezTo>
                  <a:cubicBezTo>
                    <a:pt x="3756774" y="1371115"/>
                    <a:pt x="3752963" y="1322833"/>
                    <a:pt x="3745341" y="1315209"/>
                  </a:cubicBezTo>
                  <a:close/>
                  <a:moveTo>
                    <a:pt x="1744466" y="1490551"/>
                  </a:moveTo>
                  <a:cubicBezTo>
                    <a:pt x="1740654" y="1480387"/>
                    <a:pt x="1743195" y="1471493"/>
                    <a:pt x="1749547" y="1471493"/>
                  </a:cubicBezTo>
                  <a:cubicBezTo>
                    <a:pt x="1757170" y="1471493"/>
                    <a:pt x="1762251" y="1477846"/>
                    <a:pt x="1762251" y="1485469"/>
                  </a:cubicBezTo>
                  <a:cubicBezTo>
                    <a:pt x="1762251" y="1491822"/>
                    <a:pt x="1767333" y="1495634"/>
                    <a:pt x="1773685" y="1490551"/>
                  </a:cubicBezTo>
                  <a:cubicBezTo>
                    <a:pt x="1780037" y="1486740"/>
                    <a:pt x="1788930" y="1489281"/>
                    <a:pt x="1794011" y="1496904"/>
                  </a:cubicBezTo>
                  <a:cubicBezTo>
                    <a:pt x="1813067" y="1528669"/>
                    <a:pt x="1821960" y="1503257"/>
                    <a:pt x="1818149" y="1433375"/>
                  </a:cubicBezTo>
                  <a:cubicBezTo>
                    <a:pt x="1814337" y="1386363"/>
                    <a:pt x="1816878" y="1357139"/>
                    <a:pt x="1825771" y="1357139"/>
                  </a:cubicBezTo>
                  <a:cubicBezTo>
                    <a:pt x="1832123" y="1357139"/>
                    <a:pt x="1838475" y="1345704"/>
                    <a:pt x="1838475" y="1330456"/>
                  </a:cubicBezTo>
                  <a:cubicBezTo>
                    <a:pt x="1838475" y="1315209"/>
                    <a:pt x="1848638" y="1301233"/>
                    <a:pt x="1863883" y="1297421"/>
                  </a:cubicBezTo>
                  <a:cubicBezTo>
                    <a:pt x="1895643" y="1288527"/>
                    <a:pt x="1895643" y="1285986"/>
                    <a:pt x="1862613" y="1245327"/>
                  </a:cubicBezTo>
                  <a:cubicBezTo>
                    <a:pt x="1835934" y="1213562"/>
                    <a:pt x="1834664" y="1212291"/>
                    <a:pt x="1842286" y="1240244"/>
                  </a:cubicBezTo>
                  <a:cubicBezTo>
                    <a:pt x="1846097" y="1255491"/>
                    <a:pt x="1844827" y="1268197"/>
                    <a:pt x="1838475" y="1268197"/>
                  </a:cubicBezTo>
                  <a:cubicBezTo>
                    <a:pt x="1814337" y="1268197"/>
                    <a:pt x="1799093" y="1227538"/>
                    <a:pt x="1792741" y="1146220"/>
                  </a:cubicBezTo>
                  <a:cubicBezTo>
                    <a:pt x="1787659" y="1089043"/>
                    <a:pt x="1777496" y="1053467"/>
                    <a:pt x="1764792" y="1043302"/>
                  </a:cubicBezTo>
                  <a:cubicBezTo>
                    <a:pt x="1753358" y="1034408"/>
                    <a:pt x="1749547" y="1026784"/>
                    <a:pt x="1754629" y="1026784"/>
                  </a:cubicBezTo>
                  <a:cubicBezTo>
                    <a:pt x="1760981" y="1026784"/>
                    <a:pt x="1758440" y="1017890"/>
                    <a:pt x="1749547" y="1007725"/>
                  </a:cubicBezTo>
                  <a:cubicBezTo>
                    <a:pt x="1730491" y="984854"/>
                    <a:pt x="1679675" y="981043"/>
                    <a:pt x="1693650" y="1003913"/>
                  </a:cubicBezTo>
                  <a:cubicBezTo>
                    <a:pt x="1700002" y="1012807"/>
                    <a:pt x="1693650" y="1015349"/>
                    <a:pt x="1675864" y="1011537"/>
                  </a:cubicBezTo>
                  <a:cubicBezTo>
                    <a:pt x="1658079" y="1006455"/>
                    <a:pt x="1640293" y="1014078"/>
                    <a:pt x="1622508" y="1033137"/>
                  </a:cubicBezTo>
                  <a:cubicBezTo>
                    <a:pt x="1597100" y="1061090"/>
                    <a:pt x="1597100" y="1062361"/>
                    <a:pt x="1618696" y="1100479"/>
                  </a:cubicBezTo>
                  <a:cubicBezTo>
                    <a:pt x="1631400" y="1123349"/>
                    <a:pt x="1649186" y="1141138"/>
                    <a:pt x="1658079" y="1141138"/>
                  </a:cubicBezTo>
                  <a:cubicBezTo>
                    <a:pt x="1666971" y="1141138"/>
                    <a:pt x="1677135" y="1150032"/>
                    <a:pt x="1680946" y="1160197"/>
                  </a:cubicBezTo>
                  <a:cubicBezTo>
                    <a:pt x="1686027" y="1170361"/>
                    <a:pt x="1700002" y="1179256"/>
                    <a:pt x="1712706" y="1179256"/>
                  </a:cubicBezTo>
                  <a:cubicBezTo>
                    <a:pt x="1734302" y="1179256"/>
                    <a:pt x="1735573" y="1175444"/>
                    <a:pt x="1722869" y="1152573"/>
                  </a:cubicBezTo>
                  <a:cubicBezTo>
                    <a:pt x="1711435" y="1130973"/>
                    <a:pt x="1712706" y="1127161"/>
                    <a:pt x="1726680" y="1130973"/>
                  </a:cubicBezTo>
                  <a:cubicBezTo>
                    <a:pt x="1736843" y="1134785"/>
                    <a:pt x="1744466" y="1158926"/>
                    <a:pt x="1745736" y="1193232"/>
                  </a:cubicBezTo>
                  <a:cubicBezTo>
                    <a:pt x="1747006" y="1241515"/>
                    <a:pt x="1745736" y="1245327"/>
                    <a:pt x="1734302" y="1221185"/>
                  </a:cubicBezTo>
                  <a:cubicBezTo>
                    <a:pt x="1720328" y="1191962"/>
                    <a:pt x="1700002" y="1185609"/>
                    <a:pt x="1627589" y="1190691"/>
                  </a:cubicBezTo>
                  <a:cubicBezTo>
                    <a:pt x="1604722" y="1191962"/>
                    <a:pt x="1583125" y="1186879"/>
                    <a:pt x="1578044" y="1180526"/>
                  </a:cubicBezTo>
                  <a:cubicBezTo>
                    <a:pt x="1574232" y="1172903"/>
                    <a:pt x="1565340" y="1169091"/>
                    <a:pt x="1560258" y="1172903"/>
                  </a:cubicBezTo>
                  <a:cubicBezTo>
                    <a:pt x="1553906" y="1175444"/>
                    <a:pt x="1532309" y="1172903"/>
                    <a:pt x="1509442" y="1166550"/>
                  </a:cubicBezTo>
                  <a:cubicBezTo>
                    <a:pt x="1476412" y="1157655"/>
                    <a:pt x="1470060" y="1158926"/>
                    <a:pt x="1470060" y="1176714"/>
                  </a:cubicBezTo>
                  <a:cubicBezTo>
                    <a:pt x="1470060" y="1195773"/>
                    <a:pt x="1467519" y="1195773"/>
                    <a:pt x="1457356" y="1179256"/>
                  </a:cubicBezTo>
                  <a:cubicBezTo>
                    <a:pt x="1445922" y="1160197"/>
                    <a:pt x="1439570" y="1158926"/>
                    <a:pt x="1351913" y="1147491"/>
                  </a:cubicBezTo>
                  <a:cubicBezTo>
                    <a:pt x="1292204" y="1141138"/>
                    <a:pt x="1279500" y="1133514"/>
                    <a:pt x="1279500" y="1103020"/>
                  </a:cubicBezTo>
                  <a:cubicBezTo>
                    <a:pt x="1279500" y="1086502"/>
                    <a:pt x="1273148" y="1081420"/>
                    <a:pt x="1254092" y="1086502"/>
                  </a:cubicBezTo>
                  <a:cubicBezTo>
                    <a:pt x="1235037" y="1091584"/>
                    <a:pt x="1231225" y="1097937"/>
                    <a:pt x="1241389" y="1109373"/>
                  </a:cubicBezTo>
                  <a:cubicBezTo>
                    <a:pt x="1251552" y="1120808"/>
                    <a:pt x="1251552" y="1127161"/>
                    <a:pt x="1241389" y="1130973"/>
                  </a:cubicBezTo>
                  <a:cubicBezTo>
                    <a:pt x="1214710" y="1139867"/>
                    <a:pt x="1255363" y="1202126"/>
                    <a:pt x="1296016" y="1217373"/>
                  </a:cubicBezTo>
                  <a:cubicBezTo>
                    <a:pt x="1343020" y="1233891"/>
                    <a:pt x="1372239" y="1233891"/>
                    <a:pt x="1362076" y="1218644"/>
                  </a:cubicBezTo>
                  <a:cubicBezTo>
                    <a:pt x="1349372" y="1197044"/>
                    <a:pt x="1531039" y="1231350"/>
                    <a:pt x="1734302" y="1288527"/>
                  </a:cubicBezTo>
                  <a:cubicBezTo>
                    <a:pt x="1741925" y="1291068"/>
                    <a:pt x="1749547" y="1305045"/>
                    <a:pt x="1749547" y="1319021"/>
                  </a:cubicBezTo>
                  <a:cubicBezTo>
                    <a:pt x="1749547" y="1339351"/>
                    <a:pt x="1743195" y="1343162"/>
                    <a:pt x="1721599" y="1338080"/>
                  </a:cubicBezTo>
                  <a:cubicBezTo>
                    <a:pt x="1680946" y="1330456"/>
                    <a:pt x="1379862" y="1280903"/>
                    <a:pt x="1367158" y="1280903"/>
                  </a:cubicBezTo>
                  <a:cubicBezTo>
                    <a:pt x="1360806" y="1280903"/>
                    <a:pt x="1355724" y="1272009"/>
                    <a:pt x="1355724" y="1261844"/>
                  </a:cubicBezTo>
                  <a:cubicBezTo>
                    <a:pt x="1355724" y="1238974"/>
                    <a:pt x="1354454" y="1238974"/>
                    <a:pt x="1312531" y="1255491"/>
                  </a:cubicBezTo>
                  <a:cubicBezTo>
                    <a:pt x="1292204" y="1263115"/>
                    <a:pt x="1279500" y="1277091"/>
                    <a:pt x="1279500" y="1292339"/>
                  </a:cubicBezTo>
                  <a:cubicBezTo>
                    <a:pt x="1279500" y="1317750"/>
                    <a:pt x="1311260" y="1336809"/>
                    <a:pt x="1331587" y="1324103"/>
                  </a:cubicBezTo>
                  <a:cubicBezTo>
                    <a:pt x="1346831" y="1315209"/>
                    <a:pt x="1343020" y="1392716"/>
                    <a:pt x="1327775" y="1424481"/>
                  </a:cubicBezTo>
                  <a:cubicBezTo>
                    <a:pt x="1316342" y="1446081"/>
                    <a:pt x="1318883" y="1446081"/>
                    <a:pt x="1344291" y="1433375"/>
                  </a:cubicBezTo>
                  <a:cubicBezTo>
                    <a:pt x="1392566" y="1406692"/>
                    <a:pt x="1706354" y="1456245"/>
                    <a:pt x="1727951" y="1491822"/>
                  </a:cubicBezTo>
                  <a:cubicBezTo>
                    <a:pt x="1741925" y="1515963"/>
                    <a:pt x="1754629" y="1514693"/>
                    <a:pt x="1744466" y="1490551"/>
                  </a:cubicBezTo>
                  <a:close/>
                  <a:moveTo>
                    <a:pt x="6631683" y="1500716"/>
                  </a:moveTo>
                  <a:cubicBezTo>
                    <a:pt x="6622790" y="1498175"/>
                    <a:pt x="6605004" y="1498175"/>
                    <a:pt x="6593571" y="1500716"/>
                  </a:cubicBezTo>
                  <a:cubicBezTo>
                    <a:pt x="6580867" y="1504528"/>
                    <a:pt x="6588489" y="1507069"/>
                    <a:pt x="6608815" y="1507069"/>
                  </a:cubicBezTo>
                  <a:cubicBezTo>
                    <a:pt x="6630412" y="1507069"/>
                    <a:pt x="6639305" y="1504528"/>
                    <a:pt x="6631683" y="1500716"/>
                  </a:cubicBezTo>
                  <a:close/>
                  <a:moveTo>
                    <a:pt x="6691391" y="1504528"/>
                  </a:moveTo>
                  <a:cubicBezTo>
                    <a:pt x="6691391" y="1500716"/>
                    <a:pt x="6686310" y="1494363"/>
                    <a:pt x="6678687" y="1490551"/>
                  </a:cubicBezTo>
                  <a:cubicBezTo>
                    <a:pt x="6672335" y="1486740"/>
                    <a:pt x="6665983" y="1489281"/>
                    <a:pt x="6665983" y="1495634"/>
                  </a:cubicBezTo>
                  <a:cubicBezTo>
                    <a:pt x="6665983" y="1503257"/>
                    <a:pt x="6672335" y="1509610"/>
                    <a:pt x="6678687" y="1509610"/>
                  </a:cubicBezTo>
                  <a:cubicBezTo>
                    <a:pt x="6686310" y="1509610"/>
                    <a:pt x="6691391" y="1507069"/>
                    <a:pt x="6691391" y="1504528"/>
                  </a:cubicBezTo>
                  <a:close/>
                  <a:moveTo>
                    <a:pt x="7237662" y="1482928"/>
                  </a:moveTo>
                  <a:cubicBezTo>
                    <a:pt x="7237662" y="1476575"/>
                    <a:pt x="7228769" y="1471493"/>
                    <a:pt x="7218606" y="1471493"/>
                  </a:cubicBezTo>
                  <a:cubicBezTo>
                    <a:pt x="7207172" y="1471493"/>
                    <a:pt x="7203361" y="1479116"/>
                    <a:pt x="7207172" y="1490551"/>
                  </a:cubicBezTo>
                  <a:cubicBezTo>
                    <a:pt x="7214795" y="1509610"/>
                    <a:pt x="7237662" y="1504528"/>
                    <a:pt x="7237662" y="1482928"/>
                  </a:cubicBezTo>
                  <a:close/>
                  <a:moveTo>
                    <a:pt x="6964527" y="1485469"/>
                  </a:moveTo>
                  <a:lnTo>
                    <a:pt x="7002639" y="1476575"/>
                  </a:lnTo>
                  <a:lnTo>
                    <a:pt x="6961986" y="1466410"/>
                  </a:lnTo>
                  <a:cubicBezTo>
                    <a:pt x="6939119" y="1461328"/>
                    <a:pt x="6916252" y="1460057"/>
                    <a:pt x="6911170" y="1462598"/>
                  </a:cubicBezTo>
                  <a:cubicBezTo>
                    <a:pt x="6904818" y="1466410"/>
                    <a:pt x="6873058" y="1472763"/>
                    <a:pt x="6837487" y="1477846"/>
                  </a:cubicBezTo>
                  <a:cubicBezTo>
                    <a:pt x="6803186" y="1481657"/>
                    <a:pt x="6772697" y="1488010"/>
                    <a:pt x="6768885" y="1491822"/>
                  </a:cubicBezTo>
                  <a:cubicBezTo>
                    <a:pt x="6759993" y="1499446"/>
                    <a:pt x="6922604" y="1494363"/>
                    <a:pt x="6964527" y="1485469"/>
                  </a:cubicBezTo>
                  <a:close/>
                  <a:moveTo>
                    <a:pt x="1478953" y="1476575"/>
                  </a:moveTo>
                  <a:cubicBezTo>
                    <a:pt x="1475142" y="1472763"/>
                    <a:pt x="1463708" y="1471493"/>
                    <a:pt x="1454815" y="1475304"/>
                  </a:cubicBezTo>
                  <a:cubicBezTo>
                    <a:pt x="1444652" y="1479116"/>
                    <a:pt x="1448463" y="1482928"/>
                    <a:pt x="1462438" y="1482928"/>
                  </a:cubicBezTo>
                  <a:cubicBezTo>
                    <a:pt x="1476412" y="1484199"/>
                    <a:pt x="1484034" y="1480387"/>
                    <a:pt x="1478953" y="1476575"/>
                  </a:cubicBezTo>
                  <a:close/>
                  <a:moveTo>
                    <a:pt x="3017403" y="1472763"/>
                  </a:moveTo>
                  <a:cubicBezTo>
                    <a:pt x="3031378" y="1465140"/>
                    <a:pt x="3030107" y="1460057"/>
                    <a:pt x="3012322" y="1453704"/>
                  </a:cubicBezTo>
                  <a:cubicBezTo>
                    <a:pt x="2991995" y="1446081"/>
                    <a:pt x="2991995" y="1442269"/>
                    <a:pt x="3007240" y="1432104"/>
                  </a:cubicBezTo>
                  <a:cubicBezTo>
                    <a:pt x="3022485" y="1421939"/>
                    <a:pt x="3021215" y="1420669"/>
                    <a:pt x="3000888" y="1423210"/>
                  </a:cubicBezTo>
                  <a:cubicBezTo>
                    <a:pt x="2986914" y="1424481"/>
                    <a:pt x="2953884" y="1418128"/>
                    <a:pt x="2928476" y="1409233"/>
                  </a:cubicBezTo>
                  <a:cubicBezTo>
                    <a:pt x="2901797" y="1400339"/>
                    <a:pt x="2875119" y="1396527"/>
                    <a:pt x="2870037" y="1400339"/>
                  </a:cubicBezTo>
                  <a:cubicBezTo>
                    <a:pt x="2853522" y="1410504"/>
                    <a:pt x="2791273" y="1378739"/>
                    <a:pt x="2791273" y="1360951"/>
                  </a:cubicBezTo>
                  <a:cubicBezTo>
                    <a:pt x="2791273" y="1352057"/>
                    <a:pt x="2783650" y="1344433"/>
                    <a:pt x="2773487" y="1344433"/>
                  </a:cubicBezTo>
                  <a:cubicBezTo>
                    <a:pt x="2763324" y="1344433"/>
                    <a:pt x="2746809" y="1334268"/>
                    <a:pt x="2737916" y="1322833"/>
                  </a:cubicBezTo>
                  <a:cubicBezTo>
                    <a:pt x="2720131" y="1298692"/>
                    <a:pt x="2638825" y="1284715"/>
                    <a:pt x="2638825" y="1306315"/>
                  </a:cubicBezTo>
                  <a:cubicBezTo>
                    <a:pt x="2638825" y="1312668"/>
                    <a:pt x="2648988" y="1320292"/>
                    <a:pt x="2661692" y="1320292"/>
                  </a:cubicBezTo>
                  <a:cubicBezTo>
                    <a:pt x="2680748" y="1321562"/>
                    <a:pt x="2680748" y="1322833"/>
                    <a:pt x="2662963" y="1327915"/>
                  </a:cubicBezTo>
                  <a:cubicBezTo>
                    <a:pt x="2641366" y="1332998"/>
                    <a:pt x="2626121" y="1367304"/>
                    <a:pt x="2626121" y="1410504"/>
                  </a:cubicBezTo>
                  <a:cubicBezTo>
                    <a:pt x="2626121" y="1421939"/>
                    <a:pt x="2642636" y="1437186"/>
                    <a:pt x="2665503" y="1444810"/>
                  </a:cubicBezTo>
                  <a:cubicBezTo>
                    <a:pt x="2717590" y="1462598"/>
                    <a:pt x="2718860" y="1462598"/>
                    <a:pt x="2709967" y="1439728"/>
                  </a:cubicBezTo>
                  <a:cubicBezTo>
                    <a:pt x="2706156" y="1428292"/>
                    <a:pt x="2709967" y="1420669"/>
                    <a:pt x="2720131" y="1420669"/>
                  </a:cubicBezTo>
                  <a:cubicBezTo>
                    <a:pt x="2729023" y="1420669"/>
                    <a:pt x="2744268" y="1411775"/>
                    <a:pt x="2753161" y="1401610"/>
                  </a:cubicBezTo>
                  <a:cubicBezTo>
                    <a:pt x="2776028" y="1374927"/>
                    <a:pt x="2790002" y="1377468"/>
                    <a:pt x="2798895" y="1413045"/>
                  </a:cubicBezTo>
                  <a:cubicBezTo>
                    <a:pt x="2806518" y="1444810"/>
                    <a:pt x="2835737" y="1463869"/>
                    <a:pt x="2856063" y="1451163"/>
                  </a:cubicBezTo>
                  <a:cubicBezTo>
                    <a:pt x="2863685" y="1447351"/>
                    <a:pt x="2875119" y="1449892"/>
                    <a:pt x="2884012" y="1456245"/>
                  </a:cubicBezTo>
                  <a:cubicBezTo>
                    <a:pt x="2897986" y="1467681"/>
                    <a:pt x="2938639" y="1479116"/>
                    <a:pt x="2981832" y="1481657"/>
                  </a:cubicBezTo>
                  <a:cubicBezTo>
                    <a:pt x="2991995" y="1482928"/>
                    <a:pt x="3008511" y="1479116"/>
                    <a:pt x="3017403" y="1472763"/>
                  </a:cubicBezTo>
                  <a:close/>
                  <a:moveTo>
                    <a:pt x="7095377" y="1475304"/>
                  </a:moveTo>
                  <a:cubicBezTo>
                    <a:pt x="7082674" y="1472763"/>
                    <a:pt x="7059806" y="1472763"/>
                    <a:pt x="7044562" y="1475304"/>
                  </a:cubicBezTo>
                  <a:cubicBezTo>
                    <a:pt x="7028046" y="1477846"/>
                    <a:pt x="7038210" y="1480387"/>
                    <a:pt x="7066158" y="1480387"/>
                  </a:cubicBezTo>
                  <a:cubicBezTo>
                    <a:pt x="7094107" y="1481657"/>
                    <a:pt x="7106811" y="1479116"/>
                    <a:pt x="7095377" y="1475304"/>
                  </a:cubicBezTo>
                  <a:close/>
                  <a:moveTo>
                    <a:pt x="4700679" y="1462598"/>
                  </a:moveTo>
                  <a:cubicBezTo>
                    <a:pt x="4691787" y="1460057"/>
                    <a:pt x="4676542" y="1460057"/>
                    <a:pt x="4668919" y="1462598"/>
                  </a:cubicBezTo>
                  <a:cubicBezTo>
                    <a:pt x="4660027" y="1466410"/>
                    <a:pt x="4666379" y="1468951"/>
                    <a:pt x="4684164" y="1468951"/>
                  </a:cubicBezTo>
                  <a:cubicBezTo>
                    <a:pt x="4701950" y="1468951"/>
                    <a:pt x="4708302" y="1466410"/>
                    <a:pt x="4700679" y="1462598"/>
                  </a:cubicBezTo>
                  <a:close/>
                  <a:moveTo>
                    <a:pt x="2560061" y="1366033"/>
                  </a:moveTo>
                  <a:cubicBezTo>
                    <a:pt x="2563872" y="1302503"/>
                    <a:pt x="2553709" y="1291068"/>
                    <a:pt x="2476214" y="1277091"/>
                  </a:cubicBezTo>
                  <a:cubicBezTo>
                    <a:pt x="2449536" y="1272009"/>
                    <a:pt x="2436832" y="1273280"/>
                    <a:pt x="2441914" y="1280903"/>
                  </a:cubicBezTo>
                  <a:cubicBezTo>
                    <a:pt x="2445725" y="1288527"/>
                    <a:pt x="2458429" y="1293609"/>
                    <a:pt x="2468592" y="1293609"/>
                  </a:cubicBezTo>
                  <a:cubicBezTo>
                    <a:pt x="2494000" y="1293609"/>
                    <a:pt x="2491459" y="1312668"/>
                    <a:pt x="2462240" y="1332998"/>
                  </a:cubicBezTo>
                  <a:cubicBezTo>
                    <a:pt x="2443184" y="1346974"/>
                    <a:pt x="2440643" y="1357139"/>
                    <a:pt x="2449536" y="1380010"/>
                  </a:cubicBezTo>
                  <a:cubicBezTo>
                    <a:pt x="2454618" y="1395257"/>
                    <a:pt x="2469862" y="1407963"/>
                    <a:pt x="2482566" y="1407963"/>
                  </a:cubicBezTo>
                  <a:cubicBezTo>
                    <a:pt x="2500352" y="1407963"/>
                    <a:pt x="2501622" y="1410504"/>
                    <a:pt x="2487648" y="1419398"/>
                  </a:cubicBezTo>
                  <a:cubicBezTo>
                    <a:pt x="2476214" y="1427022"/>
                    <a:pt x="2485107" y="1429563"/>
                    <a:pt x="2513056" y="1427022"/>
                  </a:cubicBezTo>
                  <a:cubicBezTo>
                    <a:pt x="2554979" y="1424481"/>
                    <a:pt x="2556249" y="1421939"/>
                    <a:pt x="2560061" y="1366033"/>
                  </a:cubicBezTo>
                  <a:close/>
                  <a:moveTo>
                    <a:pt x="3448068" y="1425751"/>
                  </a:moveTo>
                  <a:cubicBezTo>
                    <a:pt x="3444257" y="1421939"/>
                    <a:pt x="3432823" y="1420669"/>
                    <a:pt x="3423930" y="1424481"/>
                  </a:cubicBezTo>
                  <a:cubicBezTo>
                    <a:pt x="3413767" y="1428292"/>
                    <a:pt x="3417578" y="1432104"/>
                    <a:pt x="3431553" y="1432104"/>
                  </a:cubicBezTo>
                  <a:cubicBezTo>
                    <a:pt x="3445527" y="1433375"/>
                    <a:pt x="3453150" y="1429563"/>
                    <a:pt x="3448068" y="1425751"/>
                  </a:cubicBezTo>
                  <a:close/>
                  <a:moveTo>
                    <a:pt x="9425285" y="1424481"/>
                  </a:moveTo>
                  <a:cubicBezTo>
                    <a:pt x="9374469" y="1421939"/>
                    <a:pt x="9294434" y="1421939"/>
                    <a:pt x="9247430" y="1424481"/>
                  </a:cubicBezTo>
                  <a:cubicBezTo>
                    <a:pt x="9200425" y="1427022"/>
                    <a:pt x="9242348" y="1428292"/>
                    <a:pt x="9340169" y="1428292"/>
                  </a:cubicBezTo>
                  <a:cubicBezTo>
                    <a:pt x="9437989" y="1428292"/>
                    <a:pt x="9476101" y="1425751"/>
                    <a:pt x="9425285" y="1424481"/>
                  </a:cubicBezTo>
                  <a:close/>
                  <a:moveTo>
                    <a:pt x="3929548" y="1405422"/>
                  </a:moveTo>
                  <a:cubicBezTo>
                    <a:pt x="3934630" y="1397798"/>
                    <a:pt x="3933360" y="1395257"/>
                    <a:pt x="3925737" y="1399069"/>
                  </a:cubicBezTo>
                  <a:cubicBezTo>
                    <a:pt x="3918115" y="1404151"/>
                    <a:pt x="3907952" y="1399069"/>
                    <a:pt x="3904140" y="1387633"/>
                  </a:cubicBezTo>
                  <a:cubicBezTo>
                    <a:pt x="3900329" y="1377468"/>
                    <a:pt x="3890166" y="1372386"/>
                    <a:pt x="3883814" y="1376198"/>
                  </a:cubicBezTo>
                  <a:cubicBezTo>
                    <a:pt x="3873651" y="1382551"/>
                    <a:pt x="3874921" y="1390174"/>
                    <a:pt x="3885084" y="1402880"/>
                  </a:cubicBezTo>
                  <a:cubicBezTo>
                    <a:pt x="3902870" y="1424481"/>
                    <a:pt x="3916844" y="1425751"/>
                    <a:pt x="3929548" y="1405422"/>
                  </a:cubicBezTo>
                  <a:close/>
                  <a:moveTo>
                    <a:pt x="9115308" y="1411775"/>
                  </a:moveTo>
                  <a:cubicBezTo>
                    <a:pt x="9094982" y="1409233"/>
                    <a:pt x="9064492" y="1409233"/>
                    <a:pt x="9045436" y="1411775"/>
                  </a:cubicBezTo>
                  <a:cubicBezTo>
                    <a:pt x="9025110" y="1414316"/>
                    <a:pt x="9041625" y="1416857"/>
                    <a:pt x="9079737" y="1416857"/>
                  </a:cubicBezTo>
                  <a:cubicBezTo>
                    <a:pt x="9117849" y="1416857"/>
                    <a:pt x="9134364" y="1414316"/>
                    <a:pt x="9115308" y="1411775"/>
                  </a:cubicBezTo>
                  <a:close/>
                  <a:moveTo>
                    <a:pt x="8975565" y="1399069"/>
                  </a:moveTo>
                  <a:cubicBezTo>
                    <a:pt x="8962861" y="1396527"/>
                    <a:pt x="8942534" y="1396527"/>
                    <a:pt x="8931101" y="1399069"/>
                  </a:cubicBezTo>
                  <a:cubicBezTo>
                    <a:pt x="8918397" y="1402880"/>
                    <a:pt x="8928560" y="1405422"/>
                    <a:pt x="8952697" y="1405422"/>
                  </a:cubicBezTo>
                  <a:cubicBezTo>
                    <a:pt x="8976835" y="1405422"/>
                    <a:pt x="8986998" y="1402880"/>
                    <a:pt x="8975565" y="1399069"/>
                  </a:cubicBezTo>
                  <a:close/>
                  <a:moveTo>
                    <a:pt x="3600516" y="1316480"/>
                  </a:moveTo>
                  <a:cubicBezTo>
                    <a:pt x="3596704" y="1307586"/>
                    <a:pt x="3594164" y="1313939"/>
                    <a:pt x="3594164" y="1331727"/>
                  </a:cubicBezTo>
                  <a:cubicBezTo>
                    <a:pt x="3594164" y="1349515"/>
                    <a:pt x="3596704" y="1355868"/>
                    <a:pt x="3600516" y="1348245"/>
                  </a:cubicBezTo>
                  <a:cubicBezTo>
                    <a:pt x="3603056" y="1339351"/>
                    <a:pt x="3603056" y="1324103"/>
                    <a:pt x="3600516" y="1316480"/>
                  </a:cubicBezTo>
                  <a:close/>
                  <a:moveTo>
                    <a:pt x="98031" y="1326645"/>
                  </a:moveTo>
                  <a:cubicBezTo>
                    <a:pt x="98031" y="1298692"/>
                    <a:pt x="76435" y="1280903"/>
                    <a:pt x="45945" y="1280903"/>
                  </a:cubicBezTo>
                  <a:cubicBezTo>
                    <a:pt x="7833" y="1280903"/>
                    <a:pt x="-6141" y="1310127"/>
                    <a:pt x="25619" y="1322833"/>
                  </a:cubicBezTo>
                  <a:cubicBezTo>
                    <a:pt x="44675" y="1331727"/>
                    <a:pt x="98031" y="1332998"/>
                    <a:pt x="98031" y="1326645"/>
                  </a:cubicBezTo>
                  <a:close/>
                  <a:moveTo>
                    <a:pt x="3853325" y="1269468"/>
                  </a:moveTo>
                  <a:cubicBezTo>
                    <a:pt x="3843161" y="1252950"/>
                    <a:pt x="3807590" y="1250409"/>
                    <a:pt x="3807590" y="1265656"/>
                  </a:cubicBezTo>
                  <a:cubicBezTo>
                    <a:pt x="3807590" y="1270738"/>
                    <a:pt x="3813942" y="1282174"/>
                    <a:pt x="3822835" y="1291068"/>
                  </a:cubicBezTo>
                  <a:cubicBezTo>
                    <a:pt x="3840621" y="1308856"/>
                    <a:pt x="3866029" y="1291068"/>
                    <a:pt x="3853325" y="1269468"/>
                  </a:cubicBezTo>
                  <a:close/>
                  <a:moveTo>
                    <a:pt x="428334" y="1268197"/>
                  </a:moveTo>
                  <a:cubicBezTo>
                    <a:pt x="428334" y="1261844"/>
                    <a:pt x="423253" y="1255491"/>
                    <a:pt x="415630" y="1255491"/>
                  </a:cubicBezTo>
                  <a:cubicBezTo>
                    <a:pt x="409279" y="1255491"/>
                    <a:pt x="402927" y="1261844"/>
                    <a:pt x="402927" y="1268197"/>
                  </a:cubicBezTo>
                  <a:cubicBezTo>
                    <a:pt x="402927" y="1275821"/>
                    <a:pt x="409279" y="1280903"/>
                    <a:pt x="415630" y="1280903"/>
                  </a:cubicBezTo>
                  <a:cubicBezTo>
                    <a:pt x="423253" y="1280903"/>
                    <a:pt x="428334" y="1275821"/>
                    <a:pt x="428334" y="1268197"/>
                  </a:cubicBezTo>
                  <a:close/>
                  <a:moveTo>
                    <a:pt x="524885" y="1246597"/>
                  </a:moveTo>
                  <a:cubicBezTo>
                    <a:pt x="512181" y="1233891"/>
                    <a:pt x="500747" y="1252950"/>
                    <a:pt x="512181" y="1269468"/>
                  </a:cubicBezTo>
                  <a:cubicBezTo>
                    <a:pt x="519803" y="1283444"/>
                    <a:pt x="522344" y="1283444"/>
                    <a:pt x="527425" y="1269468"/>
                  </a:cubicBezTo>
                  <a:cubicBezTo>
                    <a:pt x="529966" y="1260574"/>
                    <a:pt x="528696" y="1250409"/>
                    <a:pt x="524885" y="1246597"/>
                  </a:cubicBezTo>
                  <a:close/>
                  <a:moveTo>
                    <a:pt x="1552636" y="1268197"/>
                  </a:moveTo>
                  <a:cubicBezTo>
                    <a:pt x="1548825" y="1261844"/>
                    <a:pt x="1538661" y="1255491"/>
                    <a:pt x="1532309" y="1255491"/>
                  </a:cubicBezTo>
                  <a:cubicBezTo>
                    <a:pt x="1524687" y="1255491"/>
                    <a:pt x="1523417" y="1261844"/>
                    <a:pt x="1527228" y="1268197"/>
                  </a:cubicBezTo>
                  <a:cubicBezTo>
                    <a:pt x="1531039" y="1275821"/>
                    <a:pt x="1541202" y="1280903"/>
                    <a:pt x="1547554" y="1280903"/>
                  </a:cubicBezTo>
                  <a:cubicBezTo>
                    <a:pt x="1555177" y="1280903"/>
                    <a:pt x="1556447" y="1275821"/>
                    <a:pt x="1552636" y="1268197"/>
                  </a:cubicBezTo>
                  <a:close/>
                  <a:moveTo>
                    <a:pt x="326703" y="1230079"/>
                  </a:moveTo>
                  <a:cubicBezTo>
                    <a:pt x="326703" y="1223726"/>
                    <a:pt x="321621" y="1217373"/>
                    <a:pt x="313999" y="1217373"/>
                  </a:cubicBezTo>
                  <a:cubicBezTo>
                    <a:pt x="307647" y="1217373"/>
                    <a:pt x="301295" y="1223726"/>
                    <a:pt x="301295" y="1230079"/>
                  </a:cubicBezTo>
                  <a:cubicBezTo>
                    <a:pt x="301295" y="1237703"/>
                    <a:pt x="307647" y="1242785"/>
                    <a:pt x="313999" y="1242785"/>
                  </a:cubicBezTo>
                  <a:cubicBezTo>
                    <a:pt x="321621" y="1242785"/>
                    <a:pt x="326703" y="1237703"/>
                    <a:pt x="326703" y="1230079"/>
                  </a:cubicBezTo>
                  <a:close/>
                  <a:moveTo>
                    <a:pt x="733230" y="1232621"/>
                  </a:moveTo>
                  <a:cubicBezTo>
                    <a:pt x="733230" y="1226268"/>
                    <a:pt x="724337" y="1221185"/>
                    <a:pt x="714174" y="1221185"/>
                  </a:cubicBezTo>
                  <a:cubicBezTo>
                    <a:pt x="704011" y="1221185"/>
                    <a:pt x="695118" y="1226268"/>
                    <a:pt x="695118" y="1232621"/>
                  </a:cubicBezTo>
                  <a:cubicBezTo>
                    <a:pt x="695118" y="1237703"/>
                    <a:pt x="704011" y="1242785"/>
                    <a:pt x="714174" y="1242785"/>
                  </a:cubicBezTo>
                  <a:cubicBezTo>
                    <a:pt x="724337" y="1242785"/>
                    <a:pt x="733230" y="1237703"/>
                    <a:pt x="733230" y="1232621"/>
                  </a:cubicBezTo>
                  <a:close/>
                  <a:moveTo>
                    <a:pt x="2760783" y="1208479"/>
                  </a:moveTo>
                  <a:cubicBezTo>
                    <a:pt x="2774758" y="1194503"/>
                    <a:pt x="2777298" y="1185609"/>
                    <a:pt x="2767135" y="1181797"/>
                  </a:cubicBezTo>
                  <a:cubicBezTo>
                    <a:pt x="2759513" y="1179256"/>
                    <a:pt x="2755702" y="1171632"/>
                    <a:pt x="2760783" y="1165279"/>
                  </a:cubicBezTo>
                  <a:cubicBezTo>
                    <a:pt x="2764594" y="1158926"/>
                    <a:pt x="2762054" y="1153844"/>
                    <a:pt x="2755702" y="1153844"/>
                  </a:cubicBezTo>
                  <a:cubicBezTo>
                    <a:pt x="2748079" y="1153844"/>
                    <a:pt x="2739186" y="1162738"/>
                    <a:pt x="2735375" y="1174173"/>
                  </a:cubicBezTo>
                  <a:cubicBezTo>
                    <a:pt x="2730294" y="1186879"/>
                    <a:pt x="2732835" y="1190691"/>
                    <a:pt x="2744268" y="1185609"/>
                  </a:cubicBezTo>
                  <a:cubicBezTo>
                    <a:pt x="2751890" y="1180526"/>
                    <a:pt x="2749350" y="1185609"/>
                    <a:pt x="2737916" y="1195773"/>
                  </a:cubicBezTo>
                  <a:cubicBezTo>
                    <a:pt x="2725212" y="1205938"/>
                    <a:pt x="2715049" y="1217373"/>
                    <a:pt x="2715049" y="1222456"/>
                  </a:cubicBezTo>
                  <a:cubicBezTo>
                    <a:pt x="2715049" y="1237703"/>
                    <a:pt x="2739186" y="1230079"/>
                    <a:pt x="2760783" y="1208479"/>
                  </a:cubicBezTo>
                  <a:close/>
                  <a:moveTo>
                    <a:pt x="669710" y="1179256"/>
                  </a:moveTo>
                  <a:cubicBezTo>
                    <a:pt x="669710" y="1165279"/>
                    <a:pt x="643032" y="1165279"/>
                    <a:pt x="587134" y="1179256"/>
                  </a:cubicBezTo>
                  <a:cubicBezTo>
                    <a:pt x="552833" y="1188150"/>
                    <a:pt x="555374" y="1189420"/>
                    <a:pt x="610001" y="1190691"/>
                  </a:cubicBezTo>
                  <a:cubicBezTo>
                    <a:pt x="643032" y="1190691"/>
                    <a:pt x="669710" y="1186879"/>
                    <a:pt x="669710" y="1179256"/>
                  </a:cubicBezTo>
                  <a:close/>
                  <a:moveTo>
                    <a:pt x="491854" y="1166550"/>
                  </a:moveTo>
                  <a:cubicBezTo>
                    <a:pt x="491854" y="1160197"/>
                    <a:pt x="479150" y="1153844"/>
                    <a:pt x="463906" y="1155114"/>
                  </a:cubicBezTo>
                  <a:cubicBezTo>
                    <a:pt x="435957" y="1155114"/>
                    <a:pt x="435957" y="1156385"/>
                    <a:pt x="460094" y="1166550"/>
                  </a:cubicBezTo>
                  <a:cubicBezTo>
                    <a:pt x="474069" y="1172903"/>
                    <a:pt x="486773" y="1177985"/>
                    <a:pt x="489314" y="1177985"/>
                  </a:cubicBezTo>
                  <a:cubicBezTo>
                    <a:pt x="490584" y="1179256"/>
                    <a:pt x="491854" y="1174173"/>
                    <a:pt x="491854" y="1166550"/>
                  </a:cubicBezTo>
                  <a:close/>
                  <a:moveTo>
                    <a:pt x="8063420" y="1134785"/>
                  </a:moveTo>
                  <a:cubicBezTo>
                    <a:pt x="8063420" y="1124620"/>
                    <a:pt x="8055798" y="1115726"/>
                    <a:pt x="8045634" y="1115726"/>
                  </a:cubicBezTo>
                  <a:cubicBezTo>
                    <a:pt x="8024038" y="1115726"/>
                    <a:pt x="8010063" y="1133514"/>
                    <a:pt x="8021497" y="1146220"/>
                  </a:cubicBezTo>
                  <a:cubicBezTo>
                    <a:pt x="8036742" y="1161467"/>
                    <a:pt x="8063420" y="1153844"/>
                    <a:pt x="8063420" y="1134785"/>
                  </a:cubicBezTo>
                  <a:close/>
                  <a:moveTo>
                    <a:pt x="9553595" y="1144949"/>
                  </a:moveTo>
                  <a:cubicBezTo>
                    <a:pt x="9544702" y="1142408"/>
                    <a:pt x="9529458" y="1142408"/>
                    <a:pt x="9521835" y="1144949"/>
                  </a:cubicBezTo>
                  <a:cubicBezTo>
                    <a:pt x="9512942" y="1148761"/>
                    <a:pt x="9519294" y="1151302"/>
                    <a:pt x="9537080" y="1151302"/>
                  </a:cubicBezTo>
                  <a:cubicBezTo>
                    <a:pt x="9554866" y="1151302"/>
                    <a:pt x="9561218" y="1148761"/>
                    <a:pt x="9553595" y="1144949"/>
                  </a:cubicBezTo>
                  <a:close/>
                  <a:moveTo>
                    <a:pt x="1444652" y="1129702"/>
                  </a:moveTo>
                  <a:cubicBezTo>
                    <a:pt x="1444652" y="1122079"/>
                    <a:pt x="1438300" y="1113185"/>
                    <a:pt x="1431948" y="1109373"/>
                  </a:cubicBezTo>
                  <a:cubicBezTo>
                    <a:pt x="1407810" y="1095396"/>
                    <a:pt x="1445922" y="1062361"/>
                    <a:pt x="1478953" y="1068714"/>
                  </a:cubicBezTo>
                  <a:cubicBezTo>
                    <a:pt x="1495468" y="1071255"/>
                    <a:pt x="1508172" y="1068714"/>
                    <a:pt x="1508172" y="1061090"/>
                  </a:cubicBezTo>
                  <a:cubicBezTo>
                    <a:pt x="1508172" y="1053467"/>
                    <a:pt x="1514524" y="1054737"/>
                    <a:pt x="1524687" y="1062361"/>
                  </a:cubicBezTo>
                  <a:cubicBezTo>
                    <a:pt x="1537391" y="1072526"/>
                    <a:pt x="1541202" y="1069984"/>
                    <a:pt x="1542473" y="1052196"/>
                  </a:cubicBezTo>
                  <a:cubicBezTo>
                    <a:pt x="1543743" y="1036949"/>
                    <a:pt x="1538661" y="1030596"/>
                    <a:pt x="1528498" y="1034408"/>
                  </a:cubicBezTo>
                  <a:cubicBezTo>
                    <a:pt x="1518335" y="1038219"/>
                    <a:pt x="1503090" y="1031866"/>
                    <a:pt x="1491657" y="1021702"/>
                  </a:cubicBezTo>
                  <a:cubicBezTo>
                    <a:pt x="1468790" y="998831"/>
                    <a:pt x="1451004" y="1010266"/>
                    <a:pt x="1471330" y="1035678"/>
                  </a:cubicBezTo>
                  <a:cubicBezTo>
                    <a:pt x="1482764" y="1048384"/>
                    <a:pt x="1481494" y="1052196"/>
                    <a:pt x="1466249" y="1052196"/>
                  </a:cubicBezTo>
                  <a:cubicBezTo>
                    <a:pt x="1454815" y="1052196"/>
                    <a:pt x="1442111" y="1045843"/>
                    <a:pt x="1438300" y="1039490"/>
                  </a:cubicBezTo>
                  <a:cubicBezTo>
                    <a:pt x="1433218" y="1031866"/>
                    <a:pt x="1423055" y="1030596"/>
                    <a:pt x="1415433" y="1034408"/>
                  </a:cubicBezTo>
                  <a:cubicBezTo>
                    <a:pt x="1406540" y="1039490"/>
                    <a:pt x="1403999" y="1039490"/>
                    <a:pt x="1409081" y="1034408"/>
                  </a:cubicBezTo>
                  <a:cubicBezTo>
                    <a:pt x="1414162" y="1028055"/>
                    <a:pt x="1403999" y="1010266"/>
                    <a:pt x="1386214" y="992478"/>
                  </a:cubicBezTo>
                  <a:cubicBezTo>
                    <a:pt x="1359535" y="965795"/>
                    <a:pt x="1356995" y="958172"/>
                    <a:pt x="1370969" y="940384"/>
                  </a:cubicBezTo>
                  <a:cubicBezTo>
                    <a:pt x="1384943" y="923866"/>
                    <a:pt x="1384943" y="922595"/>
                    <a:pt x="1368428" y="927678"/>
                  </a:cubicBezTo>
                  <a:cubicBezTo>
                    <a:pt x="1354454" y="931489"/>
                    <a:pt x="1349372" y="951819"/>
                    <a:pt x="1349372" y="996290"/>
                  </a:cubicBezTo>
                  <a:cubicBezTo>
                    <a:pt x="1350643" y="1047114"/>
                    <a:pt x="1356995" y="1066173"/>
                    <a:pt x="1387484" y="1099208"/>
                  </a:cubicBezTo>
                  <a:cubicBezTo>
                    <a:pt x="1425596" y="1141138"/>
                    <a:pt x="1444652" y="1151302"/>
                    <a:pt x="1444652" y="1129702"/>
                  </a:cubicBezTo>
                  <a:close/>
                  <a:moveTo>
                    <a:pt x="1355724" y="1103020"/>
                  </a:moveTo>
                  <a:cubicBezTo>
                    <a:pt x="1355724" y="1096667"/>
                    <a:pt x="1346831" y="1090314"/>
                    <a:pt x="1335398" y="1090314"/>
                  </a:cubicBezTo>
                  <a:cubicBezTo>
                    <a:pt x="1325235" y="1090314"/>
                    <a:pt x="1320153" y="1096667"/>
                    <a:pt x="1323964" y="1103020"/>
                  </a:cubicBezTo>
                  <a:cubicBezTo>
                    <a:pt x="1327775" y="1110643"/>
                    <a:pt x="1336668" y="1115726"/>
                    <a:pt x="1344291" y="1115726"/>
                  </a:cubicBezTo>
                  <a:cubicBezTo>
                    <a:pt x="1350643" y="1115726"/>
                    <a:pt x="1355724" y="1110643"/>
                    <a:pt x="1355724" y="1103020"/>
                  </a:cubicBezTo>
                  <a:close/>
                  <a:moveTo>
                    <a:pt x="6208640" y="1066173"/>
                  </a:moveTo>
                  <a:cubicBezTo>
                    <a:pt x="6208640" y="1050925"/>
                    <a:pt x="6180692" y="1029325"/>
                    <a:pt x="6152743" y="1024243"/>
                  </a:cubicBezTo>
                  <a:cubicBezTo>
                    <a:pt x="6117172" y="1017890"/>
                    <a:pt x="6113361" y="1049655"/>
                    <a:pt x="6147661" y="1063631"/>
                  </a:cubicBezTo>
                  <a:cubicBezTo>
                    <a:pt x="6185773" y="1080149"/>
                    <a:pt x="6208640" y="1080149"/>
                    <a:pt x="6208640" y="1066173"/>
                  </a:cubicBezTo>
                  <a:close/>
                  <a:moveTo>
                    <a:pt x="1307449" y="986125"/>
                  </a:moveTo>
                  <a:cubicBezTo>
                    <a:pt x="1299827" y="978501"/>
                    <a:pt x="1287123" y="977231"/>
                    <a:pt x="1278230" y="982313"/>
                  </a:cubicBezTo>
                  <a:cubicBezTo>
                    <a:pt x="1266796" y="989937"/>
                    <a:pt x="1269337" y="997560"/>
                    <a:pt x="1287123" y="1010266"/>
                  </a:cubicBezTo>
                  <a:cubicBezTo>
                    <a:pt x="1313801" y="1029325"/>
                    <a:pt x="1330316" y="1008996"/>
                    <a:pt x="1307449" y="986125"/>
                  </a:cubicBezTo>
                  <a:close/>
                  <a:moveTo>
                    <a:pt x="6502102" y="970878"/>
                  </a:moveTo>
                  <a:cubicBezTo>
                    <a:pt x="6485587" y="963254"/>
                    <a:pt x="6465261" y="964525"/>
                    <a:pt x="6447475" y="972148"/>
                  </a:cubicBezTo>
                  <a:cubicBezTo>
                    <a:pt x="6422067" y="983584"/>
                    <a:pt x="6425878" y="984854"/>
                    <a:pt x="6474153" y="984854"/>
                  </a:cubicBezTo>
                  <a:cubicBezTo>
                    <a:pt x="6519888" y="983584"/>
                    <a:pt x="6524969" y="981043"/>
                    <a:pt x="6502102" y="970878"/>
                  </a:cubicBezTo>
                  <a:close/>
                  <a:moveTo>
                    <a:pt x="8854877" y="920054"/>
                  </a:moveTo>
                  <a:cubicBezTo>
                    <a:pt x="8859959" y="907348"/>
                    <a:pt x="8856147" y="903536"/>
                    <a:pt x="8843443" y="908619"/>
                  </a:cubicBezTo>
                  <a:cubicBezTo>
                    <a:pt x="8834551" y="912430"/>
                    <a:pt x="8825658" y="920054"/>
                    <a:pt x="8825658" y="926407"/>
                  </a:cubicBezTo>
                  <a:cubicBezTo>
                    <a:pt x="8825658" y="944195"/>
                    <a:pt x="8847255" y="939113"/>
                    <a:pt x="8854877" y="920054"/>
                  </a:cubicBezTo>
                  <a:close/>
                  <a:moveTo>
                    <a:pt x="8952697" y="925136"/>
                  </a:moveTo>
                  <a:cubicBezTo>
                    <a:pt x="8952697" y="918783"/>
                    <a:pt x="8947616" y="912430"/>
                    <a:pt x="8939994" y="912430"/>
                  </a:cubicBezTo>
                  <a:cubicBezTo>
                    <a:pt x="8933642" y="912430"/>
                    <a:pt x="8927290" y="918783"/>
                    <a:pt x="8927290" y="925136"/>
                  </a:cubicBezTo>
                  <a:cubicBezTo>
                    <a:pt x="8927290" y="932760"/>
                    <a:pt x="8933642" y="937842"/>
                    <a:pt x="8939994" y="937842"/>
                  </a:cubicBezTo>
                  <a:cubicBezTo>
                    <a:pt x="8947616" y="937842"/>
                    <a:pt x="8952697" y="932760"/>
                    <a:pt x="8952697" y="925136"/>
                  </a:cubicBezTo>
                  <a:close/>
                  <a:moveTo>
                    <a:pt x="805642" y="892101"/>
                  </a:moveTo>
                  <a:cubicBezTo>
                    <a:pt x="801831" y="888289"/>
                    <a:pt x="790398" y="887019"/>
                    <a:pt x="781505" y="890830"/>
                  </a:cubicBezTo>
                  <a:cubicBezTo>
                    <a:pt x="771342" y="894642"/>
                    <a:pt x="775153" y="898454"/>
                    <a:pt x="789127" y="898454"/>
                  </a:cubicBezTo>
                  <a:cubicBezTo>
                    <a:pt x="803102" y="899724"/>
                    <a:pt x="810724" y="895913"/>
                    <a:pt x="805642" y="892101"/>
                  </a:cubicBezTo>
                  <a:close/>
                  <a:moveTo>
                    <a:pt x="2088743" y="846359"/>
                  </a:moveTo>
                  <a:cubicBezTo>
                    <a:pt x="2084932" y="836195"/>
                    <a:pt x="2081121" y="840006"/>
                    <a:pt x="2081121" y="853983"/>
                  </a:cubicBezTo>
                  <a:cubicBezTo>
                    <a:pt x="2079850" y="867960"/>
                    <a:pt x="2083662" y="875583"/>
                    <a:pt x="2087473" y="870501"/>
                  </a:cubicBezTo>
                  <a:cubicBezTo>
                    <a:pt x="2091284" y="866689"/>
                    <a:pt x="2092554" y="855254"/>
                    <a:pt x="2088743" y="846359"/>
                  </a:cubicBezTo>
                  <a:close/>
                  <a:moveTo>
                    <a:pt x="434686" y="848901"/>
                  </a:moveTo>
                  <a:cubicBezTo>
                    <a:pt x="438498" y="842548"/>
                    <a:pt x="435957" y="836195"/>
                    <a:pt x="429605" y="836195"/>
                  </a:cubicBezTo>
                  <a:cubicBezTo>
                    <a:pt x="421982" y="836195"/>
                    <a:pt x="415630" y="842548"/>
                    <a:pt x="415630" y="848901"/>
                  </a:cubicBezTo>
                  <a:cubicBezTo>
                    <a:pt x="415630" y="856524"/>
                    <a:pt x="418171" y="861607"/>
                    <a:pt x="420712" y="861607"/>
                  </a:cubicBezTo>
                  <a:cubicBezTo>
                    <a:pt x="424523" y="861607"/>
                    <a:pt x="430875" y="856524"/>
                    <a:pt x="434686" y="848901"/>
                  </a:cubicBezTo>
                  <a:close/>
                  <a:moveTo>
                    <a:pt x="8863770" y="850171"/>
                  </a:moveTo>
                  <a:cubicBezTo>
                    <a:pt x="8863770" y="834924"/>
                    <a:pt x="8814224" y="823489"/>
                    <a:pt x="8806602" y="836195"/>
                  </a:cubicBezTo>
                  <a:cubicBezTo>
                    <a:pt x="8802791" y="842548"/>
                    <a:pt x="8812954" y="850171"/>
                    <a:pt x="8828199" y="852712"/>
                  </a:cubicBezTo>
                  <a:cubicBezTo>
                    <a:pt x="8844714" y="855254"/>
                    <a:pt x="8858688" y="859065"/>
                    <a:pt x="8861229" y="860336"/>
                  </a:cubicBezTo>
                  <a:cubicBezTo>
                    <a:pt x="8862499" y="860336"/>
                    <a:pt x="8863770" y="856524"/>
                    <a:pt x="8863770" y="850171"/>
                  </a:cubicBezTo>
                  <a:close/>
                  <a:moveTo>
                    <a:pt x="8901882" y="767583"/>
                  </a:moveTo>
                  <a:cubicBezTo>
                    <a:pt x="8892989" y="758688"/>
                    <a:pt x="8889178" y="768853"/>
                    <a:pt x="8890448" y="799347"/>
                  </a:cubicBezTo>
                  <a:cubicBezTo>
                    <a:pt x="8890448" y="840006"/>
                    <a:pt x="8891718" y="841277"/>
                    <a:pt x="8903152" y="812053"/>
                  </a:cubicBezTo>
                  <a:cubicBezTo>
                    <a:pt x="8910774" y="791724"/>
                    <a:pt x="8910774" y="776477"/>
                    <a:pt x="8901882" y="767583"/>
                  </a:cubicBezTo>
                  <a:close/>
                  <a:moveTo>
                    <a:pt x="8990809" y="823489"/>
                  </a:moveTo>
                  <a:cubicBezTo>
                    <a:pt x="8990809" y="817136"/>
                    <a:pt x="8988269" y="810783"/>
                    <a:pt x="8985728" y="810783"/>
                  </a:cubicBezTo>
                  <a:cubicBezTo>
                    <a:pt x="8981917" y="810783"/>
                    <a:pt x="8975565" y="817136"/>
                    <a:pt x="8971753" y="823489"/>
                  </a:cubicBezTo>
                  <a:cubicBezTo>
                    <a:pt x="8967942" y="831112"/>
                    <a:pt x="8970483" y="836195"/>
                    <a:pt x="8976835" y="836195"/>
                  </a:cubicBezTo>
                  <a:cubicBezTo>
                    <a:pt x="8984457" y="836195"/>
                    <a:pt x="8990809" y="831112"/>
                    <a:pt x="8990809" y="823489"/>
                  </a:cubicBezTo>
                  <a:close/>
                  <a:moveTo>
                    <a:pt x="6752370" y="789183"/>
                  </a:moveTo>
                  <a:cubicBezTo>
                    <a:pt x="6739666" y="786641"/>
                    <a:pt x="6716799" y="786641"/>
                    <a:pt x="6701554" y="789183"/>
                  </a:cubicBezTo>
                  <a:cubicBezTo>
                    <a:pt x="6685039" y="791724"/>
                    <a:pt x="6695202" y="794265"/>
                    <a:pt x="6723151" y="794265"/>
                  </a:cubicBezTo>
                  <a:cubicBezTo>
                    <a:pt x="6751100" y="795536"/>
                    <a:pt x="6763804" y="792994"/>
                    <a:pt x="6752370" y="789183"/>
                  </a:cubicBezTo>
                  <a:close/>
                  <a:moveTo>
                    <a:pt x="7324049" y="776477"/>
                  </a:moveTo>
                  <a:cubicBezTo>
                    <a:pt x="7269422" y="773935"/>
                    <a:pt x="7180494" y="773935"/>
                    <a:pt x="7127137" y="776477"/>
                  </a:cubicBezTo>
                  <a:cubicBezTo>
                    <a:pt x="7072510" y="777747"/>
                    <a:pt x="7116974" y="780288"/>
                    <a:pt x="7224958" y="780288"/>
                  </a:cubicBezTo>
                  <a:cubicBezTo>
                    <a:pt x="7332942" y="780288"/>
                    <a:pt x="7377406" y="777747"/>
                    <a:pt x="7324049" y="776477"/>
                  </a:cubicBezTo>
                  <a:close/>
                  <a:moveTo>
                    <a:pt x="7574317" y="747253"/>
                  </a:moveTo>
                  <a:cubicBezTo>
                    <a:pt x="7742010" y="740900"/>
                    <a:pt x="7659434" y="739629"/>
                    <a:pt x="7332942" y="743441"/>
                  </a:cubicBezTo>
                  <a:cubicBezTo>
                    <a:pt x="7061077" y="747253"/>
                    <a:pt x="6763804" y="754877"/>
                    <a:pt x="6672335" y="759959"/>
                  </a:cubicBezTo>
                  <a:cubicBezTo>
                    <a:pt x="6475424" y="771394"/>
                    <a:pt x="7197009" y="761230"/>
                    <a:pt x="7574317" y="747253"/>
                  </a:cubicBezTo>
                  <a:close/>
                  <a:moveTo>
                    <a:pt x="7834748" y="710406"/>
                  </a:moveTo>
                  <a:cubicBezTo>
                    <a:pt x="7824585" y="704053"/>
                    <a:pt x="7758525" y="704053"/>
                    <a:pt x="7688653" y="709135"/>
                  </a:cubicBezTo>
                  <a:lnTo>
                    <a:pt x="7561613" y="718029"/>
                  </a:lnTo>
                  <a:lnTo>
                    <a:pt x="7707709" y="719300"/>
                  </a:lnTo>
                  <a:cubicBezTo>
                    <a:pt x="7791555" y="720570"/>
                    <a:pt x="7846182" y="716759"/>
                    <a:pt x="7834748" y="710406"/>
                  </a:cubicBezTo>
                  <a:close/>
                  <a:moveTo>
                    <a:pt x="5852929" y="607487"/>
                  </a:moveTo>
                  <a:cubicBezTo>
                    <a:pt x="5842766" y="601134"/>
                    <a:pt x="5819899" y="596052"/>
                    <a:pt x="5802113" y="596052"/>
                  </a:cubicBezTo>
                  <a:cubicBezTo>
                    <a:pt x="5772894" y="597323"/>
                    <a:pt x="5772894" y="598593"/>
                    <a:pt x="5808465" y="607487"/>
                  </a:cubicBezTo>
                  <a:cubicBezTo>
                    <a:pt x="5863093" y="621464"/>
                    <a:pt x="5874526" y="621464"/>
                    <a:pt x="5852929" y="607487"/>
                  </a:cubicBezTo>
                  <a:close/>
                  <a:moveTo>
                    <a:pt x="4557125" y="592240"/>
                  </a:moveTo>
                  <a:cubicBezTo>
                    <a:pt x="4525365" y="585887"/>
                    <a:pt x="4470738" y="571911"/>
                    <a:pt x="4435166" y="563017"/>
                  </a:cubicBezTo>
                  <a:cubicBezTo>
                    <a:pt x="4399595" y="552852"/>
                    <a:pt x="4360213" y="543958"/>
                    <a:pt x="4346239" y="543958"/>
                  </a:cubicBezTo>
                  <a:cubicBezTo>
                    <a:pt x="4333535" y="543958"/>
                    <a:pt x="4306856" y="536334"/>
                    <a:pt x="4289071" y="526169"/>
                  </a:cubicBezTo>
                  <a:cubicBezTo>
                    <a:pt x="4271285" y="517275"/>
                    <a:pt x="4229362" y="505840"/>
                    <a:pt x="4196332" y="500757"/>
                  </a:cubicBezTo>
                  <a:cubicBezTo>
                    <a:pt x="4164572" y="495675"/>
                    <a:pt x="4081996" y="477887"/>
                    <a:pt x="4014665" y="461369"/>
                  </a:cubicBezTo>
                  <a:cubicBezTo>
                    <a:pt x="3868569" y="424522"/>
                    <a:pt x="3871110" y="424522"/>
                    <a:pt x="3871110" y="446122"/>
                  </a:cubicBezTo>
                  <a:cubicBezTo>
                    <a:pt x="3871110" y="466451"/>
                    <a:pt x="3901600" y="476616"/>
                    <a:pt x="4125189" y="531252"/>
                  </a:cubicBezTo>
                  <a:cubicBezTo>
                    <a:pt x="4306856" y="576993"/>
                    <a:pt x="4473278" y="604946"/>
                    <a:pt x="4557125" y="604946"/>
                  </a:cubicBezTo>
                  <a:lnTo>
                    <a:pt x="4614292" y="604946"/>
                  </a:lnTo>
                  <a:lnTo>
                    <a:pt x="4557125" y="592240"/>
                  </a:lnTo>
                  <a:close/>
                  <a:moveTo>
                    <a:pt x="5480703" y="561746"/>
                  </a:moveTo>
                  <a:cubicBezTo>
                    <a:pt x="5476892" y="557934"/>
                    <a:pt x="5465458" y="556664"/>
                    <a:pt x="5456566" y="560475"/>
                  </a:cubicBezTo>
                  <a:cubicBezTo>
                    <a:pt x="5446402" y="564287"/>
                    <a:pt x="5450214" y="568099"/>
                    <a:pt x="5464188" y="568099"/>
                  </a:cubicBezTo>
                  <a:cubicBezTo>
                    <a:pt x="5478162" y="569370"/>
                    <a:pt x="5485785" y="565558"/>
                    <a:pt x="5480703" y="561746"/>
                  </a:cubicBezTo>
                  <a:close/>
                  <a:moveTo>
                    <a:pt x="5935505" y="537605"/>
                  </a:moveTo>
                  <a:lnTo>
                    <a:pt x="6075249" y="522358"/>
                  </a:lnTo>
                  <a:lnTo>
                    <a:pt x="5827521" y="527440"/>
                  </a:lnTo>
                  <a:cubicBezTo>
                    <a:pt x="5564549" y="532522"/>
                    <a:pt x="5497218" y="538875"/>
                    <a:pt x="5497218" y="555393"/>
                  </a:cubicBezTo>
                  <a:cubicBezTo>
                    <a:pt x="5497218" y="569370"/>
                    <a:pt x="5752568" y="557934"/>
                    <a:pt x="5935505" y="537605"/>
                  </a:cubicBezTo>
                  <a:close/>
                  <a:moveTo>
                    <a:pt x="6155284" y="522358"/>
                  </a:moveTo>
                  <a:cubicBezTo>
                    <a:pt x="6142580" y="519816"/>
                    <a:pt x="6122253" y="519816"/>
                    <a:pt x="6110820" y="522358"/>
                  </a:cubicBezTo>
                  <a:cubicBezTo>
                    <a:pt x="6098116" y="526169"/>
                    <a:pt x="6108279" y="528711"/>
                    <a:pt x="6132417" y="528711"/>
                  </a:cubicBezTo>
                  <a:cubicBezTo>
                    <a:pt x="6156554" y="528711"/>
                    <a:pt x="6166717" y="526169"/>
                    <a:pt x="6155284" y="522358"/>
                  </a:cubicBezTo>
                  <a:close/>
                  <a:moveTo>
                    <a:pt x="6237860" y="522358"/>
                  </a:moveTo>
                  <a:cubicBezTo>
                    <a:pt x="6228967" y="519816"/>
                    <a:pt x="6213722" y="519816"/>
                    <a:pt x="6206100" y="522358"/>
                  </a:cubicBezTo>
                  <a:cubicBezTo>
                    <a:pt x="6197207" y="526169"/>
                    <a:pt x="6203559" y="528711"/>
                    <a:pt x="6221344" y="528711"/>
                  </a:cubicBezTo>
                  <a:cubicBezTo>
                    <a:pt x="6239130" y="528711"/>
                    <a:pt x="6245482" y="526169"/>
                    <a:pt x="6237860" y="522358"/>
                  </a:cubicBezTo>
                  <a:close/>
                  <a:moveTo>
                    <a:pt x="6784130" y="510922"/>
                  </a:moveTo>
                  <a:cubicBezTo>
                    <a:pt x="7138571" y="503299"/>
                    <a:pt x="7216065" y="495675"/>
                    <a:pt x="7155086" y="471534"/>
                  </a:cubicBezTo>
                  <a:cubicBezTo>
                    <a:pt x="7143653" y="467722"/>
                    <a:pt x="7044562" y="471534"/>
                    <a:pt x="6935307" y="480428"/>
                  </a:cubicBezTo>
                  <a:cubicBezTo>
                    <a:pt x="6747289" y="494404"/>
                    <a:pt x="6620249" y="499487"/>
                    <a:pt x="6361088" y="505840"/>
                  </a:cubicBezTo>
                  <a:cubicBezTo>
                    <a:pt x="6292487" y="507110"/>
                    <a:pt x="6261997" y="510922"/>
                    <a:pt x="6278512" y="517275"/>
                  </a:cubicBezTo>
                  <a:cubicBezTo>
                    <a:pt x="6292487" y="523628"/>
                    <a:pt x="6324247" y="526169"/>
                    <a:pt x="6348384" y="523628"/>
                  </a:cubicBezTo>
                  <a:cubicBezTo>
                    <a:pt x="6372522" y="521087"/>
                    <a:pt x="6568163" y="514734"/>
                    <a:pt x="6784130" y="510922"/>
                  </a:cubicBezTo>
                  <a:close/>
                  <a:moveTo>
                    <a:pt x="5802113" y="494404"/>
                  </a:moveTo>
                  <a:cubicBezTo>
                    <a:pt x="5931694" y="486781"/>
                    <a:pt x="6183233" y="475345"/>
                    <a:pt x="6361088" y="467722"/>
                  </a:cubicBezTo>
                  <a:cubicBezTo>
                    <a:pt x="7068699" y="438498"/>
                    <a:pt x="7045832" y="439769"/>
                    <a:pt x="6996287" y="421980"/>
                  </a:cubicBezTo>
                  <a:cubicBezTo>
                    <a:pt x="6941659" y="402922"/>
                    <a:pt x="6799375" y="400380"/>
                    <a:pt x="6596112" y="416898"/>
                  </a:cubicBezTo>
                  <a:cubicBezTo>
                    <a:pt x="6512265" y="423251"/>
                    <a:pt x="6303920" y="434686"/>
                    <a:pt x="6132417" y="441039"/>
                  </a:cubicBezTo>
                  <a:cubicBezTo>
                    <a:pt x="5723349" y="457557"/>
                    <a:pt x="5318092" y="481698"/>
                    <a:pt x="5293955" y="490593"/>
                  </a:cubicBezTo>
                  <a:cubicBezTo>
                    <a:pt x="5254572" y="504569"/>
                    <a:pt x="5352393" y="517275"/>
                    <a:pt x="5459106" y="512193"/>
                  </a:cubicBezTo>
                  <a:cubicBezTo>
                    <a:pt x="5518815" y="508381"/>
                    <a:pt x="5672533" y="500757"/>
                    <a:pt x="5802113" y="494404"/>
                  </a:cubicBezTo>
                  <a:close/>
                  <a:moveTo>
                    <a:pt x="5300307" y="435957"/>
                  </a:moveTo>
                  <a:cubicBezTo>
                    <a:pt x="5363827" y="432145"/>
                    <a:pt x="5497218" y="427063"/>
                    <a:pt x="5597580" y="423251"/>
                  </a:cubicBezTo>
                  <a:cubicBezTo>
                    <a:pt x="5939316" y="414357"/>
                    <a:pt x="6583408" y="374968"/>
                    <a:pt x="6596112" y="362262"/>
                  </a:cubicBezTo>
                  <a:cubicBezTo>
                    <a:pt x="6603734" y="354639"/>
                    <a:pt x="6479235" y="353368"/>
                    <a:pt x="6246752" y="359721"/>
                  </a:cubicBezTo>
                  <a:cubicBezTo>
                    <a:pt x="6047300" y="366074"/>
                    <a:pt x="5841496" y="368615"/>
                    <a:pt x="5789410" y="367345"/>
                  </a:cubicBezTo>
                  <a:cubicBezTo>
                    <a:pt x="5737323" y="366074"/>
                    <a:pt x="5568360" y="373698"/>
                    <a:pt x="5414642" y="385133"/>
                  </a:cubicBezTo>
                  <a:cubicBezTo>
                    <a:pt x="5260924" y="395298"/>
                    <a:pt x="5103395" y="405463"/>
                    <a:pt x="5065283" y="408004"/>
                  </a:cubicBezTo>
                  <a:lnTo>
                    <a:pt x="4995411" y="410545"/>
                  </a:lnTo>
                  <a:lnTo>
                    <a:pt x="5058931" y="432145"/>
                  </a:lnTo>
                  <a:cubicBezTo>
                    <a:pt x="5094502" y="443581"/>
                    <a:pt x="5136426" y="451204"/>
                    <a:pt x="5154211" y="448663"/>
                  </a:cubicBezTo>
                  <a:cubicBezTo>
                    <a:pt x="5171997" y="446122"/>
                    <a:pt x="5238057" y="439769"/>
                    <a:pt x="5300307" y="435957"/>
                  </a:cubicBezTo>
                  <a:close/>
                  <a:moveTo>
                    <a:pt x="5128803" y="344474"/>
                  </a:moveTo>
                  <a:cubicBezTo>
                    <a:pt x="5146589" y="339392"/>
                    <a:pt x="5360015" y="324145"/>
                    <a:pt x="5668722" y="308897"/>
                  </a:cubicBezTo>
                  <a:cubicBezTo>
                    <a:pt x="5995214" y="292380"/>
                    <a:pt x="6070167" y="287297"/>
                    <a:pt x="6060004" y="277133"/>
                  </a:cubicBezTo>
                  <a:cubicBezTo>
                    <a:pt x="6054922" y="272050"/>
                    <a:pt x="6038407" y="264427"/>
                    <a:pt x="6024433" y="260615"/>
                  </a:cubicBezTo>
                  <a:cubicBezTo>
                    <a:pt x="6010459" y="256803"/>
                    <a:pt x="6030785" y="252991"/>
                    <a:pt x="6068897" y="250450"/>
                  </a:cubicBezTo>
                  <a:cubicBezTo>
                    <a:pt x="6107009" y="249179"/>
                    <a:pt x="6150202" y="246638"/>
                    <a:pt x="6164177" y="245368"/>
                  </a:cubicBezTo>
                  <a:cubicBezTo>
                    <a:pt x="6178151" y="244097"/>
                    <a:pt x="6226426" y="241556"/>
                    <a:pt x="6272160" y="239015"/>
                  </a:cubicBezTo>
                  <a:lnTo>
                    <a:pt x="6354736" y="235203"/>
                  </a:lnTo>
                  <a:lnTo>
                    <a:pt x="6297568" y="226309"/>
                  </a:lnTo>
                  <a:cubicBezTo>
                    <a:pt x="6265808" y="221226"/>
                    <a:pt x="6237860" y="218685"/>
                    <a:pt x="6234048" y="219956"/>
                  </a:cubicBezTo>
                  <a:cubicBezTo>
                    <a:pt x="6230237" y="222497"/>
                    <a:pt x="6155284" y="227579"/>
                    <a:pt x="6068897" y="231391"/>
                  </a:cubicBezTo>
                  <a:cubicBezTo>
                    <a:pt x="5981239" y="236473"/>
                    <a:pt x="5864363" y="242826"/>
                    <a:pt x="5808465" y="246638"/>
                  </a:cubicBezTo>
                  <a:cubicBezTo>
                    <a:pt x="5752568" y="250450"/>
                    <a:pt x="5669992" y="255532"/>
                    <a:pt x="5624258" y="258074"/>
                  </a:cubicBezTo>
                  <a:cubicBezTo>
                    <a:pt x="5279980" y="275862"/>
                    <a:pt x="5216461" y="280944"/>
                    <a:pt x="5227894" y="288568"/>
                  </a:cubicBezTo>
                  <a:cubicBezTo>
                    <a:pt x="5234246" y="292380"/>
                    <a:pt x="5147859" y="296192"/>
                    <a:pt x="5034794" y="297462"/>
                  </a:cubicBezTo>
                  <a:cubicBezTo>
                    <a:pt x="4922999" y="297462"/>
                    <a:pt x="4802311" y="302544"/>
                    <a:pt x="4766740" y="307627"/>
                  </a:cubicBezTo>
                  <a:lnTo>
                    <a:pt x="4703220" y="317792"/>
                  </a:lnTo>
                  <a:lnTo>
                    <a:pt x="4760388" y="341933"/>
                  </a:lnTo>
                  <a:cubicBezTo>
                    <a:pt x="4808663" y="360992"/>
                    <a:pt x="4840423" y="363533"/>
                    <a:pt x="4963652" y="358451"/>
                  </a:cubicBezTo>
                  <a:cubicBezTo>
                    <a:pt x="5043687" y="354639"/>
                    <a:pt x="5118640" y="348286"/>
                    <a:pt x="5128803" y="344474"/>
                  </a:cubicBezTo>
                  <a:close/>
                  <a:moveTo>
                    <a:pt x="6793023" y="354639"/>
                  </a:moveTo>
                  <a:cubicBezTo>
                    <a:pt x="6751100" y="331768"/>
                    <a:pt x="6682499" y="327956"/>
                    <a:pt x="6645657" y="347015"/>
                  </a:cubicBezTo>
                  <a:cubicBezTo>
                    <a:pt x="6610086" y="364804"/>
                    <a:pt x="6612627" y="366074"/>
                    <a:pt x="6710447" y="366074"/>
                  </a:cubicBezTo>
                  <a:cubicBezTo>
                    <a:pt x="6772697" y="364804"/>
                    <a:pt x="6804457" y="360992"/>
                    <a:pt x="6793023" y="354639"/>
                  </a:cubicBezTo>
                  <a:close/>
                  <a:moveTo>
                    <a:pt x="4036262" y="289839"/>
                  </a:moveTo>
                  <a:cubicBezTo>
                    <a:pt x="4062940" y="273321"/>
                    <a:pt x="4048966" y="266968"/>
                    <a:pt x="3995609" y="274591"/>
                  </a:cubicBezTo>
                  <a:cubicBezTo>
                    <a:pt x="3968931" y="277133"/>
                    <a:pt x="3951145" y="284756"/>
                    <a:pt x="3954956" y="291109"/>
                  </a:cubicBezTo>
                  <a:cubicBezTo>
                    <a:pt x="3963849" y="306356"/>
                    <a:pt x="4012124" y="305086"/>
                    <a:pt x="4036262" y="289839"/>
                  </a:cubicBezTo>
                  <a:close/>
                  <a:moveTo>
                    <a:pt x="6475424" y="265697"/>
                  </a:moveTo>
                  <a:cubicBezTo>
                    <a:pt x="6526240" y="258074"/>
                    <a:pt x="6538944" y="252991"/>
                    <a:pt x="6519888" y="246638"/>
                  </a:cubicBezTo>
                  <a:cubicBezTo>
                    <a:pt x="6505913" y="241556"/>
                    <a:pt x="6480505" y="230121"/>
                    <a:pt x="6462720" y="221226"/>
                  </a:cubicBezTo>
                  <a:cubicBezTo>
                    <a:pt x="6428419" y="202167"/>
                    <a:pt x="6382685" y="208520"/>
                    <a:pt x="6413174" y="226309"/>
                  </a:cubicBezTo>
                  <a:cubicBezTo>
                    <a:pt x="6423338" y="232662"/>
                    <a:pt x="6408093" y="239015"/>
                    <a:pt x="6372522" y="244097"/>
                  </a:cubicBezTo>
                  <a:cubicBezTo>
                    <a:pt x="6316624" y="251721"/>
                    <a:pt x="6216263" y="261885"/>
                    <a:pt x="6187044" y="263156"/>
                  </a:cubicBezTo>
                  <a:cubicBezTo>
                    <a:pt x="6178151" y="264427"/>
                    <a:pt x="6170529" y="269509"/>
                    <a:pt x="6170529" y="275862"/>
                  </a:cubicBezTo>
                  <a:cubicBezTo>
                    <a:pt x="6170529" y="287297"/>
                    <a:pt x="6361088" y="280944"/>
                    <a:pt x="6475424" y="265697"/>
                  </a:cubicBezTo>
                  <a:close/>
                  <a:moveTo>
                    <a:pt x="4623185" y="259344"/>
                  </a:moveTo>
                  <a:cubicBezTo>
                    <a:pt x="4668919" y="258074"/>
                    <a:pt x="4679083" y="254262"/>
                    <a:pt x="4667649" y="244097"/>
                  </a:cubicBezTo>
                  <a:cubicBezTo>
                    <a:pt x="4646052" y="222497"/>
                    <a:pt x="4563477" y="205979"/>
                    <a:pt x="4574910" y="225038"/>
                  </a:cubicBezTo>
                  <a:cubicBezTo>
                    <a:pt x="4587614" y="245368"/>
                    <a:pt x="4568558" y="241556"/>
                    <a:pt x="4543150" y="218685"/>
                  </a:cubicBezTo>
                  <a:cubicBezTo>
                    <a:pt x="4502497" y="181838"/>
                    <a:pt x="4388162" y="160238"/>
                    <a:pt x="4301775" y="174214"/>
                  </a:cubicBezTo>
                  <a:cubicBezTo>
                    <a:pt x="4258581" y="181838"/>
                    <a:pt x="4220469" y="189461"/>
                    <a:pt x="4217929" y="193273"/>
                  </a:cubicBezTo>
                  <a:cubicBezTo>
                    <a:pt x="4205225" y="205979"/>
                    <a:pt x="4226821" y="222497"/>
                    <a:pt x="4273826" y="236473"/>
                  </a:cubicBezTo>
                  <a:cubicBezTo>
                    <a:pt x="4300504" y="244097"/>
                    <a:pt x="4342427" y="255532"/>
                    <a:pt x="4366565" y="263156"/>
                  </a:cubicBezTo>
                  <a:cubicBezTo>
                    <a:pt x="4390703" y="270780"/>
                    <a:pt x="4445330" y="272050"/>
                    <a:pt x="4487253" y="268238"/>
                  </a:cubicBezTo>
                  <a:cubicBezTo>
                    <a:pt x="4529176" y="263156"/>
                    <a:pt x="4590155" y="259344"/>
                    <a:pt x="4623185" y="259344"/>
                  </a:cubicBezTo>
                  <a:close/>
                  <a:moveTo>
                    <a:pt x="4197602" y="194544"/>
                  </a:moveTo>
                  <a:cubicBezTo>
                    <a:pt x="4197602" y="174214"/>
                    <a:pt x="4174735" y="170403"/>
                    <a:pt x="4125189" y="184379"/>
                  </a:cubicBezTo>
                  <a:lnTo>
                    <a:pt x="4093430" y="193273"/>
                  </a:lnTo>
                  <a:lnTo>
                    <a:pt x="4131541" y="202167"/>
                  </a:lnTo>
                  <a:cubicBezTo>
                    <a:pt x="4191250" y="214873"/>
                    <a:pt x="4197602" y="214873"/>
                    <a:pt x="4197602" y="19454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600B2791-D3B2-D737-1BBA-BA008C16A906}"/>
                </a:ext>
              </a:extLst>
            </p:cNvPr>
            <p:cNvSpPr/>
            <p:nvPr/>
          </p:nvSpPr>
          <p:spPr>
            <a:xfrm flipV="1">
              <a:off x="6347358" y="1656518"/>
              <a:ext cx="294911" cy="660709"/>
            </a:xfrm>
            <a:custGeom>
              <a:avLst/>
              <a:gdLst>
                <a:gd name="connsiteX0" fmla="*/ 7730 w 294911"/>
                <a:gd name="connsiteY0" fmla="*/ 571933 h 660709"/>
                <a:gd name="connsiteX1" fmla="*/ 24245 w 294911"/>
                <a:gd name="connsiteY1" fmla="*/ 241578 h 660709"/>
                <a:gd name="connsiteX2" fmla="*/ 36949 w 294911"/>
                <a:gd name="connsiteY2" fmla="*/ -3647 h 660709"/>
                <a:gd name="connsiteX3" fmla="*/ 75061 w 294911"/>
                <a:gd name="connsiteY3" fmla="*/ 38283 h 660709"/>
                <a:gd name="connsiteX4" fmla="*/ 113173 w 294911"/>
                <a:gd name="connsiteY4" fmla="*/ 98001 h 660709"/>
                <a:gd name="connsiteX5" fmla="*/ 208453 w 294911"/>
                <a:gd name="connsiteY5" fmla="*/ 244119 h 660709"/>
                <a:gd name="connsiteX6" fmla="*/ 291029 w 294911"/>
                <a:gd name="connsiteY6" fmla="*/ 369908 h 660709"/>
                <a:gd name="connsiteX7" fmla="*/ 148744 w 294911"/>
                <a:gd name="connsiteY7" fmla="*/ 513485 h 660709"/>
                <a:gd name="connsiteX8" fmla="*/ -2433 w 294911"/>
                <a:gd name="connsiteY8" fmla="*/ 657063 h 660709"/>
                <a:gd name="connsiteX9" fmla="*/ 7730 w 294911"/>
                <a:gd name="connsiteY9" fmla="*/ 571933 h 660709"/>
                <a:gd name="connsiteX10" fmla="*/ 99199 w 294911"/>
                <a:gd name="connsiteY10" fmla="*/ 410567 h 660709"/>
                <a:gd name="connsiteX11" fmla="*/ 114444 w 294911"/>
                <a:gd name="connsiteY11" fmla="*/ 275884 h 660709"/>
                <a:gd name="connsiteX12" fmla="*/ 71250 w 294911"/>
                <a:gd name="connsiteY12" fmla="*/ 374991 h 660709"/>
                <a:gd name="connsiteX13" fmla="*/ 99199 w 294911"/>
                <a:gd name="connsiteY13" fmla="*/ 410567 h 66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4911" h="660709">
                  <a:moveTo>
                    <a:pt x="7730" y="571933"/>
                  </a:moveTo>
                  <a:cubicBezTo>
                    <a:pt x="17894" y="517297"/>
                    <a:pt x="24245" y="396591"/>
                    <a:pt x="24245" y="241578"/>
                  </a:cubicBezTo>
                  <a:cubicBezTo>
                    <a:pt x="24245" y="84024"/>
                    <a:pt x="29327" y="-3647"/>
                    <a:pt x="36949" y="-3647"/>
                  </a:cubicBezTo>
                  <a:cubicBezTo>
                    <a:pt x="44572" y="-3647"/>
                    <a:pt x="61087" y="15412"/>
                    <a:pt x="75061" y="38283"/>
                  </a:cubicBezTo>
                  <a:cubicBezTo>
                    <a:pt x="89036" y="59883"/>
                    <a:pt x="105551" y="87836"/>
                    <a:pt x="113173" y="98001"/>
                  </a:cubicBezTo>
                  <a:cubicBezTo>
                    <a:pt x="120796" y="108165"/>
                    <a:pt x="163989" y="174236"/>
                    <a:pt x="208453" y="244119"/>
                  </a:cubicBezTo>
                  <a:lnTo>
                    <a:pt x="291029" y="369908"/>
                  </a:lnTo>
                  <a:lnTo>
                    <a:pt x="148744" y="513485"/>
                  </a:lnTo>
                  <a:cubicBezTo>
                    <a:pt x="69980" y="592262"/>
                    <a:pt x="1378" y="657063"/>
                    <a:pt x="-2433" y="657063"/>
                  </a:cubicBezTo>
                  <a:cubicBezTo>
                    <a:pt x="-6244" y="657063"/>
                    <a:pt x="-2433" y="618945"/>
                    <a:pt x="7730" y="571933"/>
                  </a:cubicBezTo>
                  <a:close/>
                  <a:moveTo>
                    <a:pt x="99199" y="410567"/>
                  </a:moveTo>
                  <a:cubicBezTo>
                    <a:pt x="125877" y="367367"/>
                    <a:pt x="136040" y="275884"/>
                    <a:pt x="114444" y="275884"/>
                  </a:cubicBezTo>
                  <a:cubicBezTo>
                    <a:pt x="96658" y="275884"/>
                    <a:pt x="91577" y="287319"/>
                    <a:pt x="71250" y="374991"/>
                  </a:cubicBezTo>
                  <a:cubicBezTo>
                    <a:pt x="50924" y="462662"/>
                    <a:pt x="59817" y="475368"/>
                    <a:pt x="99199" y="41056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92C432ED-8E72-55E6-F071-9E8C1F67BF19}"/>
                </a:ext>
              </a:extLst>
            </p:cNvPr>
            <p:cNvSpPr/>
            <p:nvPr/>
          </p:nvSpPr>
          <p:spPr>
            <a:xfrm flipV="1">
              <a:off x="8383332" y="1669542"/>
              <a:ext cx="46885" cy="25094"/>
            </a:xfrm>
            <a:custGeom>
              <a:avLst/>
              <a:gdLst>
                <a:gd name="connsiteX0" fmla="*/ 6849 w 46885"/>
                <a:gd name="connsiteY0" fmla="*/ 8795 h 25094"/>
                <a:gd name="connsiteX1" fmla="*/ 9390 w 46885"/>
                <a:gd name="connsiteY1" fmla="*/ -3911 h 25094"/>
                <a:gd name="connsiteX2" fmla="*/ 38609 w 46885"/>
                <a:gd name="connsiteY2" fmla="*/ 8795 h 25094"/>
                <a:gd name="connsiteX3" fmla="*/ 6849 w 46885"/>
                <a:gd name="connsiteY3" fmla="*/ 8795 h 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85" h="25094">
                  <a:moveTo>
                    <a:pt x="6849" y="8795"/>
                  </a:moveTo>
                  <a:cubicBezTo>
                    <a:pt x="-9666" y="-1370"/>
                    <a:pt x="-9666" y="-3911"/>
                    <a:pt x="9390" y="-3911"/>
                  </a:cubicBezTo>
                  <a:cubicBezTo>
                    <a:pt x="20823" y="-3911"/>
                    <a:pt x="34797" y="2442"/>
                    <a:pt x="38609" y="8795"/>
                  </a:cubicBezTo>
                  <a:cubicBezTo>
                    <a:pt x="48772" y="25313"/>
                    <a:pt x="32257" y="25313"/>
                    <a:pt x="6849" y="879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CE5B000-FA42-C25D-ACDB-DBA469E5F9BE}"/>
                </a:ext>
              </a:extLst>
            </p:cNvPr>
            <p:cNvSpPr/>
            <p:nvPr/>
          </p:nvSpPr>
          <p:spPr>
            <a:xfrm flipV="1">
              <a:off x="3634422" y="2318498"/>
              <a:ext cx="55857" cy="22870"/>
            </a:xfrm>
            <a:custGeom>
              <a:avLst/>
              <a:gdLst>
                <a:gd name="connsiteX0" fmla="*/ 7835 w 55857"/>
                <a:gd name="connsiteY0" fmla="*/ 8085 h 22870"/>
                <a:gd name="connsiteX1" fmla="*/ 45947 w 55857"/>
                <a:gd name="connsiteY1" fmla="*/ -3350 h 22870"/>
                <a:gd name="connsiteX2" fmla="*/ 39595 w 55857"/>
                <a:gd name="connsiteY2" fmla="*/ 8085 h 22870"/>
                <a:gd name="connsiteX3" fmla="*/ 7835 w 55857"/>
                <a:gd name="connsiteY3" fmla="*/ 8085 h 2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57" h="22870">
                  <a:moveTo>
                    <a:pt x="7835" y="8085"/>
                  </a:moveTo>
                  <a:cubicBezTo>
                    <a:pt x="17998" y="1732"/>
                    <a:pt x="35784" y="-3350"/>
                    <a:pt x="45947" y="-3350"/>
                  </a:cubicBezTo>
                  <a:cubicBezTo>
                    <a:pt x="58651" y="-3350"/>
                    <a:pt x="56110" y="462"/>
                    <a:pt x="39595" y="8085"/>
                  </a:cubicBezTo>
                  <a:cubicBezTo>
                    <a:pt x="5294" y="23333"/>
                    <a:pt x="-15032" y="23333"/>
                    <a:pt x="7835" y="808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0083140-AA8E-378C-A4F5-AE51ABB3D317}"/>
                </a:ext>
              </a:extLst>
            </p:cNvPr>
            <p:cNvSpPr/>
            <p:nvPr/>
          </p:nvSpPr>
          <p:spPr>
            <a:xfrm flipV="1">
              <a:off x="3456717" y="2342640"/>
              <a:ext cx="19920" cy="55849"/>
            </a:xfrm>
            <a:custGeom>
              <a:avLst/>
              <a:gdLst>
                <a:gd name="connsiteX0" fmla="*/ -1069 w 19920"/>
                <a:gd name="connsiteY0" fmla="*/ 27123 h 55849"/>
                <a:gd name="connsiteX1" fmla="*/ 17987 w 19920"/>
                <a:gd name="connsiteY1" fmla="*/ 20770 h 55849"/>
                <a:gd name="connsiteX2" fmla="*/ 7824 w 19920"/>
                <a:gd name="connsiteY2" fmla="*/ 52535 h 55849"/>
                <a:gd name="connsiteX3" fmla="*/ -1069 w 19920"/>
                <a:gd name="connsiteY3" fmla="*/ 27123 h 5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20" h="55849">
                  <a:moveTo>
                    <a:pt x="-1069" y="27123"/>
                  </a:moveTo>
                  <a:cubicBezTo>
                    <a:pt x="5283" y="-10995"/>
                    <a:pt x="14176" y="-13536"/>
                    <a:pt x="17987" y="20770"/>
                  </a:cubicBezTo>
                  <a:cubicBezTo>
                    <a:pt x="19257" y="38558"/>
                    <a:pt x="14176" y="52535"/>
                    <a:pt x="7824" y="52535"/>
                  </a:cubicBezTo>
                  <a:cubicBezTo>
                    <a:pt x="1472" y="52535"/>
                    <a:pt x="-3610" y="41100"/>
                    <a:pt x="-1069" y="2712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A69D3C3-B706-B68D-51D0-8BECD22E0ECE}"/>
                </a:ext>
              </a:extLst>
            </p:cNvPr>
            <p:cNvSpPr/>
            <p:nvPr/>
          </p:nvSpPr>
          <p:spPr>
            <a:xfrm flipV="1">
              <a:off x="5003458" y="2596434"/>
              <a:ext cx="33025" cy="20194"/>
            </a:xfrm>
            <a:custGeom>
              <a:avLst/>
              <a:gdLst>
                <a:gd name="connsiteX0" fmla="*/ -2838 w 33025"/>
                <a:gd name="connsiteY0" fmla="*/ 11677 h 20194"/>
                <a:gd name="connsiteX1" fmla="*/ 17489 w 33025"/>
                <a:gd name="connsiteY1" fmla="*/ -1029 h 20194"/>
                <a:gd name="connsiteX2" fmla="*/ 28922 w 33025"/>
                <a:gd name="connsiteY2" fmla="*/ 4053 h 20194"/>
                <a:gd name="connsiteX3" fmla="*/ -2838 w 33025"/>
                <a:gd name="connsiteY3" fmla="*/ 11677 h 2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5" h="20194">
                  <a:moveTo>
                    <a:pt x="-2838" y="11677"/>
                  </a:moveTo>
                  <a:cubicBezTo>
                    <a:pt x="-2838" y="9136"/>
                    <a:pt x="6055" y="2783"/>
                    <a:pt x="17489" y="-1029"/>
                  </a:cubicBezTo>
                  <a:cubicBezTo>
                    <a:pt x="27652" y="-4841"/>
                    <a:pt x="32733" y="-3570"/>
                    <a:pt x="28922" y="4053"/>
                  </a:cubicBezTo>
                  <a:cubicBezTo>
                    <a:pt x="21300" y="16759"/>
                    <a:pt x="-2838" y="21842"/>
                    <a:pt x="-2838" y="1167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83C51C5-E4A6-FA26-396A-14AA73C1F237}"/>
                </a:ext>
              </a:extLst>
            </p:cNvPr>
            <p:cNvSpPr/>
            <p:nvPr/>
          </p:nvSpPr>
          <p:spPr>
            <a:xfrm flipV="1">
              <a:off x="4848610" y="2637418"/>
              <a:ext cx="47010" cy="8258"/>
            </a:xfrm>
            <a:custGeom>
              <a:avLst/>
              <a:gdLst>
                <a:gd name="connsiteX0" fmla="*/ 3478 w 47010"/>
                <a:gd name="connsiteY0" fmla="*/ -1174 h 8258"/>
                <a:gd name="connsiteX1" fmla="*/ 41590 w 47010"/>
                <a:gd name="connsiteY1" fmla="*/ -1174 h 8258"/>
                <a:gd name="connsiteX2" fmla="*/ 18723 w 47010"/>
                <a:gd name="connsiteY2" fmla="*/ 5179 h 8258"/>
                <a:gd name="connsiteX3" fmla="*/ 3478 w 47010"/>
                <a:gd name="connsiteY3" fmla="*/ -1174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10" h="8258">
                  <a:moveTo>
                    <a:pt x="3478" y="-1174"/>
                  </a:moveTo>
                  <a:cubicBezTo>
                    <a:pt x="14911" y="-3716"/>
                    <a:pt x="32697" y="-3716"/>
                    <a:pt x="41590" y="-1174"/>
                  </a:cubicBezTo>
                  <a:cubicBezTo>
                    <a:pt x="49212" y="2637"/>
                    <a:pt x="40319" y="5179"/>
                    <a:pt x="18723" y="5179"/>
                  </a:cubicBezTo>
                  <a:cubicBezTo>
                    <a:pt x="-1604" y="5179"/>
                    <a:pt x="-9226" y="2637"/>
                    <a:pt x="3478" y="-117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1D88948-8DBC-C34B-95A2-49E5822555C4}"/>
                </a:ext>
              </a:extLst>
            </p:cNvPr>
            <p:cNvSpPr/>
            <p:nvPr/>
          </p:nvSpPr>
          <p:spPr>
            <a:xfrm flipV="1">
              <a:off x="5084243" y="2634877"/>
              <a:ext cx="20846" cy="25411"/>
            </a:xfrm>
            <a:custGeom>
              <a:avLst/>
              <a:gdLst>
                <a:gd name="connsiteX0" fmla="*/ -1100 w 20846"/>
                <a:gd name="connsiteY0" fmla="*/ 9631 h 25411"/>
                <a:gd name="connsiteX1" fmla="*/ 3982 w 20846"/>
                <a:gd name="connsiteY1" fmla="*/ -3075 h 25411"/>
                <a:gd name="connsiteX2" fmla="*/ 17956 w 20846"/>
                <a:gd name="connsiteY2" fmla="*/ 9631 h 25411"/>
                <a:gd name="connsiteX3" fmla="*/ 12874 w 20846"/>
                <a:gd name="connsiteY3" fmla="*/ 22337 h 25411"/>
                <a:gd name="connsiteX4" fmla="*/ -1100 w 20846"/>
                <a:gd name="connsiteY4" fmla="*/ 9631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-1100" y="9631"/>
                  </a:moveTo>
                  <a:cubicBezTo>
                    <a:pt x="-4911" y="3278"/>
                    <a:pt x="-2370" y="-3075"/>
                    <a:pt x="3982" y="-3075"/>
                  </a:cubicBezTo>
                  <a:cubicBezTo>
                    <a:pt x="11604" y="-3075"/>
                    <a:pt x="17956" y="3278"/>
                    <a:pt x="17956" y="9631"/>
                  </a:cubicBezTo>
                  <a:cubicBezTo>
                    <a:pt x="17956" y="17255"/>
                    <a:pt x="15415" y="22337"/>
                    <a:pt x="12874" y="22337"/>
                  </a:cubicBezTo>
                  <a:cubicBezTo>
                    <a:pt x="9063" y="22337"/>
                    <a:pt x="2711" y="17255"/>
                    <a:pt x="-1100" y="963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0FC1E55-8288-8A11-4B4B-77E26EFA3323}"/>
                </a:ext>
              </a:extLst>
            </p:cNvPr>
            <p:cNvSpPr/>
            <p:nvPr/>
          </p:nvSpPr>
          <p:spPr>
            <a:xfrm flipV="1">
              <a:off x="4720199" y="2649489"/>
              <a:ext cx="67011" cy="36211"/>
            </a:xfrm>
            <a:custGeom>
              <a:avLst/>
              <a:gdLst>
                <a:gd name="connsiteX0" fmla="*/ 20179 w 67011"/>
                <a:gd name="connsiteY0" fmla="*/ 16001 h 36211"/>
                <a:gd name="connsiteX1" fmla="*/ 2393 w 67011"/>
                <a:gd name="connsiteY1" fmla="*/ -3058 h 36211"/>
                <a:gd name="connsiteX2" fmla="*/ 46857 w 67011"/>
                <a:gd name="connsiteY2" fmla="*/ 16001 h 36211"/>
                <a:gd name="connsiteX3" fmla="*/ 20179 w 67011"/>
                <a:gd name="connsiteY3" fmla="*/ 16001 h 3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11" h="36211">
                  <a:moveTo>
                    <a:pt x="20179" y="16001"/>
                  </a:moveTo>
                  <a:cubicBezTo>
                    <a:pt x="-148" y="5836"/>
                    <a:pt x="-9040" y="-1787"/>
                    <a:pt x="2393" y="-3058"/>
                  </a:cubicBezTo>
                  <a:cubicBezTo>
                    <a:pt x="12556" y="-3058"/>
                    <a:pt x="32883" y="5836"/>
                    <a:pt x="46857" y="16001"/>
                  </a:cubicBezTo>
                  <a:cubicBezTo>
                    <a:pt x="76076" y="38872"/>
                    <a:pt x="69724" y="38872"/>
                    <a:pt x="20179" y="1600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0C8A2D0-CB05-7E31-801D-02B9C753A0A6}"/>
                </a:ext>
              </a:extLst>
            </p:cNvPr>
            <p:cNvSpPr/>
            <p:nvPr/>
          </p:nvSpPr>
          <p:spPr>
            <a:xfrm flipV="1">
              <a:off x="4852365" y="2649409"/>
              <a:ext cx="169564" cy="55464"/>
            </a:xfrm>
            <a:custGeom>
              <a:avLst/>
              <a:gdLst>
                <a:gd name="connsiteX0" fmla="*/ 64467 w 169564"/>
                <a:gd name="connsiteY0" fmla="*/ 38995 h 55464"/>
                <a:gd name="connsiteX1" fmla="*/ 53034 w 169564"/>
                <a:gd name="connsiteY1" fmla="*/ 16124 h 55464"/>
                <a:gd name="connsiteX2" fmla="*/ 33978 w 169564"/>
                <a:gd name="connsiteY2" fmla="*/ 28830 h 55464"/>
                <a:gd name="connsiteX3" fmla="*/ 20003 w 169564"/>
                <a:gd name="connsiteY3" fmla="*/ 41536 h 55464"/>
                <a:gd name="connsiteX4" fmla="*/ 20003 w 169564"/>
                <a:gd name="connsiteY4" fmla="*/ 23748 h 55464"/>
                <a:gd name="connsiteX5" fmla="*/ 6029 w 169564"/>
                <a:gd name="connsiteY5" fmla="*/ -394 h 55464"/>
                <a:gd name="connsiteX6" fmla="*/ 21274 w 169564"/>
                <a:gd name="connsiteY6" fmla="*/ -1664 h 55464"/>
                <a:gd name="connsiteX7" fmla="*/ 122905 w 169564"/>
                <a:gd name="connsiteY7" fmla="*/ 21206 h 55464"/>
                <a:gd name="connsiteX8" fmla="*/ 130528 w 169564"/>
                <a:gd name="connsiteY8" fmla="*/ 32642 h 55464"/>
                <a:gd name="connsiteX9" fmla="*/ 69549 w 169564"/>
                <a:gd name="connsiteY9" fmla="*/ 42807 h 55464"/>
                <a:gd name="connsiteX10" fmla="*/ 64467 w 169564"/>
                <a:gd name="connsiteY10" fmla="*/ 38995 h 5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9564" h="55464">
                  <a:moveTo>
                    <a:pt x="64467" y="38995"/>
                  </a:moveTo>
                  <a:cubicBezTo>
                    <a:pt x="68278" y="23748"/>
                    <a:pt x="64467" y="16124"/>
                    <a:pt x="53034" y="16124"/>
                  </a:cubicBezTo>
                  <a:cubicBezTo>
                    <a:pt x="42870" y="16124"/>
                    <a:pt x="33978" y="22477"/>
                    <a:pt x="33978" y="28830"/>
                  </a:cubicBezTo>
                  <a:cubicBezTo>
                    <a:pt x="33978" y="36454"/>
                    <a:pt x="27626" y="41536"/>
                    <a:pt x="20003" y="41536"/>
                  </a:cubicBezTo>
                  <a:cubicBezTo>
                    <a:pt x="9840" y="41536"/>
                    <a:pt x="9840" y="36454"/>
                    <a:pt x="20003" y="23748"/>
                  </a:cubicBezTo>
                  <a:cubicBezTo>
                    <a:pt x="32707" y="8501"/>
                    <a:pt x="30166" y="4689"/>
                    <a:pt x="6029" y="-394"/>
                  </a:cubicBezTo>
                  <a:cubicBezTo>
                    <a:pt x="-10486" y="-2935"/>
                    <a:pt x="-2864" y="-4205"/>
                    <a:pt x="21274" y="-1664"/>
                  </a:cubicBezTo>
                  <a:cubicBezTo>
                    <a:pt x="45411" y="877"/>
                    <a:pt x="91145" y="11042"/>
                    <a:pt x="122905" y="21206"/>
                  </a:cubicBezTo>
                  <a:cubicBezTo>
                    <a:pt x="180073" y="40265"/>
                    <a:pt x="180073" y="40265"/>
                    <a:pt x="130528" y="32642"/>
                  </a:cubicBezTo>
                  <a:cubicBezTo>
                    <a:pt x="97497" y="27559"/>
                    <a:pt x="78441" y="31371"/>
                    <a:pt x="69549" y="42807"/>
                  </a:cubicBezTo>
                  <a:cubicBezTo>
                    <a:pt x="59386" y="56783"/>
                    <a:pt x="58115" y="55513"/>
                    <a:pt x="64467" y="3899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054A3F2-9EA2-60FF-80A8-AABF7214E004}"/>
                </a:ext>
              </a:extLst>
            </p:cNvPr>
            <p:cNvSpPr/>
            <p:nvPr/>
          </p:nvSpPr>
          <p:spPr>
            <a:xfrm flipV="1">
              <a:off x="4616521" y="2748841"/>
              <a:ext cx="56633" cy="17472"/>
            </a:xfrm>
            <a:custGeom>
              <a:avLst/>
              <a:gdLst>
                <a:gd name="connsiteX0" fmla="*/ -1836 w 56633"/>
                <a:gd name="connsiteY0" fmla="*/ 2667 h 17472"/>
                <a:gd name="connsiteX1" fmla="*/ 22301 w 56633"/>
                <a:gd name="connsiteY1" fmla="*/ -1144 h 17472"/>
                <a:gd name="connsiteX2" fmla="*/ 54061 w 56633"/>
                <a:gd name="connsiteY2" fmla="*/ 9020 h 17472"/>
                <a:gd name="connsiteX3" fmla="*/ -1836 w 56633"/>
                <a:gd name="connsiteY3" fmla="*/ 2667 h 1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33" h="17472">
                  <a:moveTo>
                    <a:pt x="-1836" y="2667"/>
                  </a:moveTo>
                  <a:cubicBezTo>
                    <a:pt x="-5647" y="-2415"/>
                    <a:pt x="5786" y="-4956"/>
                    <a:pt x="22301" y="-1144"/>
                  </a:cubicBezTo>
                  <a:cubicBezTo>
                    <a:pt x="40087" y="1397"/>
                    <a:pt x="54061" y="6479"/>
                    <a:pt x="54061" y="9020"/>
                  </a:cubicBezTo>
                  <a:cubicBezTo>
                    <a:pt x="54061" y="19185"/>
                    <a:pt x="4516" y="14103"/>
                    <a:pt x="-1836" y="266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9A4833A-F188-9712-A5E1-193F74FF5EC5}"/>
                </a:ext>
              </a:extLst>
            </p:cNvPr>
            <p:cNvSpPr/>
            <p:nvPr/>
          </p:nvSpPr>
          <p:spPr>
            <a:xfrm flipV="1">
              <a:off x="10103024" y="2623441"/>
              <a:ext cx="70948" cy="23034"/>
            </a:xfrm>
            <a:custGeom>
              <a:avLst/>
              <a:gdLst>
                <a:gd name="connsiteX0" fmla="*/ 7317 w 70948"/>
                <a:gd name="connsiteY0" fmla="*/ 8513 h 23034"/>
                <a:gd name="connsiteX1" fmla="*/ 23832 w 70948"/>
                <a:gd name="connsiteY1" fmla="*/ -2922 h 23034"/>
                <a:gd name="connsiteX2" fmla="*/ 64485 w 70948"/>
                <a:gd name="connsiteY2" fmla="*/ 8513 h 23034"/>
                <a:gd name="connsiteX3" fmla="*/ 7317 w 70948"/>
                <a:gd name="connsiteY3" fmla="*/ 8513 h 2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48" h="23034">
                  <a:moveTo>
                    <a:pt x="7317" y="8513"/>
                  </a:moveTo>
                  <a:cubicBezTo>
                    <a:pt x="-14280" y="-381"/>
                    <a:pt x="-11739" y="-2922"/>
                    <a:pt x="23832" y="-2922"/>
                  </a:cubicBezTo>
                  <a:cubicBezTo>
                    <a:pt x="45429" y="-4193"/>
                    <a:pt x="64485" y="2160"/>
                    <a:pt x="64485" y="8513"/>
                  </a:cubicBezTo>
                  <a:cubicBezTo>
                    <a:pt x="64485" y="23760"/>
                    <a:pt x="42888" y="23760"/>
                    <a:pt x="7317" y="851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9C1FB54-E483-7B8E-FAA6-DA921B7DA081}"/>
                </a:ext>
              </a:extLst>
            </p:cNvPr>
            <p:cNvSpPr/>
            <p:nvPr/>
          </p:nvSpPr>
          <p:spPr>
            <a:xfrm flipV="1">
              <a:off x="6337374" y="3829237"/>
              <a:ext cx="18305" cy="50823"/>
            </a:xfrm>
            <a:custGeom>
              <a:avLst/>
              <a:gdLst>
                <a:gd name="connsiteX0" fmla="*/ -3777 w 18305"/>
                <a:gd name="connsiteY0" fmla="*/ 23382 h 50823"/>
                <a:gd name="connsiteX1" fmla="*/ 7656 w 18305"/>
                <a:gd name="connsiteY1" fmla="*/ -2030 h 50823"/>
                <a:gd name="connsiteX2" fmla="*/ 12738 w 18305"/>
                <a:gd name="connsiteY2" fmla="*/ 23382 h 50823"/>
                <a:gd name="connsiteX3" fmla="*/ 1304 w 18305"/>
                <a:gd name="connsiteY3" fmla="*/ 48794 h 50823"/>
                <a:gd name="connsiteX4" fmla="*/ -3777 w 18305"/>
                <a:gd name="connsiteY4" fmla="*/ 23382 h 5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05" h="50823">
                  <a:moveTo>
                    <a:pt x="-3777" y="23382"/>
                  </a:moveTo>
                  <a:cubicBezTo>
                    <a:pt x="-3777" y="9405"/>
                    <a:pt x="1304" y="-2030"/>
                    <a:pt x="7656" y="-2030"/>
                  </a:cubicBezTo>
                  <a:cubicBezTo>
                    <a:pt x="14008" y="-2030"/>
                    <a:pt x="16549" y="9405"/>
                    <a:pt x="12738" y="23382"/>
                  </a:cubicBezTo>
                  <a:cubicBezTo>
                    <a:pt x="8926" y="37358"/>
                    <a:pt x="3845" y="48794"/>
                    <a:pt x="1304" y="48794"/>
                  </a:cubicBezTo>
                  <a:cubicBezTo>
                    <a:pt x="-1237" y="48794"/>
                    <a:pt x="-3777" y="37358"/>
                    <a:pt x="-3777" y="2338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3ED00BC6-0617-8EEA-CD8D-DD7202B1E43F}"/>
                </a:ext>
              </a:extLst>
            </p:cNvPr>
            <p:cNvSpPr/>
            <p:nvPr/>
          </p:nvSpPr>
          <p:spPr>
            <a:xfrm flipV="1">
              <a:off x="6686001" y="3855121"/>
              <a:ext cx="69374" cy="36233"/>
            </a:xfrm>
            <a:custGeom>
              <a:avLst/>
              <a:gdLst>
                <a:gd name="connsiteX0" fmla="*/ -3310 w 69374"/>
                <a:gd name="connsiteY0" fmla="*/ 21986 h 36233"/>
                <a:gd name="connsiteX1" fmla="*/ 22098 w 69374"/>
                <a:gd name="connsiteY1" fmla="*/ 1656 h 36233"/>
                <a:gd name="connsiteX2" fmla="*/ 60210 w 69374"/>
                <a:gd name="connsiteY2" fmla="*/ 20715 h 36233"/>
                <a:gd name="connsiteX3" fmla="*/ -3310 w 69374"/>
                <a:gd name="connsiteY3" fmla="*/ 21986 h 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74" h="36233">
                  <a:moveTo>
                    <a:pt x="-3310" y="21986"/>
                  </a:moveTo>
                  <a:cubicBezTo>
                    <a:pt x="-7121" y="15633"/>
                    <a:pt x="4313" y="6738"/>
                    <a:pt x="22098" y="1656"/>
                  </a:cubicBezTo>
                  <a:cubicBezTo>
                    <a:pt x="58940" y="-7238"/>
                    <a:pt x="74185" y="385"/>
                    <a:pt x="60210" y="20715"/>
                  </a:cubicBezTo>
                  <a:cubicBezTo>
                    <a:pt x="50047" y="38503"/>
                    <a:pt x="6854" y="38503"/>
                    <a:pt x="-3310" y="2198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4BEADD-84CD-7254-7F7D-EA9E0298C85B}"/>
                </a:ext>
              </a:extLst>
            </p:cNvPr>
            <p:cNvSpPr/>
            <p:nvPr/>
          </p:nvSpPr>
          <p:spPr>
            <a:xfrm flipV="1">
              <a:off x="6862798" y="3854649"/>
              <a:ext cx="20846" cy="25411"/>
            </a:xfrm>
            <a:custGeom>
              <a:avLst/>
              <a:gdLst>
                <a:gd name="connsiteX0" fmla="*/ -2360 w 20846"/>
                <a:gd name="connsiteY0" fmla="*/ 10687 h 25411"/>
                <a:gd name="connsiteX1" fmla="*/ 2722 w 20846"/>
                <a:gd name="connsiteY1" fmla="*/ -2019 h 25411"/>
                <a:gd name="connsiteX2" fmla="*/ 16696 w 20846"/>
                <a:gd name="connsiteY2" fmla="*/ 10687 h 25411"/>
                <a:gd name="connsiteX3" fmla="*/ 11614 w 20846"/>
                <a:gd name="connsiteY3" fmla="*/ 23393 h 25411"/>
                <a:gd name="connsiteX4" fmla="*/ -2360 w 20846"/>
                <a:gd name="connsiteY4" fmla="*/ 10687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-2360" y="10687"/>
                  </a:moveTo>
                  <a:cubicBezTo>
                    <a:pt x="-6171" y="4334"/>
                    <a:pt x="-3630" y="-2019"/>
                    <a:pt x="2722" y="-2019"/>
                  </a:cubicBezTo>
                  <a:cubicBezTo>
                    <a:pt x="10344" y="-2019"/>
                    <a:pt x="16696" y="4334"/>
                    <a:pt x="16696" y="10687"/>
                  </a:cubicBezTo>
                  <a:cubicBezTo>
                    <a:pt x="16696" y="18311"/>
                    <a:pt x="14155" y="23393"/>
                    <a:pt x="11614" y="23393"/>
                  </a:cubicBezTo>
                  <a:cubicBezTo>
                    <a:pt x="7803" y="23393"/>
                    <a:pt x="1451" y="18311"/>
                    <a:pt x="-2360" y="1068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51AB539D-9C54-8B67-2E65-5F6AD8DA293B}"/>
                </a:ext>
              </a:extLst>
            </p:cNvPr>
            <p:cNvSpPr/>
            <p:nvPr/>
          </p:nvSpPr>
          <p:spPr>
            <a:xfrm flipV="1">
              <a:off x="6875358" y="3859213"/>
              <a:ext cx="39834" cy="68415"/>
            </a:xfrm>
            <a:custGeom>
              <a:avLst/>
              <a:gdLst>
                <a:gd name="connsiteX0" fmla="*/ 16825 w 39834"/>
                <a:gd name="connsiteY0" fmla="*/ 53195 h 68415"/>
                <a:gd name="connsiteX1" fmla="*/ 2851 w 39834"/>
                <a:gd name="connsiteY1" fmla="*/ 32866 h 68415"/>
                <a:gd name="connsiteX2" fmla="*/ 4121 w 39834"/>
                <a:gd name="connsiteY2" fmla="*/ 13807 h 68415"/>
                <a:gd name="connsiteX3" fmla="*/ 25718 w 39834"/>
                <a:gd name="connsiteY3" fmla="*/ -1440 h 68415"/>
                <a:gd name="connsiteX4" fmla="*/ 28259 w 39834"/>
                <a:gd name="connsiteY4" fmla="*/ 64631 h 68415"/>
                <a:gd name="connsiteX5" fmla="*/ 16825 w 39834"/>
                <a:gd name="connsiteY5" fmla="*/ 53195 h 6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34" h="68415">
                  <a:moveTo>
                    <a:pt x="16825" y="53195"/>
                  </a:moveTo>
                  <a:cubicBezTo>
                    <a:pt x="16825" y="41760"/>
                    <a:pt x="10473" y="32866"/>
                    <a:pt x="2851" y="32866"/>
                  </a:cubicBezTo>
                  <a:cubicBezTo>
                    <a:pt x="-7313" y="32866"/>
                    <a:pt x="-6042" y="26513"/>
                    <a:pt x="4121" y="13807"/>
                  </a:cubicBezTo>
                  <a:cubicBezTo>
                    <a:pt x="13014" y="2372"/>
                    <a:pt x="23177" y="-3981"/>
                    <a:pt x="25718" y="-1440"/>
                  </a:cubicBezTo>
                  <a:cubicBezTo>
                    <a:pt x="37151" y="11266"/>
                    <a:pt x="39692" y="58278"/>
                    <a:pt x="28259" y="64631"/>
                  </a:cubicBezTo>
                  <a:cubicBezTo>
                    <a:pt x="21907" y="69713"/>
                    <a:pt x="16825" y="63360"/>
                    <a:pt x="16825" y="5319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79254B40-C309-C8FA-A241-6153874231F1}"/>
                </a:ext>
              </a:extLst>
            </p:cNvPr>
            <p:cNvSpPr/>
            <p:nvPr/>
          </p:nvSpPr>
          <p:spPr>
            <a:xfrm flipV="1">
              <a:off x="6150385" y="3893635"/>
              <a:ext cx="21837" cy="57520"/>
            </a:xfrm>
            <a:custGeom>
              <a:avLst/>
              <a:gdLst>
                <a:gd name="connsiteX0" fmla="*/ -3406 w 21837"/>
                <a:gd name="connsiteY0" fmla="*/ 31006 h 57520"/>
                <a:gd name="connsiteX1" fmla="*/ 6758 w 21837"/>
                <a:gd name="connsiteY1" fmla="*/ -759 h 57520"/>
                <a:gd name="connsiteX2" fmla="*/ 18191 w 21837"/>
                <a:gd name="connsiteY2" fmla="*/ 23383 h 57520"/>
                <a:gd name="connsiteX3" fmla="*/ -3406 w 21837"/>
                <a:gd name="connsiteY3" fmla="*/ 31006 h 5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37" h="57520">
                  <a:moveTo>
                    <a:pt x="-3406" y="31006"/>
                  </a:moveTo>
                  <a:cubicBezTo>
                    <a:pt x="-4676" y="17030"/>
                    <a:pt x="-865" y="3053"/>
                    <a:pt x="6758" y="-759"/>
                  </a:cubicBezTo>
                  <a:cubicBezTo>
                    <a:pt x="13110" y="-5841"/>
                    <a:pt x="18191" y="5594"/>
                    <a:pt x="18191" y="23383"/>
                  </a:cubicBezTo>
                  <a:cubicBezTo>
                    <a:pt x="18191" y="61501"/>
                    <a:pt x="-865" y="67854"/>
                    <a:pt x="-3406" y="3100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D6FFD544-C8B4-FC4C-E3D6-580A933383CC}"/>
                </a:ext>
              </a:extLst>
            </p:cNvPr>
            <p:cNvSpPr/>
            <p:nvPr/>
          </p:nvSpPr>
          <p:spPr>
            <a:xfrm flipV="1">
              <a:off x="4406371" y="4299621"/>
              <a:ext cx="20806" cy="32766"/>
            </a:xfrm>
            <a:custGeom>
              <a:avLst/>
              <a:gdLst>
                <a:gd name="connsiteX0" fmla="*/ -2410 w 20806"/>
                <a:gd name="connsiteY0" fmla="*/ 11070 h 32766"/>
                <a:gd name="connsiteX1" fmla="*/ 10294 w 20806"/>
                <a:gd name="connsiteY1" fmla="*/ -365 h 32766"/>
                <a:gd name="connsiteX2" fmla="*/ 16646 w 20806"/>
                <a:gd name="connsiteY2" fmla="*/ 19965 h 32766"/>
                <a:gd name="connsiteX3" fmla="*/ -2410 w 20806"/>
                <a:gd name="connsiteY3" fmla="*/ 11070 h 3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06" h="32766">
                  <a:moveTo>
                    <a:pt x="-2410" y="11070"/>
                  </a:moveTo>
                  <a:cubicBezTo>
                    <a:pt x="-2410" y="906"/>
                    <a:pt x="3942" y="-4177"/>
                    <a:pt x="10294" y="-365"/>
                  </a:cubicBezTo>
                  <a:cubicBezTo>
                    <a:pt x="17916" y="4717"/>
                    <a:pt x="20457" y="13612"/>
                    <a:pt x="16646" y="19965"/>
                  </a:cubicBezTo>
                  <a:cubicBezTo>
                    <a:pt x="5212" y="37753"/>
                    <a:pt x="-2410" y="33941"/>
                    <a:pt x="-2410" y="1107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8AFCA5-3690-E4B8-D6AA-29CFE79AE8EC}"/>
                </a:ext>
              </a:extLst>
            </p:cNvPr>
            <p:cNvSpPr/>
            <p:nvPr/>
          </p:nvSpPr>
          <p:spPr>
            <a:xfrm flipV="1">
              <a:off x="3747181" y="4329851"/>
              <a:ext cx="276656" cy="145042"/>
            </a:xfrm>
            <a:custGeom>
              <a:avLst/>
              <a:gdLst>
                <a:gd name="connsiteX0" fmla="*/ 1632 w 276656"/>
                <a:gd name="connsiteY0" fmla="*/ 133322 h 145042"/>
                <a:gd name="connsiteX1" fmla="*/ 2902 w 276656"/>
                <a:gd name="connsiteY1" fmla="*/ 125698 h 145042"/>
                <a:gd name="connsiteX2" fmla="*/ 32121 w 276656"/>
                <a:gd name="connsiteY2" fmla="*/ 109181 h 145042"/>
                <a:gd name="connsiteX3" fmla="*/ 89289 w 276656"/>
                <a:gd name="connsiteY3" fmla="*/ 91392 h 145042"/>
                <a:gd name="connsiteX4" fmla="*/ 129942 w 276656"/>
                <a:gd name="connsiteY4" fmla="*/ 99016 h 145042"/>
                <a:gd name="connsiteX5" fmla="*/ 95641 w 276656"/>
                <a:gd name="connsiteY5" fmla="*/ 78686 h 145042"/>
                <a:gd name="connsiteX6" fmla="*/ 60070 w 276656"/>
                <a:gd name="connsiteY6" fmla="*/ 52004 h 145042"/>
                <a:gd name="connsiteX7" fmla="*/ 72774 w 276656"/>
                <a:gd name="connsiteY7" fmla="*/ 53274 h 145042"/>
                <a:gd name="connsiteX8" fmla="*/ 105804 w 276656"/>
                <a:gd name="connsiteY8" fmla="*/ 41839 h 145042"/>
                <a:gd name="connsiteX9" fmla="*/ 143916 w 276656"/>
                <a:gd name="connsiteY9" fmla="*/ 21509 h 145042"/>
                <a:gd name="connsiteX10" fmla="*/ 155350 w 276656"/>
                <a:gd name="connsiteY10" fmla="*/ 10074 h 145042"/>
                <a:gd name="connsiteX11" fmla="*/ 199814 w 276656"/>
                <a:gd name="connsiteY11" fmla="*/ -1361 h 145042"/>
                <a:gd name="connsiteX12" fmla="*/ 229033 w 276656"/>
                <a:gd name="connsiteY12" fmla="*/ 29133 h 145042"/>
                <a:gd name="connsiteX13" fmla="*/ 229033 w 276656"/>
                <a:gd name="connsiteY13" fmla="*/ 41839 h 145042"/>
                <a:gd name="connsiteX14" fmla="*/ 264604 w 276656"/>
                <a:gd name="connsiteY14" fmla="*/ 20239 h 145042"/>
                <a:gd name="connsiteX15" fmla="*/ 273497 w 276656"/>
                <a:gd name="connsiteY15" fmla="*/ 27862 h 145042"/>
                <a:gd name="connsiteX16" fmla="*/ 241737 w 276656"/>
                <a:gd name="connsiteY16" fmla="*/ 57086 h 145042"/>
                <a:gd name="connsiteX17" fmla="*/ 180758 w 276656"/>
                <a:gd name="connsiteY17" fmla="*/ 121887 h 145042"/>
                <a:gd name="connsiteX18" fmla="*/ 114697 w 276656"/>
                <a:gd name="connsiteY18" fmla="*/ 143487 h 145042"/>
                <a:gd name="connsiteX19" fmla="*/ 47366 w 276656"/>
                <a:gd name="connsiteY19" fmla="*/ 132051 h 145042"/>
                <a:gd name="connsiteX20" fmla="*/ 29580 w 276656"/>
                <a:gd name="connsiteY20" fmla="*/ 134593 h 145042"/>
                <a:gd name="connsiteX21" fmla="*/ 1632 w 276656"/>
                <a:gd name="connsiteY21" fmla="*/ 133322 h 14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656" h="145042">
                  <a:moveTo>
                    <a:pt x="1632" y="133322"/>
                  </a:moveTo>
                  <a:cubicBezTo>
                    <a:pt x="-3450" y="124428"/>
                    <a:pt x="-3450" y="120616"/>
                    <a:pt x="2902" y="125698"/>
                  </a:cubicBezTo>
                  <a:cubicBezTo>
                    <a:pt x="9254" y="132051"/>
                    <a:pt x="21958" y="124428"/>
                    <a:pt x="32121" y="109181"/>
                  </a:cubicBezTo>
                  <a:cubicBezTo>
                    <a:pt x="46096" y="88851"/>
                    <a:pt x="58800" y="85039"/>
                    <a:pt x="89289" y="91392"/>
                  </a:cubicBezTo>
                  <a:lnTo>
                    <a:pt x="129942" y="99016"/>
                  </a:lnTo>
                  <a:lnTo>
                    <a:pt x="95641" y="78686"/>
                  </a:lnTo>
                  <a:cubicBezTo>
                    <a:pt x="75315" y="67251"/>
                    <a:pt x="60070" y="55816"/>
                    <a:pt x="60070" y="52004"/>
                  </a:cubicBezTo>
                  <a:cubicBezTo>
                    <a:pt x="60070" y="48192"/>
                    <a:pt x="66422" y="49463"/>
                    <a:pt x="72774" y="53274"/>
                  </a:cubicBezTo>
                  <a:cubicBezTo>
                    <a:pt x="80396" y="57086"/>
                    <a:pt x="94371" y="52004"/>
                    <a:pt x="105804" y="41839"/>
                  </a:cubicBezTo>
                  <a:cubicBezTo>
                    <a:pt x="115967" y="30404"/>
                    <a:pt x="133753" y="21509"/>
                    <a:pt x="143916" y="21509"/>
                  </a:cubicBezTo>
                  <a:cubicBezTo>
                    <a:pt x="154079" y="21509"/>
                    <a:pt x="160431" y="16427"/>
                    <a:pt x="155350" y="10074"/>
                  </a:cubicBezTo>
                  <a:cubicBezTo>
                    <a:pt x="151538" y="2451"/>
                    <a:pt x="170594" y="-2632"/>
                    <a:pt x="199814" y="-1361"/>
                  </a:cubicBezTo>
                  <a:cubicBezTo>
                    <a:pt x="255711" y="-1361"/>
                    <a:pt x="260793" y="4992"/>
                    <a:pt x="229033" y="29133"/>
                  </a:cubicBezTo>
                  <a:cubicBezTo>
                    <a:pt x="207436" y="44380"/>
                    <a:pt x="207436" y="45651"/>
                    <a:pt x="229033" y="41839"/>
                  </a:cubicBezTo>
                  <a:cubicBezTo>
                    <a:pt x="241737" y="40568"/>
                    <a:pt x="258252" y="30404"/>
                    <a:pt x="264604" y="20239"/>
                  </a:cubicBezTo>
                  <a:cubicBezTo>
                    <a:pt x="274767" y="6262"/>
                    <a:pt x="276037" y="7533"/>
                    <a:pt x="273497" y="27862"/>
                  </a:cubicBezTo>
                  <a:cubicBezTo>
                    <a:pt x="270956" y="43110"/>
                    <a:pt x="258252" y="54545"/>
                    <a:pt x="241737" y="57086"/>
                  </a:cubicBezTo>
                  <a:cubicBezTo>
                    <a:pt x="209977" y="62169"/>
                    <a:pt x="180758" y="92663"/>
                    <a:pt x="180758" y="121887"/>
                  </a:cubicBezTo>
                  <a:cubicBezTo>
                    <a:pt x="180758" y="138404"/>
                    <a:pt x="166783" y="142216"/>
                    <a:pt x="114697" y="143487"/>
                  </a:cubicBezTo>
                  <a:cubicBezTo>
                    <a:pt x="77855" y="143487"/>
                    <a:pt x="47366" y="138404"/>
                    <a:pt x="47366" y="132051"/>
                  </a:cubicBezTo>
                  <a:cubicBezTo>
                    <a:pt x="47366" y="125698"/>
                    <a:pt x="39744" y="126969"/>
                    <a:pt x="29580" y="134593"/>
                  </a:cubicBezTo>
                  <a:cubicBezTo>
                    <a:pt x="15606" y="146028"/>
                    <a:pt x="9254" y="146028"/>
                    <a:pt x="1632" y="13332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82327F29-66F9-3084-1143-4B3A8EA5A432}"/>
                </a:ext>
              </a:extLst>
            </p:cNvPr>
            <p:cNvSpPr/>
            <p:nvPr/>
          </p:nvSpPr>
          <p:spPr>
            <a:xfrm flipV="1">
              <a:off x="4050660" y="4368719"/>
              <a:ext cx="31754" cy="27128"/>
            </a:xfrm>
            <a:custGeom>
              <a:avLst/>
              <a:gdLst>
                <a:gd name="connsiteX0" fmla="*/ -2162 w 31754"/>
                <a:gd name="connsiteY0" fmla="*/ 18682 h 27128"/>
                <a:gd name="connsiteX1" fmla="*/ 28327 w 31754"/>
                <a:gd name="connsiteY1" fmla="*/ 4706 h 27128"/>
                <a:gd name="connsiteX2" fmla="*/ 16894 w 31754"/>
                <a:gd name="connsiteY2" fmla="*/ 23765 h 27128"/>
                <a:gd name="connsiteX3" fmla="*/ -2162 w 31754"/>
                <a:gd name="connsiteY3" fmla="*/ 18682 h 2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4" h="27128">
                  <a:moveTo>
                    <a:pt x="-2162" y="18682"/>
                  </a:moveTo>
                  <a:cubicBezTo>
                    <a:pt x="-2162" y="2164"/>
                    <a:pt x="20705" y="-9271"/>
                    <a:pt x="28327" y="4706"/>
                  </a:cubicBezTo>
                  <a:cubicBezTo>
                    <a:pt x="32138" y="11059"/>
                    <a:pt x="27057" y="18682"/>
                    <a:pt x="16894" y="23765"/>
                  </a:cubicBezTo>
                  <a:cubicBezTo>
                    <a:pt x="6731" y="27576"/>
                    <a:pt x="-2162" y="25035"/>
                    <a:pt x="-2162" y="1868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AB585CE-6A72-2FBB-E326-57FABF92A9CA}"/>
                </a:ext>
              </a:extLst>
            </p:cNvPr>
            <p:cNvSpPr/>
            <p:nvPr/>
          </p:nvSpPr>
          <p:spPr>
            <a:xfrm flipV="1">
              <a:off x="4457187" y="4362887"/>
              <a:ext cx="25407" cy="33030"/>
            </a:xfrm>
            <a:custGeom>
              <a:avLst/>
              <a:gdLst>
                <a:gd name="connsiteX0" fmla="*/ -2448 w 25407"/>
                <a:gd name="connsiteY0" fmla="*/ 20019 h 33030"/>
                <a:gd name="connsiteX1" fmla="*/ 10256 w 25407"/>
                <a:gd name="connsiteY1" fmla="*/ -310 h 33030"/>
                <a:gd name="connsiteX2" fmla="*/ 22960 w 25407"/>
                <a:gd name="connsiteY2" fmla="*/ 11125 h 33030"/>
                <a:gd name="connsiteX3" fmla="*/ 10256 w 25407"/>
                <a:gd name="connsiteY3" fmla="*/ 31455 h 33030"/>
                <a:gd name="connsiteX4" fmla="*/ -2448 w 25407"/>
                <a:gd name="connsiteY4" fmla="*/ 20019 h 3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7" h="33030">
                  <a:moveTo>
                    <a:pt x="-2448" y="20019"/>
                  </a:moveTo>
                  <a:cubicBezTo>
                    <a:pt x="-2448" y="12396"/>
                    <a:pt x="3904" y="3502"/>
                    <a:pt x="10256" y="-310"/>
                  </a:cubicBezTo>
                  <a:cubicBezTo>
                    <a:pt x="17878" y="-4122"/>
                    <a:pt x="22960" y="960"/>
                    <a:pt x="22960" y="11125"/>
                  </a:cubicBezTo>
                  <a:cubicBezTo>
                    <a:pt x="22960" y="22561"/>
                    <a:pt x="17878" y="31455"/>
                    <a:pt x="10256" y="31455"/>
                  </a:cubicBezTo>
                  <a:cubicBezTo>
                    <a:pt x="3904" y="31455"/>
                    <a:pt x="-2448" y="26372"/>
                    <a:pt x="-2448" y="2001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76DD83A9-78E1-DC55-134A-7A0C5423576F}"/>
                </a:ext>
              </a:extLst>
            </p:cNvPr>
            <p:cNvSpPr/>
            <p:nvPr/>
          </p:nvSpPr>
          <p:spPr>
            <a:xfrm flipV="1">
              <a:off x="4384022" y="4384868"/>
              <a:ext cx="20795" cy="36888"/>
            </a:xfrm>
            <a:custGeom>
              <a:avLst/>
              <a:gdLst>
                <a:gd name="connsiteX0" fmla="*/ -1642 w 20795"/>
                <a:gd name="connsiteY0" fmla="*/ 16656 h 36888"/>
                <a:gd name="connsiteX1" fmla="*/ 11062 w 20795"/>
                <a:gd name="connsiteY1" fmla="*/ 5221 h 36888"/>
                <a:gd name="connsiteX2" fmla="*/ 12332 w 20795"/>
                <a:gd name="connsiteY2" fmla="*/ 31903 h 36888"/>
                <a:gd name="connsiteX3" fmla="*/ -1642 w 20795"/>
                <a:gd name="connsiteY3" fmla="*/ 16656 h 3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5" h="36888">
                  <a:moveTo>
                    <a:pt x="-1642" y="16656"/>
                  </a:moveTo>
                  <a:cubicBezTo>
                    <a:pt x="-4183" y="-3673"/>
                    <a:pt x="-372" y="-6214"/>
                    <a:pt x="11062" y="5221"/>
                  </a:cubicBezTo>
                  <a:cubicBezTo>
                    <a:pt x="19955" y="14115"/>
                    <a:pt x="21225" y="23009"/>
                    <a:pt x="12332" y="31903"/>
                  </a:cubicBezTo>
                  <a:cubicBezTo>
                    <a:pt x="4710" y="39527"/>
                    <a:pt x="-372" y="34445"/>
                    <a:pt x="-1642" y="1665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7CB542B-BE28-D9FF-9483-63B846000284}"/>
                </a:ext>
              </a:extLst>
            </p:cNvPr>
            <p:cNvSpPr/>
            <p:nvPr/>
          </p:nvSpPr>
          <p:spPr>
            <a:xfrm flipV="1">
              <a:off x="4183531" y="4388299"/>
              <a:ext cx="27124" cy="31759"/>
            </a:xfrm>
            <a:custGeom>
              <a:avLst/>
              <a:gdLst>
                <a:gd name="connsiteX0" fmla="*/ -464 w 27124"/>
                <a:gd name="connsiteY0" fmla="*/ 11147 h 31759"/>
                <a:gd name="connsiteX1" fmla="*/ 18592 w 27124"/>
                <a:gd name="connsiteY1" fmla="*/ -289 h 31759"/>
                <a:gd name="connsiteX2" fmla="*/ 4618 w 27124"/>
                <a:gd name="connsiteY2" fmla="*/ 30206 h 31759"/>
                <a:gd name="connsiteX3" fmla="*/ -464 w 27124"/>
                <a:gd name="connsiteY3" fmla="*/ 11147 h 31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24" h="31759">
                  <a:moveTo>
                    <a:pt x="-464" y="11147"/>
                  </a:moveTo>
                  <a:cubicBezTo>
                    <a:pt x="4618" y="982"/>
                    <a:pt x="12240" y="-4100"/>
                    <a:pt x="18592" y="-289"/>
                  </a:cubicBezTo>
                  <a:cubicBezTo>
                    <a:pt x="32566" y="7335"/>
                    <a:pt x="21133" y="30206"/>
                    <a:pt x="4618" y="30206"/>
                  </a:cubicBezTo>
                  <a:cubicBezTo>
                    <a:pt x="-1734" y="30206"/>
                    <a:pt x="-4275" y="21311"/>
                    <a:pt x="-464" y="1114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6A93B9E-3FE0-336B-E3FD-D22792E465E6}"/>
                </a:ext>
              </a:extLst>
            </p:cNvPr>
            <p:cNvSpPr/>
            <p:nvPr/>
          </p:nvSpPr>
          <p:spPr>
            <a:xfrm flipV="1">
              <a:off x="4498921" y="4420064"/>
              <a:ext cx="220467" cy="247766"/>
            </a:xfrm>
            <a:custGeom>
              <a:avLst/>
              <a:gdLst>
                <a:gd name="connsiteX0" fmla="*/ -2357 w 220467"/>
                <a:gd name="connsiteY0" fmla="*/ 199321 h 247766"/>
                <a:gd name="connsiteX1" fmla="*/ 14158 w 220467"/>
                <a:gd name="connsiteY1" fmla="*/ 151038 h 247766"/>
                <a:gd name="connsiteX2" fmla="*/ 34484 w 220467"/>
                <a:gd name="connsiteY2" fmla="*/ 55744 h 247766"/>
                <a:gd name="connsiteX3" fmla="*/ 40836 w 220467"/>
                <a:gd name="connsiteY3" fmla="*/ 27790 h 247766"/>
                <a:gd name="connsiteX4" fmla="*/ 63703 w 220467"/>
                <a:gd name="connsiteY4" fmla="*/ 49391 h 247766"/>
                <a:gd name="connsiteX5" fmla="*/ 128494 w 220467"/>
                <a:gd name="connsiteY5" fmla="*/ 55744 h 247766"/>
                <a:gd name="connsiteX6" fmla="*/ 128494 w 220467"/>
                <a:gd name="connsiteY6" fmla="*/ 77344 h 247766"/>
                <a:gd name="connsiteX7" fmla="*/ 137386 w 220467"/>
                <a:gd name="connsiteY7" fmla="*/ 87508 h 247766"/>
                <a:gd name="connsiteX8" fmla="*/ 143738 w 220467"/>
                <a:gd name="connsiteY8" fmla="*/ 13814 h 247766"/>
                <a:gd name="connsiteX9" fmla="*/ 142468 w 220467"/>
                <a:gd name="connsiteY9" fmla="*/ -1433 h 247766"/>
                <a:gd name="connsiteX10" fmla="*/ 178039 w 220467"/>
                <a:gd name="connsiteY10" fmla="*/ 55744 h 247766"/>
                <a:gd name="connsiteX11" fmla="*/ 193284 w 220467"/>
                <a:gd name="connsiteY11" fmla="*/ 81155 h 247766"/>
                <a:gd name="connsiteX12" fmla="*/ 217421 w 220467"/>
                <a:gd name="connsiteY12" fmla="*/ 91320 h 247766"/>
                <a:gd name="connsiteX13" fmla="*/ 141198 w 220467"/>
                <a:gd name="connsiteY13" fmla="*/ 100214 h 247766"/>
                <a:gd name="connsiteX14" fmla="*/ 63703 w 220467"/>
                <a:gd name="connsiteY14" fmla="*/ 111650 h 247766"/>
                <a:gd name="connsiteX15" fmla="*/ 58622 w 220467"/>
                <a:gd name="connsiteY15" fmla="*/ 130709 h 247766"/>
                <a:gd name="connsiteX16" fmla="*/ 53540 w 220467"/>
                <a:gd name="connsiteY16" fmla="*/ 191697 h 247766"/>
                <a:gd name="connsiteX17" fmla="*/ 30673 w 220467"/>
                <a:gd name="connsiteY17" fmla="*/ 246333 h 247766"/>
                <a:gd name="connsiteX18" fmla="*/ -2357 w 220467"/>
                <a:gd name="connsiteY18" fmla="*/ 199321 h 247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467" h="247766">
                  <a:moveTo>
                    <a:pt x="-2357" y="199321"/>
                  </a:moveTo>
                  <a:cubicBezTo>
                    <a:pt x="-3628" y="165015"/>
                    <a:pt x="1454" y="151038"/>
                    <a:pt x="14158" y="151038"/>
                  </a:cubicBezTo>
                  <a:cubicBezTo>
                    <a:pt x="34484" y="151038"/>
                    <a:pt x="34484" y="145956"/>
                    <a:pt x="34484" y="55744"/>
                  </a:cubicBezTo>
                  <a:cubicBezTo>
                    <a:pt x="34484" y="20167"/>
                    <a:pt x="37025" y="8732"/>
                    <a:pt x="40836" y="27790"/>
                  </a:cubicBezTo>
                  <a:cubicBezTo>
                    <a:pt x="44647" y="55744"/>
                    <a:pt x="49729" y="60826"/>
                    <a:pt x="63703" y="49391"/>
                  </a:cubicBezTo>
                  <a:cubicBezTo>
                    <a:pt x="81489" y="34143"/>
                    <a:pt x="105626" y="36685"/>
                    <a:pt x="128494" y="55744"/>
                  </a:cubicBezTo>
                  <a:cubicBezTo>
                    <a:pt x="139927" y="64638"/>
                    <a:pt x="139927" y="70991"/>
                    <a:pt x="128494" y="77344"/>
                  </a:cubicBezTo>
                  <a:cubicBezTo>
                    <a:pt x="119601" y="83697"/>
                    <a:pt x="122142" y="87508"/>
                    <a:pt x="137386" y="87508"/>
                  </a:cubicBezTo>
                  <a:cubicBezTo>
                    <a:pt x="162794" y="87508"/>
                    <a:pt x="167876" y="37955"/>
                    <a:pt x="143738" y="13814"/>
                  </a:cubicBezTo>
                  <a:cubicBezTo>
                    <a:pt x="132305" y="2379"/>
                    <a:pt x="132305" y="-1433"/>
                    <a:pt x="142468" y="-1433"/>
                  </a:cubicBezTo>
                  <a:cubicBezTo>
                    <a:pt x="161524" y="-1433"/>
                    <a:pt x="176769" y="23979"/>
                    <a:pt x="178039" y="55744"/>
                  </a:cubicBezTo>
                  <a:cubicBezTo>
                    <a:pt x="178039" y="69720"/>
                    <a:pt x="184391" y="81155"/>
                    <a:pt x="193284" y="81155"/>
                  </a:cubicBezTo>
                  <a:cubicBezTo>
                    <a:pt x="200906" y="81155"/>
                    <a:pt x="212340" y="84967"/>
                    <a:pt x="217421" y="91320"/>
                  </a:cubicBezTo>
                  <a:cubicBezTo>
                    <a:pt x="222503" y="96403"/>
                    <a:pt x="188202" y="100214"/>
                    <a:pt x="141198" y="100214"/>
                  </a:cubicBezTo>
                  <a:cubicBezTo>
                    <a:pt x="91652" y="100214"/>
                    <a:pt x="58622" y="105297"/>
                    <a:pt x="63703" y="111650"/>
                  </a:cubicBezTo>
                  <a:cubicBezTo>
                    <a:pt x="67514" y="118003"/>
                    <a:pt x="64974" y="126897"/>
                    <a:pt x="58622" y="130709"/>
                  </a:cubicBezTo>
                  <a:cubicBezTo>
                    <a:pt x="52270" y="134520"/>
                    <a:pt x="50999" y="162474"/>
                    <a:pt x="53540" y="191697"/>
                  </a:cubicBezTo>
                  <a:cubicBezTo>
                    <a:pt x="59892" y="242521"/>
                    <a:pt x="57351" y="246333"/>
                    <a:pt x="30673" y="246333"/>
                  </a:cubicBezTo>
                  <a:cubicBezTo>
                    <a:pt x="3995" y="246333"/>
                    <a:pt x="183" y="239980"/>
                    <a:pt x="-2357" y="19932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67AE372-5480-4245-6B51-F43CB742D8B6}"/>
                </a:ext>
              </a:extLst>
            </p:cNvPr>
            <p:cNvSpPr/>
            <p:nvPr/>
          </p:nvSpPr>
          <p:spPr>
            <a:xfrm flipV="1">
              <a:off x="4857164" y="4413711"/>
              <a:ext cx="70069" cy="38117"/>
            </a:xfrm>
            <a:custGeom>
              <a:avLst/>
              <a:gdLst>
                <a:gd name="connsiteX0" fmla="*/ -1279 w 70069"/>
                <a:gd name="connsiteY0" fmla="*/ 17529 h 38117"/>
                <a:gd name="connsiteX1" fmla="*/ 29211 w 70069"/>
                <a:gd name="connsiteY1" fmla="*/ -1530 h 38117"/>
                <a:gd name="connsiteX2" fmla="*/ 67323 w 70069"/>
                <a:gd name="connsiteY2" fmla="*/ 17529 h 38117"/>
                <a:gd name="connsiteX3" fmla="*/ 36833 w 70069"/>
                <a:gd name="connsiteY3" fmla="*/ 36588 h 38117"/>
                <a:gd name="connsiteX4" fmla="*/ -1279 w 70069"/>
                <a:gd name="connsiteY4" fmla="*/ 17529 h 3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69" h="38117">
                  <a:moveTo>
                    <a:pt x="-1279" y="17529"/>
                  </a:moveTo>
                  <a:cubicBezTo>
                    <a:pt x="-6360" y="3553"/>
                    <a:pt x="1262" y="-1530"/>
                    <a:pt x="29211" y="-1530"/>
                  </a:cubicBezTo>
                  <a:cubicBezTo>
                    <a:pt x="54619" y="-1530"/>
                    <a:pt x="67323" y="4823"/>
                    <a:pt x="67323" y="17529"/>
                  </a:cubicBezTo>
                  <a:cubicBezTo>
                    <a:pt x="67323" y="28965"/>
                    <a:pt x="55889" y="36588"/>
                    <a:pt x="36833" y="36588"/>
                  </a:cubicBezTo>
                  <a:cubicBezTo>
                    <a:pt x="20318" y="36588"/>
                    <a:pt x="3803" y="27694"/>
                    <a:pt x="-1279" y="1752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89674AE-9656-87E0-1795-E67BF5C318A5}"/>
                </a:ext>
              </a:extLst>
            </p:cNvPr>
            <p:cNvSpPr/>
            <p:nvPr/>
          </p:nvSpPr>
          <p:spPr>
            <a:xfrm flipV="1">
              <a:off x="4346663" y="4427115"/>
              <a:ext cx="17388" cy="31061"/>
            </a:xfrm>
            <a:custGeom>
              <a:avLst/>
              <a:gdLst>
                <a:gd name="connsiteX0" fmla="*/ -2367 w 17388"/>
                <a:gd name="connsiteY0" fmla="*/ 11180 h 31061"/>
                <a:gd name="connsiteX1" fmla="*/ 9067 w 17388"/>
                <a:gd name="connsiteY1" fmla="*/ -255 h 31061"/>
                <a:gd name="connsiteX2" fmla="*/ 12878 w 17388"/>
                <a:gd name="connsiteY2" fmla="*/ 18804 h 31061"/>
                <a:gd name="connsiteX3" fmla="*/ -2367 w 17388"/>
                <a:gd name="connsiteY3" fmla="*/ 11180 h 3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88" h="31061">
                  <a:moveTo>
                    <a:pt x="-2367" y="11180"/>
                  </a:moveTo>
                  <a:cubicBezTo>
                    <a:pt x="-2367" y="1015"/>
                    <a:pt x="2715" y="-4067"/>
                    <a:pt x="9067" y="-255"/>
                  </a:cubicBezTo>
                  <a:cubicBezTo>
                    <a:pt x="15419" y="3556"/>
                    <a:pt x="16689" y="12451"/>
                    <a:pt x="12878" y="18804"/>
                  </a:cubicBezTo>
                  <a:cubicBezTo>
                    <a:pt x="1444" y="35321"/>
                    <a:pt x="-2367" y="32780"/>
                    <a:pt x="-2367" y="1118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C384F84-AA26-69DA-436A-26EE222DF5FA}"/>
                </a:ext>
              </a:extLst>
            </p:cNvPr>
            <p:cNvSpPr/>
            <p:nvPr/>
          </p:nvSpPr>
          <p:spPr>
            <a:xfrm flipV="1">
              <a:off x="4382704" y="4430038"/>
              <a:ext cx="75524" cy="57013"/>
            </a:xfrm>
            <a:custGeom>
              <a:avLst/>
              <a:gdLst>
                <a:gd name="connsiteX0" fmla="*/ 16173 w 75524"/>
                <a:gd name="connsiteY0" fmla="*/ 40068 h 57013"/>
                <a:gd name="connsiteX1" fmla="*/ 37769 w 75524"/>
                <a:gd name="connsiteY1" fmla="*/ -591 h 57013"/>
                <a:gd name="connsiteX2" fmla="*/ 56825 w 75524"/>
                <a:gd name="connsiteY2" fmla="*/ 9574 h 57013"/>
                <a:gd name="connsiteX3" fmla="*/ 33958 w 75524"/>
                <a:gd name="connsiteY3" fmla="*/ 36257 h 57013"/>
                <a:gd name="connsiteX4" fmla="*/ 55555 w 75524"/>
                <a:gd name="connsiteY4" fmla="*/ 32445 h 57013"/>
                <a:gd name="connsiteX5" fmla="*/ 70800 w 75524"/>
                <a:gd name="connsiteY5" fmla="*/ 32445 h 57013"/>
                <a:gd name="connsiteX6" fmla="*/ 16173 w 75524"/>
                <a:gd name="connsiteY6" fmla="*/ 40068 h 57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24" h="57013">
                  <a:moveTo>
                    <a:pt x="16173" y="40068"/>
                  </a:moveTo>
                  <a:cubicBezTo>
                    <a:pt x="-13047" y="9574"/>
                    <a:pt x="-9235" y="1951"/>
                    <a:pt x="37769" y="-591"/>
                  </a:cubicBezTo>
                  <a:cubicBezTo>
                    <a:pt x="70800" y="-3132"/>
                    <a:pt x="74611" y="-591"/>
                    <a:pt x="56825" y="9574"/>
                  </a:cubicBezTo>
                  <a:cubicBezTo>
                    <a:pt x="44121" y="15927"/>
                    <a:pt x="33958" y="28633"/>
                    <a:pt x="33958" y="36257"/>
                  </a:cubicBezTo>
                  <a:cubicBezTo>
                    <a:pt x="33958" y="43880"/>
                    <a:pt x="42851" y="42610"/>
                    <a:pt x="55555" y="32445"/>
                  </a:cubicBezTo>
                  <a:cubicBezTo>
                    <a:pt x="73340" y="17198"/>
                    <a:pt x="75881" y="17198"/>
                    <a:pt x="70800" y="32445"/>
                  </a:cubicBezTo>
                  <a:cubicBezTo>
                    <a:pt x="60636" y="60398"/>
                    <a:pt x="39040" y="62939"/>
                    <a:pt x="16173" y="4006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6BDEA43-C78C-9F8C-5D0A-91E796D71C68}"/>
                </a:ext>
              </a:extLst>
            </p:cNvPr>
            <p:cNvSpPr/>
            <p:nvPr/>
          </p:nvSpPr>
          <p:spPr>
            <a:xfrm flipV="1">
              <a:off x="4129773" y="4439595"/>
              <a:ext cx="92573" cy="83382"/>
            </a:xfrm>
            <a:custGeom>
              <a:avLst/>
              <a:gdLst>
                <a:gd name="connsiteX0" fmla="*/ 1223 w 92573"/>
                <a:gd name="connsiteY0" fmla="*/ 69661 h 83382"/>
                <a:gd name="connsiteX1" fmla="*/ 20279 w 92573"/>
                <a:gd name="connsiteY1" fmla="*/ 6131 h 83382"/>
                <a:gd name="connsiteX2" fmla="*/ 39335 w 92573"/>
                <a:gd name="connsiteY2" fmla="*/ 18837 h 83382"/>
                <a:gd name="connsiteX3" fmla="*/ 71095 w 92573"/>
                <a:gd name="connsiteY3" fmla="*/ 11213 h 83382"/>
                <a:gd name="connsiteX4" fmla="*/ 85069 w 92573"/>
                <a:gd name="connsiteY4" fmla="*/ -222 h 83382"/>
                <a:gd name="connsiteX5" fmla="*/ 78717 w 92573"/>
                <a:gd name="connsiteY5" fmla="*/ 30272 h 83382"/>
                <a:gd name="connsiteX6" fmla="*/ 67284 w 92573"/>
                <a:gd name="connsiteY6" fmla="*/ 63308 h 83382"/>
                <a:gd name="connsiteX7" fmla="*/ 62202 w 92573"/>
                <a:gd name="connsiteY7" fmla="*/ 64578 h 83382"/>
                <a:gd name="connsiteX8" fmla="*/ 45687 w 92573"/>
                <a:gd name="connsiteY8" fmla="*/ 68390 h 83382"/>
                <a:gd name="connsiteX9" fmla="*/ 1223 w 92573"/>
                <a:gd name="connsiteY9" fmla="*/ 69661 h 8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573" h="83382">
                  <a:moveTo>
                    <a:pt x="1223" y="69661"/>
                  </a:moveTo>
                  <a:cubicBezTo>
                    <a:pt x="-8940" y="53143"/>
                    <a:pt x="5034" y="6131"/>
                    <a:pt x="20279" y="6131"/>
                  </a:cubicBezTo>
                  <a:cubicBezTo>
                    <a:pt x="26631" y="6131"/>
                    <a:pt x="35524" y="12484"/>
                    <a:pt x="39335" y="18837"/>
                  </a:cubicBezTo>
                  <a:cubicBezTo>
                    <a:pt x="50769" y="37896"/>
                    <a:pt x="71095" y="34084"/>
                    <a:pt x="71095" y="11213"/>
                  </a:cubicBezTo>
                  <a:cubicBezTo>
                    <a:pt x="71095" y="1049"/>
                    <a:pt x="77447" y="-4034"/>
                    <a:pt x="85069" y="-222"/>
                  </a:cubicBezTo>
                  <a:cubicBezTo>
                    <a:pt x="93962" y="6131"/>
                    <a:pt x="91421" y="16296"/>
                    <a:pt x="78717" y="30272"/>
                  </a:cubicBezTo>
                  <a:cubicBezTo>
                    <a:pt x="67284" y="42978"/>
                    <a:pt x="62202" y="56955"/>
                    <a:pt x="67284" y="63308"/>
                  </a:cubicBezTo>
                  <a:cubicBezTo>
                    <a:pt x="73636" y="68390"/>
                    <a:pt x="69825" y="69661"/>
                    <a:pt x="62202" y="64578"/>
                  </a:cubicBezTo>
                  <a:cubicBezTo>
                    <a:pt x="53310" y="59496"/>
                    <a:pt x="45687" y="62037"/>
                    <a:pt x="45687" y="68390"/>
                  </a:cubicBezTo>
                  <a:cubicBezTo>
                    <a:pt x="45687" y="86179"/>
                    <a:pt x="11386" y="86179"/>
                    <a:pt x="1223" y="6966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D22CAD-C842-A955-65C6-F147D7045564}"/>
                </a:ext>
              </a:extLst>
            </p:cNvPr>
            <p:cNvSpPr/>
            <p:nvPr/>
          </p:nvSpPr>
          <p:spPr>
            <a:xfrm flipV="1">
              <a:off x="4234726" y="4470826"/>
              <a:ext cx="31901" cy="53496"/>
            </a:xfrm>
            <a:custGeom>
              <a:avLst/>
              <a:gdLst>
                <a:gd name="connsiteX0" fmla="*/ 389 w 31901"/>
                <a:gd name="connsiteY0" fmla="*/ 32902 h 53496"/>
                <a:gd name="connsiteX1" fmla="*/ 29608 w 31901"/>
                <a:gd name="connsiteY1" fmla="*/ 11302 h 53496"/>
                <a:gd name="connsiteX2" fmla="*/ 11823 w 31901"/>
                <a:gd name="connsiteY2" fmla="*/ 44338 h 53496"/>
                <a:gd name="connsiteX3" fmla="*/ 389 w 31901"/>
                <a:gd name="connsiteY3" fmla="*/ 32902 h 5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1" h="53496">
                  <a:moveTo>
                    <a:pt x="389" y="32902"/>
                  </a:moveTo>
                  <a:cubicBezTo>
                    <a:pt x="9282" y="1137"/>
                    <a:pt x="29608" y="-14110"/>
                    <a:pt x="29608" y="11302"/>
                  </a:cubicBezTo>
                  <a:cubicBezTo>
                    <a:pt x="29608" y="21467"/>
                    <a:pt x="21986" y="36714"/>
                    <a:pt x="11823" y="44338"/>
                  </a:cubicBezTo>
                  <a:cubicBezTo>
                    <a:pt x="-3422" y="57044"/>
                    <a:pt x="-4692" y="54502"/>
                    <a:pt x="389" y="3290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E57569AE-1E41-B91D-7758-472E54EA3430}"/>
                </a:ext>
              </a:extLst>
            </p:cNvPr>
            <p:cNvSpPr/>
            <p:nvPr/>
          </p:nvSpPr>
          <p:spPr>
            <a:xfrm flipV="1">
              <a:off x="4334429" y="4484608"/>
              <a:ext cx="34124" cy="28649"/>
            </a:xfrm>
            <a:custGeom>
              <a:avLst/>
              <a:gdLst>
                <a:gd name="connsiteX0" fmla="*/ 7329 w 34124"/>
                <a:gd name="connsiteY0" fmla="*/ 23110 h 28649"/>
                <a:gd name="connsiteX1" fmla="*/ 6059 w 34124"/>
                <a:gd name="connsiteY1" fmla="*/ 2780 h 28649"/>
                <a:gd name="connsiteX2" fmla="*/ 30196 w 34124"/>
                <a:gd name="connsiteY2" fmla="*/ 20569 h 28649"/>
                <a:gd name="connsiteX3" fmla="*/ 7329 w 34124"/>
                <a:gd name="connsiteY3" fmla="*/ 23110 h 2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24" h="28649">
                  <a:moveTo>
                    <a:pt x="7329" y="23110"/>
                  </a:moveTo>
                  <a:cubicBezTo>
                    <a:pt x="-5375" y="15486"/>
                    <a:pt x="-5375" y="10404"/>
                    <a:pt x="6059" y="2780"/>
                  </a:cubicBezTo>
                  <a:cubicBezTo>
                    <a:pt x="22574" y="-7384"/>
                    <a:pt x="36548" y="1510"/>
                    <a:pt x="30196" y="20569"/>
                  </a:cubicBezTo>
                  <a:cubicBezTo>
                    <a:pt x="26385" y="28192"/>
                    <a:pt x="17492" y="29463"/>
                    <a:pt x="7329" y="2311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408DDE6-A90D-7B6E-0794-63E47665AF20}"/>
                </a:ext>
              </a:extLst>
            </p:cNvPr>
            <p:cNvSpPr/>
            <p:nvPr/>
          </p:nvSpPr>
          <p:spPr>
            <a:xfrm flipV="1">
              <a:off x="4383504" y="4506464"/>
              <a:ext cx="99172" cy="159956"/>
            </a:xfrm>
            <a:custGeom>
              <a:avLst/>
              <a:gdLst>
                <a:gd name="connsiteX0" fmla="*/ 15364 w 99172"/>
                <a:gd name="connsiteY0" fmla="*/ 148395 h 159956"/>
                <a:gd name="connsiteX1" fmla="*/ 9012 w 99172"/>
                <a:gd name="connsiteY1" fmla="*/ 131877 h 159956"/>
                <a:gd name="connsiteX2" fmla="*/ -2422 w 99172"/>
                <a:gd name="connsiteY2" fmla="*/ 60724 h 159956"/>
                <a:gd name="connsiteX3" fmla="*/ 29338 w 99172"/>
                <a:gd name="connsiteY3" fmla="*/ -265 h 159956"/>
                <a:gd name="connsiteX4" fmla="*/ 78883 w 99172"/>
                <a:gd name="connsiteY4" fmla="*/ 54371 h 159956"/>
                <a:gd name="connsiteX5" fmla="*/ 52205 w 99172"/>
                <a:gd name="connsiteY5" fmla="*/ 158560 h 159956"/>
                <a:gd name="connsiteX6" fmla="*/ 15364 w 99172"/>
                <a:gd name="connsiteY6" fmla="*/ 148395 h 159956"/>
                <a:gd name="connsiteX7" fmla="*/ 45853 w 99172"/>
                <a:gd name="connsiteY7" fmla="*/ 122983 h 159956"/>
                <a:gd name="connsiteX8" fmla="*/ 31879 w 99172"/>
                <a:gd name="connsiteY8" fmla="*/ 119171 h 159956"/>
                <a:gd name="connsiteX9" fmla="*/ 26797 w 99172"/>
                <a:gd name="connsiteY9" fmla="*/ 100112 h 159956"/>
                <a:gd name="connsiteX10" fmla="*/ 21716 w 99172"/>
                <a:gd name="connsiteY10" fmla="*/ 73430 h 159956"/>
                <a:gd name="connsiteX11" fmla="*/ 16634 w 99172"/>
                <a:gd name="connsiteY11" fmla="*/ 128065 h 159956"/>
                <a:gd name="connsiteX12" fmla="*/ 45853 w 99172"/>
                <a:gd name="connsiteY12" fmla="*/ 122983 h 15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172" h="159956">
                  <a:moveTo>
                    <a:pt x="15364" y="148395"/>
                  </a:moveTo>
                  <a:cubicBezTo>
                    <a:pt x="17904" y="143312"/>
                    <a:pt x="15364" y="135689"/>
                    <a:pt x="9012" y="131877"/>
                  </a:cubicBezTo>
                  <a:cubicBezTo>
                    <a:pt x="2660" y="128065"/>
                    <a:pt x="-2422" y="95030"/>
                    <a:pt x="-2422" y="60724"/>
                  </a:cubicBezTo>
                  <a:cubicBezTo>
                    <a:pt x="-2422" y="-1535"/>
                    <a:pt x="119" y="-4077"/>
                    <a:pt x="29338" y="-265"/>
                  </a:cubicBezTo>
                  <a:cubicBezTo>
                    <a:pt x="53476" y="2276"/>
                    <a:pt x="64909" y="16253"/>
                    <a:pt x="78883" y="54371"/>
                  </a:cubicBezTo>
                  <a:cubicBezTo>
                    <a:pt x="108103" y="139501"/>
                    <a:pt x="103021" y="158560"/>
                    <a:pt x="52205" y="158560"/>
                  </a:cubicBezTo>
                  <a:cubicBezTo>
                    <a:pt x="28068" y="158560"/>
                    <a:pt x="11552" y="153477"/>
                    <a:pt x="15364" y="148395"/>
                  </a:cubicBezTo>
                  <a:close/>
                  <a:moveTo>
                    <a:pt x="45853" y="122983"/>
                  </a:moveTo>
                  <a:cubicBezTo>
                    <a:pt x="45853" y="116630"/>
                    <a:pt x="39501" y="114089"/>
                    <a:pt x="31879" y="119171"/>
                  </a:cubicBezTo>
                  <a:cubicBezTo>
                    <a:pt x="21716" y="124254"/>
                    <a:pt x="20445" y="119171"/>
                    <a:pt x="26797" y="100112"/>
                  </a:cubicBezTo>
                  <a:cubicBezTo>
                    <a:pt x="31879" y="84865"/>
                    <a:pt x="29338" y="73430"/>
                    <a:pt x="21716" y="73430"/>
                  </a:cubicBezTo>
                  <a:cubicBezTo>
                    <a:pt x="6471" y="73430"/>
                    <a:pt x="2660" y="115359"/>
                    <a:pt x="16634" y="128065"/>
                  </a:cubicBezTo>
                  <a:cubicBezTo>
                    <a:pt x="29338" y="140771"/>
                    <a:pt x="45853" y="138230"/>
                    <a:pt x="45853" y="12298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6B8F340-509E-ECBA-7C3C-92DBDF09B4E5}"/>
                </a:ext>
              </a:extLst>
            </p:cNvPr>
            <p:cNvSpPr/>
            <p:nvPr/>
          </p:nvSpPr>
          <p:spPr>
            <a:xfrm flipV="1">
              <a:off x="4558819" y="4502652"/>
              <a:ext cx="20846" cy="25411"/>
            </a:xfrm>
            <a:custGeom>
              <a:avLst/>
              <a:gdLst>
                <a:gd name="connsiteX0" fmla="*/ -2518 w 20846"/>
                <a:gd name="connsiteY0" fmla="*/ 11248 h 25411"/>
                <a:gd name="connsiteX1" fmla="*/ 11456 w 20846"/>
                <a:gd name="connsiteY1" fmla="*/ -1458 h 25411"/>
                <a:gd name="connsiteX2" fmla="*/ 16538 w 20846"/>
                <a:gd name="connsiteY2" fmla="*/ 11248 h 25411"/>
                <a:gd name="connsiteX3" fmla="*/ 2563 w 20846"/>
                <a:gd name="connsiteY3" fmla="*/ 23954 h 25411"/>
                <a:gd name="connsiteX4" fmla="*/ -2518 w 20846"/>
                <a:gd name="connsiteY4" fmla="*/ 11248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-2518" y="11248"/>
                  </a:moveTo>
                  <a:cubicBezTo>
                    <a:pt x="-2518" y="4895"/>
                    <a:pt x="3834" y="-1458"/>
                    <a:pt x="11456" y="-1458"/>
                  </a:cubicBezTo>
                  <a:cubicBezTo>
                    <a:pt x="17808" y="-1458"/>
                    <a:pt x="20349" y="4895"/>
                    <a:pt x="16538" y="11248"/>
                  </a:cubicBezTo>
                  <a:cubicBezTo>
                    <a:pt x="12726" y="18872"/>
                    <a:pt x="6374" y="23954"/>
                    <a:pt x="2563" y="23954"/>
                  </a:cubicBezTo>
                  <a:cubicBezTo>
                    <a:pt x="22" y="23954"/>
                    <a:pt x="-2518" y="18872"/>
                    <a:pt x="-2518" y="1124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DE7EC718-C10F-4E27-F36F-466D67E2C894}"/>
                </a:ext>
              </a:extLst>
            </p:cNvPr>
            <p:cNvSpPr/>
            <p:nvPr/>
          </p:nvSpPr>
          <p:spPr>
            <a:xfrm flipV="1">
              <a:off x="4279331" y="4515358"/>
              <a:ext cx="38111" cy="25411"/>
            </a:xfrm>
            <a:custGeom>
              <a:avLst/>
              <a:gdLst>
                <a:gd name="connsiteX0" fmla="*/ -2327 w 38111"/>
                <a:gd name="connsiteY0" fmla="*/ 11259 h 25411"/>
                <a:gd name="connsiteX1" fmla="*/ 16729 w 38111"/>
                <a:gd name="connsiteY1" fmla="*/ -1447 h 25411"/>
                <a:gd name="connsiteX2" fmla="*/ 35785 w 38111"/>
                <a:gd name="connsiteY2" fmla="*/ 11259 h 25411"/>
                <a:gd name="connsiteX3" fmla="*/ 16729 w 38111"/>
                <a:gd name="connsiteY3" fmla="*/ 23965 h 25411"/>
                <a:gd name="connsiteX4" fmla="*/ -2327 w 38111"/>
                <a:gd name="connsiteY4" fmla="*/ 11259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11" h="25411">
                  <a:moveTo>
                    <a:pt x="-2327" y="11259"/>
                  </a:moveTo>
                  <a:cubicBezTo>
                    <a:pt x="-2327" y="4906"/>
                    <a:pt x="6566" y="-1447"/>
                    <a:pt x="16729" y="-1447"/>
                  </a:cubicBezTo>
                  <a:cubicBezTo>
                    <a:pt x="26893" y="-1447"/>
                    <a:pt x="35785" y="4906"/>
                    <a:pt x="35785" y="11259"/>
                  </a:cubicBezTo>
                  <a:cubicBezTo>
                    <a:pt x="35785" y="18883"/>
                    <a:pt x="26893" y="23965"/>
                    <a:pt x="16729" y="23965"/>
                  </a:cubicBezTo>
                  <a:cubicBezTo>
                    <a:pt x="6566" y="23965"/>
                    <a:pt x="-2327" y="18883"/>
                    <a:pt x="-2327" y="1125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C7C1E5F3-689A-2F5A-D00F-752E12D6374A}"/>
                </a:ext>
              </a:extLst>
            </p:cNvPr>
            <p:cNvSpPr/>
            <p:nvPr/>
          </p:nvSpPr>
          <p:spPr>
            <a:xfrm flipV="1">
              <a:off x="4500840" y="4579835"/>
              <a:ext cx="19866" cy="70137"/>
            </a:xfrm>
            <a:custGeom>
              <a:avLst/>
              <a:gdLst>
                <a:gd name="connsiteX0" fmla="*/ -396 w 19866"/>
                <a:gd name="connsiteY0" fmla="*/ 49383 h 70137"/>
                <a:gd name="connsiteX1" fmla="*/ 4686 w 19866"/>
                <a:gd name="connsiteY1" fmla="*/ 8724 h 70137"/>
                <a:gd name="connsiteX2" fmla="*/ 17390 w 19866"/>
                <a:gd name="connsiteY2" fmla="*/ 29053 h 70137"/>
                <a:gd name="connsiteX3" fmla="*/ -396 w 19866"/>
                <a:gd name="connsiteY3" fmla="*/ 49383 h 7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66" h="70137">
                  <a:moveTo>
                    <a:pt x="-396" y="49383"/>
                  </a:moveTo>
                  <a:cubicBezTo>
                    <a:pt x="-4207" y="37947"/>
                    <a:pt x="-2937" y="20159"/>
                    <a:pt x="4686" y="8724"/>
                  </a:cubicBezTo>
                  <a:cubicBezTo>
                    <a:pt x="13579" y="-9065"/>
                    <a:pt x="16119" y="-3982"/>
                    <a:pt x="17390" y="29053"/>
                  </a:cubicBezTo>
                  <a:cubicBezTo>
                    <a:pt x="17390" y="73524"/>
                    <a:pt x="11038" y="81148"/>
                    <a:pt x="-396" y="4938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340B88E1-8733-EB9E-A691-93A395CFCC43}"/>
                </a:ext>
              </a:extLst>
            </p:cNvPr>
            <p:cNvSpPr/>
            <p:nvPr/>
          </p:nvSpPr>
          <p:spPr>
            <a:xfrm flipV="1">
              <a:off x="4470912" y="4606532"/>
              <a:ext cx="10172" cy="31463"/>
            </a:xfrm>
            <a:custGeom>
              <a:avLst/>
              <a:gdLst>
                <a:gd name="connsiteX0" fmla="*/ -2203 w 10172"/>
                <a:gd name="connsiteY0" fmla="*/ 12001 h 31463"/>
                <a:gd name="connsiteX1" fmla="*/ 5419 w 10172"/>
                <a:gd name="connsiteY1" fmla="*/ 4377 h 31463"/>
                <a:gd name="connsiteX2" fmla="*/ 4149 w 10172"/>
                <a:gd name="connsiteY2" fmla="*/ 28519 h 31463"/>
                <a:gd name="connsiteX3" fmla="*/ -2203 w 10172"/>
                <a:gd name="connsiteY3" fmla="*/ 12001 h 3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2" h="31463">
                  <a:moveTo>
                    <a:pt x="-2203" y="12001"/>
                  </a:moveTo>
                  <a:cubicBezTo>
                    <a:pt x="-2203" y="-1976"/>
                    <a:pt x="1608" y="-5787"/>
                    <a:pt x="5419" y="4377"/>
                  </a:cubicBezTo>
                  <a:cubicBezTo>
                    <a:pt x="9230" y="13272"/>
                    <a:pt x="7960" y="24707"/>
                    <a:pt x="4149" y="28519"/>
                  </a:cubicBezTo>
                  <a:cubicBezTo>
                    <a:pt x="338" y="33601"/>
                    <a:pt x="-3474" y="25978"/>
                    <a:pt x="-2203" y="1200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44743D1-CDD3-4F7E-53D9-12765A6289E9}"/>
                </a:ext>
              </a:extLst>
            </p:cNvPr>
            <p:cNvSpPr/>
            <p:nvPr/>
          </p:nvSpPr>
          <p:spPr>
            <a:xfrm flipV="1">
              <a:off x="4558819" y="4635906"/>
              <a:ext cx="31754" cy="31363"/>
            </a:xfrm>
            <a:custGeom>
              <a:avLst/>
              <a:gdLst>
                <a:gd name="connsiteX0" fmla="*/ -2522 w 31754"/>
                <a:gd name="connsiteY0" fmla="*/ 17159 h 31363"/>
                <a:gd name="connsiteX1" fmla="*/ 27967 w 31754"/>
                <a:gd name="connsiteY1" fmla="*/ 9535 h 31363"/>
                <a:gd name="connsiteX2" fmla="*/ 16534 w 31754"/>
                <a:gd name="connsiteY2" fmla="*/ 28594 h 31363"/>
                <a:gd name="connsiteX3" fmla="*/ -2522 w 31754"/>
                <a:gd name="connsiteY3" fmla="*/ 17159 h 3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4" h="31363">
                  <a:moveTo>
                    <a:pt x="-2522" y="17159"/>
                  </a:moveTo>
                  <a:cubicBezTo>
                    <a:pt x="-2522" y="-3171"/>
                    <a:pt x="17804" y="-8253"/>
                    <a:pt x="27967" y="9535"/>
                  </a:cubicBezTo>
                  <a:cubicBezTo>
                    <a:pt x="31778" y="15888"/>
                    <a:pt x="26697" y="23512"/>
                    <a:pt x="16534" y="28594"/>
                  </a:cubicBezTo>
                  <a:cubicBezTo>
                    <a:pt x="5100" y="32406"/>
                    <a:pt x="-2522" y="28594"/>
                    <a:pt x="-2522" y="1715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9F41554-2580-B959-F9F6-7B3E117F74CF}"/>
                </a:ext>
              </a:extLst>
            </p:cNvPr>
            <p:cNvSpPr/>
            <p:nvPr/>
          </p:nvSpPr>
          <p:spPr>
            <a:xfrm flipV="1">
              <a:off x="4457187" y="4655124"/>
              <a:ext cx="25407" cy="20849"/>
            </a:xfrm>
            <a:custGeom>
              <a:avLst/>
              <a:gdLst>
                <a:gd name="connsiteX0" fmla="*/ -2448 w 25407"/>
                <a:gd name="connsiteY0" fmla="*/ 5545 h 20849"/>
                <a:gd name="connsiteX1" fmla="*/ 10256 w 25407"/>
                <a:gd name="connsiteY1" fmla="*/ 463 h 20849"/>
                <a:gd name="connsiteX2" fmla="*/ 22960 w 25407"/>
                <a:gd name="connsiteY2" fmla="*/ 14440 h 20849"/>
                <a:gd name="connsiteX3" fmla="*/ 10256 w 25407"/>
                <a:gd name="connsiteY3" fmla="*/ 19522 h 20849"/>
                <a:gd name="connsiteX4" fmla="*/ -2448 w 25407"/>
                <a:gd name="connsiteY4" fmla="*/ 5545 h 2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7" h="20849">
                  <a:moveTo>
                    <a:pt x="-2448" y="5545"/>
                  </a:moveTo>
                  <a:cubicBezTo>
                    <a:pt x="-2448" y="-808"/>
                    <a:pt x="3904" y="-3349"/>
                    <a:pt x="10256" y="463"/>
                  </a:cubicBezTo>
                  <a:cubicBezTo>
                    <a:pt x="17878" y="4275"/>
                    <a:pt x="22960" y="10628"/>
                    <a:pt x="22960" y="14440"/>
                  </a:cubicBezTo>
                  <a:cubicBezTo>
                    <a:pt x="22960" y="16981"/>
                    <a:pt x="17878" y="19522"/>
                    <a:pt x="10256" y="19522"/>
                  </a:cubicBezTo>
                  <a:cubicBezTo>
                    <a:pt x="3904" y="19522"/>
                    <a:pt x="-2448" y="13169"/>
                    <a:pt x="-2448" y="554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ACB26600-6958-2EE7-371F-D13FCE034A23}"/>
                </a:ext>
              </a:extLst>
            </p:cNvPr>
            <p:cNvSpPr/>
            <p:nvPr/>
          </p:nvSpPr>
          <p:spPr>
            <a:xfrm flipV="1">
              <a:off x="4355555" y="4680536"/>
              <a:ext cx="25407" cy="25411"/>
            </a:xfrm>
            <a:custGeom>
              <a:avLst/>
              <a:gdLst>
                <a:gd name="connsiteX0" fmla="*/ -2376 w 25407"/>
                <a:gd name="connsiteY0" fmla="*/ 11402 h 25411"/>
                <a:gd name="connsiteX1" fmla="*/ 10328 w 25407"/>
                <a:gd name="connsiteY1" fmla="*/ -1304 h 25411"/>
                <a:gd name="connsiteX2" fmla="*/ 23032 w 25407"/>
                <a:gd name="connsiteY2" fmla="*/ 11402 h 25411"/>
                <a:gd name="connsiteX3" fmla="*/ 10328 w 25407"/>
                <a:gd name="connsiteY3" fmla="*/ 24108 h 25411"/>
                <a:gd name="connsiteX4" fmla="*/ -2376 w 25407"/>
                <a:gd name="connsiteY4" fmla="*/ 11402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7" h="25411">
                  <a:moveTo>
                    <a:pt x="-2376" y="11402"/>
                  </a:moveTo>
                  <a:cubicBezTo>
                    <a:pt x="-2376" y="5049"/>
                    <a:pt x="3976" y="-1304"/>
                    <a:pt x="10328" y="-1304"/>
                  </a:cubicBezTo>
                  <a:cubicBezTo>
                    <a:pt x="17950" y="-1304"/>
                    <a:pt x="23032" y="5049"/>
                    <a:pt x="23032" y="11402"/>
                  </a:cubicBezTo>
                  <a:cubicBezTo>
                    <a:pt x="23032" y="19026"/>
                    <a:pt x="17950" y="24108"/>
                    <a:pt x="10328" y="24108"/>
                  </a:cubicBezTo>
                  <a:cubicBezTo>
                    <a:pt x="3976" y="24108"/>
                    <a:pt x="-2376" y="19026"/>
                    <a:pt x="-2376" y="1140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37AC470-8D5E-B65F-0B98-22063F63B5A5}"/>
                </a:ext>
              </a:extLst>
            </p:cNvPr>
            <p:cNvSpPr/>
            <p:nvPr/>
          </p:nvSpPr>
          <p:spPr>
            <a:xfrm flipV="1">
              <a:off x="4349120" y="4693191"/>
              <a:ext cx="143128" cy="175746"/>
            </a:xfrm>
            <a:custGeom>
              <a:avLst/>
              <a:gdLst>
                <a:gd name="connsiteX0" fmla="*/ 40863 w 143128"/>
                <a:gd name="connsiteY0" fmla="*/ 165573 h 175746"/>
                <a:gd name="connsiteX1" fmla="*/ 40863 w 143128"/>
                <a:gd name="connsiteY1" fmla="*/ 143973 h 175746"/>
                <a:gd name="connsiteX2" fmla="*/ 24348 w 143128"/>
                <a:gd name="connsiteY2" fmla="*/ 140161 h 175746"/>
                <a:gd name="connsiteX3" fmla="*/ 6563 w 143128"/>
                <a:gd name="connsiteY3" fmla="*/ 90608 h 175746"/>
                <a:gd name="connsiteX4" fmla="*/ 11644 w 143128"/>
                <a:gd name="connsiteY4" fmla="*/ 65196 h 175746"/>
                <a:gd name="connsiteX5" fmla="*/ 23078 w 143128"/>
                <a:gd name="connsiteY5" fmla="*/ 47408 h 175746"/>
                <a:gd name="connsiteX6" fmla="*/ 26889 w 143128"/>
                <a:gd name="connsiteY6" fmla="*/ 82985 h 175746"/>
                <a:gd name="connsiteX7" fmla="*/ 28160 w 143128"/>
                <a:gd name="connsiteY7" fmla="*/ 98232 h 175746"/>
                <a:gd name="connsiteX8" fmla="*/ 35782 w 143128"/>
                <a:gd name="connsiteY8" fmla="*/ 114749 h 175746"/>
                <a:gd name="connsiteX9" fmla="*/ 47215 w 143128"/>
                <a:gd name="connsiteY9" fmla="*/ 105855 h 175746"/>
                <a:gd name="connsiteX10" fmla="*/ 67542 w 143128"/>
                <a:gd name="connsiteY10" fmla="*/ 95691 h 175746"/>
                <a:gd name="connsiteX11" fmla="*/ 81516 w 143128"/>
                <a:gd name="connsiteY11" fmla="*/ 110938 h 175746"/>
                <a:gd name="connsiteX12" fmla="*/ 77705 w 143128"/>
                <a:gd name="connsiteY12" fmla="*/ 82985 h 175746"/>
                <a:gd name="connsiteX13" fmla="*/ 90409 w 143128"/>
                <a:gd name="connsiteY13" fmla="*/ -875 h 175746"/>
                <a:gd name="connsiteX14" fmla="*/ 112006 w 143128"/>
                <a:gd name="connsiteY14" fmla="*/ 15643 h 175746"/>
                <a:gd name="connsiteX15" fmla="*/ 129791 w 143128"/>
                <a:gd name="connsiteY15" fmla="*/ 69008 h 175746"/>
                <a:gd name="connsiteX16" fmla="*/ 104383 w 143128"/>
                <a:gd name="connsiteY16" fmla="*/ 145244 h 175746"/>
                <a:gd name="connsiteX17" fmla="*/ 71353 w 143128"/>
                <a:gd name="connsiteY17" fmla="*/ 156679 h 175746"/>
                <a:gd name="connsiteX18" fmla="*/ 40863 w 143128"/>
                <a:gd name="connsiteY18" fmla="*/ 165573 h 17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128" h="175746">
                  <a:moveTo>
                    <a:pt x="40863" y="165573"/>
                  </a:moveTo>
                  <a:cubicBezTo>
                    <a:pt x="39593" y="159220"/>
                    <a:pt x="39593" y="150326"/>
                    <a:pt x="40863" y="143973"/>
                  </a:cubicBezTo>
                  <a:cubicBezTo>
                    <a:pt x="42134" y="137620"/>
                    <a:pt x="34512" y="136350"/>
                    <a:pt x="24348" y="140161"/>
                  </a:cubicBezTo>
                  <a:cubicBezTo>
                    <a:pt x="4022" y="147785"/>
                    <a:pt x="-13764" y="103314"/>
                    <a:pt x="6563" y="90608"/>
                  </a:cubicBezTo>
                  <a:cubicBezTo>
                    <a:pt x="12915" y="86796"/>
                    <a:pt x="15456" y="75361"/>
                    <a:pt x="11644" y="65196"/>
                  </a:cubicBezTo>
                  <a:cubicBezTo>
                    <a:pt x="7833" y="55031"/>
                    <a:pt x="12915" y="47408"/>
                    <a:pt x="23078" y="47408"/>
                  </a:cubicBezTo>
                  <a:cubicBezTo>
                    <a:pt x="45945" y="47408"/>
                    <a:pt x="47215" y="62655"/>
                    <a:pt x="26889" y="82985"/>
                  </a:cubicBezTo>
                  <a:cubicBezTo>
                    <a:pt x="15456" y="94420"/>
                    <a:pt x="15456" y="98232"/>
                    <a:pt x="28160" y="98232"/>
                  </a:cubicBezTo>
                  <a:cubicBezTo>
                    <a:pt x="37052" y="98232"/>
                    <a:pt x="39593" y="105855"/>
                    <a:pt x="35782" y="114749"/>
                  </a:cubicBezTo>
                  <a:cubicBezTo>
                    <a:pt x="30700" y="122373"/>
                    <a:pt x="37052" y="118561"/>
                    <a:pt x="47215" y="105855"/>
                  </a:cubicBezTo>
                  <a:cubicBezTo>
                    <a:pt x="58649" y="91879"/>
                    <a:pt x="67542" y="88067"/>
                    <a:pt x="67542" y="95691"/>
                  </a:cubicBezTo>
                  <a:cubicBezTo>
                    <a:pt x="67542" y="104585"/>
                    <a:pt x="73894" y="110938"/>
                    <a:pt x="81516" y="110938"/>
                  </a:cubicBezTo>
                  <a:cubicBezTo>
                    <a:pt x="91679" y="110938"/>
                    <a:pt x="90409" y="100773"/>
                    <a:pt x="77705" y="82985"/>
                  </a:cubicBezTo>
                  <a:cubicBezTo>
                    <a:pt x="54838" y="44867"/>
                    <a:pt x="62460" y="-5957"/>
                    <a:pt x="90409" y="-875"/>
                  </a:cubicBezTo>
                  <a:cubicBezTo>
                    <a:pt x="101843" y="1666"/>
                    <a:pt x="112006" y="9290"/>
                    <a:pt x="112006" y="15643"/>
                  </a:cubicBezTo>
                  <a:cubicBezTo>
                    <a:pt x="112006" y="23267"/>
                    <a:pt x="119628" y="47408"/>
                    <a:pt x="129791" y="69008"/>
                  </a:cubicBezTo>
                  <a:cubicBezTo>
                    <a:pt x="151388" y="121102"/>
                    <a:pt x="139954" y="154138"/>
                    <a:pt x="104383" y="145244"/>
                  </a:cubicBezTo>
                  <a:cubicBezTo>
                    <a:pt x="89139" y="141432"/>
                    <a:pt x="76435" y="145244"/>
                    <a:pt x="71353" y="156679"/>
                  </a:cubicBezTo>
                  <a:cubicBezTo>
                    <a:pt x="65001" y="175738"/>
                    <a:pt x="43404" y="180820"/>
                    <a:pt x="40863" y="16557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40CEF2B-1311-CE11-E415-252CCFDA4E08}"/>
                </a:ext>
              </a:extLst>
            </p:cNvPr>
            <p:cNvSpPr/>
            <p:nvPr/>
          </p:nvSpPr>
          <p:spPr>
            <a:xfrm flipV="1">
              <a:off x="4304739" y="4731360"/>
              <a:ext cx="25407" cy="38117"/>
            </a:xfrm>
            <a:custGeom>
              <a:avLst/>
              <a:gdLst>
                <a:gd name="connsiteX0" fmla="*/ -2340 w 25407"/>
                <a:gd name="connsiteY0" fmla="*/ 17804 h 38117"/>
                <a:gd name="connsiteX1" fmla="*/ 10364 w 25407"/>
                <a:gd name="connsiteY1" fmla="*/ -1255 h 38117"/>
                <a:gd name="connsiteX2" fmla="*/ 23068 w 25407"/>
                <a:gd name="connsiteY2" fmla="*/ 17804 h 38117"/>
                <a:gd name="connsiteX3" fmla="*/ 10364 w 25407"/>
                <a:gd name="connsiteY3" fmla="*/ 36863 h 38117"/>
                <a:gd name="connsiteX4" fmla="*/ -2340 w 25407"/>
                <a:gd name="connsiteY4" fmla="*/ 17804 h 3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7" h="38117">
                  <a:moveTo>
                    <a:pt x="-2340" y="17804"/>
                  </a:moveTo>
                  <a:cubicBezTo>
                    <a:pt x="-2340" y="7640"/>
                    <a:pt x="4012" y="-1255"/>
                    <a:pt x="10364" y="-1255"/>
                  </a:cubicBezTo>
                  <a:cubicBezTo>
                    <a:pt x="17986" y="-1255"/>
                    <a:pt x="23068" y="7640"/>
                    <a:pt x="23068" y="17804"/>
                  </a:cubicBezTo>
                  <a:cubicBezTo>
                    <a:pt x="23068" y="27969"/>
                    <a:pt x="17986" y="36863"/>
                    <a:pt x="10364" y="36863"/>
                  </a:cubicBezTo>
                  <a:cubicBezTo>
                    <a:pt x="4012" y="36863"/>
                    <a:pt x="-2340" y="27969"/>
                    <a:pt x="-2340" y="1780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B31A12EE-C6B4-C41D-010E-E168C3595742}"/>
                </a:ext>
              </a:extLst>
            </p:cNvPr>
            <p:cNvSpPr/>
            <p:nvPr/>
          </p:nvSpPr>
          <p:spPr>
            <a:xfrm flipV="1">
              <a:off x="4613511" y="4731360"/>
              <a:ext cx="141451" cy="43200"/>
            </a:xfrm>
            <a:custGeom>
              <a:avLst/>
              <a:gdLst>
                <a:gd name="connsiteX0" fmla="*/ -124 w 141451"/>
                <a:gd name="connsiteY0" fmla="*/ 30513 h 43200"/>
                <a:gd name="connsiteX1" fmla="*/ 36718 w 141451"/>
                <a:gd name="connsiteY1" fmla="*/ 11454 h 43200"/>
                <a:gd name="connsiteX2" fmla="*/ 57044 w 141451"/>
                <a:gd name="connsiteY2" fmla="*/ 6371 h 43200"/>
                <a:gd name="connsiteX3" fmla="*/ 95156 w 141451"/>
                <a:gd name="connsiteY3" fmla="*/ 6371 h 43200"/>
                <a:gd name="connsiteX4" fmla="*/ 114212 w 141451"/>
                <a:gd name="connsiteY4" fmla="*/ 39407 h 43200"/>
                <a:gd name="connsiteX5" fmla="*/ 82452 w 141451"/>
                <a:gd name="connsiteY5" fmla="*/ 27971 h 43200"/>
                <a:gd name="connsiteX6" fmla="*/ 68478 w 141451"/>
                <a:gd name="connsiteY6" fmla="*/ 16536 h 43200"/>
                <a:gd name="connsiteX7" fmla="*/ 63396 w 141451"/>
                <a:gd name="connsiteY7" fmla="*/ 29242 h 43200"/>
                <a:gd name="connsiteX8" fmla="*/ 39259 w 141451"/>
                <a:gd name="connsiteY8" fmla="*/ 41948 h 43200"/>
                <a:gd name="connsiteX9" fmla="*/ -124 w 141451"/>
                <a:gd name="connsiteY9" fmla="*/ 30513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451" h="43200">
                  <a:moveTo>
                    <a:pt x="-124" y="30513"/>
                  </a:moveTo>
                  <a:cubicBezTo>
                    <a:pt x="-10287" y="13995"/>
                    <a:pt x="12580" y="2559"/>
                    <a:pt x="36718" y="11454"/>
                  </a:cubicBezTo>
                  <a:cubicBezTo>
                    <a:pt x="48151" y="15265"/>
                    <a:pt x="57044" y="12724"/>
                    <a:pt x="57044" y="6371"/>
                  </a:cubicBezTo>
                  <a:cubicBezTo>
                    <a:pt x="57044" y="-3793"/>
                    <a:pt x="68478" y="-3793"/>
                    <a:pt x="95156" y="6371"/>
                  </a:cubicBezTo>
                  <a:cubicBezTo>
                    <a:pt x="144702" y="22889"/>
                    <a:pt x="153594" y="39407"/>
                    <a:pt x="114212" y="39407"/>
                  </a:cubicBezTo>
                  <a:cubicBezTo>
                    <a:pt x="96426" y="39407"/>
                    <a:pt x="82452" y="34324"/>
                    <a:pt x="82452" y="27971"/>
                  </a:cubicBezTo>
                  <a:cubicBezTo>
                    <a:pt x="82452" y="21618"/>
                    <a:pt x="76100" y="16536"/>
                    <a:pt x="68478" y="16536"/>
                  </a:cubicBezTo>
                  <a:cubicBezTo>
                    <a:pt x="62126" y="16536"/>
                    <a:pt x="59585" y="22889"/>
                    <a:pt x="63396" y="29242"/>
                  </a:cubicBezTo>
                  <a:cubicBezTo>
                    <a:pt x="67207" y="36866"/>
                    <a:pt x="57044" y="41948"/>
                    <a:pt x="39259" y="41948"/>
                  </a:cubicBezTo>
                  <a:cubicBezTo>
                    <a:pt x="21473" y="41948"/>
                    <a:pt x="4958" y="36866"/>
                    <a:pt x="-124" y="3051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529D771-FEC3-C47D-8D55-0B5F902AAFBC}"/>
                </a:ext>
              </a:extLst>
            </p:cNvPr>
            <p:cNvSpPr/>
            <p:nvPr/>
          </p:nvSpPr>
          <p:spPr>
            <a:xfrm flipV="1">
              <a:off x="4792007" y="4733265"/>
              <a:ext cx="59002" cy="30970"/>
            </a:xfrm>
            <a:custGeom>
              <a:avLst/>
              <a:gdLst>
                <a:gd name="connsiteX0" fmla="*/ 13112 w 59002"/>
                <a:gd name="connsiteY0" fmla="*/ 20185 h 30970"/>
                <a:gd name="connsiteX1" fmla="*/ 1679 w 59002"/>
                <a:gd name="connsiteY1" fmla="*/ 2397 h 30970"/>
                <a:gd name="connsiteX2" fmla="*/ 56306 w 59002"/>
                <a:gd name="connsiteY2" fmla="*/ 20185 h 30970"/>
                <a:gd name="connsiteX3" fmla="*/ 13112 w 59002"/>
                <a:gd name="connsiteY3" fmla="*/ 20185 h 3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02" h="30970">
                  <a:moveTo>
                    <a:pt x="13112" y="20185"/>
                  </a:moveTo>
                  <a:cubicBezTo>
                    <a:pt x="-2132" y="13832"/>
                    <a:pt x="-7214" y="7479"/>
                    <a:pt x="1679" y="2397"/>
                  </a:cubicBezTo>
                  <a:cubicBezTo>
                    <a:pt x="18194" y="-7768"/>
                    <a:pt x="56306" y="4938"/>
                    <a:pt x="56306" y="20185"/>
                  </a:cubicBezTo>
                  <a:cubicBezTo>
                    <a:pt x="56306" y="32891"/>
                    <a:pt x="46143" y="32891"/>
                    <a:pt x="13112" y="2018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7A0AF69F-C07B-E415-702E-394E4540A4D6}"/>
                </a:ext>
              </a:extLst>
            </p:cNvPr>
            <p:cNvSpPr/>
            <p:nvPr/>
          </p:nvSpPr>
          <p:spPr>
            <a:xfrm flipV="1">
              <a:off x="4546115" y="4807595"/>
              <a:ext cx="25407" cy="20849"/>
            </a:xfrm>
            <a:custGeom>
              <a:avLst/>
              <a:gdLst>
                <a:gd name="connsiteX0" fmla="*/ -2511 w 25407"/>
                <a:gd name="connsiteY0" fmla="*/ 5677 h 20849"/>
                <a:gd name="connsiteX1" fmla="*/ 10193 w 25407"/>
                <a:gd name="connsiteY1" fmla="*/ 595 h 20849"/>
                <a:gd name="connsiteX2" fmla="*/ 22897 w 25407"/>
                <a:gd name="connsiteY2" fmla="*/ 14572 h 20849"/>
                <a:gd name="connsiteX3" fmla="*/ 10193 w 25407"/>
                <a:gd name="connsiteY3" fmla="*/ 19654 h 20849"/>
                <a:gd name="connsiteX4" fmla="*/ -2511 w 25407"/>
                <a:gd name="connsiteY4" fmla="*/ 5677 h 2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7" h="20849">
                  <a:moveTo>
                    <a:pt x="-2511" y="5677"/>
                  </a:moveTo>
                  <a:cubicBezTo>
                    <a:pt x="-2511" y="-676"/>
                    <a:pt x="3841" y="-3217"/>
                    <a:pt x="10193" y="595"/>
                  </a:cubicBezTo>
                  <a:cubicBezTo>
                    <a:pt x="17815" y="4407"/>
                    <a:pt x="22897" y="10760"/>
                    <a:pt x="22897" y="14572"/>
                  </a:cubicBezTo>
                  <a:cubicBezTo>
                    <a:pt x="22897" y="17113"/>
                    <a:pt x="17815" y="19654"/>
                    <a:pt x="10193" y="19654"/>
                  </a:cubicBezTo>
                  <a:cubicBezTo>
                    <a:pt x="3841" y="19654"/>
                    <a:pt x="-2511" y="13301"/>
                    <a:pt x="-2511" y="567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DD454D37-ADC8-8FF6-D39A-D4B6AF3BC91A}"/>
                </a:ext>
              </a:extLst>
            </p:cNvPr>
            <p:cNvSpPr/>
            <p:nvPr/>
          </p:nvSpPr>
          <p:spPr>
            <a:xfrm flipV="1">
              <a:off x="4622339" y="4807595"/>
              <a:ext cx="33025" cy="25411"/>
            </a:xfrm>
            <a:custGeom>
              <a:avLst/>
              <a:gdLst>
                <a:gd name="connsiteX0" fmla="*/ -2568 w 33025"/>
                <a:gd name="connsiteY0" fmla="*/ 11512 h 25411"/>
                <a:gd name="connsiteX1" fmla="*/ 8866 w 33025"/>
                <a:gd name="connsiteY1" fmla="*/ -1194 h 25411"/>
                <a:gd name="connsiteX2" fmla="*/ 29192 w 33025"/>
                <a:gd name="connsiteY2" fmla="*/ 11512 h 25411"/>
                <a:gd name="connsiteX3" fmla="*/ 17759 w 33025"/>
                <a:gd name="connsiteY3" fmla="*/ 24218 h 25411"/>
                <a:gd name="connsiteX4" fmla="*/ -2568 w 33025"/>
                <a:gd name="connsiteY4" fmla="*/ 11512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5" h="25411">
                  <a:moveTo>
                    <a:pt x="-2568" y="11512"/>
                  </a:moveTo>
                  <a:cubicBezTo>
                    <a:pt x="-2568" y="5159"/>
                    <a:pt x="2514" y="-1194"/>
                    <a:pt x="8866" y="-1194"/>
                  </a:cubicBezTo>
                  <a:cubicBezTo>
                    <a:pt x="16488" y="-1194"/>
                    <a:pt x="25381" y="5159"/>
                    <a:pt x="29192" y="11512"/>
                  </a:cubicBezTo>
                  <a:cubicBezTo>
                    <a:pt x="33003" y="19136"/>
                    <a:pt x="27922" y="24218"/>
                    <a:pt x="17759" y="24218"/>
                  </a:cubicBezTo>
                  <a:cubicBezTo>
                    <a:pt x="6325" y="24218"/>
                    <a:pt x="-2568" y="19136"/>
                    <a:pt x="-2568" y="1151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33842A4-25D2-717F-E651-1B30A99D5115}"/>
                </a:ext>
              </a:extLst>
            </p:cNvPr>
            <p:cNvSpPr/>
            <p:nvPr/>
          </p:nvSpPr>
          <p:spPr>
            <a:xfrm flipV="1">
              <a:off x="4685858" y="4811397"/>
              <a:ext cx="114335" cy="70133"/>
            </a:xfrm>
            <a:custGeom>
              <a:avLst/>
              <a:gdLst>
                <a:gd name="connsiteX0" fmla="*/ -2642 w 114335"/>
                <a:gd name="connsiteY0" fmla="*/ 57517 h 70133"/>
                <a:gd name="connsiteX1" fmla="*/ 64690 w 114335"/>
                <a:gd name="connsiteY1" fmla="*/ -931 h 70133"/>
                <a:gd name="connsiteX2" fmla="*/ 98990 w 114335"/>
                <a:gd name="connsiteY2" fmla="*/ 9234 h 70133"/>
                <a:gd name="connsiteX3" fmla="*/ 83745 w 114335"/>
                <a:gd name="connsiteY3" fmla="*/ 14317 h 70133"/>
                <a:gd name="connsiteX4" fmla="*/ 78664 w 114335"/>
                <a:gd name="connsiteY4" fmla="*/ 19399 h 70133"/>
                <a:gd name="connsiteX5" fmla="*/ 64690 w 114335"/>
                <a:gd name="connsiteY5" fmla="*/ 38458 h 70133"/>
                <a:gd name="connsiteX6" fmla="*/ 77394 w 114335"/>
                <a:gd name="connsiteY6" fmla="*/ 39728 h 70133"/>
                <a:gd name="connsiteX7" fmla="*/ 111694 w 114335"/>
                <a:gd name="connsiteY7" fmla="*/ 44811 h 70133"/>
                <a:gd name="connsiteX8" fmla="*/ 64690 w 114335"/>
                <a:gd name="connsiteY8" fmla="*/ 57517 h 70133"/>
                <a:gd name="connsiteX9" fmla="*/ 7522 w 114335"/>
                <a:gd name="connsiteY9" fmla="*/ 67682 h 70133"/>
                <a:gd name="connsiteX10" fmla="*/ -2642 w 114335"/>
                <a:gd name="connsiteY10" fmla="*/ 57517 h 7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35" h="70133">
                  <a:moveTo>
                    <a:pt x="-2642" y="57517"/>
                  </a:moveTo>
                  <a:cubicBezTo>
                    <a:pt x="-1371" y="28293"/>
                    <a:pt x="27848" y="2881"/>
                    <a:pt x="64690" y="-931"/>
                  </a:cubicBezTo>
                  <a:cubicBezTo>
                    <a:pt x="83745" y="-2201"/>
                    <a:pt x="98990" y="1611"/>
                    <a:pt x="98990" y="9234"/>
                  </a:cubicBezTo>
                  <a:cubicBezTo>
                    <a:pt x="98990" y="16858"/>
                    <a:pt x="92638" y="19399"/>
                    <a:pt x="83745" y="14317"/>
                  </a:cubicBezTo>
                  <a:cubicBezTo>
                    <a:pt x="76123" y="9234"/>
                    <a:pt x="73582" y="10505"/>
                    <a:pt x="78664" y="19399"/>
                  </a:cubicBezTo>
                  <a:cubicBezTo>
                    <a:pt x="82475" y="27023"/>
                    <a:pt x="76123" y="35917"/>
                    <a:pt x="64690" y="38458"/>
                  </a:cubicBezTo>
                  <a:cubicBezTo>
                    <a:pt x="51986" y="40999"/>
                    <a:pt x="57067" y="42270"/>
                    <a:pt x="77394" y="39728"/>
                  </a:cubicBezTo>
                  <a:cubicBezTo>
                    <a:pt x="96449" y="37187"/>
                    <a:pt x="111694" y="39728"/>
                    <a:pt x="111694" y="44811"/>
                  </a:cubicBezTo>
                  <a:cubicBezTo>
                    <a:pt x="111694" y="49893"/>
                    <a:pt x="91368" y="56246"/>
                    <a:pt x="64690" y="57517"/>
                  </a:cubicBezTo>
                  <a:cubicBezTo>
                    <a:pt x="39282" y="60058"/>
                    <a:pt x="13874" y="63870"/>
                    <a:pt x="7522" y="67682"/>
                  </a:cubicBezTo>
                  <a:cubicBezTo>
                    <a:pt x="2440" y="71493"/>
                    <a:pt x="-2642" y="66411"/>
                    <a:pt x="-2642" y="5751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9C0EC87-948A-95C3-82F1-50E940F29F67}"/>
                </a:ext>
              </a:extLst>
            </p:cNvPr>
            <p:cNvSpPr/>
            <p:nvPr/>
          </p:nvSpPr>
          <p:spPr>
            <a:xfrm flipV="1">
              <a:off x="4304739" y="4820566"/>
              <a:ext cx="20806" cy="32766"/>
            </a:xfrm>
            <a:custGeom>
              <a:avLst/>
              <a:gdLst>
                <a:gd name="connsiteX0" fmla="*/ -2338 w 20806"/>
                <a:gd name="connsiteY0" fmla="*/ 11521 h 32766"/>
                <a:gd name="connsiteX1" fmla="*/ 10366 w 20806"/>
                <a:gd name="connsiteY1" fmla="*/ 86 h 32766"/>
                <a:gd name="connsiteX2" fmla="*/ 16718 w 20806"/>
                <a:gd name="connsiteY2" fmla="*/ 20416 h 32766"/>
                <a:gd name="connsiteX3" fmla="*/ -2338 w 20806"/>
                <a:gd name="connsiteY3" fmla="*/ 11521 h 3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06" h="32766">
                  <a:moveTo>
                    <a:pt x="-2338" y="11521"/>
                  </a:moveTo>
                  <a:cubicBezTo>
                    <a:pt x="-2338" y="1357"/>
                    <a:pt x="4014" y="-3726"/>
                    <a:pt x="10366" y="86"/>
                  </a:cubicBezTo>
                  <a:cubicBezTo>
                    <a:pt x="17988" y="5168"/>
                    <a:pt x="20529" y="14063"/>
                    <a:pt x="16718" y="20416"/>
                  </a:cubicBezTo>
                  <a:cubicBezTo>
                    <a:pt x="5284" y="38204"/>
                    <a:pt x="-2338" y="34392"/>
                    <a:pt x="-2338" y="1152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08FE8E8-B5B1-5621-6035-9C5B44830D83}"/>
                </a:ext>
              </a:extLst>
            </p:cNvPr>
            <p:cNvSpPr/>
            <p:nvPr/>
          </p:nvSpPr>
          <p:spPr>
            <a:xfrm flipV="1">
              <a:off x="4380963" y="4845713"/>
              <a:ext cx="19576" cy="38117"/>
            </a:xfrm>
            <a:custGeom>
              <a:avLst/>
              <a:gdLst>
                <a:gd name="connsiteX0" fmla="*/ -2392 w 19576"/>
                <a:gd name="connsiteY0" fmla="*/ 17903 h 38117"/>
                <a:gd name="connsiteX1" fmla="*/ 2690 w 19576"/>
                <a:gd name="connsiteY1" fmla="*/ -1156 h 38117"/>
                <a:gd name="connsiteX2" fmla="*/ 15394 w 19576"/>
                <a:gd name="connsiteY2" fmla="*/ 17903 h 38117"/>
                <a:gd name="connsiteX3" fmla="*/ 10312 w 19576"/>
                <a:gd name="connsiteY3" fmla="*/ 36962 h 38117"/>
                <a:gd name="connsiteX4" fmla="*/ -2392 w 19576"/>
                <a:gd name="connsiteY4" fmla="*/ 17903 h 3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6" h="38117">
                  <a:moveTo>
                    <a:pt x="-2392" y="17903"/>
                  </a:moveTo>
                  <a:cubicBezTo>
                    <a:pt x="-2392" y="7739"/>
                    <a:pt x="149" y="-1156"/>
                    <a:pt x="2690" y="-1156"/>
                  </a:cubicBezTo>
                  <a:cubicBezTo>
                    <a:pt x="5230" y="-1156"/>
                    <a:pt x="10312" y="7739"/>
                    <a:pt x="15394" y="17903"/>
                  </a:cubicBezTo>
                  <a:cubicBezTo>
                    <a:pt x="19205" y="28068"/>
                    <a:pt x="16664" y="36962"/>
                    <a:pt x="10312" y="36962"/>
                  </a:cubicBezTo>
                  <a:cubicBezTo>
                    <a:pt x="2690" y="36962"/>
                    <a:pt x="-2392" y="28068"/>
                    <a:pt x="-2392" y="1790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6923CC70-48CF-DB7A-A454-D759FCE1C005}"/>
                </a:ext>
              </a:extLst>
            </p:cNvPr>
            <p:cNvSpPr/>
            <p:nvPr/>
          </p:nvSpPr>
          <p:spPr>
            <a:xfrm flipV="1">
              <a:off x="4523245" y="4891947"/>
              <a:ext cx="85455" cy="110165"/>
            </a:xfrm>
            <a:custGeom>
              <a:avLst/>
              <a:gdLst>
                <a:gd name="connsiteX0" fmla="*/ 54655 w 85455"/>
                <a:gd name="connsiteY0" fmla="*/ 89244 h 110165"/>
                <a:gd name="connsiteX1" fmla="*/ 17813 w 85455"/>
                <a:gd name="connsiteY1" fmla="*/ 73997 h 110165"/>
                <a:gd name="connsiteX2" fmla="*/ 12732 w 85455"/>
                <a:gd name="connsiteY2" fmla="*/ 67644 h 110165"/>
                <a:gd name="connsiteX3" fmla="*/ 7650 w 85455"/>
                <a:gd name="connsiteY3" fmla="*/ 34608 h 110165"/>
                <a:gd name="connsiteX4" fmla="*/ 34329 w 85455"/>
                <a:gd name="connsiteY4" fmla="*/ 10467 h 110165"/>
                <a:gd name="connsiteX5" fmla="*/ 50844 w 85455"/>
                <a:gd name="connsiteY5" fmla="*/ 43502 h 110165"/>
                <a:gd name="connsiteX6" fmla="*/ 66088 w 85455"/>
                <a:gd name="connsiteY6" fmla="*/ 80350 h 110165"/>
                <a:gd name="connsiteX7" fmla="*/ 54655 w 85455"/>
                <a:gd name="connsiteY7" fmla="*/ 89244 h 110165"/>
                <a:gd name="connsiteX8" fmla="*/ 45762 w 85455"/>
                <a:gd name="connsiteY8" fmla="*/ 35879 h 110165"/>
                <a:gd name="connsiteX9" fmla="*/ 25436 w 85455"/>
                <a:gd name="connsiteY9" fmla="*/ 23173 h 110165"/>
                <a:gd name="connsiteX10" fmla="*/ 14002 w 85455"/>
                <a:gd name="connsiteY10" fmla="*/ 28255 h 110165"/>
                <a:gd name="connsiteX11" fmla="*/ 45762 w 85455"/>
                <a:gd name="connsiteY11" fmla="*/ 35879 h 11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455" h="110165">
                  <a:moveTo>
                    <a:pt x="54655" y="89244"/>
                  </a:moveTo>
                  <a:cubicBezTo>
                    <a:pt x="41951" y="76538"/>
                    <a:pt x="25436" y="68914"/>
                    <a:pt x="17813" y="73997"/>
                  </a:cubicBezTo>
                  <a:cubicBezTo>
                    <a:pt x="8921" y="79079"/>
                    <a:pt x="7650" y="77809"/>
                    <a:pt x="12732" y="67644"/>
                  </a:cubicBezTo>
                  <a:cubicBezTo>
                    <a:pt x="17813" y="60020"/>
                    <a:pt x="15273" y="44773"/>
                    <a:pt x="7650" y="34608"/>
                  </a:cubicBezTo>
                  <a:cubicBezTo>
                    <a:pt x="-16487" y="5385"/>
                    <a:pt x="6380" y="-14945"/>
                    <a:pt x="34329" y="10467"/>
                  </a:cubicBezTo>
                  <a:cubicBezTo>
                    <a:pt x="47033" y="21902"/>
                    <a:pt x="54655" y="37149"/>
                    <a:pt x="50844" y="43502"/>
                  </a:cubicBezTo>
                  <a:cubicBezTo>
                    <a:pt x="47033" y="49855"/>
                    <a:pt x="53385" y="66373"/>
                    <a:pt x="66088" y="80350"/>
                  </a:cubicBezTo>
                  <a:cubicBezTo>
                    <a:pt x="94037" y="112115"/>
                    <a:pt x="85144" y="121009"/>
                    <a:pt x="54655" y="89244"/>
                  </a:cubicBezTo>
                  <a:close/>
                  <a:moveTo>
                    <a:pt x="45762" y="35879"/>
                  </a:moveTo>
                  <a:cubicBezTo>
                    <a:pt x="45762" y="33338"/>
                    <a:pt x="36869" y="26985"/>
                    <a:pt x="25436" y="23173"/>
                  </a:cubicBezTo>
                  <a:cubicBezTo>
                    <a:pt x="15273" y="19361"/>
                    <a:pt x="10191" y="20632"/>
                    <a:pt x="14002" y="28255"/>
                  </a:cubicBezTo>
                  <a:cubicBezTo>
                    <a:pt x="21625" y="40961"/>
                    <a:pt x="45762" y="46044"/>
                    <a:pt x="45762" y="3587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8C1CC06-E95C-C3BB-3F53-DABFC6C11454}"/>
                </a:ext>
              </a:extLst>
            </p:cNvPr>
            <p:cNvSpPr/>
            <p:nvPr/>
          </p:nvSpPr>
          <p:spPr>
            <a:xfrm flipV="1">
              <a:off x="4342851" y="4910030"/>
              <a:ext cx="19218" cy="45128"/>
            </a:xfrm>
            <a:custGeom>
              <a:avLst/>
              <a:gdLst>
                <a:gd name="connsiteX0" fmla="*/ -2365 w 19218"/>
                <a:gd name="connsiteY0" fmla="*/ 18136 h 45128"/>
                <a:gd name="connsiteX1" fmla="*/ 10339 w 19218"/>
                <a:gd name="connsiteY1" fmla="*/ 348 h 45128"/>
                <a:gd name="connsiteX2" fmla="*/ 14150 w 19218"/>
                <a:gd name="connsiteY2" fmla="*/ 25760 h 45128"/>
                <a:gd name="connsiteX3" fmla="*/ -2365 w 19218"/>
                <a:gd name="connsiteY3" fmla="*/ 18136 h 45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18" h="45128">
                  <a:moveTo>
                    <a:pt x="-2365" y="18136"/>
                  </a:moveTo>
                  <a:cubicBezTo>
                    <a:pt x="-2365" y="4160"/>
                    <a:pt x="2717" y="-4734"/>
                    <a:pt x="10339" y="348"/>
                  </a:cubicBezTo>
                  <a:cubicBezTo>
                    <a:pt x="16691" y="4160"/>
                    <a:pt x="19232" y="15595"/>
                    <a:pt x="14150" y="25760"/>
                  </a:cubicBezTo>
                  <a:cubicBezTo>
                    <a:pt x="5258" y="52442"/>
                    <a:pt x="-2365" y="49901"/>
                    <a:pt x="-2365" y="1813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3E2B1CD1-7134-FA21-24C2-37B9F55F0A2E}"/>
                </a:ext>
              </a:extLst>
            </p:cNvPr>
            <p:cNvSpPr/>
            <p:nvPr/>
          </p:nvSpPr>
          <p:spPr>
            <a:xfrm flipV="1">
              <a:off x="4597892" y="4936213"/>
              <a:ext cx="57221" cy="32595"/>
            </a:xfrm>
            <a:custGeom>
              <a:avLst/>
              <a:gdLst>
                <a:gd name="connsiteX0" fmla="*/ 15536 w 57221"/>
                <a:gd name="connsiteY0" fmla="*/ 20368 h 32595"/>
                <a:gd name="connsiteX1" fmla="*/ -979 w 57221"/>
                <a:gd name="connsiteY1" fmla="*/ 8933 h 32595"/>
                <a:gd name="connsiteX2" fmla="*/ 25699 w 57221"/>
                <a:gd name="connsiteY2" fmla="*/ 39 h 32595"/>
                <a:gd name="connsiteX3" fmla="*/ 51107 w 57221"/>
                <a:gd name="connsiteY3" fmla="*/ 12745 h 32595"/>
                <a:gd name="connsiteX4" fmla="*/ 15536 w 57221"/>
                <a:gd name="connsiteY4" fmla="*/ 20368 h 3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21" h="32595">
                  <a:moveTo>
                    <a:pt x="15536" y="20368"/>
                  </a:moveTo>
                  <a:cubicBezTo>
                    <a:pt x="1561" y="14015"/>
                    <a:pt x="-6061" y="8933"/>
                    <a:pt x="-979" y="8933"/>
                  </a:cubicBezTo>
                  <a:cubicBezTo>
                    <a:pt x="2832" y="7662"/>
                    <a:pt x="15536" y="3850"/>
                    <a:pt x="25699" y="39"/>
                  </a:cubicBezTo>
                  <a:cubicBezTo>
                    <a:pt x="35862" y="-3773"/>
                    <a:pt x="47296" y="2580"/>
                    <a:pt x="51107" y="12745"/>
                  </a:cubicBezTo>
                  <a:cubicBezTo>
                    <a:pt x="60000" y="35615"/>
                    <a:pt x="53648" y="36886"/>
                    <a:pt x="15536" y="2036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39C5BEBA-615A-A847-53D1-B69F8E51BC21}"/>
                </a:ext>
              </a:extLst>
            </p:cNvPr>
            <p:cNvSpPr/>
            <p:nvPr/>
          </p:nvSpPr>
          <p:spPr>
            <a:xfrm flipV="1">
              <a:off x="4715078" y="4948060"/>
              <a:ext cx="17388" cy="31061"/>
            </a:xfrm>
            <a:custGeom>
              <a:avLst/>
              <a:gdLst>
                <a:gd name="connsiteX0" fmla="*/ -2628 w 17388"/>
                <a:gd name="connsiteY0" fmla="*/ 11631 h 31061"/>
                <a:gd name="connsiteX1" fmla="*/ 8806 w 17388"/>
                <a:gd name="connsiteY1" fmla="*/ 196 h 31061"/>
                <a:gd name="connsiteX2" fmla="*/ 12617 w 17388"/>
                <a:gd name="connsiteY2" fmla="*/ 19255 h 31061"/>
                <a:gd name="connsiteX3" fmla="*/ -2628 w 17388"/>
                <a:gd name="connsiteY3" fmla="*/ 11631 h 3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88" h="31061">
                  <a:moveTo>
                    <a:pt x="-2628" y="11631"/>
                  </a:moveTo>
                  <a:cubicBezTo>
                    <a:pt x="-2628" y="1466"/>
                    <a:pt x="2454" y="-3616"/>
                    <a:pt x="8806" y="196"/>
                  </a:cubicBezTo>
                  <a:cubicBezTo>
                    <a:pt x="15158" y="4007"/>
                    <a:pt x="16428" y="12902"/>
                    <a:pt x="12617" y="19255"/>
                  </a:cubicBezTo>
                  <a:cubicBezTo>
                    <a:pt x="1183" y="35772"/>
                    <a:pt x="-2628" y="33231"/>
                    <a:pt x="-2628" y="1163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25FBB56-950F-CD3F-37D4-A817F3B9BB8C}"/>
                </a:ext>
              </a:extLst>
            </p:cNvPr>
            <p:cNvSpPr/>
            <p:nvPr/>
          </p:nvSpPr>
          <p:spPr>
            <a:xfrm flipV="1">
              <a:off x="4610016" y="4998293"/>
              <a:ext cx="37730" cy="32060"/>
            </a:xfrm>
            <a:custGeom>
              <a:avLst/>
              <a:gdLst>
                <a:gd name="connsiteX0" fmla="*/ 5951 w 37730"/>
                <a:gd name="connsiteY0" fmla="*/ 22249 h 32060"/>
                <a:gd name="connsiteX1" fmla="*/ 16114 w 37730"/>
                <a:gd name="connsiteY1" fmla="*/ 648 h 32060"/>
                <a:gd name="connsiteX2" fmla="*/ 35170 w 37730"/>
                <a:gd name="connsiteY2" fmla="*/ 19707 h 32060"/>
                <a:gd name="connsiteX3" fmla="*/ 5951 w 37730"/>
                <a:gd name="connsiteY3" fmla="*/ 22249 h 3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30" h="32060">
                  <a:moveTo>
                    <a:pt x="5951" y="22249"/>
                  </a:moveTo>
                  <a:cubicBezTo>
                    <a:pt x="-9294" y="7001"/>
                    <a:pt x="-2942" y="-5705"/>
                    <a:pt x="16114" y="648"/>
                  </a:cubicBezTo>
                  <a:cubicBezTo>
                    <a:pt x="26278" y="5731"/>
                    <a:pt x="35170" y="13354"/>
                    <a:pt x="35170" y="19707"/>
                  </a:cubicBezTo>
                  <a:cubicBezTo>
                    <a:pt x="35170" y="33684"/>
                    <a:pt x="17385" y="34955"/>
                    <a:pt x="5951" y="2224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74F25C36-DFA3-A99A-BE71-EDEE70ECEA4C}"/>
                </a:ext>
              </a:extLst>
            </p:cNvPr>
            <p:cNvSpPr/>
            <p:nvPr/>
          </p:nvSpPr>
          <p:spPr>
            <a:xfrm flipV="1">
              <a:off x="4711266" y="4998185"/>
              <a:ext cx="20846" cy="25411"/>
            </a:xfrm>
            <a:custGeom>
              <a:avLst/>
              <a:gdLst>
                <a:gd name="connsiteX0" fmla="*/ -2626 w 20846"/>
                <a:gd name="connsiteY0" fmla="*/ 11677 h 25411"/>
                <a:gd name="connsiteX1" fmla="*/ 11348 w 20846"/>
                <a:gd name="connsiteY1" fmla="*/ -1029 h 25411"/>
                <a:gd name="connsiteX2" fmla="*/ 16430 w 20846"/>
                <a:gd name="connsiteY2" fmla="*/ 11677 h 25411"/>
                <a:gd name="connsiteX3" fmla="*/ 2455 w 20846"/>
                <a:gd name="connsiteY3" fmla="*/ 24383 h 25411"/>
                <a:gd name="connsiteX4" fmla="*/ -2626 w 20846"/>
                <a:gd name="connsiteY4" fmla="*/ 11677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-2626" y="11677"/>
                  </a:moveTo>
                  <a:cubicBezTo>
                    <a:pt x="-2626" y="5324"/>
                    <a:pt x="3726" y="-1029"/>
                    <a:pt x="11348" y="-1029"/>
                  </a:cubicBezTo>
                  <a:cubicBezTo>
                    <a:pt x="17700" y="-1029"/>
                    <a:pt x="20241" y="5324"/>
                    <a:pt x="16430" y="11677"/>
                  </a:cubicBezTo>
                  <a:cubicBezTo>
                    <a:pt x="12618" y="19301"/>
                    <a:pt x="6266" y="24383"/>
                    <a:pt x="2455" y="24383"/>
                  </a:cubicBezTo>
                  <a:cubicBezTo>
                    <a:pt x="-86" y="24383"/>
                    <a:pt x="-2626" y="19301"/>
                    <a:pt x="-2626" y="1167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F8D63CBE-514F-3915-9B98-0A53B5110A23}"/>
                </a:ext>
              </a:extLst>
            </p:cNvPr>
            <p:cNvSpPr/>
            <p:nvPr/>
          </p:nvSpPr>
          <p:spPr>
            <a:xfrm flipV="1">
              <a:off x="4408912" y="5029803"/>
              <a:ext cx="8257" cy="47017"/>
            </a:xfrm>
            <a:custGeom>
              <a:avLst/>
              <a:gdLst>
                <a:gd name="connsiteX0" fmla="*/ -2408 w 8257"/>
                <a:gd name="connsiteY0" fmla="*/ 20467 h 47017"/>
                <a:gd name="connsiteX1" fmla="*/ 3944 w 8257"/>
                <a:gd name="connsiteY1" fmla="*/ 5220 h 47017"/>
                <a:gd name="connsiteX2" fmla="*/ 3944 w 8257"/>
                <a:gd name="connsiteY2" fmla="*/ 43337 h 47017"/>
                <a:gd name="connsiteX3" fmla="*/ -2408 w 8257"/>
                <a:gd name="connsiteY3" fmla="*/ 20467 h 4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7" h="47017">
                  <a:moveTo>
                    <a:pt x="-2408" y="20467"/>
                  </a:moveTo>
                  <a:cubicBezTo>
                    <a:pt x="-2408" y="137"/>
                    <a:pt x="133" y="-7486"/>
                    <a:pt x="3944" y="5220"/>
                  </a:cubicBezTo>
                  <a:cubicBezTo>
                    <a:pt x="6485" y="16655"/>
                    <a:pt x="6485" y="34443"/>
                    <a:pt x="3944" y="43337"/>
                  </a:cubicBezTo>
                  <a:cubicBezTo>
                    <a:pt x="133" y="50961"/>
                    <a:pt x="-2408" y="42067"/>
                    <a:pt x="-2408" y="2046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2D610E90-B409-242D-38EA-FAFB904F869B}"/>
                </a:ext>
              </a:extLst>
            </p:cNvPr>
            <p:cNvSpPr/>
            <p:nvPr/>
          </p:nvSpPr>
          <p:spPr>
            <a:xfrm flipV="1">
              <a:off x="4613733" y="5023818"/>
              <a:ext cx="173757" cy="62282"/>
            </a:xfrm>
            <a:custGeom>
              <a:avLst/>
              <a:gdLst>
                <a:gd name="connsiteX0" fmla="*/ 139386 w 173757"/>
                <a:gd name="connsiteY0" fmla="*/ 50078 h 62282"/>
                <a:gd name="connsiteX1" fmla="*/ 59351 w 173757"/>
                <a:gd name="connsiteY1" fmla="*/ 34831 h 62282"/>
                <a:gd name="connsiteX2" fmla="*/ 86030 w 173757"/>
                <a:gd name="connsiteY2" fmla="*/ 525 h 62282"/>
                <a:gd name="connsiteX3" fmla="*/ 171146 w 173757"/>
                <a:gd name="connsiteY3" fmla="*/ 29748 h 62282"/>
                <a:gd name="connsiteX4" fmla="*/ 139386 w 173757"/>
                <a:gd name="connsiteY4" fmla="*/ 50078 h 6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57" h="62282">
                  <a:moveTo>
                    <a:pt x="139386" y="50078"/>
                  </a:moveTo>
                  <a:cubicBezTo>
                    <a:pt x="131764" y="42454"/>
                    <a:pt x="96193" y="36101"/>
                    <a:pt x="59351" y="34831"/>
                  </a:cubicBezTo>
                  <a:cubicBezTo>
                    <a:pt x="-35929" y="29748"/>
                    <a:pt x="-16873" y="5607"/>
                    <a:pt x="86030" y="525"/>
                  </a:cubicBezTo>
                  <a:cubicBezTo>
                    <a:pt x="169876" y="-3287"/>
                    <a:pt x="171146" y="-2017"/>
                    <a:pt x="171146" y="29748"/>
                  </a:cubicBezTo>
                  <a:cubicBezTo>
                    <a:pt x="171146" y="62784"/>
                    <a:pt x="159713" y="70407"/>
                    <a:pt x="139386" y="5007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A2303811-DBB3-905F-BFD8-73731CB92399}"/>
                </a:ext>
              </a:extLst>
            </p:cNvPr>
            <p:cNvSpPr/>
            <p:nvPr/>
          </p:nvSpPr>
          <p:spPr>
            <a:xfrm flipV="1">
              <a:off x="4458221" y="5036420"/>
              <a:ext cx="57804" cy="49144"/>
            </a:xfrm>
            <a:custGeom>
              <a:avLst/>
              <a:gdLst>
                <a:gd name="connsiteX0" fmla="*/ 11751 w 57804"/>
                <a:gd name="connsiteY0" fmla="*/ 33029 h 49144"/>
                <a:gd name="connsiteX1" fmla="*/ 24455 w 57804"/>
                <a:gd name="connsiteY1" fmla="*/ -6 h 49144"/>
                <a:gd name="connsiteX2" fmla="*/ 54944 w 57804"/>
                <a:gd name="connsiteY2" fmla="*/ 26676 h 49144"/>
                <a:gd name="connsiteX3" fmla="*/ 11751 w 57804"/>
                <a:gd name="connsiteY3" fmla="*/ 33029 h 4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04" h="49144">
                  <a:moveTo>
                    <a:pt x="11751" y="33029"/>
                  </a:moveTo>
                  <a:cubicBezTo>
                    <a:pt x="-11116" y="10158"/>
                    <a:pt x="-6035" y="-5089"/>
                    <a:pt x="24455" y="-6"/>
                  </a:cubicBezTo>
                  <a:cubicBezTo>
                    <a:pt x="38429" y="2535"/>
                    <a:pt x="52404" y="13970"/>
                    <a:pt x="54944" y="26676"/>
                  </a:cubicBezTo>
                  <a:cubicBezTo>
                    <a:pt x="58756" y="52088"/>
                    <a:pt x="34618" y="55900"/>
                    <a:pt x="11751" y="3302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A8B3D816-5AB6-BC0C-7E4B-E888DF972D26}"/>
                </a:ext>
              </a:extLst>
            </p:cNvPr>
            <p:cNvSpPr/>
            <p:nvPr/>
          </p:nvSpPr>
          <p:spPr>
            <a:xfrm flipV="1">
              <a:off x="4343406" y="5062574"/>
              <a:ext cx="45602" cy="49964"/>
            </a:xfrm>
            <a:custGeom>
              <a:avLst/>
              <a:gdLst>
                <a:gd name="connsiteX0" fmla="*/ 17397 w 45602"/>
                <a:gd name="connsiteY0" fmla="*/ 29532 h 49964"/>
                <a:gd name="connsiteX1" fmla="*/ 7234 w 45602"/>
                <a:gd name="connsiteY1" fmla="*/ -963 h 49964"/>
                <a:gd name="connsiteX2" fmla="*/ 32642 w 45602"/>
                <a:gd name="connsiteY2" fmla="*/ 24449 h 49964"/>
                <a:gd name="connsiteX3" fmla="*/ 17397 w 45602"/>
                <a:gd name="connsiteY3" fmla="*/ 29532 h 4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02" h="49964">
                  <a:moveTo>
                    <a:pt x="17397" y="29532"/>
                  </a:moveTo>
                  <a:cubicBezTo>
                    <a:pt x="-5470" y="7932"/>
                    <a:pt x="-8010" y="-963"/>
                    <a:pt x="7234" y="-963"/>
                  </a:cubicBezTo>
                  <a:cubicBezTo>
                    <a:pt x="12316" y="-963"/>
                    <a:pt x="23749" y="10473"/>
                    <a:pt x="32642" y="24449"/>
                  </a:cubicBezTo>
                  <a:cubicBezTo>
                    <a:pt x="51698" y="54944"/>
                    <a:pt x="44076" y="57485"/>
                    <a:pt x="17397" y="2953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BCE8825-4920-EFFC-63ED-2574CC34F4A5}"/>
                </a:ext>
              </a:extLst>
            </p:cNvPr>
            <p:cNvSpPr/>
            <p:nvPr/>
          </p:nvSpPr>
          <p:spPr>
            <a:xfrm flipV="1">
              <a:off x="4411472" y="5112538"/>
              <a:ext cx="27910" cy="25411"/>
            </a:xfrm>
            <a:custGeom>
              <a:avLst/>
              <a:gdLst>
                <a:gd name="connsiteX0" fmla="*/ -1165 w 27910"/>
                <a:gd name="connsiteY0" fmla="*/ 11776 h 25411"/>
                <a:gd name="connsiteX1" fmla="*/ 11539 w 27910"/>
                <a:gd name="connsiteY1" fmla="*/ -930 h 25411"/>
                <a:gd name="connsiteX2" fmla="*/ 24243 w 27910"/>
                <a:gd name="connsiteY2" fmla="*/ 11776 h 25411"/>
                <a:gd name="connsiteX3" fmla="*/ 11539 w 27910"/>
                <a:gd name="connsiteY3" fmla="*/ 24482 h 25411"/>
                <a:gd name="connsiteX4" fmla="*/ -1165 w 27910"/>
                <a:gd name="connsiteY4" fmla="*/ 11776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10" h="25411">
                  <a:moveTo>
                    <a:pt x="-1165" y="11776"/>
                  </a:moveTo>
                  <a:cubicBezTo>
                    <a:pt x="-4976" y="5423"/>
                    <a:pt x="105" y="-930"/>
                    <a:pt x="11539" y="-930"/>
                  </a:cubicBezTo>
                  <a:cubicBezTo>
                    <a:pt x="22972" y="-930"/>
                    <a:pt x="28054" y="5423"/>
                    <a:pt x="24243" y="11776"/>
                  </a:cubicBezTo>
                  <a:cubicBezTo>
                    <a:pt x="20431" y="19400"/>
                    <a:pt x="14080" y="24482"/>
                    <a:pt x="11539" y="24482"/>
                  </a:cubicBezTo>
                  <a:cubicBezTo>
                    <a:pt x="8998" y="24482"/>
                    <a:pt x="2646" y="19400"/>
                    <a:pt x="-1165" y="1177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07E3BF7-5EA7-34C4-2928-2C94DDEFD133}"/>
                </a:ext>
              </a:extLst>
            </p:cNvPr>
            <p:cNvSpPr/>
            <p:nvPr/>
          </p:nvSpPr>
          <p:spPr>
            <a:xfrm flipV="1">
              <a:off x="4432981" y="5139221"/>
              <a:ext cx="36909" cy="24141"/>
            </a:xfrm>
            <a:custGeom>
              <a:avLst/>
              <a:gdLst>
                <a:gd name="connsiteX0" fmla="*/ 9067 w 36909"/>
                <a:gd name="connsiteY0" fmla="*/ 11799 h 24141"/>
                <a:gd name="connsiteX1" fmla="*/ 12878 w 36909"/>
                <a:gd name="connsiteY1" fmla="*/ -907 h 24141"/>
                <a:gd name="connsiteX2" fmla="*/ 34475 w 36909"/>
                <a:gd name="connsiteY2" fmla="*/ 11799 h 24141"/>
                <a:gd name="connsiteX3" fmla="*/ 9067 w 36909"/>
                <a:gd name="connsiteY3" fmla="*/ 11799 h 2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09" h="24141">
                  <a:moveTo>
                    <a:pt x="9067" y="11799"/>
                  </a:moveTo>
                  <a:cubicBezTo>
                    <a:pt x="-7448" y="1634"/>
                    <a:pt x="-6178" y="-907"/>
                    <a:pt x="12878" y="-907"/>
                  </a:cubicBezTo>
                  <a:cubicBezTo>
                    <a:pt x="24311" y="-907"/>
                    <a:pt x="34475" y="5446"/>
                    <a:pt x="34475" y="11799"/>
                  </a:cubicBezTo>
                  <a:cubicBezTo>
                    <a:pt x="34475" y="27046"/>
                    <a:pt x="33204" y="27046"/>
                    <a:pt x="9067" y="1179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7621F2D-D880-0784-516B-745807C711D9}"/>
                </a:ext>
              </a:extLst>
            </p:cNvPr>
            <p:cNvSpPr/>
            <p:nvPr/>
          </p:nvSpPr>
          <p:spPr>
            <a:xfrm flipV="1">
              <a:off x="3783877" y="5747836"/>
              <a:ext cx="20846" cy="25411"/>
            </a:xfrm>
            <a:custGeom>
              <a:avLst/>
              <a:gdLst>
                <a:gd name="connsiteX0" fmla="*/ -1969 w 20846"/>
                <a:gd name="connsiteY0" fmla="*/ 12326 h 25411"/>
                <a:gd name="connsiteX1" fmla="*/ 12005 w 20846"/>
                <a:gd name="connsiteY1" fmla="*/ -380 h 25411"/>
                <a:gd name="connsiteX2" fmla="*/ 17087 w 20846"/>
                <a:gd name="connsiteY2" fmla="*/ 12326 h 25411"/>
                <a:gd name="connsiteX3" fmla="*/ 3112 w 20846"/>
                <a:gd name="connsiteY3" fmla="*/ 25032 h 25411"/>
                <a:gd name="connsiteX4" fmla="*/ -1969 w 20846"/>
                <a:gd name="connsiteY4" fmla="*/ 12326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-1969" y="12326"/>
                  </a:moveTo>
                  <a:cubicBezTo>
                    <a:pt x="-1969" y="5973"/>
                    <a:pt x="4383" y="-380"/>
                    <a:pt x="12005" y="-380"/>
                  </a:cubicBezTo>
                  <a:cubicBezTo>
                    <a:pt x="18357" y="-380"/>
                    <a:pt x="20898" y="5973"/>
                    <a:pt x="17087" y="12326"/>
                  </a:cubicBezTo>
                  <a:cubicBezTo>
                    <a:pt x="13275" y="19950"/>
                    <a:pt x="6923" y="25032"/>
                    <a:pt x="3112" y="25032"/>
                  </a:cubicBezTo>
                  <a:cubicBezTo>
                    <a:pt x="571" y="25032"/>
                    <a:pt x="-1969" y="19950"/>
                    <a:pt x="-1969" y="1232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21C322A-4F89-5DAD-AD9C-DCC6855E5523}"/>
                </a:ext>
              </a:extLst>
            </p:cNvPr>
            <p:cNvSpPr/>
            <p:nvPr/>
          </p:nvSpPr>
          <p:spPr>
            <a:xfrm flipV="1">
              <a:off x="4508003" y="5827643"/>
              <a:ext cx="50815" cy="21840"/>
            </a:xfrm>
            <a:custGeom>
              <a:avLst/>
              <a:gdLst>
                <a:gd name="connsiteX0" fmla="*/ -2493 w 50815"/>
                <a:gd name="connsiteY0" fmla="*/ 9852 h 21840"/>
                <a:gd name="connsiteX1" fmla="*/ 22915 w 50815"/>
                <a:gd name="connsiteY1" fmla="*/ -312 h 21840"/>
                <a:gd name="connsiteX2" fmla="*/ 48323 w 50815"/>
                <a:gd name="connsiteY2" fmla="*/ 11123 h 21840"/>
                <a:gd name="connsiteX3" fmla="*/ 22915 w 50815"/>
                <a:gd name="connsiteY3" fmla="*/ 21288 h 21840"/>
                <a:gd name="connsiteX4" fmla="*/ -2493 w 50815"/>
                <a:gd name="connsiteY4" fmla="*/ 9852 h 2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15" h="21840">
                  <a:moveTo>
                    <a:pt x="-2493" y="9852"/>
                  </a:moveTo>
                  <a:cubicBezTo>
                    <a:pt x="-2493" y="4770"/>
                    <a:pt x="8941" y="-312"/>
                    <a:pt x="22915" y="-312"/>
                  </a:cubicBezTo>
                  <a:cubicBezTo>
                    <a:pt x="36889" y="-312"/>
                    <a:pt x="48323" y="4770"/>
                    <a:pt x="48323" y="11123"/>
                  </a:cubicBezTo>
                  <a:cubicBezTo>
                    <a:pt x="48323" y="18746"/>
                    <a:pt x="36889" y="22558"/>
                    <a:pt x="22915" y="21288"/>
                  </a:cubicBezTo>
                  <a:cubicBezTo>
                    <a:pt x="8941" y="20017"/>
                    <a:pt x="-2493" y="14935"/>
                    <a:pt x="-2493" y="985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D5D6E440-76BF-F9DE-0982-54BE3A556B94}"/>
                </a:ext>
              </a:extLst>
            </p:cNvPr>
            <p:cNvSpPr/>
            <p:nvPr/>
          </p:nvSpPr>
          <p:spPr>
            <a:xfrm flipV="1">
              <a:off x="6978930" y="4050502"/>
              <a:ext cx="31194" cy="40770"/>
            </a:xfrm>
            <a:custGeom>
              <a:avLst/>
              <a:gdLst>
                <a:gd name="connsiteX0" fmla="*/ -2971 w 31194"/>
                <a:gd name="connsiteY0" fmla="*/ 34027 h 40770"/>
                <a:gd name="connsiteX1" fmla="*/ 8462 w 31194"/>
                <a:gd name="connsiteY1" fmla="*/ 6074 h 40770"/>
                <a:gd name="connsiteX2" fmla="*/ 16085 w 31194"/>
                <a:gd name="connsiteY2" fmla="*/ 30215 h 40770"/>
                <a:gd name="connsiteX3" fmla="*/ -2971 w 31194"/>
                <a:gd name="connsiteY3" fmla="*/ 34027 h 4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94" h="40770">
                  <a:moveTo>
                    <a:pt x="-2971" y="34027"/>
                  </a:moveTo>
                  <a:cubicBezTo>
                    <a:pt x="-6782" y="27674"/>
                    <a:pt x="-1701" y="14968"/>
                    <a:pt x="8462" y="6074"/>
                  </a:cubicBezTo>
                  <a:cubicBezTo>
                    <a:pt x="28789" y="-11715"/>
                    <a:pt x="33870" y="2262"/>
                    <a:pt x="16085" y="30215"/>
                  </a:cubicBezTo>
                  <a:cubicBezTo>
                    <a:pt x="9733" y="40380"/>
                    <a:pt x="2110" y="41650"/>
                    <a:pt x="-2971" y="3402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B77C2203-DE09-61BE-BE79-12C78EFCB0CD}"/>
                </a:ext>
              </a:extLst>
            </p:cNvPr>
            <p:cNvSpPr/>
            <p:nvPr/>
          </p:nvSpPr>
          <p:spPr>
            <a:xfrm flipV="1">
              <a:off x="2907843" y="4413969"/>
              <a:ext cx="33760" cy="44730"/>
            </a:xfrm>
            <a:custGeom>
              <a:avLst/>
              <a:gdLst>
                <a:gd name="connsiteX0" fmla="*/ 6999 w 33760"/>
                <a:gd name="connsiteY0" fmla="*/ 34569 h 44730"/>
                <a:gd name="connsiteX1" fmla="*/ 9540 w 33760"/>
                <a:gd name="connsiteY1" fmla="*/ 10428 h 44730"/>
                <a:gd name="connsiteX2" fmla="*/ 27325 w 33760"/>
                <a:gd name="connsiteY2" fmla="*/ 2804 h 44730"/>
                <a:gd name="connsiteX3" fmla="*/ 32407 w 33760"/>
                <a:gd name="connsiteY3" fmla="*/ 15510 h 44730"/>
                <a:gd name="connsiteX4" fmla="*/ 6999 w 33760"/>
                <a:gd name="connsiteY4" fmla="*/ 34569 h 4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60" h="44730">
                  <a:moveTo>
                    <a:pt x="6999" y="34569"/>
                  </a:moveTo>
                  <a:cubicBezTo>
                    <a:pt x="-5705" y="21863"/>
                    <a:pt x="-3164" y="2804"/>
                    <a:pt x="9540" y="10428"/>
                  </a:cubicBezTo>
                  <a:cubicBezTo>
                    <a:pt x="15892" y="15510"/>
                    <a:pt x="23514" y="10428"/>
                    <a:pt x="27325" y="2804"/>
                  </a:cubicBezTo>
                  <a:cubicBezTo>
                    <a:pt x="31136" y="-6090"/>
                    <a:pt x="32407" y="-1008"/>
                    <a:pt x="32407" y="15510"/>
                  </a:cubicBezTo>
                  <a:cubicBezTo>
                    <a:pt x="31136" y="43463"/>
                    <a:pt x="22244" y="51087"/>
                    <a:pt x="6999" y="3456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7D2A2AAC-F556-4FFB-63F2-09A6A8C803BC}"/>
                </a:ext>
              </a:extLst>
            </p:cNvPr>
            <p:cNvSpPr/>
            <p:nvPr/>
          </p:nvSpPr>
          <p:spPr>
            <a:xfrm flipV="1">
              <a:off x="2888144" y="4477240"/>
              <a:ext cx="28339" cy="74175"/>
            </a:xfrm>
            <a:custGeom>
              <a:avLst/>
              <a:gdLst>
                <a:gd name="connsiteX0" fmla="*/ 1306 w 28339"/>
                <a:gd name="connsiteY0" fmla="*/ 53657 h 74175"/>
                <a:gd name="connsiteX1" fmla="*/ 6388 w 28339"/>
                <a:gd name="connsiteY1" fmla="*/ 28245 h 74175"/>
                <a:gd name="connsiteX2" fmla="*/ 10199 w 28339"/>
                <a:gd name="connsiteY2" fmla="*/ 6645 h 74175"/>
                <a:gd name="connsiteX3" fmla="*/ 14010 w 28339"/>
                <a:gd name="connsiteY3" fmla="*/ 292 h 74175"/>
                <a:gd name="connsiteX4" fmla="*/ 17821 w 28339"/>
                <a:gd name="connsiteY4" fmla="*/ 72716 h 74175"/>
                <a:gd name="connsiteX5" fmla="*/ 1306 w 28339"/>
                <a:gd name="connsiteY5" fmla="*/ 53657 h 7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39" h="74175">
                  <a:moveTo>
                    <a:pt x="1306" y="53657"/>
                  </a:moveTo>
                  <a:cubicBezTo>
                    <a:pt x="-3775" y="43493"/>
                    <a:pt x="-1235" y="32057"/>
                    <a:pt x="6388" y="28245"/>
                  </a:cubicBezTo>
                  <a:cubicBezTo>
                    <a:pt x="12740" y="23163"/>
                    <a:pt x="14010" y="14269"/>
                    <a:pt x="10199" y="6645"/>
                  </a:cubicBezTo>
                  <a:cubicBezTo>
                    <a:pt x="5117" y="-978"/>
                    <a:pt x="7658" y="-3519"/>
                    <a:pt x="14010" y="292"/>
                  </a:cubicBezTo>
                  <a:cubicBezTo>
                    <a:pt x="29255" y="10457"/>
                    <a:pt x="31796" y="72716"/>
                    <a:pt x="17821" y="72716"/>
                  </a:cubicBezTo>
                  <a:cubicBezTo>
                    <a:pt x="12740" y="72716"/>
                    <a:pt x="5117" y="63822"/>
                    <a:pt x="1306" y="5365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0AB9D926-5DA5-6745-B56A-40FA53F4D91E}"/>
                </a:ext>
              </a:extLst>
            </p:cNvPr>
            <p:cNvSpPr/>
            <p:nvPr/>
          </p:nvSpPr>
          <p:spPr>
            <a:xfrm flipV="1">
              <a:off x="2945415" y="4490172"/>
              <a:ext cx="134097" cy="96535"/>
            </a:xfrm>
            <a:custGeom>
              <a:avLst/>
              <a:gdLst>
                <a:gd name="connsiteX0" fmla="*/ 70997 w 134097"/>
                <a:gd name="connsiteY0" fmla="*/ 81347 h 96535"/>
                <a:gd name="connsiteX1" fmla="*/ 36696 w 134097"/>
                <a:gd name="connsiteY1" fmla="*/ 76264 h 96535"/>
                <a:gd name="connsiteX2" fmla="*/ 31615 w 134097"/>
                <a:gd name="connsiteY2" fmla="*/ 63558 h 96535"/>
                <a:gd name="connsiteX3" fmla="*/ 55752 w 134097"/>
                <a:gd name="connsiteY3" fmla="*/ 57205 h 96535"/>
                <a:gd name="connsiteX4" fmla="*/ 93864 w 134097"/>
                <a:gd name="connsiteY4" fmla="*/ 61017 h 96535"/>
                <a:gd name="connsiteX5" fmla="*/ 69727 w 134097"/>
                <a:gd name="connsiteY5" fmla="*/ 35605 h 96535"/>
                <a:gd name="connsiteX6" fmla="*/ 10018 w 134097"/>
                <a:gd name="connsiteY6" fmla="*/ 26711 h 96535"/>
                <a:gd name="connsiteX7" fmla="*/ -1416 w 134097"/>
                <a:gd name="connsiteY7" fmla="*/ 16546 h 96535"/>
                <a:gd name="connsiteX8" fmla="*/ 36696 w 134097"/>
                <a:gd name="connsiteY8" fmla="*/ -1242 h 96535"/>
                <a:gd name="connsiteX9" fmla="*/ 74808 w 134097"/>
                <a:gd name="connsiteY9" fmla="*/ 8923 h 96535"/>
                <a:gd name="connsiteX10" fmla="*/ 107839 w 134097"/>
                <a:gd name="connsiteY10" fmla="*/ 31793 h 96535"/>
                <a:gd name="connsiteX11" fmla="*/ 126895 w 134097"/>
                <a:gd name="connsiteY11" fmla="*/ 62288 h 96535"/>
                <a:gd name="connsiteX12" fmla="*/ 121813 w 134097"/>
                <a:gd name="connsiteY12" fmla="*/ 86429 h 96535"/>
                <a:gd name="connsiteX13" fmla="*/ 70997 w 134097"/>
                <a:gd name="connsiteY13" fmla="*/ 81347 h 9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4097" h="96535">
                  <a:moveTo>
                    <a:pt x="70997" y="81347"/>
                  </a:moveTo>
                  <a:cubicBezTo>
                    <a:pt x="59564" y="74994"/>
                    <a:pt x="43048" y="72453"/>
                    <a:pt x="36696" y="76264"/>
                  </a:cubicBezTo>
                  <a:cubicBezTo>
                    <a:pt x="29074" y="80076"/>
                    <a:pt x="27804" y="74994"/>
                    <a:pt x="31615" y="63558"/>
                  </a:cubicBezTo>
                  <a:cubicBezTo>
                    <a:pt x="37967" y="49582"/>
                    <a:pt x="44319" y="47041"/>
                    <a:pt x="55752" y="57205"/>
                  </a:cubicBezTo>
                  <a:cubicBezTo>
                    <a:pt x="64645" y="64829"/>
                    <a:pt x="82431" y="66100"/>
                    <a:pt x="93864" y="61017"/>
                  </a:cubicBezTo>
                  <a:cubicBezTo>
                    <a:pt x="112920" y="54664"/>
                    <a:pt x="107839" y="49582"/>
                    <a:pt x="69727" y="35605"/>
                  </a:cubicBezTo>
                  <a:cubicBezTo>
                    <a:pt x="43048" y="26711"/>
                    <a:pt x="16370" y="22899"/>
                    <a:pt x="10018" y="26711"/>
                  </a:cubicBezTo>
                  <a:cubicBezTo>
                    <a:pt x="3666" y="30523"/>
                    <a:pt x="-1416" y="25440"/>
                    <a:pt x="-1416" y="16546"/>
                  </a:cubicBezTo>
                  <a:cubicBezTo>
                    <a:pt x="-1416" y="6382"/>
                    <a:pt x="15100" y="29"/>
                    <a:pt x="36696" y="-1242"/>
                  </a:cubicBezTo>
                  <a:cubicBezTo>
                    <a:pt x="58293" y="-2513"/>
                    <a:pt x="74808" y="2570"/>
                    <a:pt x="74808" y="8923"/>
                  </a:cubicBezTo>
                  <a:cubicBezTo>
                    <a:pt x="74808" y="15276"/>
                    <a:pt x="90053" y="25440"/>
                    <a:pt x="107839" y="31793"/>
                  </a:cubicBezTo>
                  <a:cubicBezTo>
                    <a:pt x="133247" y="41958"/>
                    <a:pt x="138328" y="48311"/>
                    <a:pt x="126895" y="62288"/>
                  </a:cubicBezTo>
                  <a:cubicBezTo>
                    <a:pt x="119272" y="71182"/>
                    <a:pt x="116731" y="82617"/>
                    <a:pt x="121813" y="86429"/>
                  </a:cubicBezTo>
                  <a:cubicBezTo>
                    <a:pt x="134517" y="100406"/>
                    <a:pt x="96405" y="96594"/>
                    <a:pt x="70997" y="8134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052D899B-B201-1E5F-ED64-73A3E0E85AF9}"/>
                </a:ext>
              </a:extLst>
            </p:cNvPr>
            <p:cNvSpPr/>
            <p:nvPr/>
          </p:nvSpPr>
          <p:spPr>
            <a:xfrm flipV="1">
              <a:off x="2695897" y="4553476"/>
              <a:ext cx="20846" cy="25411"/>
            </a:xfrm>
            <a:custGeom>
              <a:avLst/>
              <a:gdLst>
                <a:gd name="connsiteX0" fmla="*/ 592 w 20846"/>
                <a:gd name="connsiteY0" fmla="*/ 11292 h 25411"/>
                <a:gd name="connsiteX1" fmla="*/ 14566 w 20846"/>
                <a:gd name="connsiteY1" fmla="*/ -1414 h 25411"/>
                <a:gd name="connsiteX2" fmla="*/ 19648 w 20846"/>
                <a:gd name="connsiteY2" fmla="*/ 11292 h 25411"/>
                <a:gd name="connsiteX3" fmla="*/ 5674 w 20846"/>
                <a:gd name="connsiteY3" fmla="*/ 23998 h 25411"/>
                <a:gd name="connsiteX4" fmla="*/ 592 w 20846"/>
                <a:gd name="connsiteY4" fmla="*/ 11292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592" y="11292"/>
                  </a:moveTo>
                  <a:cubicBezTo>
                    <a:pt x="4403" y="4939"/>
                    <a:pt x="10755" y="-1414"/>
                    <a:pt x="14566" y="-1414"/>
                  </a:cubicBezTo>
                  <a:cubicBezTo>
                    <a:pt x="17107" y="-1414"/>
                    <a:pt x="19648" y="4939"/>
                    <a:pt x="19648" y="11292"/>
                  </a:cubicBezTo>
                  <a:cubicBezTo>
                    <a:pt x="19648" y="18916"/>
                    <a:pt x="13296" y="23998"/>
                    <a:pt x="5674" y="23998"/>
                  </a:cubicBezTo>
                  <a:cubicBezTo>
                    <a:pt x="-678" y="23998"/>
                    <a:pt x="-3219" y="18916"/>
                    <a:pt x="592" y="1129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B8C9D289-CAF1-5F45-30EB-05CD522526D3}"/>
                </a:ext>
              </a:extLst>
            </p:cNvPr>
            <p:cNvSpPr/>
            <p:nvPr/>
          </p:nvSpPr>
          <p:spPr>
            <a:xfrm flipV="1">
              <a:off x="2907303" y="4648250"/>
              <a:ext cx="38111" cy="19579"/>
            </a:xfrm>
            <a:custGeom>
              <a:avLst/>
              <a:gdLst>
                <a:gd name="connsiteX0" fmla="*/ -1355 w 38111"/>
                <a:gd name="connsiteY0" fmla="*/ 11371 h 19579"/>
                <a:gd name="connsiteX1" fmla="*/ 17701 w 38111"/>
                <a:gd name="connsiteY1" fmla="*/ -1334 h 19579"/>
                <a:gd name="connsiteX2" fmla="*/ 36757 w 38111"/>
                <a:gd name="connsiteY2" fmla="*/ 3748 h 19579"/>
                <a:gd name="connsiteX3" fmla="*/ 17701 w 38111"/>
                <a:gd name="connsiteY3" fmla="*/ 16454 h 19579"/>
                <a:gd name="connsiteX4" fmla="*/ -1355 w 38111"/>
                <a:gd name="connsiteY4" fmla="*/ 11371 h 1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11" h="19579">
                  <a:moveTo>
                    <a:pt x="-1355" y="11371"/>
                  </a:moveTo>
                  <a:cubicBezTo>
                    <a:pt x="-1355" y="3748"/>
                    <a:pt x="7538" y="-1334"/>
                    <a:pt x="17701" y="-1334"/>
                  </a:cubicBezTo>
                  <a:cubicBezTo>
                    <a:pt x="27865" y="-1334"/>
                    <a:pt x="36757" y="1207"/>
                    <a:pt x="36757" y="3748"/>
                  </a:cubicBezTo>
                  <a:cubicBezTo>
                    <a:pt x="36757" y="6289"/>
                    <a:pt x="27865" y="11371"/>
                    <a:pt x="17701" y="16454"/>
                  </a:cubicBezTo>
                  <a:cubicBezTo>
                    <a:pt x="7538" y="20266"/>
                    <a:pt x="-1355" y="17724"/>
                    <a:pt x="-1355" y="1137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A4004344-92E3-AF50-26B4-D9969EBE8B05}"/>
                </a:ext>
              </a:extLst>
            </p:cNvPr>
            <p:cNvSpPr/>
            <p:nvPr/>
          </p:nvSpPr>
          <p:spPr>
            <a:xfrm flipV="1">
              <a:off x="2886166" y="4680536"/>
              <a:ext cx="29570" cy="25411"/>
            </a:xfrm>
            <a:custGeom>
              <a:avLst/>
              <a:gdLst>
                <a:gd name="connsiteX0" fmla="*/ 745 w 29570"/>
                <a:gd name="connsiteY0" fmla="*/ 11402 h 25411"/>
                <a:gd name="connsiteX1" fmla="*/ 5826 w 29570"/>
                <a:gd name="connsiteY1" fmla="*/ -1304 h 25411"/>
                <a:gd name="connsiteX2" fmla="*/ 26153 w 29570"/>
                <a:gd name="connsiteY2" fmla="*/ 11402 h 25411"/>
                <a:gd name="connsiteX3" fmla="*/ 21071 w 29570"/>
                <a:gd name="connsiteY3" fmla="*/ 24108 h 25411"/>
                <a:gd name="connsiteX4" fmla="*/ 745 w 29570"/>
                <a:gd name="connsiteY4" fmla="*/ 11402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0" h="25411">
                  <a:moveTo>
                    <a:pt x="745" y="11402"/>
                  </a:moveTo>
                  <a:cubicBezTo>
                    <a:pt x="-3067" y="5049"/>
                    <a:pt x="-1796" y="-1304"/>
                    <a:pt x="5826" y="-1304"/>
                  </a:cubicBezTo>
                  <a:cubicBezTo>
                    <a:pt x="12178" y="-1304"/>
                    <a:pt x="22341" y="5049"/>
                    <a:pt x="26153" y="11402"/>
                  </a:cubicBezTo>
                  <a:cubicBezTo>
                    <a:pt x="29964" y="19026"/>
                    <a:pt x="28693" y="24108"/>
                    <a:pt x="21071" y="24108"/>
                  </a:cubicBezTo>
                  <a:cubicBezTo>
                    <a:pt x="14719" y="24108"/>
                    <a:pt x="4556" y="19026"/>
                    <a:pt x="745" y="1140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13BC6EC2-EA34-7E10-4C80-FD52D46C0668}"/>
                </a:ext>
              </a:extLst>
            </p:cNvPr>
            <p:cNvSpPr/>
            <p:nvPr/>
          </p:nvSpPr>
          <p:spPr>
            <a:xfrm flipV="1">
              <a:off x="2471296" y="4783745"/>
              <a:ext cx="92199" cy="59149"/>
            </a:xfrm>
            <a:custGeom>
              <a:avLst/>
              <a:gdLst>
                <a:gd name="connsiteX0" fmla="*/ 13171 w 92199"/>
                <a:gd name="connsiteY0" fmla="*/ 48076 h 59149"/>
                <a:gd name="connsiteX1" fmla="*/ 41119 w 92199"/>
                <a:gd name="connsiteY1" fmla="*/ 3605 h 59149"/>
                <a:gd name="connsiteX2" fmla="*/ 53823 w 92199"/>
                <a:gd name="connsiteY2" fmla="*/ 8688 h 59149"/>
                <a:gd name="connsiteX3" fmla="*/ 63986 w 92199"/>
                <a:gd name="connsiteY3" fmla="*/ 17582 h 59149"/>
                <a:gd name="connsiteX4" fmla="*/ 70338 w 92199"/>
                <a:gd name="connsiteY4" fmla="*/ 48076 h 59149"/>
                <a:gd name="connsiteX5" fmla="*/ 58905 w 92199"/>
                <a:gd name="connsiteY5" fmla="*/ 50617 h 59149"/>
                <a:gd name="connsiteX6" fmla="*/ 55094 w 92199"/>
                <a:gd name="connsiteY6" fmla="*/ 34099 h 59149"/>
                <a:gd name="connsiteX7" fmla="*/ 38579 w 92199"/>
                <a:gd name="connsiteY7" fmla="*/ 45535 h 59149"/>
                <a:gd name="connsiteX8" fmla="*/ 13171 w 92199"/>
                <a:gd name="connsiteY8" fmla="*/ 48076 h 5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99" h="59149">
                  <a:moveTo>
                    <a:pt x="13171" y="48076"/>
                  </a:moveTo>
                  <a:cubicBezTo>
                    <a:pt x="-14778" y="37911"/>
                    <a:pt x="467" y="15040"/>
                    <a:pt x="41119" y="3605"/>
                  </a:cubicBezTo>
                  <a:cubicBezTo>
                    <a:pt x="66527" y="-4018"/>
                    <a:pt x="69068" y="-2748"/>
                    <a:pt x="53823" y="8688"/>
                  </a:cubicBezTo>
                  <a:cubicBezTo>
                    <a:pt x="38579" y="21393"/>
                    <a:pt x="39849" y="22664"/>
                    <a:pt x="63986" y="17582"/>
                  </a:cubicBezTo>
                  <a:cubicBezTo>
                    <a:pt x="97017" y="9958"/>
                    <a:pt x="100828" y="23935"/>
                    <a:pt x="70338" y="48076"/>
                  </a:cubicBezTo>
                  <a:cubicBezTo>
                    <a:pt x="56364" y="60782"/>
                    <a:pt x="52553" y="60782"/>
                    <a:pt x="58905" y="50617"/>
                  </a:cubicBezTo>
                  <a:cubicBezTo>
                    <a:pt x="63986" y="41723"/>
                    <a:pt x="62716" y="34099"/>
                    <a:pt x="55094" y="34099"/>
                  </a:cubicBezTo>
                  <a:cubicBezTo>
                    <a:pt x="48742" y="34099"/>
                    <a:pt x="41119" y="39182"/>
                    <a:pt x="38579" y="45535"/>
                  </a:cubicBezTo>
                  <a:cubicBezTo>
                    <a:pt x="37308" y="50617"/>
                    <a:pt x="24604" y="53158"/>
                    <a:pt x="13171" y="4807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9B8E33F-E655-B609-5157-976640189843}"/>
                </a:ext>
              </a:extLst>
            </p:cNvPr>
            <p:cNvSpPr/>
            <p:nvPr/>
          </p:nvSpPr>
          <p:spPr>
            <a:xfrm flipV="1">
              <a:off x="2708461" y="4808617"/>
              <a:ext cx="31459" cy="10174"/>
            </a:xfrm>
            <a:custGeom>
              <a:avLst/>
              <a:gdLst>
                <a:gd name="connsiteX0" fmla="*/ 4531 w 31459"/>
                <a:gd name="connsiteY0" fmla="*/ 1102 h 10174"/>
                <a:gd name="connsiteX1" fmla="*/ 28668 w 31459"/>
                <a:gd name="connsiteY1" fmla="*/ 2372 h 10174"/>
                <a:gd name="connsiteX2" fmla="*/ 12153 w 31459"/>
                <a:gd name="connsiteY2" fmla="*/ 8725 h 10174"/>
                <a:gd name="connsiteX3" fmla="*/ 4531 w 31459"/>
                <a:gd name="connsiteY3" fmla="*/ 1102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4531" y="1102"/>
                  </a:moveTo>
                  <a:cubicBezTo>
                    <a:pt x="13423" y="-2710"/>
                    <a:pt x="24857" y="-1439"/>
                    <a:pt x="28668" y="2372"/>
                  </a:cubicBezTo>
                  <a:cubicBezTo>
                    <a:pt x="33750" y="6184"/>
                    <a:pt x="26127" y="9996"/>
                    <a:pt x="12153" y="8725"/>
                  </a:cubicBezTo>
                  <a:cubicBezTo>
                    <a:pt x="-1821" y="8725"/>
                    <a:pt x="-5632" y="4914"/>
                    <a:pt x="4531" y="110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113180E-3B6A-E11E-3D54-9350CA77BEF0}"/>
                </a:ext>
              </a:extLst>
            </p:cNvPr>
            <p:cNvSpPr/>
            <p:nvPr/>
          </p:nvSpPr>
          <p:spPr>
            <a:xfrm flipV="1">
              <a:off x="2478257" y="4858419"/>
              <a:ext cx="45599" cy="25411"/>
            </a:xfrm>
            <a:custGeom>
              <a:avLst/>
              <a:gdLst>
                <a:gd name="connsiteX0" fmla="*/ 8762 w 45599"/>
                <a:gd name="connsiteY0" fmla="*/ 11556 h 25411"/>
                <a:gd name="connsiteX1" fmla="*/ 40522 w 45599"/>
                <a:gd name="connsiteY1" fmla="*/ -1150 h 25411"/>
                <a:gd name="connsiteX2" fmla="*/ 34170 w 45599"/>
                <a:gd name="connsiteY2" fmla="*/ 11556 h 25411"/>
                <a:gd name="connsiteX3" fmla="*/ 2410 w 45599"/>
                <a:gd name="connsiteY3" fmla="*/ 24262 h 25411"/>
                <a:gd name="connsiteX4" fmla="*/ 8762 w 45599"/>
                <a:gd name="connsiteY4" fmla="*/ 11556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99" h="25411">
                  <a:moveTo>
                    <a:pt x="8762" y="11556"/>
                  </a:moveTo>
                  <a:cubicBezTo>
                    <a:pt x="18925" y="5203"/>
                    <a:pt x="34170" y="-1150"/>
                    <a:pt x="40522" y="-1150"/>
                  </a:cubicBezTo>
                  <a:cubicBezTo>
                    <a:pt x="48144" y="-1150"/>
                    <a:pt x="44333" y="5203"/>
                    <a:pt x="34170" y="11556"/>
                  </a:cubicBezTo>
                  <a:cubicBezTo>
                    <a:pt x="24007" y="17909"/>
                    <a:pt x="10032" y="24262"/>
                    <a:pt x="2410" y="24262"/>
                  </a:cubicBezTo>
                  <a:cubicBezTo>
                    <a:pt x="-3942" y="24262"/>
                    <a:pt x="-1401" y="17909"/>
                    <a:pt x="8762" y="1155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A9035DCE-9CC5-DA4A-5FD5-C4241E021FA0}"/>
                </a:ext>
              </a:extLst>
            </p:cNvPr>
            <p:cNvSpPr/>
            <p:nvPr/>
          </p:nvSpPr>
          <p:spPr>
            <a:xfrm flipV="1">
              <a:off x="2734009" y="4858419"/>
              <a:ext cx="20846" cy="25411"/>
            </a:xfrm>
            <a:custGeom>
              <a:avLst/>
              <a:gdLst>
                <a:gd name="connsiteX0" fmla="*/ 565 w 20846"/>
                <a:gd name="connsiteY0" fmla="*/ 11556 h 25411"/>
                <a:gd name="connsiteX1" fmla="*/ 14539 w 20846"/>
                <a:gd name="connsiteY1" fmla="*/ -1150 h 25411"/>
                <a:gd name="connsiteX2" fmla="*/ 19621 w 20846"/>
                <a:gd name="connsiteY2" fmla="*/ 11556 h 25411"/>
                <a:gd name="connsiteX3" fmla="*/ 5647 w 20846"/>
                <a:gd name="connsiteY3" fmla="*/ 24262 h 25411"/>
                <a:gd name="connsiteX4" fmla="*/ 565 w 20846"/>
                <a:gd name="connsiteY4" fmla="*/ 11556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565" y="11556"/>
                  </a:moveTo>
                  <a:cubicBezTo>
                    <a:pt x="4376" y="5203"/>
                    <a:pt x="10728" y="-1150"/>
                    <a:pt x="14539" y="-1150"/>
                  </a:cubicBezTo>
                  <a:cubicBezTo>
                    <a:pt x="17080" y="-1150"/>
                    <a:pt x="19621" y="5203"/>
                    <a:pt x="19621" y="11556"/>
                  </a:cubicBezTo>
                  <a:cubicBezTo>
                    <a:pt x="19621" y="19180"/>
                    <a:pt x="13269" y="24262"/>
                    <a:pt x="5647" y="24262"/>
                  </a:cubicBezTo>
                  <a:cubicBezTo>
                    <a:pt x="-705" y="24262"/>
                    <a:pt x="-3246" y="19180"/>
                    <a:pt x="565" y="1155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9824457F-8EC1-0D7C-DA03-552C8CA9C5B1}"/>
                </a:ext>
              </a:extLst>
            </p:cNvPr>
            <p:cNvSpPr/>
            <p:nvPr/>
          </p:nvSpPr>
          <p:spPr>
            <a:xfrm flipV="1">
              <a:off x="2599378" y="4871595"/>
              <a:ext cx="58093" cy="42326"/>
            </a:xfrm>
            <a:custGeom>
              <a:avLst/>
              <a:gdLst>
                <a:gd name="connsiteX0" fmla="*/ 14590 w 58093"/>
                <a:gd name="connsiteY0" fmla="*/ 16254 h 42326"/>
                <a:gd name="connsiteX1" fmla="*/ 53972 w 58093"/>
                <a:gd name="connsiteY1" fmla="*/ 6089 h 42326"/>
                <a:gd name="connsiteX2" fmla="*/ 42539 w 58093"/>
                <a:gd name="connsiteY2" fmla="*/ 31501 h 42326"/>
                <a:gd name="connsiteX3" fmla="*/ 14590 w 58093"/>
                <a:gd name="connsiteY3" fmla="*/ 16254 h 42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93" h="42326">
                  <a:moveTo>
                    <a:pt x="14590" y="16254"/>
                  </a:moveTo>
                  <a:cubicBezTo>
                    <a:pt x="37457" y="-4076"/>
                    <a:pt x="46350" y="-5346"/>
                    <a:pt x="53972" y="6089"/>
                  </a:cubicBezTo>
                  <a:cubicBezTo>
                    <a:pt x="60324" y="16254"/>
                    <a:pt x="56513" y="26418"/>
                    <a:pt x="42539" y="31501"/>
                  </a:cubicBezTo>
                  <a:cubicBezTo>
                    <a:pt x="-1925" y="49289"/>
                    <a:pt x="-14629" y="41666"/>
                    <a:pt x="14590" y="1625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2C13363-7C8B-465E-1A18-6CBC131385E3}"/>
                </a:ext>
              </a:extLst>
            </p:cNvPr>
            <p:cNvSpPr/>
            <p:nvPr/>
          </p:nvSpPr>
          <p:spPr>
            <a:xfrm flipV="1">
              <a:off x="2669496" y="4934655"/>
              <a:ext cx="55643" cy="21600"/>
            </a:xfrm>
            <a:custGeom>
              <a:avLst/>
              <a:gdLst>
                <a:gd name="connsiteX0" fmla="*/ 11754 w 55643"/>
                <a:gd name="connsiteY0" fmla="*/ 6538 h 21600"/>
                <a:gd name="connsiteX1" fmla="*/ 49866 w 55643"/>
                <a:gd name="connsiteY1" fmla="*/ 6538 h 21600"/>
                <a:gd name="connsiteX2" fmla="*/ 26999 w 55643"/>
                <a:gd name="connsiteY2" fmla="*/ 20514 h 21600"/>
                <a:gd name="connsiteX3" fmla="*/ 11754 w 55643"/>
                <a:gd name="connsiteY3" fmla="*/ 6538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43" h="21600">
                  <a:moveTo>
                    <a:pt x="11754" y="6538"/>
                  </a:moveTo>
                  <a:cubicBezTo>
                    <a:pt x="29540" y="-3627"/>
                    <a:pt x="39703" y="-3627"/>
                    <a:pt x="49866" y="6538"/>
                  </a:cubicBezTo>
                  <a:cubicBezTo>
                    <a:pt x="60030" y="16703"/>
                    <a:pt x="53678" y="20514"/>
                    <a:pt x="26999" y="20514"/>
                  </a:cubicBezTo>
                  <a:cubicBezTo>
                    <a:pt x="-6031" y="19244"/>
                    <a:pt x="-8572" y="17973"/>
                    <a:pt x="11754" y="653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97EFEEA9-92A6-1C06-4572-14019FA209FB}"/>
                </a:ext>
              </a:extLst>
            </p:cNvPr>
            <p:cNvSpPr/>
            <p:nvPr/>
          </p:nvSpPr>
          <p:spPr>
            <a:xfrm flipV="1">
              <a:off x="2745443" y="4934655"/>
              <a:ext cx="52322" cy="63529"/>
            </a:xfrm>
            <a:custGeom>
              <a:avLst/>
              <a:gdLst>
                <a:gd name="connsiteX0" fmla="*/ 24682 w 52322"/>
                <a:gd name="connsiteY0" fmla="*/ 53568 h 63529"/>
                <a:gd name="connsiteX1" fmla="*/ 11978 w 52322"/>
                <a:gd name="connsiteY1" fmla="*/ 21803 h 63529"/>
                <a:gd name="connsiteX2" fmla="*/ 9438 w 52322"/>
                <a:gd name="connsiteY2" fmla="*/ -1068 h 63529"/>
                <a:gd name="connsiteX3" fmla="*/ 42468 w 52322"/>
                <a:gd name="connsiteY3" fmla="*/ 12909 h 63529"/>
                <a:gd name="connsiteX4" fmla="*/ 29764 w 52322"/>
                <a:gd name="connsiteY4" fmla="*/ 62462 h 63529"/>
                <a:gd name="connsiteX5" fmla="*/ 24682 w 52322"/>
                <a:gd name="connsiteY5" fmla="*/ 53568 h 6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322" h="63529">
                  <a:moveTo>
                    <a:pt x="24682" y="53568"/>
                  </a:moveTo>
                  <a:cubicBezTo>
                    <a:pt x="29764" y="49756"/>
                    <a:pt x="24682" y="34509"/>
                    <a:pt x="11978" y="21803"/>
                  </a:cubicBezTo>
                  <a:cubicBezTo>
                    <a:pt x="-4537" y="2744"/>
                    <a:pt x="-5807" y="-1068"/>
                    <a:pt x="9438" y="-1068"/>
                  </a:cubicBezTo>
                  <a:cubicBezTo>
                    <a:pt x="19601" y="-1068"/>
                    <a:pt x="34845" y="5285"/>
                    <a:pt x="42468" y="12909"/>
                  </a:cubicBezTo>
                  <a:cubicBezTo>
                    <a:pt x="58983" y="29427"/>
                    <a:pt x="50090" y="62462"/>
                    <a:pt x="29764" y="62462"/>
                  </a:cubicBezTo>
                  <a:cubicBezTo>
                    <a:pt x="22142" y="62462"/>
                    <a:pt x="20871" y="58650"/>
                    <a:pt x="24682" y="5356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3FA82D13-B5D6-5045-4E20-FB8D0308B140}"/>
                </a:ext>
              </a:extLst>
            </p:cNvPr>
            <p:cNvSpPr/>
            <p:nvPr/>
          </p:nvSpPr>
          <p:spPr>
            <a:xfrm flipV="1">
              <a:off x="2644941" y="4961088"/>
              <a:ext cx="31459" cy="10174"/>
            </a:xfrm>
            <a:custGeom>
              <a:avLst/>
              <a:gdLst>
                <a:gd name="connsiteX0" fmla="*/ 4576 w 31459"/>
                <a:gd name="connsiteY0" fmla="*/ 1234 h 10174"/>
                <a:gd name="connsiteX1" fmla="*/ 28713 w 31459"/>
                <a:gd name="connsiteY1" fmla="*/ 2504 h 10174"/>
                <a:gd name="connsiteX2" fmla="*/ 12198 w 31459"/>
                <a:gd name="connsiteY2" fmla="*/ 8857 h 10174"/>
                <a:gd name="connsiteX3" fmla="*/ 4576 w 31459"/>
                <a:gd name="connsiteY3" fmla="*/ 1234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4576" y="1234"/>
                  </a:moveTo>
                  <a:cubicBezTo>
                    <a:pt x="13468" y="-2578"/>
                    <a:pt x="24902" y="-1307"/>
                    <a:pt x="28713" y="2504"/>
                  </a:cubicBezTo>
                  <a:cubicBezTo>
                    <a:pt x="33795" y="6316"/>
                    <a:pt x="26172" y="10128"/>
                    <a:pt x="12198" y="8857"/>
                  </a:cubicBezTo>
                  <a:cubicBezTo>
                    <a:pt x="-1776" y="8857"/>
                    <a:pt x="-5587" y="5046"/>
                    <a:pt x="4576" y="123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0269417D-563B-8D91-1027-C1D5FBCB8E01}"/>
                </a:ext>
              </a:extLst>
            </p:cNvPr>
            <p:cNvSpPr/>
            <p:nvPr/>
          </p:nvSpPr>
          <p:spPr>
            <a:xfrm flipV="1">
              <a:off x="2869191" y="4972773"/>
              <a:ext cx="29565" cy="44262"/>
            </a:xfrm>
            <a:custGeom>
              <a:avLst/>
              <a:gdLst>
                <a:gd name="connsiteX0" fmla="*/ -1324 w 29565"/>
                <a:gd name="connsiteY0" fmla="*/ 17808 h 44262"/>
                <a:gd name="connsiteX1" fmla="*/ 16461 w 29565"/>
                <a:gd name="connsiteY1" fmla="*/ 7643 h 44262"/>
                <a:gd name="connsiteX2" fmla="*/ 10109 w 29565"/>
                <a:gd name="connsiteY2" fmla="*/ 43220 h 44262"/>
                <a:gd name="connsiteX3" fmla="*/ -1324 w 29565"/>
                <a:gd name="connsiteY3" fmla="*/ 17808 h 4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5" h="44262">
                  <a:moveTo>
                    <a:pt x="-1324" y="17808"/>
                  </a:moveTo>
                  <a:cubicBezTo>
                    <a:pt x="-1324" y="-3792"/>
                    <a:pt x="1216" y="-6333"/>
                    <a:pt x="16461" y="7643"/>
                  </a:cubicBezTo>
                  <a:cubicBezTo>
                    <a:pt x="34247" y="24161"/>
                    <a:pt x="31706" y="43220"/>
                    <a:pt x="10109" y="43220"/>
                  </a:cubicBezTo>
                  <a:cubicBezTo>
                    <a:pt x="3757" y="43220"/>
                    <a:pt x="-1324" y="31785"/>
                    <a:pt x="-1324" y="1780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CD6964B6-477C-764E-6D1D-6142EA07D205}"/>
                </a:ext>
              </a:extLst>
            </p:cNvPr>
            <p:cNvSpPr/>
            <p:nvPr/>
          </p:nvSpPr>
          <p:spPr>
            <a:xfrm flipV="1">
              <a:off x="2770903" y="5006207"/>
              <a:ext cx="60176" cy="41266"/>
            </a:xfrm>
            <a:custGeom>
              <a:avLst/>
              <a:gdLst>
                <a:gd name="connsiteX0" fmla="*/ 15717 w 60176"/>
                <a:gd name="connsiteY0" fmla="*/ 27944 h 41266"/>
                <a:gd name="connsiteX1" fmla="*/ 473 w 60176"/>
                <a:gd name="connsiteY1" fmla="*/ 1261 h 41266"/>
                <a:gd name="connsiteX2" fmla="*/ 19528 w 60176"/>
                <a:gd name="connsiteY2" fmla="*/ 8885 h 41266"/>
                <a:gd name="connsiteX3" fmla="*/ 44936 w 60176"/>
                <a:gd name="connsiteY3" fmla="*/ 17779 h 41266"/>
                <a:gd name="connsiteX4" fmla="*/ 58911 w 60176"/>
                <a:gd name="connsiteY4" fmla="*/ 21591 h 41266"/>
                <a:gd name="connsiteX5" fmla="*/ 15717 w 60176"/>
                <a:gd name="connsiteY5" fmla="*/ 27944 h 4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76" h="41266">
                  <a:moveTo>
                    <a:pt x="15717" y="27944"/>
                  </a:moveTo>
                  <a:cubicBezTo>
                    <a:pt x="1743" y="19050"/>
                    <a:pt x="-4609" y="6344"/>
                    <a:pt x="473" y="1261"/>
                  </a:cubicBezTo>
                  <a:cubicBezTo>
                    <a:pt x="5554" y="-3821"/>
                    <a:pt x="14447" y="-9"/>
                    <a:pt x="19528" y="8885"/>
                  </a:cubicBezTo>
                  <a:cubicBezTo>
                    <a:pt x="25880" y="17779"/>
                    <a:pt x="37314" y="21591"/>
                    <a:pt x="44936" y="17779"/>
                  </a:cubicBezTo>
                  <a:cubicBezTo>
                    <a:pt x="52559" y="12697"/>
                    <a:pt x="58911" y="13967"/>
                    <a:pt x="58911" y="21591"/>
                  </a:cubicBezTo>
                  <a:cubicBezTo>
                    <a:pt x="58911" y="43191"/>
                    <a:pt x="39855" y="47003"/>
                    <a:pt x="15717" y="2794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D41522E6-4AB3-91A7-02F6-A5088315BC57}"/>
                </a:ext>
              </a:extLst>
            </p:cNvPr>
            <p:cNvSpPr/>
            <p:nvPr/>
          </p:nvSpPr>
          <p:spPr>
            <a:xfrm flipV="1">
              <a:off x="2657598" y="5014679"/>
              <a:ext cx="59145" cy="29526"/>
            </a:xfrm>
            <a:custGeom>
              <a:avLst/>
              <a:gdLst>
                <a:gd name="connsiteX0" fmla="*/ -478 w 59145"/>
                <a:gd name="connsiteY0" fmla="*/ 18325 h 29526"/>
                <a:gd name="connsiteX1" fmla="*/ 46527 w 59145"/>
                <a:gd name="connsiteY1" fmla="*/ 1807 h 29526"/>
                <a:gd name="connsiteX2" fmla="*/ 57961 w 59145"/>
                <a:gd name="connsiteY2" fmla="*/ 19595 h 29526"/>
                <a:gd name="connsiteX3" fmla="*/ -478 w 59145"/>
                <a:gd name="connsiteY3" fmla="*/ 18325 h 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45" h="29526">
                  <a:moveTo>
                    <a:pt x="-478" y="18325"/>
                  </a:moveTo>
                  <a:cubicBezTo>
                    <a:pt x="-6830" y="6890"/>
                    <a:pt x="31282" y="-7087"/>
                    <a:pt x="46527" y="1807"/>
                  </a:cubicBezTo>
                  <a:cubicBezTo>
                    <a:pt x="52879" y="5619"/>
                    <a:pt x="57961" y="13242"/>
                    <a:pt x="57961" y="19595"/>
                  </a:cubicBezTo>
                  <a:cubicBezTo>
                    <a:pt x="57961" y="32301"/>
                    <a:pt x="8415" y="31031"/>
                    <a:pt x="-478" y="1832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2C0F0603-6297-17AB-C625-C041A50372F0}"/>
                </a:ext>
              </a:extLst>
            </p:cNvPr>
            <p:cNvSpPr/>
            <p:nvPr/>
          </p:nvSpPr>
          <p:spPr>
            <a:xfrm flipV="1">
              <a:off x="2568515" y="5062366"/>
              <a:ext cx="64006" cy="31836"/>
            </a:xfrm>
            <a:custGeom>
              <a:avLst/>
              <a:gdLst>
                <a:gd name="connsiteX0" fmla="*/ 14984 w 64006"/>
                <a:gd name="connsiteY0" fmla="*/ 20082 h 31836"/>
                <a:gd name="connsiteX1" fmla="*/ 4821 w 64006"/>
                <a:gd name="connsiteY1" fmla="*/ 1023 h 31836"/>
                <a:gd name="connsiteX2" fmla="*/ 48014 w 64006"/>
                <a:gd name="connsiteY2" fmla="*/ 11188 h 31836"/>
                <a:gd name="connsiteX3" fmla="*/ 14984 w 64006"/>
                <a:gd name="connsiteY3" fmla="*/ 20082 h 3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006" h="31836">
                  <a:moveTo>
                    <a:pt x="14984" y="20082"/>
                  </a:moveTo>
                  <a:cubicBezTo>
                    <a:pt x="-2802" y="13729"/>
                    <a:pt x="-5343" y="7376"/>
                    <a:pt x="4821" y="1023"/>
                  </a:cubicBezTo>
                  <a:cubicBezTo>
                    <a:pt x="13713" y="-4059"/>
                    <a:pt x="32769" y="1023"/>
                    <a:pt x="48014" y="11188"/>
                  </a:cubicBezTo>
                  <a:cubicBezTo>
                    <a:pt x="78504" y="32788"/>
                    <a:pt x="59448" y="37870"/>
                    <a:pt x="14984" y="2008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4D496236-50A6-65AD-C348-046D15C9EC99}"/>
                </a:ext>
              </a:extLst>
            </p:cNvPr>
            <p:cNvSpPr/>
            <p:nvPr/>
          </p:nvSpPr>
          <p:spPr>
            <a:xfrm flipV="1">
              <a:off x="2734009" y="5061714"/>
              <a:ext cx="20846" cy="25411"/>
            </a:xfrm>
            <a:custGeom>
              <a:avLst/>
              <a:gdLst>
                <a:gd name="connsiteX0" fmla="*/ 565 w 20846"/>
                <a:gd name="connsiteY0" fmla="*/ 11732 h 25411"/>
                <a:gd name="connsiteX1" fmla="*/ 14539 w 20846"/>
                <a:gd name="connsiteY1" fmla="*/ -974 h 25411"/>
                <a:gd name="connsiteX2" fmla="*/ 19621 w 20846"/>
                <a:gd name="connsiteY2" fmla="*/ 11732 h 25411"/>
                <a:gd name="connsiteX3" fmla="*/ 5647 w 20846"/>
                <a:gd name="connsiteY3" fmla="*/ 24438 h 25411"/>
                <a:gd name="connsiteX4" fmla="*/ 565 w 20846"/>
                <a:gd name="connsiteY4" fmla="*/ 11732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565" y="11732"/>
                  </a:moveTo>
                  <a:cubicBezTo>
                    <a:pt x="4376" y="5379"/>
                    <a:pt x="10728" y="-974"/>
                    <a:pt x="14539" y="-974"/>
                  </a:cubicBezTo>
                  <a:cubicBezTo>
                    <a:pt x="17080" y="-974"/>
                    <a:pt x="19621" y="5379"/>
                    <a:pt x="19621" y="11732"/>
                  </a:cubicBezTo>
                  <a:cubicBezTo>
                    <a:pt x="19621" y="19356"/>
                    <a:pt x="13269" y="24438"/>
                    <a:pt x="5647" y="24438"/>
                  </a:cubicBezTo>
                  <a:cubicBezTo>
                    <a:pt x="-705" y="24438"/>
                    <a:pt x="-3246" y="19356"/>
                    <a:pt x="565" y="1173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DCF7D26F-A493-C824-5FFE-91350D551429}"/>
                </a:ext>
              </a:extLst>
            </p:cNvPr>
            <p:cNvSpPr/>
            <p:nvPr/>
          </p:nvSpPr>
          <p:spPr>
            <a:xfrm flipV="1">
              <a:off x="2857800" y="5075325"/>
              <a:ext cx="80272" cy="57030"/>
            </a:xfrm>
            <a:custGeom>
              <a:avLst/>
              <a:gdLst>
                <a:gd name="connsiteX0" fmla="*/ 10056 w 80272"/>
                <a:gd name="connsiteY0" fmla="*/ 32845 h 57030"/>
                <a:gd name="connsiteX1" fmla="*/ 26572 w 80272"/>
                <a:gd name="connsiteY1" fmla="*/ 2351 h 57030"/>
                <a:gd name="connsiteX2" fmla="*/ 71035 w 80272"/>
                <a:gd name="connsiteY2" fmla="*/ 45551 h 57030"/>
                <a:gd name="connsiteX3" fmla="*/ 10056 w 80272"/>
                <a:gd name="connsiteY3" fmla="*/ 32845 h 5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272" h="57030">
                  <a:moveTo>
                    <a:pt x="10056" y="32845"/>
                  </a:moveTo>
                  <a:cubicBezTo>
                    <a:pt x="-7729" y="-1461"/>
                    <a:pt x="-6459" y="-5273"/>
                    <a:pt x="26572" y="2351"/>
                  </a:cubicBezTo>
                  <a:cubicBezTo>
                    <a:pt x="71035" y="13786"/>
                    <a:pt x="91362" y="32845"/>
                    <a:pt x="71035" y="45551"/>
                  </a:cubicBezTo>
                  <a:cubicBezTo>
                    <a:pt x="44357" y="63339"/>
                    <a:pt x="24031" y="58257"/>
                    <a:pt x="10056" y="3284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0E61230-F76F-45FE-8F7A-197FC5740DEA}"/>
                </a:ext>
              </a:extLst>
            </p:cNvPr>
            <p:cNvSpPr/>
            <p:nvPr/>
          </p:nvSpPr>
          <p:spPr>
            <a:xfrm flipV="1">
              <a:off x="2774969" y="5094522"/>
              <a:ext cx="56110" cy="68840"/>
            </a:xfrm>
            <a:custGeom>
              <a:avLst/>
              <a:gdLst>
                <a:gd name="connsiteX0" fmla="*/ 9109 w 56110"/>
                <a:gd name="connsiteY0" fmla="*/ 60062 h 68840"/>
                <a:gd name="connsiteX1" fmla="*/ 14191 w 56110"/>
                <a:gd name="connsiteY1" fmla="*/ 54979 h 68840"/>
                <a:gd name="connsiteX2" fmla="*/ 9109 w 56110"/>
                <a:gd name="connsiteY2" fmla="*/ 19403 h 68840"/>
                <a:gd name="connsiteX3" fmla="*/ 2757 w 56110"/>
                <a:gd name="connsiteY3" fmla="*/ -927 h 68840"/>
                <a:gd name="connsiteX4" fmla="*/ 54843 w 56110"/>
                <a:gd name="connsiteY4" fmla="*/ 49897 h 68840"/>
                <a:gd name="connsiteX5" fmla="*/ 9109 w 56110"/>
                <a:gd name="connsiteY5" fmla="*/ 60062 h 6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10" h="68840">
                  <a:moveTo>
                    <a:pt x="9109" y="60062"/>
                  </a:moveTo>
                  <a:cubicBezTo>
                    <a:pt x="4027" y="51168"/>
                    <a:pt x="5298" y="49897"/>
                    <a:pt x="14191" y="54979"/>
                  </a:cubicBezTo>
                  <a:cubicBezTo>
                    <a:pt x="37058" y="68956"/>
                    <a:pt x="31976" y="42273"/>
                    <a:pt x="9109" y="19403"/>
                  </a:cubicBezTo>
                  <a:cubicBezTo>
                    <a:pt x="-1054" y="7967"/>
                    <a:pt x="-4865" y="-927"/>
                    <a:pt x="2757" y="-927"/>
                  </a:cubicBezTo>
                  <a:cubicBezTo>
                    <a:pt x="18002" y="-927"/>
                    <a:pt x="54843" y="34650"/>
                    <a:pt x="54843" y="49897"/>
                  </a:cubicBezTo>
                  <a:cubicBezTo>
                    <a:pt x="54843" y="66415"/>
                    <a:pt x="18002" y="75309"/>
                    <a:pt x="9109" y="6006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3F686152-15F7-125C-E437-E945CA0A1072}"/>
                </a:ext>
              </a:extLst>
            </p:cNvPr>
            <p:cNvSpPr/>
            <p:nvPr/>
          </p:nvSpPr>
          <p:spPr>
            <a:xfrm flipV="1">
              <a:off x="2853141" y="5137747"/>
              <a:ext cx="60378" cy="62875"/>
            </a:xfrm>
            <a:custGeom>
              <a:avLst/>
              <a:gdLst>
                <a:gd name="connsiteX0" fmla="*/ 3292 w 60378"/>
                <a:gd name="connsiteY0" fmla="*/ 33828 h 62875"/>
                <a:gd name="connsiteX1" fmla="*/ 4562 w 60378"/>
                <a:gd name="connsiteY1" fmla="*/ -478 h 62875"/>
                <a:gd name="connsiteX2" fmla="*/ 57919 w 60378"/>
                <a:gd name="connsiteY2" fmla="*/ 50345 h 62875"/>
                <a:gd name="connsiteX3" fmla="*/ 3292 w 60378"/>
                <a:gd name="connsiteY3" fmla="*/ 33828 h 6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78" h="62875">
                  <a:moveTo>
                    <a:pt x="3292" y="33828"/>
                  </a:moveTo>
                  <a:cubicBezTo>
                    <a:pt x="-3060" y="16039"/>
                    <a:pt x="-3060" y="3333"/>
                    <a:pt x="4562" y="-478"/>
                  </a:cubicBezTo>
                  <a:cubicBezTo>
                    <a:pt x="21078" y="-5561"/>
                    <a:pt x="66812" y="37639"/>
                    <a:pt x="57919" y="50345"/>
                  </a:cubicBezTo>
                  <a:cubicBezTo>
                    <a:pt x="45215" y="71946"/>
                    <a:pt x="13455" y="61781"/>
                    <a:pt x="3292" y="3382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467D46EA-FC61-B13A-3546-032779913A98}"/>
                </a:ext>
              </a:extLst>
            </p:cNvPr>
            <p:cNvSpPr/>
            <p:nvPr/>
          </p:nvSpPr>
          <p:spPr>
            <a:xfrm flipV="1">
              <a:off x="3110566" y="5545769"/>
              <a:ext cx="267113" cy="163476"/>
            </a:xfrm>
            <a:custGeom>
              <a:avLst/>
              <a:gdLst>
                <a:gd name="connsiteX0" fmla="*/ 163572 w 267113"/>
                <a:gd name="connsiteY0" fmla="*/ 155316 h 163476"/>
                <a:gd name="connsiteX1" fmla="*/ 121649 w 267113"/>
                <a:gd name="connsiteY1" fmla="*/ 117198 h 163476"/>
                <a:gd name="connsiteX2" fmla="*/ 46695 w 267113"/>
                <a:gd name="connsiteY2" fmla="*/ 103222 h 163476"/>
                <a:gd name="connsiteX3" fmla="*/ -1580 w 267113"/>
                <a:gd name="connsiteY3" fmla="*/ 15551 h 163476"/>
                <a:gd name="connsiteX4" fmla="*/ 30180 w 267113"/>
                <a:gd name="connsiteY4" fmla="*/ 11739 h 163476"/>
                <a:gd name="connsiteX5" fmla="*/ 61940 w 267113"/>
                <a:gd name="connsiteY5" fmla="*/ 11739 h 163476"/>
                <a:gd name="connsiteX6" fmla="*/ 87348 w 267113"/>
                <a:gd name="connsiteY6" fmla="*/ 13009 h 163476"/>
                <a:gd name="connsiteX7" fmla="*/ 100052 w 267113"/>
                <a:gd name="connsiteY7" fmla="*/ 19362 h 163476"/>
                <a:gd name="connsiteX8" fmla="*/ 183898 w 267113"/>
                <a:gd name="connsiteY8" fmla="*/ 6656 h 163476"/>
                <a:gd name="connsiteX9" fmla="*/ 251229 w 267113"/>
                <a:gd name="connsiteY9" fmla="*/ 32068 h 163476"/>
                <a:gd name="connsiteX10" fmla="*/ 239796 w 267113"/>
                <a:gd name="connsiteY10" fmla="*/ 104492 h 163476"/>
                <a:gd name="connsiteX11" fmla="*/ 192791 w 267113"/>
                <a:gd name="connsiteY11" fmla="*/ 107033 h 163476"/>
                <a:gd name="connsiteX12" fmla="*/ 200413 w 267113"/>
                <a:gd name="connsiteY12" fmla="*/ 124822 h 163476"/>
                <a:gd name="connsiteX13" fmla="*/ 211847 w 267113"/>
                <a:gd name="connsiteY13" fmla="*/ 162940 h 163476"/>
                <a:gd name="connsiteX14" fmla="*/ 163572 w 267113"/>
                <a:gd name="connsiteY14" fmla="*/ 155316 h 16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7113" h="163476">
                  <a:moveTo>
                    <a:pt x="163572" y="155316"/>
                  </a:moveTo>
                  <a:cubicBezTo>
                    <a:pt x="153409" y="150234"/>
                    <a:pt x="134353" y="133716"/>
                    <a:pt x="121649" y="117198"/>
                  </a:cubicBezTo>
                  <a:cubicBezTo>
                    <a:pt x="96241" y="85433"/>
                    <a:pt x="54318" y="77810"/>
                    <a:pt x="46695" y="103222"/>
                  </a:cubicBezTo>
                  <a:cubicBezTo>
                    <a:pt x="40343" y="119739"/>
                    <a:pt x="-1580" y="43504"/>
                    <a:pt x="-1580" y="15551"/>
                  </a:cubicBezTo>
                  <a:cubicBezTo>
                    <a:pt x="-1580" y="-3508"/>
                    <a:pt x="18747" y="-6050"/>
                    <a:pt x="30180" y="11739"/>
                  </a:cubicBezTo>
                  <a:cubicBezTo>
                    <a:pt x="35262" y="20633"/>
                    <a:pt x="45425" y="20633"/>
                    <a:pt x="61940" y="11739"/>
                  </a:cubicBezTo>
                  <a:cubicBezTo>
                    <a:pt x="93700" y="-4779"/>
                    <a:pt x="111486" y="-4779"/>
                    <a:pt x="87348" y="13009"/>
                  </a:cubicBezTo>
                  <a:cubicBezTo>
                    <a:pt x="72103" y="23174"/>
                    <a:pt x="74644" y="24445"/>
                    <a:pt x="100052" y="19362"/>
                  </a:cubicBezTo>
                  <a:cubicBezTo>
                    <a:pt x="117838" y="14280"/>
                    <a:pt x="155950" y="9198"/>
                    <a:pt x="183898" y="6656"/>
                  </a:cubicBezTo>
                  <a:cubicBezTo>
                    <a:pt x="229633" y="1574"/>
                    <a:pt x="238525" y="5386"/>
                    <a:pt x="251229" y="32068"/>
                  </a:cubicBezTo>
                  <a:cubicBezTo>
                    <a:pt x="274097" y="82892"/>
                    <a:pt x="269015" y="112116"/>
                    <a:pt x="239796" y="104492"/>
                  </a:cubicBezTo>
                  <a:cubicBezTo>
                    <a:pt x="225821" y="100680"/>
                    <a:pt x="204225" y="101951"/>
                    <a:pt x="192791" y="107033"/>
                  </a:cubicBezTo>
                  <a:cubicBezTo>
                    <a:pt x="172465" y="115928"/>
                    <a:pt x="173735" y="118469"/>
                    <a:pt x="200413" y="124822"/>
                  </a:cubicBezTo>
                  <a:cubicBezTo>
                    <a:pt x="242337" y="136257"/>
                    <a:pt x="251229" y="164210"/>
                    <a:pt x="211847" y="162940"/>
                  </a:cubicBezTo>
                  <a:cubicBezTo>
                    <a:pt x="196602" y="162940"/>
                    <a:pt x="173735" y="159128"/>
                    <a:pt x="163572" y="15531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9E7C9572-9AD8-57DF-4F6E-BCF205E33844}"/>
                </a:ext>
              </a:extLst>
            </p:cNvPr>
            <p:cNvSpPr/>
            <p:nvPr/>
          </p:nvSpPr>
          <p:spPr>
            <a:xfrm flipV="1">
              <a:off x="3216759" y="5557247"/>
              <a:ext cx="20846" cy="25411"/>
            </a:xfrm>
            <a:custGeom>
              <a:avLst/>
              <a:gdLst>
                <a:gd name="connsiteX0" fmla="*/ 223 w 20846"/>
                <a:gd name="connsiteY0" fmla="*/ 12161 h 25411"/>
                <a:gd name="connsiteX1" fmla="*/ 14197 w 20846"/>
                <a:gd name="connsiteY1" fmla="*/ -545 h 25411"/>
                <a:gd name="connsiteX2" fmla="*/ 19279 w 20846"/>
                <a:gd name="connsiteY2" fmla="*/ 12161 h 25411"/>
                <a:gd name="connsiteX3" fmla="*/ 5305 w 20846"/>
                <a:gd name="connsiteY3" fmla="*/ 24867 h 25411"/>
                <a:gd name="connsiteX4" fmla="*/ 223 w 20846"/>
                <a:gd name="connsiteY4" fmla="*/ 12161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223" y="12161"/>
                  </a:moveTo>
                  <a:cubicBezTo>
                    <a:pt x="4034" y="5808"/>
                    <a:pt x="10386" y="-545"/>
                    <a:pt x="14197" y="-545"/>
                  </a:cubicBezTo>
                  <a:cubicBezTo>
                    <a:pt x="16738" y="-545"/>
                    <a:pt x="19279" y="5808"/>
                    <a:pt x="19279" y="12161"/>
                  </a:cubicBezTo>
                  <a:cubicBezTo>
                    <a:pt x="19279" y="19785"/>
                    <a:pt x="12927" y="24867"/>
                    <a:pt x="5305" y="24867"/>
                  </a:cubicBezTo>
                  <a:cubicBezTo>
                    <a:pt x="-1047" y="24867"/>
                    <a:pt x="-3588" y="19785"/>
                    <a:pt x="223" y="1216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03CF99D7-EA02-8F15-6D46-DC73DF47FE84}"/>
                </a:ext>
              </a:extLst>
            </p:cNvPr>
            <p:cNvSpPr/>
            <p:nvPr/>
          </p:nvSpPr>
          <p:spPr>
            <a:xfrm flipV="1">
              <a:off x="2338530" y="5511677"/>
              <a:ext cx="21432" cy="31371"/>
            </a:xfrm>
            <a:custGeom>
              <a:avLst/>
              <a:gdLst>
                <a:gd name="connsiteX0" fmla="*/ 3771 w 21432"/>
                <a:gd name="connsiteY0" fmla="*/ 14444 h 31371"/>
                <a:gd name="connsiteX1" fmla="*/ 10123 w 21432"/>
                <a:gd name="connsiteY1" fmla="*/ 6821 h 31371"/>
                <a:gd name="connsiteX2" fmla="*/ 19016 w 21432"/>
                <a:gd name="connsiteY2" fmla="*/ 29691 h 31371"/>
                <a:gd name="connsiteX3" fmla="*/ 3771 w 21432"/>
                <a:gd name="connsiteY3" fmla="*/ 14444 h 3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2" h="31371">
                  <a:moveTo>
                    <a:pt x="3771" y="14444"/>
                  </a:moveTo>
                  <a:cubicBezTo>
                    <a:pt x="-3852" y="-3344"/>
                    <a:pt x="-2581" y="-4615"/>
                    <a:pt x="10123" y="6821"/>
                  </a:cubicBezTo>
                  <a:cubicBezTo>
                    <a:pt x="19016" y="15715"/>
                    <a:pt x="22827" y="25880"/>
                    <a:pt x="19016" y="29691"/>
                  </a:cubicBezTo>
                  <a:cubicBezTo>
                    <a:pt x="15204" y="33503"/>
                    <a:pt x="7582" y="27150"/>
                    <a:pt x="3771" y="1444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3CF8D4E7-7EC7-A811-9B69-EE33DEB375F9}"/>
                </a:ext>
              </a:extLst>
            </p:cNvPr>
            <p:cNvSpPr/>
            <p:nvPr/>
          </p:nvSpPr>
          <p:spPr>
            <a:xfrm flipV="1">
              <a:off x="6605274" y="6522899"/>
              <a:ext cx="138627" cy="17798"/>
            </a:xfrm>
            <a:custGeom>
              <a:avLst/>
              <a:gdLst>
                <a:gd name="connsiteX0" fmla="*/ -3856 w 138627"/>
                <a:gd name="connsiteY0" fmla="*/ 13004 h 17798"/>
                <a:gd name="connsiteX1" fmla="*/ 134617 w 138627"/>
                <a:gd name="connsiteY1" fmla="*/ 5381 h 17798"/>
                <a:gd name="connsiteX2" fmla="*/ 62205 w 138627"/>
                <a:gd name="connsiteY2" fmla="*/ 18087 h 17798"/>
                <a:gd name="connsiteX3" fmla="*/ -3856 w 138627"/>
                <a:gd name="connsiteY3" fmla="*/ 13004 h 1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27" h="17798">
                  <a:moveTo>
                    <a:pt x="-3856" y="13004"/>
                  </a:moveTo>
                  <a:cubicBezTo>
                    <a:pt x="8848" y="1569"/>
                    <a:pt x="134617" y="-4784"/>
                    <a:pt x="134617" y="5381"/>
                  </a:cubicBezTo>
                  <a:cubicBezTo>
                    <a:pt x="134617" y="13004"/>
                    <a:pt x="102857" y="18087"/>
                    <a:pt x="62205" y="18087"/>
                  </a:cubicBezTo>
                  <a:cubicBezTo>
                    <a:pt x="22822" y="18087"/>
                    <a:pt x="-6397" y="15545"/>
                    <a:pt x="-3856" y="1300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1BB53964-CB4A-15C2-0977-FD858B6660E6}"/>
                </a:ext>
              </a:extLst>
            </p:cNvPr>
            <p:cNvSpPr/>
            <p:nvPr/>
          </p:nvSpPr>
          <p:spPr>
            <a:xfrm flipV="1">
              <a:off x="6899263" y="6539417"/>
              <a:ext cx="70846" cy="6988"/>
            </a:xfrm>
            <a:custGeom>
              <a:avLst/>
              <a:gdLst>
                <a:gd name="connsiteX0" fmla="*/ 3055 w 70846"/>
                <a:gd name="connsiteY0" fmla="*/ 2203 h 6988"/>
                <a:gd name="connsiteX1" fmla="*/ 60223 w 70846"/>
                <a:gd name="connsiteY1" fmla="*/ 2203 h 6988"/>
                <a:gd name="connsiteX2" fmla="*/ 31004 w 70846"/>
                <a:gd name="connsiteY2" fmla="*/ 7286 h 6988"/>
                <a:gd name="connsiteX3" fmla="*/ 3055 w 70846"/>
                <a:gd name="connsiteY3" fmla="*/ 2203 h 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46" h="6988">
                  <a:moveTo>
                    <a:pt x="3055" y="2203"/>
                  </a:moveTo>
                  <a:cubicBezTo>
                    <a:pt x="18300" y="-338"/>
                    <a:pt x="43708" y="-338"/>
                    <a:pt x="60223" y="2203"/>
                  </a:cubicBezTo>
                  <a:cubicBezTo>
                    <a:pt x="75468" y="4744"/>
                    <a:pt x="62764" y="7286"/>
                    <a:pt x="31004" y="7286"/>
                  </a:cubicBezTo>
                  <a:cubicBezTo>
                    <a:pt x="-756" y="7286"/>
                    <a:pt x="-13460" y="4744"/>
                    <a:pt x="3055" y="220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9E7ADD4D-07D6-F070-6449-82CCA3CEE5F2}"/>
                </a:ext>
              </a:extLst>
            </p:cNvPr>
            <p:cNvSpPr/>
            <p:nvPr/>
          </p:nvSpPr>
          <p:spPr>
            <a:xfrm flipV="1">
              <a:off x="2958713" y="806009"/>
              <a:ext cx="79263" cy="49282"/>
            </a:xfrm>
            <a:custGeom>
              <a:avLst/>
              <a:gdLst>
                <a:gd name="connsiteX0" fmla="*/ 1811 w 79263"/>
                <a:gd name="connsiteY0" fmla="*/ 30177 h 49282"/>
                <a:gd name="connsiteX1" fmla="*/ 37382 w 79263"/>
                <a:gd name="connsiteY1" fmla="*/ 17471 h 49282"/>
                <a:gd name="connsiteX2" fmla="*/ 48816 w 79263"/>
                <a:gd name="connsiteY2" fmla="*/ 8577 h 49282"/>
                <a:gd name="connsiteX3" fmla="*/ 71683 w 79263"/>
                <a:gd name="connsiteY3" fmla="*/ 6036 h 49282"/>
                <a:gd name="connsiteX4" fmla="*/ 47545 w 79263"/>
                <a:gd name="connsiteY4" fmla="*/ 31448 h 49282"/>
                <a:gd name="connsiteX5" fmla="*/ 1811 w 79263"/>
                <a:gd name="connsiteY5" fmla="*/ 30177 h 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63" h="49282">
                  <a:moveTo>
                    <a:pt x="1811" y="30177"/>
                  </a:moveTo>
                  <a:cubicBezTo>
                    <a:pt x="4352" y="21283"/>
                    <a:pt x="20867" y="14930"/>
                    <a:pt x="37382" y="17471"/>
                  </a:cubicBezTo>
                  <a:cubicBezTo>
                    <a:pt x="61520" y="20013"/>
                    <a:pt x="64061" y="18742"/>
                    <a:pt x="48816" y="8577"/>
                  </a:cubicBezTo>
                  <a:cubicBezTo>
                    <a:pt x="25949" y="-7940"/>
                    <a:pt x="47545" y="-9211"/>
                    <a:pt x="71683" y="6036"/>
                  </a:cubicBezTo>
                  <a:cubicBezTo>
                    <a:pt x="84387" y="13660"/>
                    <a:pt x="78035" y="20013"/>
                    <a:pt x="47545" y="31448"/>
                  </a:cubicBezTo>
                  <a:cubicBezTo>
                    <a:pt x="-3270" y="49236"/>
                    <a:pt x="-5811" y="49236"/>
                    <a:pt x="1811" y="3017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42904A41-395D-E02F-53EE-6293B67C311C}"/>
                </a:ext>
              </a:extLst>
            </p:cNvPr>
            <p:cNvSpPr/>
            <p:nvPr/>
          </p:nvSpPr>
          <p:spPr>
            <a:xfrm flipV="1">
              <a:off x="2936522" y="833094"/>
              <a:ext cx="6987" cy="70857"/>
            </a:xfrm>
            <a:custGeom>
              <a:avLst/>
              <a:gdLst>
                <a:gd name="connsiteX0" fmla="*/ -1364 w 6987"/>
                <a:gd name="connsiteY0" fmla="*/ 30588 h 70857"/>
                <a:gd name="connsiteX1" fmla="*/ 3717 w 6987"/>
                <a:gd name="connsiteY1" fmla="*/ 2635 h 70857"/>
                <a:gd name="connsiteX2" fmla="*/ 3717 w 6987"/>
                <a:gd name="connsiteY2" fmla="*/ 59812 h 70857"/>
                <a:gd name="connsiteX3" fmla="*/ -1364 w 6987"/>
                <a:gd name="connsiteY3" fmla="*/ 30588 h 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7" h="70857">
                  <a:moveTo>
                    <a:pt x="-1364" y="30588"/>
                  </a:moveTo>
                  <a:cubicBezTo>
                    <a:pt x="-1364" y="-1177"/>
                    <a:pt x="1177" y="-13883"/>
                    <a:pt x="3717" y="2635"/>
                  </a:cubicBezTo>
                  <a:cubicBezTo>
                    <a:pt x="6258" y="17882"/>
                    <a:pt x="6258" y="43294"/>
                    <a:pt x="3717" y="59812"/>
                  </a:cubicBezTo>
                  <a:cubicBezTo>
                    <a:pt x="1177" y="75059"/>
                    <a:pt x="-1364" y="62353"/>
                    <a:pt x="-1364" y="3058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B1788CC-3918-613D-0E18-9118E3B68044}"/>
                </a:ext>
              </a:extLst>
            </p:cNvPr>
            <p:cNvSpPr/>
            <p:nvPr/>
          </p:nvSpPr>
          <p:spPr>
            <a:xfrm flipV="1">
              <a:off x="3158088" y="894949"/>
              <a:ext cx="63435" cy="46249"/>
            </a:xfrm>
            <a:custGeom>
              <a:avLst/>
              <a:gdLst>
                <a:gd name="connsiteX0" fmla="*/ 4294 w 63435"/>
                <a:gd name="connsiteY0" fmla="*/ 32301 h 46249"/>
                <a:gd name="connsiteX1" fmla="*/ 22080 w 63435"/>
                <a:gd name="connsiteY1" fmla="*/ 5618 h 46249"/>
                <a:gd name="connsiteX2" fmla="*/ 61462 w 63435"/>
                <a:gd name="connsiteY2" fmla="*/ -3276 h 46249"/>
                <a:gd name="connsiteX3" fmla="*/ 41136 w 63435"/>
                <a:gd name="connsiteY3" fmla="*/ 10701 h 46249"/>
                <a:gd name="connsiteX4" fmla="*/ 20809 w 63435"/>
                <a:gd name="connsiteY4" fmla="*/ 31030 h 46249"/>
                <a:gd name="connsiteX5" fmla="*/ 4294 w 63435"/>
                <a:gd name="connsiteY5" fmla="*/ 32301 h 4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435" h="46249">
                  <a:moveTo>
                    <a:pt x="4294" y="32301"/>
                  </a:moveTo>
                  <a:cubicBezTo>
                    <a:pt x="-7139" y="24677"/>
                    <a:pt x="-2058" y="17053"/>
                    <a:pt x="22080" y="5618"/>
                  </a:cubicBezTo>
                  <a:cubicBezTo>
                    <a:pt x="41136" y="-2005"/>
                    <a:pt x="58921" y="-7088"/>
                    <a:pt x="61462" y="-3276"/>
                  </a:cubicBezTo>
                  <a:cubicBezTo>
                    <a:pt x="64003" y="-735"/>
                    <a:pt x="55110" y="5618"/>
                    <a:pt x="41136" y="10701"/>
                  </a:cubicBezTo>
                  <a:cubicBezTo>
                    <a:pt x="25891" y="14512"/>
                    <a:pt x="16998" y="24677"/>
                    <a:pt x="20809" y="31030"/>
                  </a:cubicBezTo>
                  <a:cubicBezTo>
                    <a:pt x="29702" y="45007"/>
                    <a:pt x="25891" y="45007"/>
                    <a:pt x="4294" y="3230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9372A045-5236-D099-A760-C3C5F30D419E}"/>
                </a:ext>
              </a:extLst>
            </p:cNvPr>
            <p:cNvSpPr/>
            <p:nvPr/>
          </p:nvSpPr>
          <p:spPr>
            <a:xfrm flipV="1">
              <a:off x="2921277" y="944984"/>
              <a:ext cx="14971" cy="126660"/>
            </a:xfrm>
            <a:custGeom>
              <a:avLst/>
              <a:gdLst>
                <a:gd name="connsiteX0" fmla="*/ -1356 w 14971"/>
                <a:gd name="connsiteY0" fmla="*/ 49742 h 126660"/>
                <a:gd name="connsiteX1" fmla="*/ 12618 w 14971"/>
                <a:gd name="connsiteY1" fmla="*/ 68801 h 126660"/>
                <a:gd name="connsiteX2" fmla="*/ 7537 w 14971"/>
                <a:gd name="connsiteY2" fmla="*/ 122166 h 126660"/>
                <a:gd name="connsiteX3" fmla="*/ -1356 w 14971"/>
                <a:gd name="connsiteY3" fmla="*/ 49742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1" h="126660">
                  <a:moveTo>
                    <a:pt x="-1356" y="49742"/>
                  </a:moveTo>
                  <a:cubicBezTo>
                    <a:pt x="-86" y="-29035"/>
                    <a:pt x="6266" y="-21411"/>
                    <a:pt x="12618" y="68801"/>
                  </a:cubicBezTo>
                  <a:cubicBezTo>
                    <a:pt x="15159" y="98025"/>
                    <a:pt x="12618" y="122166"/>
                    <a:pt x="7537" y="122166"/>
                  </a:cubicBezTo>
                  <a:cubicBezTo>
                    <a:pt x="1185" y="122166"/>
                    <a:pt x="-1356" y="89131"/>
                    <a:pt x="-1356" y="4974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C825093A-FA91-8292-9265-830C7FD5CC62}"/>
                </a:ext>
              </a:extLst>
            </p:cNvPr>
            <p:cNvSpPr/>
            <p:nvPr/>
          </p:nvSpPr>
          <p:spPr>
            <a:xfrm flipV="1">
              <a:off x="3060772" y="1036158"/>
              <a:ext cx="10172" cy="31463"/>
            </a:xfrm>
            <a:custGeom>
              <a:avLst/>
              <a:gdLst>
                <a:gd name="connsiteX0" fmla="*/ -1204 w 10172"/>
                <a:gd name="connsiteY0" fmla="*/ 8910 h 31463"/>
                <a:gd name="connsiteX1" fmla="*/ 6418 w 10172"/>
                <a:gd name="connsiteY1" fmla="*/ 1286 h 31463"/>
                <a:gd name="connsiteX2" fmla="*/ 5148 w 10172"/>
                <a:gd name="connsiteY2" fmla="*/ 25428 h 31463"/>
                <a:gd name="connsiteX3" fmla="*/ -1204 w 10172"/>
                <a:gd name="connsiteY3" fmla="*/ 8910 h 3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2" h="31463">
                  <a:moveTo>
                    <a:pt x="-1204" y="8910"/>
                  </a:moveTo>
                  <a:cubicBezTo>
                    <a:pt x="-1204" y="-5067"/>
                    <a:pt x="2607" y="-8878"/>
                    <a:pt x="6418" y="1286"/>
                  </a:cubicBezTo>
                  <a:cubicBezTo>
                    <a:pt x="10229" y="10181"/>
                    <a:pt x="8959" y="21616"/>
                    <a:pt x="5148" y="25428"/>
                  </a:cubicBezTo>
                  <a:cubicBezTo>
                    <a:pt x="1337" y="30510"/>
                    <a:pt x="-2475" y="22887"/>
                    <a:pt x="-1204" y="891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431D33E2-9386-3FB4-46D8-915BA771272E}"/>
                </a:ext>
              </a:extLst>
            </p:cNvPr>
            <p:cNvSpPr/>
            <p:nvPr/>
          </p:nvSpPr>
          <p:spPr>
            <a:xfrm flipV="1">
              <a:off x="3443410" y="1039648"/>
              <a:ext cx="8257" cy="38928"/>
            </a:xfrm>
            <a:custGeom>
              <a:avLst/>
              <a:gdLst>
                <a:gd name="connsiteX0" fmla="*/ -1724 w 8257"/>
                <a:gd name="connsiteY0" fmla="*/ 14788 h 38928"/>
                <a:gd name="connsiteX1" fmla="*/ 4628 w 8257"/>
                <a:gd name="connsiteY1" fmla="*/ -459 h 38928"/>
                <a:gd name="connsiteX2" fmla="*/ 4628 w 8257"/>
                <a:gd name="connsiteY2" fmla="*/ 31306 h 38928"/>
                <a:gd name="connsiteX3" fmla="*/ -1724 w 8257"/>
                <a:gd name="connsiteY3" fmla="*/ 14788 h 3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7" h="38928">
                  <a:moveTo>
                    <a:pt x="-1724" y="14788"/>
                  </a:moveTo>
                  <a:cubicBezTo>
                    <a:pt x="-1724" y="-3000"/>
                    <a:pt x="817" y="-9353"/>
                    <a:pt x="4628" y="-459"/>
                  </a:cubicBezTo>
                  <a:cubicBezTo>
                    <a:pt x="7169" y="7165"/>
                    <a:pt x="7169" y="22412"/>
                    <a:pt x="4628" y="31306"/>
                  </a:cubicBezTo>
                  <a:cubicBezTo>
                    <a:pt x="817" y="38930"/>
                    <a:pt x="-1724" y="32577"/>
                    <a:pt x="-1724" y="1478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3DA8165-4346-01ED-F50B-EFD59301E492}"/>
                </a:ext>
              </a:extLst>
            </p:cNvPr>
            <p:cNvSpPr/>
            <p:nvPr/>
          </p:nvSpPr>
          <p:spPr>
            <a:xfrm flipV="1">
              <a:off x="3178357" y="1097456"/>
              <a:ext cx="29570" cy="25411"/>
            </a:xfrm>
            <a:custGeom>
              <a:avLst/>
              <a:gdLst>
                <a:gd name="connsiteX0" fmla="*/ 538 w 29570"/>
                <a:gd name="connsiteY0" fmla="*/ 8300 h 25411"/>
                <a:gd name="connsiteX1" fmla="*/ 20864 w 29570"/>
                <a:gd name="connsiteY1" fmla="*/ -4406 h 25411"/>
                <a:gd name="connsiteX2" fmla="*/ 25946 w 29570"/>
                <a:gd name="connsiteY2" fmla="*/ 8300 h 25411"/>
                <a:gd name="connsiteX3" fmla="*/ 5619 w 29570"/>
                <a:gd name="connsiteY3" fmla="*/ 21006 h 25411"/>
                <a:gd name="connsiteX4" fmla="*/ 538 w 29570"/>
                <a:gd name="connsiteY4" fmla="*/ 8300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70" h="25411">
                  <a:moveTo>
                    <a:pt x="538" y="8300"/>
                  </a:moveTo>
                  <a:cubicBezTo>
                    <a:pt x="4349" y="1947"/>
                    <a:pt x="14512" y="-4406"/>
                    <a:pt x="20864" y="-4406"/>
                  </a:cubicBezTo>
                  <a:cubicBezTo>
                    <a:pt x="28486" y="-4406"/>
                    <a:pt x="29757" y="1947"/>
                    <a:pt x="25946" y="8300"/>
                  </a:cubicBezTo>
                  <a:cubicBezTo>
                    <a:pt x="22134" y="15924"/>
                    <a:pt x="11971" y="21006"/>
                    <a:pt x="5619" y="21006"/>
                  </a:cubicBezTo>
                  <a:cubicBezTo>
                    <a:pt x="-2003" y="21006"/>
                    <a:pt x="-3274" y="15924"/>
                    <a:pt x="538" y="830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F207CD7F-C55E-24F4-F68C-D39B94047054}"/>
                </a:ext>
              </a:extLst>
            </p:cNvPr>
            <p:cNvSpPr/>
            <p:nvPr/>
          </p:nvSpPr>
          <p:spPr>
            <a:xfrm flipV="1">
              <a:off x="2908348" y="1117053"/>
              <a:ext cx="30306" cy="71981"/>
            </a:xfrm>
            <a:custGeom>
              <a:avLst/>
              <a:gdLst>
                <a:gd name="connsiteX0" fmla="*/ -1127 w 30306"/>
                <a:gd name="connsiteY0" fmla="*/ 26221 h 71981"/>
                <a:gd name="connsiteX1" fmla="*/ 6495 w 30306"/>
                <a:gd name="connsiteY1" fmla="*/ 10974 h 71981"/>
                <a:gd name="connsiteX2" fmla="*/ 25551 w 30306"/>
                <a:gd name="connsiteY2" fmla="*/ 50362 h 71981"/>
                <a:gd name="connsiteX3" fmla="*/ 17929 w 30306"/>
                <a:gd name="connsiteY3" fmla="*/ 65610 h 71981"/>
                <a:gd name="connsiteX4" fmla="*/ -1127 w 30306"/>
                <a:gd name="connsiteY4" fmla="*/ 26221 h 7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06" h="71981">
                  <a:moveTo>
                    <a:pt x="-1127" y="26221"/>
                  </a:moveTo>
                  <a:cubicBezTo>
                    <a:pt x="143" y="-9356"/>
                    <a:pt x="2684" y="-13167"/>
                    <a:pt x="6495" y="10974"/>
                  </a:cubicBezTo>
                  <a:cubicBezTo>
                    <a:pt x="10306" y="28762"/>
                    <a:pt x="17929" y="46551"/>
                    <a:pt x="25551" y="50362"/>
                  </a:cubicBezTo>
                  <a:cubicBezTo>
                    <a:pt x="31903" y="55445"/>
                    <a:pt x="29362" y="61798"/>
                    <a:pt x="17929" y="65610"/>
                  </a:cubicBezTo>
                  <a:cubicBezTo>
                    <a:pt x="1413" y="71963"/>
                    <a:pt x="-2398" y="64339"/>
                    <a:pt x="-1127" y="2622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931C3742-69D8-AADC-0346-3A68E572E9D1}"/>
                </a:ext>
              </a:extLst>
            </p:cNvPr>
            <p:cNvSpPr/>
            <p:nvPr/>
          </p:nvSpPr>
          <p:spPr>
            <a:xfrm flipV="1">
              <a:off x="3443410" y="1116368"/>
              <a:ext cx="8257" cy="47017"/>
            </a:xfrm>
            <a:custGeom>
              <a:avLst/>
              <a:gdLst>
                <a:gd name="connsiteX0" fmla="*/ -1724 w 8257"/>
                <a:gd name="connsiteY0" fmla="*/ 17079 h 47017"/>
                <a:gd name="connsiteX1" fmla="*/ 4628 w 8257"/>
                <a:gd name="connsiteY1" fmla="*/ 1832 h 47017"/>
                <a:gd name="connsiteX2" fmla="*/ 4628 w 8257"/>
                <a:gd name="connsiteY2" fmla="*/ 39949 h 47017"/>
                <a:gd name="connsiteX3" fmla="*/ -1724 w 8257"/>
                <a:gd name="connsiteY3" fmla="*/ 17079 h 4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7" h="47017">
                  <a:moveTo>
                    <a:pt x="-1724" y="17079"/>
                  </a:moveTo>
                  <a:cubicBezTo>
                    <a:pt x="-1724" y="-3251"/>
                    <a:pt x="817" y="-10874"/>
                    <a:pt x="4628" y="1832"/>
                  </a:cubicBezTo>
                  <a:cubicBezTo>
                    <a:pt x="7169" y="13267"/>
                    <a:pt x="7169" y="31055"/>
                    <a:pt x="4628" y="39949"/>
                  </a:cubicBezTo>
                  <a:cubicBezTo>
                    <a:pt x="817" y="47573"/>
                    <a:pt x="-1724" y="38679"/>
                    <a:pt x="-1724" y="1707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A30CFFCA-F687-3A9A-B3D1-BD5FDCC642EF}"/>
                </a:ext>
              </a:extLst>
            </p:cNvPr>
            <p:cNvSpPr/>
            <p:nvPr/>
          </p:nvSpPr>
          <p:spPr>
            <a:xfrm flipV="1">
              <a:off x="3040787" y="1136364"/>
              <a:ext cx="41314" cy="54392"/>
            </a:xfrm>
            <a:custGeom>
              <a:avLst/>
              <a:gdLst>
                <a:gd name="connsiteX0" fmla="*/ 2269 w 41314"/>
                <a:gd name="connsiteY0" fmla="*/ 36847 h 54392"/>
                <a:gd name="connsiteX1" fmla="*/ 30218 w 41314"/>
                <a:gd name="connsiteY1" fmla="*/ -1 h 54392"/>
                <a:gd name="connsiteX2" fmla="*/ 34029 w 41314"/>
                <a:gd name="connsiteY2" fmla="*/ 12705 h 54392"/>
                <a:gd name="connsiteX3" fmla="*/ 14973 w 41314"/>
                <a:gd name="connsiteY3" fmla="*/ 35576 h 54392"/>
                <a:gd name="connsiteX4" fmla="*/ 2269 w 41314"/>
                <a:gd name="connsiteY4" fmla="*/ 36847 h 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14" h="54392">
                  <a:moveTo>
                    <a:pt x="2269" y="36847"/>
                  </a:moveTo>
                  <a:cubicBezTo>
                    <a:pt x="-9165" y="7623"/>
                    <a:pt x="7350" y="-13977"/>
                    <a:pt x="30218" y="-1"/>
                  </a:cubicBezTo>
                  <a:cubicBezTo>
                    <a:pt x="41651" y="7623"/>
                    <a:pt x="42922" y="12705"/>
                    <a:pt x="34029" y="12705"/>
                  </a:cubicBezTo>
                  <a:cubicBezTo>
                    <a:pt x="26406" y="12705"/>
                    <a:pt x="17514" y="22870"/>
                    <a:pt x="14973" y="35576"/>
                  </a:cubicBezTo>
                  <a:cubicBezTo>
                    <a:pt x="11162" y="54635"/>
                    <a:pt x="9891" y="54635"/>
                    <a:pt x="2269" y="3684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19C90076-8EB9-DADD-417C-A79FCA58A2D0}"/>
                </a:ext>
              </a:extLst>
            </p:cNvPr>
            <p:cNvSpPr/>
            <p:nvPr/>
          </p:nvSpPr>
          <p:spPr>
            <a:xfrm flipV="1">
              <a:off x="2897140" y="1268355"/>
              <a:ext cx="8257" cy="38928"/>
            </a:xfrm>
            <a:custGeom>
              <a:avLst/>
              <a:gdLst>
                <a:gd name="connsiteX0" fmla="*/ -1337 w 8257"/>
                <a:gd name="connsiteY0" fmla="*/ 14986 h 38928"/>
                <a:gd name="connsiteX1" fmla="*/ 5015 w 8257"/>
                <a:gd name="connsiteY1" fmla="*/ -261 h 38928"/>
                <a:gd name="connsiteX2" fmla="*/ 5015 w 8257"/>
                <a:gd name="connsiteY2" fmla="*/ 31504 h 38928"/>
                <a:gd name="connsiteX3" fmla="*/ -1337 w 8257"/>
                <a:gd name="connsiteY3" fmla="*/ 14986 h 3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7" h="38928">
                  <a:moveTo>
                    <a:pt x="-1337" y="14986"/>
                  </a:moveTo>
                  <a:cubicBezTo>
                    <a:pt x="-1337" y="-2802"/>
                    <a:pt x="1204" y="-9155"/>
                    <a:pt x="5015" y="-261"/>
                  </a:cubicBezTo>
                  <a:cubicBezTo>
                    <a:pt x="7556" y="7363"/>
                    <a:pt x="7556" y="22610"/>
                    <a:pt x="5015" y="31504"/>
                  </a:cubicBezTo>
                  <a:cubicBezTo>
                    <a:pt x="1204" y="39128"/>
                    <a:pt x="-1337" y="32775"/>
                    <a:pt x="-1337" y="1498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120BBAF-9772-E052-BC32-9D0F6C343D14}"/>
                </a:ext>
              </a:extLst>
            </p:cNvPr>
            <p:cNvSpPr/>
            <p:nvPr/>
          </p:nvSpPr>
          <p:spPr>
            <a:xfrm flipV="1">
              <a:off x="3035364" y="1341101"/>
              <a:ext cx="10172" cy="31463"/>
            </a:xfrm>
            <a:custGeom>
              <a:avLst/>
              <a:gdLst>
                <a:gd name="connsiteX0" fmla="*/ -1186 w 10172"/>
                <a:gd name="connsiteY0" fmla="*/ 9174 h 31463"/>
                <a:gd name="connsiteX1" fmla="*/ 6436 w 10172"/>
                <a:gd name="connsiteY1" fmla="*/ 1550 h 31463"/>
                <a:gd name="connsiteX2" fmla="*/ 5166 w 10172"/>
                <a:gd name="connsiteY2" fmla="*/ 25692 h 31463"/>
                <a:gd name="connsiteX3" fmla="*/ -1186 w 10172"/>
                <a:gd name="connsiteY3" fmla="*/ 9174 h 3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2" h="31463">
                  <a:moveTo>
                    <a:pt x="-1186" y="9174"/>
                  </a:moveTo>
                  <a:cubicBezTo>
                    <a:pt x="-1186" y="-4803"/>
                    <a:pt x="2625" y="-8614"/>
                    <a:pt x="6436" y="1550"/>
                  </a:cubicBezTo>
                  <a:cubicBezTo>
                    <a:pt x="10247" y="10445"/>
                    <a:pt x="8977" y="21880"/>
                    <a:pt x="5166" y="25692"/>
                  </a:cubicBezTo>
                  <a:cubicBezTo>
                    <a:pt x="1355" y="30774"/>
                    <a:pt x="-2457" y="23151"/>
                    <a:pt x="-1186" y="917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993A4951-CF85-3F06-C101-EEF63885565E}"/>
                </a:ext>
              </a:extLst>
            </p:cNvPr>
            <p:cNvSpPr/>
            <p:nvPr/>
          </p:nvSpPr>
          <p:spPr>
            <a:xfrm flipV="1">
              <a:off x="3161382" y="1389693"/>
              <a:ext cx="20846" cy="25411"/>
            </a:xfrm>
            <a:custGeom>
              <a:avLst/>
              <a:gdLst>
                <a:gd name="connsiteX0" fmla="*/ -1528 w 20846"/>
                <a:gd name="connsiteY0" fmla="*/ 8553 h 25411"/>
                <a:gd name="connsiteX1" fmla="*/ 12446 w 20846"/>
                <a:gd name="connsiteY1" fmla="*/ -4153 h 25411"/>
                <a:gd name="connsiteX2" fmla="*/ 17528 w 20846"/>
                <a:gd name="connsiteY2" fmla="*/ 8553 h 25411"/>
                <a:gd name="connsiteX3" fmla="*/ 3553 w 20846"/>
                <a:gd name="connsiteY3" fmla="*/ 21259 h 25411"/>
                <a:gd name="connsiteX4" fmla="*/ -1528 w 20846"/>
                <a:gd name="connsiteY4" fmla="*/ 8553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-1528" y="8553"/>
                  </a:moveTo>
                  <a:cubicBezTo>
                    <a:pt x="-1528" y="2200"/>
                    <a:pt x="4824" y="-4153"/>
                    <a:pt x="12446" y="-4153"/>
                  </a:cubicBezTo>
                  <a:cubicBezTo>
                    <a:pt x="18798" y="-4153"/>
                    <a:pt x="21339" y="2200"/>
                    <a:pt x="17528" y="8553"/>
                  </a:cubicBezTo>
                  <a:cubicBezTo>
                    <a:pt x="13716" y="16177"/>
                    <a:pt x="7364" y="21259"/>
                    <a:pt x="3553" y="21259"/>
                  </a:cubicBezTo>
                  <a:cubicBezTo>
                    <a:pt x="1012" y="21259"/>
                    <a:pt x="-1528" y="16177"/>
                    <a:pt x="-1528" y="855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B601C7A6-699A-2F57-BED8-8E5517CB0EE4}"/>
                </a:ext>
              </a:extLst>
            </p:cNvPr>
            <p:cNvSpPr/>
            <p:nvPr/>
          </p:nvSpPr>
          <p:spPr>
            <a:xfrm flipV="1">
              <a:off x="2885376" y="1426163"/>
              <a:ext cx="7317" cy="62968"/>
            </a:xfrm>
            <a:custGeom>
              <a:avLst/>
              <a:gdLst>
                <a:gd name="connsiteX0" fmla="*/ -998 w 7317"/>
                <a:gd name="connsiteY0" fmla="*/ 25450 h 62968"/>
                <a:gd name="connsiteX1" fmla="*/ 4084 w 7317"/>
                <a:gd name="connsiteY1" fmla="*/ 3850 h 62968"/>
                <a:gd name="connsiteX2" fmla="*/ 4084 w 7317"/>
                <a:gd name="connsiteY2" fmla="*/ 54674 h 62968"/>
                <a:gd name="connsiteX3" fmla="*/ -998 w 7317"/>
                <a:gd name="connsiteY3" fmla="*/ 25450 h 6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7" h="62968">
                  <a:moveTo>
                    <a:pt x="-998" y="25450"/>
                  </a:moveTo>
                  <a:cubicBezTo>
                    <a:pt x="-998" y="-2503"/>
                    <a:pt x="1543" y="-12667"/>
                    <a:pt x="4084" y="3850"/>
                  </a:cubicBezTo>
                  <a:cubicBezTo>
                    <a:pt x="6625" y="19097"/>
                    <a:pt x="6625" y="41968"/>
                    <a:pt x="4084" y="54674"/>
                  </a:cubicBezTo>
                  <a:cubicBezTo>
                    <a:pt x="273" y="66110"/>
                    <a:pt x="-2268" y="53404"/>
                    <a:pt x="-998" y="2545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9917DDA1-1E26-16E9-9C80-90B8E7373341}"/>
                </a:ext>
              </a:extLst>
            </p:cNvPr>
            <p:cNvSpPr/>
            <p:nvPr/>
          </p:nvSpPr>
          <p:spPr>
            <a:xfrm flipV="1">
              <a:off x="3024527" y="1465929"/>
              <a:ext cx="45599" cy="25411"/>
            </a:xfrm>
            <a:custGeom>
              <a:avLst/>
              <a:gdLst>
                <a:gd name="connsiteX0" fmla="*/ 8375 w 45599"/>
                <a:gd name="connsiteY0" fmla="*/ 8619 h 25411"/>
                <a:gd name="connsiteX1" fmla="*/ 40135 w 45599"/>
                <a:gd name="connsiteY1" fmla="*/ -4087 h 25411"/>
                <a:gd name="connsiteX2" fmla="*/ 33783 w 45599"/>
                <a:gd name="connsiteY2" fmla="*/ 8619 h 25411"/>
                <a:gd name="connsiteX3" fmla="*/ 2023 w 45599"/>
                <a:gd name="connsiteY3" fmla="*/ 21325 h 25411"/>
                <a:gd name="connsiteX4" fmla="*/ 8375 w 45599"/>
                <a:gd name="connsiteY4" fmla="*/ 8619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99" h="25411">
                  <a:moveTo>
                    <a:pt x="8375" y="8619"/>
                  </a:moveTo>
                  <a:cubicBezTo>
                    <a:pt x="18538" y="2266"/>
                    <a:pt x="33783" y="-4087"/>
                    <a:pt x="40135" y="-4087"/>
                  </a:cubicBezTo>
                  <a:cubicBezTo>
                    <a:pt x="47757" y="-4087"/>
                    <a:pt x="43946" y="2266"/>
                    <a:pt x="33783" y="8619"/>
                  </a:cubicBezTo>
                  <a:cubicBezTo>
                    <a:pt x="23620" y="14972"/>
                    <a:pt x="9645" y="21325"/>
                    <a:pt x="2023" y="21325"/>
                  </a:cubicBezTo>
                  <a:cubicBezTo>
                    <a:pt x="-4329" y="21325"/>
                    <a:pt x="-1788" y="14972"/>
                    <a:pt x="8375" y="861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971166EC-F5B5-E06E-2D1E-3BB1715224ED}"/>
                </a:ext>
              </a:extLst>
            </p:cNvPr>
            <p:cNvSpPr/>
            <p:nvPr/>
          </p:nvSpPr>
          <p:spPr>
            <a:xfrm flipV="1">
              <a:off x="3224902" y="1478310"/>
              <a:ext cx="33025" cy="20194"/>
            </a:xfrm>
            <a:custGeom>
              <a:avLst/>
              <a:gdLst>
                <a:gd name="connsiteX0" fmla="*/ -1578 w 33025"/>
                <a:gd name="connsiteY0" fmla="*/ 10709 h 20194"/>
                <a:gd name="connsiteX1" fmla="*/ 18749 w 33025"/>
                <a:gd name="connsiteY1" fmla="*/ -1997 h 20194"/>
                <a:gd name="connsiteX2" fmla="*/ 30182 w 33025"/>
                <a:gd name="connsiteY2" fmla="*/ 3085 h 20194"/>
                <a:gd name="connsiteX3" fmla="*/ -1578 w 33025"/>
                <a:gd name="connsiteY3" fmla="*/ 10709 h 2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5" h="20194">
                  <a:moveTo>
                    <a:pt x="-1578" y="10709"/>
                  </a:moveTo>
                  <a:cubicBezTo>
                    <a:pt x="-1578" y="8168"/>
                    <a:pt x="7315" y="1815"/>
                    <a:pt x="18749" y="-1997"/>
                  </a:cubicBezTo>
                  <a:cubicBezTo>
                    <a:pt x="28912" y="-5809"/>
                    <a:pt x="33993" y="-4538"/>
                    <a:pt x="30182" y="3085"/>
                  </a:cubicBezTo>
                  <a:cubicBezTo>
                    <a:pt x="22560" y="15791"/>
                    <a:pt x="-1578" y="20874"/>
                    <a:pt x="-1578" y="1070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8E7BA7D0-DC68-9A25-E6E2-A6CEF3C0F1E4}"/>
                </a:ext>
              </a:extLst>
            </p:cNvPr>
            <p:cNvSpPr/>
            <p:nvPr/>
          </p:nvSpPr>
          <p:spPr>
            <a:xfrm flipV="1">
              <a:off x="3644133" y="1504047"/>
              <a:ext cx="20846" cy="25411"/>
            </a:xfrm>
            <a:custGeom>
              <a:avLst/>
              <a:gdLst>
                <a:gd name="connsiteX0" fmla="*/ -1870 w 20846"/>
                <a:gd name="connsiteY0" fmla="*/ 8652 h 25411"/>
                <a:gd name="connsiteX1" fmla="*/ 12104 w 20846"/>
                <a:gd name="connsiteY1" fmla="*/ -4054 h 25411"/>
                <a:gd name="connsiteX2" fmla="*/ 17186 w 20846"/>
                <a:gd name="connsiteY2" fmla="*/ 8652 h 25411"/>
                <a:gd name="connsiteX3" fmla="*/ 3211 w 20846"/>
                <a:gd name="connsiteY3" fmla="*/ 21358 h 25411"/>
                <a:gd name="connsiteX4" fmla="*/ -1870 w 20846"/>
                <a:gd name="connsiteY4" fmla="*/ 8652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-1870" y="8652"/>
                  </a:moveTo>
                  <a:cubicBezTo>
                    <a:pt x="-1870" y="2299"/>
                    <a:pt x="4482" y="-4054"/>
                    <a:pt x="12104" y="-4054"/>
                  </a:cubicBezTo>
                  <a:cubicBezTo>
                    <a:pt x="18456" y="-4054"/>
                    <a:pt x="20997" y="2299"/>
                    <a:pt x="17186" y="8652"/>
                  </a:cubicBezTo>
                  <a:cubicBezTo>
                    <a:pt x="13374" y="16276"/>
                    <a:pt x="7022" y="21358"/>
                    <a:pt x="3211" y="21358"/>
                  </a:cubicBezTo>
                  <a:cubicBezTo>
                    <a:pt x="670" y="21358"/>
                    <a:pt x="-1870" y="16276"/>
                    <a:pt x="-1870" y="865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B95F3E69-656C-989F-8538-AC28FA8DAB43}"/>
                </a:ext>
              </a:extLst>
            </p:cNvPr>
            <p:cNvSpPr/>
            <p:nvPr/>
          </p:nvSpPr>
          <p:spPr>
            <a:xfrm flipV="1">
              <a:off x="4484190" y="1555489"/>
              <a:ext cx="18808" cy="33525"/>
            </a:xfrm>
            <a:custGeom>
              <a:avLst/>
              <a:gdLst>
                <a:gd name="connsiteX0" fmla="*/ 2292 w 18808"/>
                <a:gd name="connsiteY0" fmla="*/ 16161 h 33525"/>
                <a:gd name="connsiteX1" fmla="*/ -249 w 18808"/>
                <a:gd name="connsiteY1" fmla="*/ -2898 h 33525"/>
                <a:gd name="connsiteX2" fmla="*/ 12455 w 18808"/>
                <a:gd name="connsiteY2" fmla="*/ 11079 h 33525"/>
                <a:gd name="connsiteX3" fmla="*/ 2292 w 18808"/>
                <a:gd name="connsiteY3" fmla="*/ 16161 h 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08" h="33525">
                  <a:moveTo>
                    <a:pt x="2292" y="16161"/>
                  </a:moveTo>
                  <a:cubicBezTo>
                    <a:pt x="-2790" y="8538"/>
                    <a:pt x="-4060" y="914"/>
                    <a:pt x="-249" y="-2898"/>
                  </a:cubicBezTo>
                  <a:cubicBezTo>
                    <a:pt x="2292" y="-6710"/>
                    <a:pt x="8644" y="-357"/>
                    <a:pt x="12455" y="11079"/>
                  </a:cubicBezTo>
                  <a:cubicBezTo>
                    <a:pt x="21348" y="32679"/>
                    <a:pt x="13726" y="36491"/>
                    <a:pt x="2292" y="1616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1DCF4FE0-DD20-387F-7936-CB47BD533842}"/>
                </a:ext>
              </a:extLst>
            </p:cNvPr>
            <p:cNvSpPr/>
            <p:nvPr/>
          </p:nvSpPr>
          <p:spPr>
            <a:xfrm flipV="1">
              <a:off x="3610442" y="1619422"/>
              <a:ext cx="31459" cy="10174"/>
            </a:xfrm>
            <a:custGeom>
              <a:avLst/>
              <a:gdLst>
                <a:gd name="connsiteX0" fmla="*/ 3892 w 31459"/>
                <a:gd name="connsiteY0" fmla="*/ -1659 h 10174"/>
                <a:gd name="connsiteX1" fmla="*/ 28029 w 31459"/>
                <a:gd name="connsiteY1" fmla="*/ -389 h 10174"/>
                <a:gd name="connsiteX2" fmla="*/ 11514 w 31459"/>
                <a:gd name="connsiteY2" fmla="*/ 5964 h 10174"/>
                <a:gd name="connsiteX3" fmla="*/ 3892 w 31459"/>
                <a:gd name="connsiteY3" fmla="*/ -1659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3892" y="-1659"/>
                  </a:moveTo>
                  <a:cubicBezTo>
                    <a:pt x="12784" y="-5471"/>
                    <a:pt x="24218" y="-4200"/>
                    <a:pt x="28029" y="-389"/>
                  </a:cubicBezTo>
                  <a:cubicBezTo>
                    <a:pt x="33111" y="3423"/>
                    <a:pt x="25488" y="7235"/>
                    <a:pt x="11514" y="5964"/>
                  </a:cubicBezTo>
                  <a:cubicBezTo>
                    <a:pt x="-2460" y="5964"/>
                    <a:pt x="-6271" y="2153"/>
                    <a:pt x="3892" y="-165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9889E35B-F38D-6C85-AD17-CCEDF445ECAF}"/>
                </a:ext>
              </a:extLst>
            </p:cNvPr>
            <p:cNvSpPr/>
            <p:nvPr/>
          </p:nvSpPr>
          <p:spPr>
            <a:xfrm flipV="1">
              <a:off x="11139475" y="1707017"/>
              <a:ext cx="33025" cy="20194"/>
            </a:xfrm>
            <a:custGeom>
              <a:avLst/>
              <a:gdLst>
                <a:gd name="connsiteX0" fmla="*/ -7185 w 33025"/>
                <a:gd name="connsiteY0" fmla="*/ 10907 h 20194"/>
                <a:gd name="connsiteX1" fmla="*/ 13142 w 33025"/>
                <a:gd name="connsiteY1" fmla="*/ -1799 h 20194"/>
                <a:gd name="connsiteX2" fmla="*/ 24575 w 33025"/>
                <a:gd name="connsiteY2" fmla="*/ 3283 h 20194"/>
                <a:gd name="connsiteX3" fmla="*/ -7185 w 33025"/>
                <a:gd name="connsiteY3" fmla="*/ 10907 h 20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5" h="20194">
                  <a:moveTo>
                    <a:pt x="-7185" y="10907"/>
                  </a:moveTo>
                  <a:cubicBezTo>
                    <a:pt x="-7185" y="8366"/>
                    <a:pt x="1708" y="2013"/>
                    <a:pt x="13142" y="-1799"/>
                  </a:cubicBezTo>
                  <a:cubicBezTo>
                    <a:pt x="23305" y="-5611"/>
                    <a:pt x="28386" y="-4340"/>
                    <a:pt x="24575" y="3283"/>
                  </a:cubicBezTo>
                  <a:cubicBezTo>
                    <a:pt x="16953" y="15989"/>
                    <a:pt x="-7185" y="21072"/>
                    <a:pt x="-7185" y="1090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D033E19E-14E6-39D8-8657-536724CF7350}"/>
                </a:ext>
              </a:extLst>
            </p:cNvPr>
            <p:cNvSpPr/>
            <p:nvPr/>
          </p:nvSpPr>
          <p:spPr>
            <a:xfrm flipV="1">
              <a:off x="3774062" y="1720048"/>
              <a:ext cx="45599" cy="25411"/>
            </a:xfrm>
            <a:custGeom>
              <a:avLst/>
              <a:gdLst>
                <a:gd name="connsiteX0" fmla="*/ 7844 w 45599"/>
                <a:gd name="connsiteY0" fmla="*/ 8839 h 25411"/>
                <a:gd name="connsiteX1" fmla="*/ 39604 w 45599"/>
                <a:gd name="connsiteY1" fmla="*/ -3867 h 25411"/>
                <a:gd name="connsiteX2" fmla="*/ 33252 w 45599"/>
                <a:gd name="connsiteY2" fmla="*/ 8839 h 25411"/>
                <a:gd name="connsiteX3" fmla="*/ 1492 w 45599"/>
                <a:gd name="connsiteY3" fmla="*/ 21545 h 25411"/>
                <a:gd name="connsiteX4" fmla="*/ 7844 w 45599"/>
                <a:gd name="connsiteY4" fmla="*/ 8839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99" h="25411">
                  <a:moveTo>
                    <a:pt x="7844" y="8839"/>
                  </a:moveTo>
                  <a:cubicBezTo>
                    <a:pt x="18007" y="2486"/>
                    <a:pt x="33252" y="-3867"/>
                    <a:pt x="39604" y="-3867"/>
                  </a:cubicBezTo>
                  <a:cubicBezTo>
                    <a:pt x="47226" y="-3867"/>
                    <a:pt x="43415" y="2486"/>
                    <a:pt x="33252" y="8839"/>
                  </a:cubicBezTo>
                  <a:cubicBezTo>
                    <a:pt x="23089" y="15192"/>
                    <a:pt x="9114" y="21545"/>
                    <a:pt x="1492" y="21545"/>
                  </a:cubicBezTo>
                  <a:cubicBezTo>
                    <a:pt x="-4860" y="21545"/>
                    <a:pt x="-2319" y="15192"/>
                    <a:pt x="7844" y="883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C4B18C2C-8050-A697-07CA-84709614A342}"/>
                </a:ext>
              </a:extLst>
            </p:cNvPr>
            <p:cNvSpPr/>
            <p:nvPr/>
          </p:nvSpPr>
          <p:spPr>
            <a:xfrm flipV="1">
              <a:off x="2857508" y="1747692"/>
              <a:ext cx="10172" cy="31463"/>
            </a:xfrm>
            <a:custGeom>
              <a:avLst/>
              <a:gdLst>
                <a:gd name="connsiteX0" fmla="*/ -1060 w 10172"/>
                <a:gd name="connsiteY0" fmla="*/ 9526 h 31463"/>
                <a:gd name="connsiteX1" fmla="*/ 6562 w 10172"/>
                <a:gd name="connsiteY1" fmla="*/ 1902 h 31463"/>
                <a:gd name="connsiteX2" fmla="*/ 5292 w 10172"/>
                <a:gd name="connsiteY2" fmla="*/ 26044 h 31463"/>
                <a:gd name="connsiteX3" fmla="*/ -1060 w 10172"/>
                <a:gd name="connsiteY3" fmla="*/ 9526 h 3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2" h="31463">
                  <a:moveTo>
                    <a:pt x="-1060" y="9526"/>
                  </a:moveTo>
                  <a:cubicBezTo>
                    <a:pt x="-1060" y="-4451"/>
                    <a:pt x="2751" y="-8262"/>
                    <a:pt x="6562" y="1902"/>
                  </a:cubicBezTo>
                  <a:cubicBezTo>
                    <a:pt x="10373" y="10797"/>
                    <a:pt x="9103" y="22232"/>
                    <a:pt x="5292" y="26044"/>
                  </a:cubicBezTo>
                  <a:cubicBezTo>
                    <a:pt x="1481" y="31126"/>
                    <a:pt x="-2331" y="23503"/>
                    <a:pt x="-1060" y="952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8B30562A-6FA7-59D6-4022-7F436F3F0287}"/>
                </a:ext>
              </a:extLst>
            </p:cNvPr>
            <p:cNvSpPr/>
            <p:nvPr/>
          </p:nvSpPr>
          <p:spPr>
            <a:xfrm flipV="1">
              <a:off x="3135974" y="1751292"/>
              <a:ext cx="38111" cy="19579"/>
            </a:xfrm>
            <a:custGeom>
              <a:avLst/>
              <a:gdLst>
                <a:gd name="connsiteX0" fmla="*/ -1517 w 38111"/>
                <a:gd name="connsiteY0" fmla="*/ 8863 h 19579"/>
                <a:gd name="connsiteX1" fmla="*/ 17539 w 38111"/>
                <a:gd name="connsiteY1" fmla="*/ -3842 h 19579"/>
                <a:gd name="connsiteX2" fmla="*/ 36595 w 38111"/>
                <a:gd name="connsiteY2" fmla="*/ 1240 h 19579"/>
                <a:gd name="connsiteX3" fmla="*/ 17539 w 38111"/>
                <a:gd name="connsiteY3" fmla="*/ 13946 h 19579"/>
                <a:gd name="connsiteX4" fmla="*/ -1517 w 38111"/>
                <a:gd name="connsiteY4" fmla="*/ 8863 h 1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11" h="19579">
                  <a:moveTo>
                    <a:pt x="-1517" y="8863"/>
                  </a:moveTo>
                  <a:cubicBezTo>
                    <a:pt x="-1517" y="1240"/>
                    <a:pt x="7376" y="-3842"/>
                    <a:pt x="17539" y="-3842"/>
                  </a:cubicBezTo>
                  <a:cubicBezTo>
                    <a:pt x="27703" y="-3842"/>
                    <a:pt x="36595" y="-1301"/>
                    <a:pt x="36595" y="1240"/>
                  </a:cubicBezTo>
                  <a:cubicBezTo>
                    <a:pt x="36595" y="3781"/>
                    <a:pt x="27703" y="8863"/>
                    <a:pt x="17539" y="13946"/>
                  </a:cubicBezTo>
                  <a:cubicBezTo>
                    <a:pt x="7376" y="17758"/>
                    <a:pt x="-1517" y="15216"/>
                    <a:pt x="-1517" y="886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41682804-DAC7-5F1B-0A37-F83F8DBCB53C}"/>
                </a:ext>
              </a:extLst>
            </p:cNvPr>
            <p:cNvSpPr/>
            <p:nvPr/>
          </p:nvSpPr>
          <p:spPr>
            <a:xfrm flipV="1">
              <a:off x="3839362" y="1746730"/>
              <a:ext cx="55857" cy="22870"/>
            </a:xfrm>
            <a:custGeom>
              <a:avLst/>
              <a:gdLst>
                <a:gd name="connsiteX0" fmla="*/ 12365 w 55857"/>
                <a:gd name="connsiteY0" fmla="*/ 7590 h 22870"/>
                <a:gd name="connsiteX1" fmla="*/ 44125 w 55857"/>
                <a:gd name="connsiteY1" fmla="*/ 7590 h 22870"/>
                <a:gd name="connsiteX2" fmla="*/ 6013 w 55857"/>
                <a:gd name="connsiteY2" fmla="*/ 19026 h 22870"/>
                <a:gd name="connsiteX3" fmla="*/ 12365 w 55857"/>
                <a:gd name="connsiteY3" fmla="*/ 7590 h 2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57" h="22870">
                  <a:moveTo>
                    <a:pt x="12365" y="7590"/>
                  </a:moveTo>
                  <a:cubicBezTo>
                    <a:pt x="46666" y="-7657"/>
                    <a:pt x="66992" y="-7657"/>
                    <a:pt x="44125" y="7590"/>
                  </a:cubicBezTo>
                  <a:cubicBezTo>
                    <a:pt x="33962" y="13943"/>
                    <a:pt x="16176" y="19026"/>
                    <a:pt x="6013" y="19026"/>
                  </a:cubicBezTo>
                  <a:cubicBezTo>
                    <a:pt x="-6691" y="19026"/>
                    <a:pt x="-4150" y="15214"/>
                    <a:pt x="12365" y="759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DEC4A4FF-341C-E4B1-EF67-6BCFB9697A8E}"/>
                </a:ext>
              </a:extLst>
            </p:cNvPr>
            <p:cNvSpPr/>
            <p:nvPr/>
          </p:nvSpPr>
          <p:spPr>
            <a:xfrm flipV="1">
              <a:off x="3961732" y="1745460"/>
              <a:ext cx="534544" cy="252868"/>
            </a:xfrm>
            <a:custGeom>
              <a:avLst/>
              <a:gdLst>
                <a:gd name="connsiteX0" fmla="*/ -2277 w 534544"/>
                <a:gd name="connsiteY0" fmla="*/ 230063 h 252868"/>
                <a:gd name="connsiteX1" fmla="*/ -2277 w 534544"/>
                <a:gd name="connsiteY1" fmla="*/ 204651 h 252868"/>
                <a:gd name="connsiteX2" fmla="*/ 54891 w 534544"/>
                <a:gd name="connsiteY2" fmla="*/ 179239 h 252868"/>
                <a:gd name="connsiteX3" fmla="*/ 104436 w 534544"/>
                <a:gd name="connsiteY3" fmla="*/ 137309 h 252868"/>
                <a:gd name="connsiteX4" fmla="*/ 109518 w 534544"/>
                <a:gd name="connsiteY4" fmla="*/ 133498 h 252868"/>
                <a:gd name="connsiteX5" fmla="*/ 395357 w 534544"/>
                <a:gd name="connsiteY5" fmla="*/ 34391 h 252868"/>
                <a:gd name="connsiteX6" fmla="*/ 401709 w 534544"/>
                <a:gd name="connsiteY6" fmla="*/ 30579 h 252868"/>
                <a:gd name="connsiteX7" fmla="*/ 480473 w 534544"/>
                <a:gd name="connsiteY7" fmla="*/ 8979 h 252868"/>
                <a:gd name="connsiteX8" fmla="*/ 491907 w 534544"/>
                <a:gd name="connsiteY8" fmla="*/ 6438 h 252868"/>
                <a:gd name="connsiteX9" fmla="*/ 496989 w 534544"/>
                <a:gd name="connsiteY9" fmla="*/ 47097 h 252868"/>
                <a:gd name="connsiteX10" fmla="*/ 513504 w 534544"/>
                <a:gd name="connsiteY10" fmla="*/ 63615 h 252868"/>
                <a:gd name="connsiteX11" fmla="*/ 531289 w 534544"/>
                <a:gd name="connsiteY11" fmla="*/ 62344 h 252868"/>
                <a:gd name="connsiteX12" fmla="*/ 372490 w 534544"/>
                <a:gd name="connsiteY12" fmla="*/ 122062 h 252868"/>
                <a:gd name="connsiteX13" fmla="*/ 378842 w 534544"/>
                <a:gd name="connsiteY13" fmla="*/ 109356 h 252868"/>
                <a:gd name="connsiteX14" fmla="*/ 347082 w 534544"/>
                <a:gd name="connsiteY14" fmla="*/ 89027 h 252868"/>
                <a:gd name="connsiteX15" fmla="*/ 315322 w 534544"/>
                <a:gd name="connsiteY15" fmla="*/ 122062 h 252868"/>
                <a:gd name="connsiteX16" fmla="*/ 302618 w 534544"/>
                <a:gd name="connsiteY16" fmla="*/ 147474 h 252868"/>
                <a:gd name="connsiteX17" fmla="*/ 297536 w 534544"/>
                <a:gd name="connsiteY17" fmla="*/ 128415 h 252868"/>
                <a:gd name="connsiteX18" fmla="*/ 245450 w 534544"/>
                <a:gd name="connsiteY18" fmla="*/ 124604 h 252868"/>
                <a:gd name="connsiteX19" fmla="*/ 249261 w 534544"/>
                <a:gd name="connsiteY19" fmla="*/ 155098 h 252868"/>
                <a:gd name="connsiteX20" fmla="*/ 217501 w 534544"/>
                <a:gd name="connsiteY20" fmla="*/ 177969 h 252868"/>
                <a:gd name="connsiteX21" fmla="*/ 195905 w 534544"/>
                <a:gd name="connsiteY21" fmla="*/ 167804 h 252868"/>
                <a:gd name="connsiteX22" fmla="*/ 145089 w 534544"/>
                <a:gd name="connsiteY22" fmla="*/ 160180 h 252868"/>
                <a:gd name="connsiteX23" fmla="*/ 147629 w 534544"/>
                <a:gd name="connsiteY23" fmla="*/ 193216 h 252868"/>
                <a:gd name="connsiteX24" fmla="*/ 143818 w 534544"/>
                <a:gd name="connsiteY24" fmla="*/ 204651 h 252868"/>
                <a:gd name="connsiteX25" fmla="*/ 86650 w 534544"/>
                <a:gd name="connsiteY25" fmla="*/ 222439 h 252868"/>
                <a:gd name="connsiteX26" fmla="*/ 84110 w 534544"/>
                <a:gd name="connsiteY26" fmla="*/ 214816 h 252868"/>
                <a:gd name="connsiteX27" fmla="*/ 99354 w 534544"/>
                <a:gd name="connsiteY27" fmla="*/ 191945 h 252868"/>
                <a:gd name="connsiteX28" fmla="*/ 53620 w 534544"/>
                <a:gd name="connsiteY28" fmla="*/ 189404 h 252868"/>
                <a:gd name="connsiteX29" fmla="*/ 14238 w 534544"/>
                <a:gd name="connsiteY29" fmla="*/ 226251 h 252868"/>
                <a:gd name="connsiteX30" fmla="*/ 9156 w 534544"/>
                <a:gd name="connsiteY30" fmla="*/ 249122 h 252868"/>
                <a:gd name="connsiteX31" fmla="*/ -2277 w 534544"/>
                <a:gd name="connsiteY31" fmla="*/ 230063 h 252868"/>
                <a:gd name="connsiteX32" fmla="*/ 448714 w 534544"/>
                <a:gd name="connsiteY32" fmla="*/ 81403 h 252868"/>
                <a:gd name="connsiteX33" fmla="*/ 480473 w 534544"/>
                <a:gd name="connsiteY33" fmla="*/ 55991 h 252868"/>
                <a:gd name="connsiteX34" fmla="*/ 465229 w 534544"/>
                <a:gd name="connsiteY34" fmla="*/ 50909 h 252868"/>
                <a:gd name="connsiteX35" fmla="*/ 427117 w 534544"/>
                <a:gd name="connsiteY35" fmla="*/ 66156 h 252868"/>
                <a:gd name="connsiteX36" fmla="*/ 404250 w 534544"/>
                <a:gd name="connsiteY36" fmla="*/ 85215 h 252868"/>
                <a:gd name="connsiteX37" fmla="*/ 448714 w 534544"/>
                <a:gd name="connsiteY37" fmla="*/ 81403 h 25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34544" h="252868">
                  <a:moveTo>
                    <a:pt x="-2277" y="230063"/>
                  </a:moveTo>
                  <a:cubicBezTo>
                    <a:pt x="-2277" y="219898"/>
                    <a:pt x="-2277" y="208463"/>
                    <a:pt x="-2277" y="204651"/>
                  </a:cubicBezTo>
                  <a:cubicBezTo>
                    <a:pt x="-2277" y="200839"/>
                    <a:pt x="23131" y="189404"/>
                    <a:pt x="54891" y="179239"/>
                  </a:cubicBezTo>
                  <a:cubicBezTo>
                    <a:pt x="98084" y="163992"/>
                    <a:pt x="109518" y="155098"/>
                    <a:pt x="104436" y="137309"/>
                  </a:cubicBezTo>
                  <a:cubicBezTo>
                    <a:pt x="98084" y="120792"/>
                    <a:pt x="99354" y="119521"/>
                    <a:pt x="109518" y="133498"/>
                  </a:cubicBezTo>
                  <a:cubicBezTo>
                    <a:pt x="128574" y="158910"/>
                    <a:pt x="405520" y="63615"/>
                    <a:pt x="395357" y="34391"/>
                  </a:cubicBezTo>
                  <a:cubicBezTo>
                    <a:pt x="390275" y="19144"/>
                    <a:pt x="391546" y="17873"/>
                    <a:pt x="401709" y="30579"/>
                  </a:cubicBezTo>
                  <a:cubicBezTo>
                    <a:pt x="416954" y="53450"/>
                    <a:pt x="480473" y="36932"/>
                    <a:pt x="480473" y="8979"/>
                  </a:cubicBezTo>
                  <a:cubicBezTo>
                    <a:pt x="480473" y="-7538"/>
                    <a:pt x="483014" y="-7538"/>
                    <a:pt x="491907" y="6438"/>
                  </a:cubicBezTo>
                  <a:cubicBezTo>
                    <a:pt x="498259" y="15332"/>
                    <a:pt x="499529" y="34391"/>
                    <a:pt x="496989" y="47097"/>
                  </a:cubicBezTo>
                  <a:cubicBezTo>
                    <a:pt x="491907" y="66156"/>
                    <a:pt x="494448" y="69968"/>
                    <a:pt x="513504" y="63615"/>
                  </a:cubicBezTo>
                  <a:cubicBezTo>
                    <a:pt x="527478" y="58533"/>
                    <a:pt x="535101" y="57262"/>
                    <a:pt x="531289" y="62344"/>
                  </a:cubicBezTo>
                  <a:cubicBezTo>
                    <a:pt x="522397" y="71238"/>
                    <a:pt x="389005" y="122062"/>
                    <a:pt x="372490" y="122062"/>
                  </a:cubicBezTo>
                  <a:cubicBezTo>
                    <a:pt x="366138" y="122062"/>
                    <a:pt x="368679" y="116980"/>
                    <a:pt x="378842" y="109356"/>
                  </a:cubicBezTo>
                  <a:cubicBezTo>
                    <a:pt x="405520" y="92839"/>
                    <a:pt x="385194" y="78862"/>
                    <a:pt x="347082" y="89027"/>
                  </a:cubicBezTo>
                  <a:cubicBezTo>
                    <a:pt x="326755" y="94109"/>
                    <a:pt x="315322" y="105545"/>
                    <a:pt x="315322" y="122062"/>
                  </a:cubicBezTo>
                  <a:cubicBezTo>
                    <a:pt x="315322" y="136039"/>
                    <a:pt x="310240" y="147474"/>
                    <a:pt x="302618" y="147474"/>
                  </a:cubicBezTo>
                  <a:cubicBezTo>
                    <a:pt x="296266" y="147474"/>
                    <a:pt x="293725" y="138580"/>
                    <a:pt x="297536" y="128415"/>
                  </a:cubicBezTo>
                  <a:cubicBezTo>
                    <a:pt x="306429" y="105545"/>
                    <a:pt x="289914" y="104274"/>
                    <a:pt x="245450" y="124604"/>
                  </a:cubicBezTo>
                  <a:cubicBezTo>
                    <a:pt x="203527" y="143662"/>
                    <a:pt x="204797" y="165263"/>
                    <a:pt x="249261" y="155098"/>
                  </a:cubicBezTo>
                  <a:cubicBezTo>
                    <a:pt x="288644" y="146204"/>
                    <a:pt x="264506" y="163992"/>
                    <a:pt x="217501" y="177969"/>
                  </a:cubicBezTo>
                  <a:cubicBezTo>
                    <a:pt x="194634" y="185592"/>
                    <a:pt x="189553" y="183051"/>
                    <a:pt x="195905" y="167804"/>
                  </a:cubicBezTo>
                  <a:cubicBezTo>
                    <a:pt x="204797" y="144933"/>
                    <a:pt x="190823" y="142392"/>
                    <a:pt x="145089" y="160180"/>
                  </a:cubicBezTo>
                  <a:cubicBezTo>
                    <a:pt x="100625" y="176698"/>
                    <a:pt x="101895" y="203380"/>
                    <a:pt x="147629" y="193216"/>
                  </a:cubicBezTo>
                  <a:cubicBezTo>
                    <a:pt x="181930" y="186863"/>
                    <a:pt x="181930" y="186863"/>
                    <a:pt x="143818" y="204651"/>
                  </a:cubicBezTo>
                  <a:cubicBezTo>
                    <a:pt x="123492" y="214816"/>
                    <a:pt x="96814" y="222439"/>
                    <a:pt x="86650" y="222439"/>
                  </a:cubicBezTo>
                  <a:cubicBezTo>
                    <a:pt x="73946" y="222439"/>
                    <a:pt x="72676" y="219898"/>
                    <a:pt x="84110" y="214816"/>
                  </a:cubicBezTo>
                  <a:cubicBezTo>
                    <a:pt x="91732" y="212275"/>
                    <a:pt x="99354" y="200839"/>
                    <a:pt x="99354" y="191945"/>
                  </a:cubicBezTo>
                  <a:cubicBezTo>
                    <a:pt x="99354" y="179239"/>
                    <a:pt x="90462" y="177969"/>
                    <a:pt x="53620" y="189404"/>
                  </a:cubicBezTo>
                  <a:cubicBezTo>
                    <a:pt x="19319" y="199569"/>
                    <a:pt x="10427" y="208463"/>
                    <a:pt x="14238" y="226251"/>
                  </a:cubicBezTo>
                  <a:cubicBezTo>
                    <a:pt x="18049" y="238957"/>
                    <a:pt x="15508" y="249122"/>
                    <a:pt x="9156" y="249122"/>
                  </a:cubicBezTo>
                  <a:cubicBezTo>
                    <a:pt x="2804" y="249122"/>
                    <a:pt x="-2277" y="240228"/>
                    <a:pt x="-2277" y="230063"/>
                  </a:cubicBezTo>
                  <a:close/>
                  <a:moveTo>
                    <a:pt x="448714" y="81403"/>
                  </a:moveTo>
                  <a:cubicBezTo>
                    <a:pt x="466499" y="73780"/>
                    <a:pt x="480473" y="62344"/>
                    <a:pt x="480473" y="55991"/>
                  </a:cubicBezTo>
                  <a:cubicBezTo>
                    <a:pt x="480473" y="48368"/>
                    <a:pt x="472851" y="47097"/>
                    <a:pt x="465229" y="50909"/>
                  </a:cubicBezTo>
                  <a:cubicBezTo>
                    <a:pt x="456336" y="54721"/>
                    <a:pt x="438550" y="62344"/>
                    <a:pt x="427117" y="66156"/>
                  </a:cubicBezTo>
                  <a:cubicBezTo>
                    <a:pt x="414413" y="71238"/>
                    <a:pt x="404250" y="78862"/>
                    <a:pt x="404250" y="85215"/>
                  </a:cubicBezTo>
                  <a:cubicBezTo>
                    <a:pt x="404250" y="100462"/>
                    <a:pt x="409331" y="99192"/>
                    <a:pt x="448714" y="8140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D4DDA76A-481C-ECCD-2184-28BB06198D14}"/>
                </a:ext>
              </a:extLst>
            </p:cNvPr>
            <p:cNvSpPr/>
            <p:nvPr/>
          </p:nvSpPr>
          <p:spPr>
            <a:xfrm flipV="1">
              <a:off x="3227428" y="1761223"/>
              <a:ext cx="71301" cy="46899"/>
            </a:xfrm>
            <a:custGeom>
              <a:avLst/>
              <a:gdLst>
                <a:gd name="connsiteX0" fmla="*/ 35263 w 71301"/>
                <a:gd name="connsiteY0" fmla="*/ 37241 h 46899"/>
                <a:gd name="connsiteX1" fmla="*/ 12396 w 71301"/>
                <a:gd name="connsiteY1" fmla="*/ 19452 h 46899"/>
                <a:gd name="connsiteX2" fmla="*/ 14937 w 71301"/>
                <a:gd name="connsiteY2" fmla="*/ 8017 h 46899"/>
                <a:gd name="connsiteX3" fmla="*/ 64482 w 71301"/>
                <a:gd name="connsiteY3" fmla="*/ 5476 h 46899"/>
                <a:gd name="connsiteX4" fmla="*/ 42886 w 71301"/>
                <a:gd name="connsiteY4" fmla="*/ 33429 h 46899"/>
                <a:gd name="connsiteX5" fmla="*/ 35263 w 71301"/>
                <a:gd name="connsiteY5" fmla="*/ 37241 h 4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301" h="46899">
                  <a:moveTo>
                    <a:pt x="35263" y="37241"/>
                  </a:moveTo>
                  <a:cubicBezTo>
                    <a:pt x="33993" y="28347"/>
                    <a:pt x="23830" y="20723"/>
                    <a:pt x="12396" y="19452"/>
                  </a:cubicBezTo>
                  <a:cubicBezTo>
                    <a:pt x="-6660" y="19452"/>
                    <a:pt x="-6660" y="16911"/>
                    <a:pt x="14937" y="8017"/>
                  </a:cubicBezTo>
                  <a:cubicBezTo>
                    <a:pt x="46697" y="-5959"/>
                    <a:pt x="83538" y="-8501"/>
                    <a:pt x="64482" y="5476"/>
                  </a:cubicBezTo>
                  <a:cubicBezTo>
                    <a:pt x="56860" y="10558"/>
                    <a:pt x="46697" y="23264"/>
                    <a:pt x="42886" y="33429"/>
                  </a:cubicBezTo>
                  <a:cubicBezTo>
                    <a:pt x="39075" y="44864"/>
                    <a:pt x="35263" y="46135"/>
                    <a:pt x="35263" y="3724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F102A28F-DDE5-DE29-0D79-4754D4886D3C}"/>
                </a:ext>
              </a:extLst>
            </p:cNvPr>
            <p:cNvSpPr/>
            <p:nvPr/>
          </p:nvSpPr>
          <p:spPr>
            <a:xfrm flipV="1">
              <a:off x="4546115" y="1770872"/>
              <a:ext cx="19576" cy="38117"/>
            </a:xfrm>
            <a:custGeom>
              <a:avLst/>
              <a:gdLst>
                <a:gd name="connsiteX0" fmla="*/ -2509 w 19576"/>
                <a:gd name="connsiteY0" fmla="*/ 15241 h 38117"/>
                <a:gd name="connsiteX1" fmla="*/ 10195 w 19576"/>
                <a:gd name="connsiteY1" fmla="*/ -3818 h 38117"/>
                <a:gd name="connsiteX2" fmla="*/ 15277 w 19576"/>
                <a:gd name="connsiteY2" fmla="*/ 15241 h 38117"/>
                <a:gd name="connsiteX3" fmla="*/ 2573 w 19576"/>
                <a:gd name="connsiteY3" fmla="*/ 34300 h 38117"/>
                <a:gd name="connsiteX4" fmla="*/ -2509 w 19576"/>
                <a:gd name="connsiteY4" fmla="*/ 15241 h 3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6" h="38117">
                  <a:moveTo>
                    <a:pt x="-2509" y="15241"/>
                  </a:moveTo>
                  <a:cubicBezTo>
                    <a:pt x="-2509" y="5077"/>
                    <a:pt x="2573" y="-3818"/>
                    <a:pt x="10195" y="-3818"/>
                  </a:cubicBezTo>
                  <a:cubicBezTo>
                    <a:pt x="16547" y="-3818"/>
                    <a:pt x="19088" y="5077"/>
                    <a:pt x="15277" y="15241"/>
                  </a:cubicBezTo>
                  <a:cubicBezTo>
                    <a:pt x="10195" y="25406"/>
                    <a:pt x="5113" y="34300"/>
                    <a:pt x="2573" y="34300"/>
                  </a:cubicBezTo>
                  <a:cubicBezTo>
                    <a:pt x="32" y="34300"/>
                    <a:pt x="-2509" y="25406"/>
                    <a:pt x="-2509" y="1524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5661B3E1-9DD3-2C63-1CC4-D17292179FDF}"/>
                </a:ext>
              </a:extLst>
            </p:cNvPr>
            <p:cNvSpPr/>
            <p:nvPr/>
          </p:nvSpPr>
          <p:spPr>
            <a:xfrm flipV="1">
              <a:off x="4546115" y="1834401"/>
              <a:ext cx="20846" cy="25411"/>
            </a:xfrm>
            <a:custGeom>
              <a:avLst/>
              <a:gdLst>
                <a:gd name="connsiteX0" fmla="*/ -2509 w 20846"/>
                <a:gd name="connsiteY0" fmla="*/ 8938 h 25411"/>
                <a:gd name="connsiteX1" fmla="*/ 11465 w 20846"/>
                <a:gd name="connsiteY1" fmla="*/ -3768 h 25411"/>
                <a:gd name="connsiteX2" fmla="*/ 16547 w 20846"/>
                <a:gd name="connsiteY2" fmla="*/ 8938 h 25411"/>
                <a:gd name="connsiteX3" fmla="*/ 2572 w 20846"/>
                <a:gd name="connsiteY3" fmla="*/ 21644 h 25411"/>
                <a:gd name="connsiteX4" fmla="*/ -2509 w 20846"/>
                <a:gd name="connsiteY4" fmla="*/ 8938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-2509" y="8938"/>
                  </a:moveTo>
                  <a:cubicBezTo>
                    <a:pt x="-2509" y="2585"/>
                    <a:pt x="3843" y="-3768"/>
                    <a:pt x="11465" y="-3768"/>
                  </a:cubicBezTo>
                  <a:cubicBezTo>
                    <a:pt x="17817" y="-3768"/>
                    <a:pt x="20358" y="2585"/>
                    <a:pt x="16547" y="8938"/>
                  </a:cubicBezTo>
                  <a:cubicBezTo>
                    <a:pt x="12735" y="16562"/>
                    <a:pt x="6383" y="21644"/>
                    <a:pt x="2572" y="21644"/>
                  </a:cubicBezTo>
                  <a:cubicBezTo>
                    <a:pt x="31" y="21644"/>
                    <a:pt x="-2509" y="16562"/>
                    <a:pt x="-2509" y="893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83E5EA8E-27FF-C37D-2024-F5B4AA07833A}"/>
                </a:ext>
              </a:extLst>
            </p:cNvPr>
            <p:cNvSpPr/>
            <p:nvPr/>
          </p:nvSpPr>
          <p:spPr>
            <a:xfrm flipV="1">
              <a:off x="4726511" y="1840608"/>
              <a:ext cx="8257" cy="47017"/>
            </a:xfrm>
            <a:custGeom>
              <a:avLst/>
              <a:gdLst>
                <a:gd name="connsiteX0" fmla="*/ -2633 w 8257"/>
                <a:gd name="connsiteY0" fmla="*/ 17706 h 47017"/>
                <a:gd name="connsiteX1" fmla="*/ 3719 w 8257"/>
                <a:gd name="connsiteY1" fmla="*/ 2459 h 47017"/>
                <a:gd name="connsiteX2" fmla="*/ 3719 w 8257"/>
                <a:gd name="connsiteY2" fmla="*/ 40576 h 47017"/>
                <a:gd name="connsiteX3" fmla="*/ -2633 w 8257"/>
                <a:gd name="connsiteY3" fmla="*/ 17706 h 4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7" h="47017">
                  <a:moveTo>
                    <a:pt x="-2633" y="17706"/>
                  </a:moveTo>
                  <a:cubicBezTo>
                    <a:pt x="-2633" y="-2624"/>
                    <a:pt x="-92" y="-10247"/>
                    <a:pt x="3719" y="2459"/>
                  </a:cubicBezTo>
                  <a:cubicBezTo>
                    <a:pt x="6260" y="13894"/>
                    <a:pt x="6260" y="31682"/>
                    <a:pt x="3719" y="40576"/>
                  </a:cubicBezTo>
                  <a:cubicBezTo>
                    <a:pt x="-92" y="48200"/>
                    <a:pt x="-2633" y="39306"/>
                    <a:pt x="-2633" y="1770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6980C674-1C61-A122-CE9E-7738631DB47B}"/>
                </a:ext>
              </a:extLst>
            </p:cNvPr>
            <p:cNvSpPr/>
            <p:nvPr/>
          </p:nvSpPr>
          <p:spPr>
            <a:xfrm flipV="1">
              <a:off x="3847397" y="1865646"/>
              <a:ext cx="38111" cy="19579"/>
            </a:xfrm>
            <a:custGeom>
              <a:avLst/>
              <a:gdLst>
                <a:gd name="connsiteX0" fmla="*/ -2021 w 38111"/>
                <a:gd name="connsiteY0" fmla="*/ 8962 h 19579"/>
                <a:gd name="connsiteX1" fmla="*/ 17035 w 38111"/>
                <a:gd name="connsiteY1" fmla="*/ -3743 h 19579"/>
                <a:gd name="connsiteX2" fmla="*/ 36091 w 38111"/>
                <a:gd name="connsiteY2" fmla="*/ 1339 h 19579"/>
                <a:gd name="connsiteX3" fmla="*/ 17035 w 38111"/>
                <a:gd name="connsiteY3" fmla="*/ 14045 h 19579"/>
                <a:gd name="connsiteX4" fmla="*/ -2021 w 38111"/>
                <a:gd name="connsiteY4" fmla="*/ 8962 h 1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11" h="19579">
                  <a:moveTo>
                    <a:pt x="-2021" y="8962"/>
                  </a:moveTo>
                  <a:cubicBezTo>
                    <a:pt x="-2021" y="1339"/>
                    <a:pt x="6872" y="-3743"/>
                    <a:pt x="17035" y="-3743"/>
                  </a:cubicBezTo>
                  <a:cubicBezTo>
                    <a:pt x="27199" y="-3743"/>
                    <a:pt x="36091" y="-1202"/>
                    <a:pt x="36091" y="1339"/>
                  </a:cubicBezTo>
                  <a:cubicBezTo>
                    <a:pt x="36091" y="3880"/>
                    <a:pt x="27199" y="8962"/>
                    <a:pt x="17035" y="14045"/>
                  </a:cubicBezTo>
                  <a:cubicBezTo>
                    <a:pt x="6872" y="17857"/>
                    <a:pt x="-2021" y="15315"/>
                    <a:pt x="-2021" y="896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54193257-6C9B-CB4F-A913-E37AF41192B5}"/>
                </a:ext>
              </a:extLst>
            </p:cNvPr>
            <p:cNvSpPr/>
            <p:nvPr/>
          </p:nvSpPr>
          <p:spPr>
            <a:xfrm flipV="1">
              <a:off x="4627234" y="1867388"/>
              <a:ext cx="36181" cy="35502"/>
            </a:xfrm>
            <a:custGeom>
              <a:avLst/>
              <a:gdLst>
                <a:gd name="connsiteX0" fmla="*/ 155 w 36181"/>
                <a:gd name="connsiteY0" fmla="*/ 29177 h 35502"/>
                <a:gd name="connsiteX1" fmla="*/ 26833 w 36181"/>
                <a:gd name="connsiteY1" fmla="*/ -1317 h 35502"/>
                <a:gd name="connsiteX2" fmla="*/ 23022 w 36181"/>
                <a:gd name="connsiteY2" fmla="*/ 22824 h 35502"/>
                <a:gd name="connsiteX3" fmla="*/ 155 w 36181"/>
                <a:gd name="connsiteY3" fmla="*/ 29177 h 3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81" h="35502">
                  <a:moveTo>
                    <a:pt x="155" y="29177"/>
                  </a:moveTo>
                  <a:cubicBezTo>
                    <a:pt x="-10008" y="12659"/>
                    <a:pt x="10318" y="-11482"/>
                    <a:pt x="26833" y="-1317"/>
                  </a:cubicBezTo>
                  <a:cubicBezTo>
                    <a:pt x="36997" y="5036"/>
                    <a:pt x="35726" y="12659"/>
                    <a:pt x="23022" y="22824"/>
                  </a:cubicBezTo>
                  <a:cubicBezTo>
                    <a:pt x="14129" y="31718"/>
                    <a:pt x="3966" y="34260"/>
                    <a:pt x="155" y="2917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BB591487-B3E1-5671-B718-86AE65055CD4}"/>
                </a:ext>
              </a:extLst>
            </p:cNvPr>
            <p:cNvSpPr/>
            <p:nvPr/>
          </p:nvSpPr>
          <p:spPr>
            <a:xfrm flipV="1">
              <a:off x="4028141" y="1872519"/>
              <a:ext cx="45599" cy="25411"/>
            </a:xfrm>
            <a:custGeom>
              <a:avLst/>
              <a:gdLst>
                <a:gd name="connsiteX0" fmla="*/ 7664 w 45599"/>
                <a:gd name="connsiteY0" fmla="*/ 8971 h 25411"/>
                <a:gd name="connsiteX1" fmla="*/ 39424 w 45599"/>
                <a:gd name="connsiteY1" fmla="*/ -3735 h 25411"/>
                <a:gd name="connsiteX2" fmla="*/ 33072 w 45599"/>
                <a:gd name="connsiteY2" fmla="*/ 8971 h 25411"/>
                <a:gd name="connsiteX3" fmla="*/ 1312 w 45599"/>
                <a:gd name="connsiteY3" fmla="*/ 21677 h 25411"/>
                <a:gd name="connsiteX4" fmla="*/ 7664 w 45599"/>
                <a:gd name="connsiteY4" fmla="*/ 8971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99" h="25411">
                  <a:moveTo>
                    <a:pt x="7664" y="8971"/>
                  </a:moveTo>
                  <a:cubicBezTo>
                    <a:pt x="17827" y="2618"/>
                    <a:pt x="33072" y="-3735"/>
                    <a:pt x="39424" y="-3735"/>
                  </a:cubicBezTo>
                  <a:cubicBezTo>
                    <a:pt x="47046" y="-3735"/>
                    <a:pt x="43235" y="2618"/>
                    <a:pt x="33072" y="8971"/>
                  </a:cubicBezTo>
                  <a:cubicBezTo>
                    <a:pt x="22909" y="15324"/>
                    <a:pt x="8934" y="21677"/>
                    <a:pt x="1312" y="21677"/>
                  </a:cubicBezTo>
                  <a:cubicBezTo>
                    <a:pt x="-5040" y="21677"/>
                    <a:pt x="-2499" y="15324"/>
                    <a:pt x="7664" y="897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1F4E67AD-99BD-80AA-B824-483D58C419D9}"/>
                </a:ext>
              </a:extLst>
            </p:cNvPr>
            <p:cNvSpPr/>
            <p:nvPr/>
          </p:nvSpPr>
          <p:spPr>
            <a:xfrm flipV="1">
              <a:off x="4546115" y="1873307"/>
              <a:ext cx="19218" cy="45128"/>
            </a:xfrm>
            <a:custGeom>
              <a:avLst/>
              <a:gdLst>
                <a:gd name="connsiteX0" fmla="*/ -2509 w 19218"/>
                <a:gd name="connsiteY0" fmla="*/ 15507 h 45128"/>
                <a:gd name="connsiteX1" fmla="*/ 10195 w 19218"/>
                <a:gd name="connsiteY1" fmla="*/ -2281 h 45128"/>
                <a:gd name="connsiteX2" fmla="*/ 14006 w 19218"/>
                <a:gd name="connsiteY2" fmla="*/ 23131 h 45128"/>
                <a:gd name="connsiteX3" fmla="*/ -2509 w 19218"/>
                <a:gd name="connsiteY3" fmla="*/ 15507 h 45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18" h="45128">
                  <a:moveTo>
                    <a:pt x="-2509" y="15507"/>
                  </a:moveTo>
                  <a:cubicBezTo>
                    <a:pt x="-2509" y="1531"/>
                    <a:pt x="2573" y="-7363"/>
                    <a:pt x="10195" y="-2281"/>
                  </a:cubicBezTo>
                  <a:cubicBezTo>
                    <a:pt x="16547" y="1531"/>
                    <a:pt x="19088" y="12966"/>
                    <a:pt x="14006" y="23131"/>
                  </a:cubicBezTo>
                  <a:cubicBezTo>
                    <a:pt x="5114" y="49813"/>
                    <a:pt x="-2509" y="47272"/>
                    <a:pt x="-2509" y="1550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4F1B264C-2E6D-AEDA-DF9E-0A665F664886}"/>
                </a:ext>
              </a:extLst>
            </p:cNvPr>
            <p:cNvSpPr/>
            <p:nvPr/>
          </p:nvSpPr>
          <p:spPr>
            <a:xfrm flipV="1">
              <a:off x="3547171" y="1886496"/>
              <a:ext cx="55857" cy="22870"/>
            </a:xfrm>
            <a:custGeom>
              <a:avLst/>
              <a:gdLst>
                <a:gd name="connsiteX0" fmla="*/ 12572 w 55857"/>
                <a:gd name="connsiteY0" fmla="*/ 7711 h 22870"/>
                <a:gd name="connsiteX1" fmla="*/ 44332 w 55857"/>
                <a:gd name="connsiteY1" fmla="*/ 7711 h 22870"/>
                <a:gd name="connsiteX2" fmla="*/ 6220 w 55857"/>
                <a:gd name="connsiteY2" fmla="*/ 19147 h 22870"/>
                <a:gd name="connsiteX3" fmla="*/ 12572 w 55857"/>
                <a:gd name="connsiteY3" fmla="*/ 7711 h 2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57" h="22870">
                  <a:moveTo>
                    <a:pt x="12572" y="7711"/>
                  </a:moveTo>
                  <a:cubicBezTo>
                    <a:pt x="46873" y="-7536"/>
                    <a:pt x="67199" y="-7536"/>
                    <a:pt x="44332" y="7711"/>
                  </a:cubicBezTo>
                  <a:cubicBezTo>
                    <a:pt x="34169" y="14064"/>
                    <a:pt x="16383" y="19147"/>
                    <a:pt x="6220" y="19147"/>
                  </a:cubicBezTo>
                  <a:cubicBezTo>
                    <a:pt x="-6484" y="19147"/>
                    <a:pt x="-3943" y="15335"/>
                    <a:pt x="12572" y="771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ABD00A99-5810-89E1-5D88-77E7D11AE0A2}"/>
                </a:ext>
              </a:extLst>
            </p:cNvPr>
            <p:cNvSpPr/>
            <p:nvPr/>
          </p:nvSpPr>
          <p:spPr>
            <a:xfrm flipV="1">
              <a:off x="4800194" y="1885225"/>
              <a:ext cx="20846" cy="25411"/>
            </a:xfrm>
            <a:custGeom>
              <a:avLst/>
              <a:gdLst>
                <a:gd name="connsiteX0" fmla="*/ -2689 w 20846"/>
                <a:gd name="connsiteY0" fmla="*/ 8982 h 25411"/>
                <a:gd name="connsiteX1" fmla="*/ 11285 w 20846"/>
                <a:gd name="connsiteY1" fmla="*/ -3724 h 25411"/>
                <a:gd name="connsiteX2" fmla="*/ 16367 w 20846"/>
                <a:gd name="connsiteY2" fmla="*/ 8982 h 25411"/>
                <a:gd name="connsiteX3" fmla="*/ 2392 w 20846"/>
                <a:gd name="connsiteY3" fmla="*/ 21688 h 25411"/>
                <a:gd name="connsiteX4" fmla="*/ -2689 w 20846"/>
                <a:gd name="connsiteY4" fmla="*/ 8982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-2689" y="8982"/>
                  </a:moveTo>
                  <a:cubicBezTo>
                    <a:pt x="-2689" y="2629"/>
                    <a:pt x="3663" y="-3724"/>
                    <a:pt x="11285" y="-3724"/>
                  </a:cubicBezTo>
                  <a:cubicBezTo>
                    <a:pt x="17637" y="-3724"/>
                    <a:pt x="20178" y="2629"/>
                    <a:pt x="16367" y="8982"/>
                  </a:cubicBezTo>
                  <a:cubicBezTo>
                    <a:pt x="12555" y="16606"/>
                    <a:pt x="6203" y="21688"/>
                    <a:pt x="2392" y="21688"/>
                  </a:cubicBezTo>
                  <a:cubicBezTo>
                    <a:pt x="-149" y="21688"/>
                    <a:pt x="-2689" y="16606"/>
                    <a:pt x="-2689" y="898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9BFF335-49B2-8BD2-86B3-8DF6A23EFEF1}"/>
                </a:ext>
              </a:extLst>
            </p:cNvPr>
            <p:cNvSpPr/>
            <p:nvPr/>
          </p:nvSpPr>
          <p:spPr>
            <a:xfrm flipV="1">
              <a:off x="4144257" y="1911908"/>
              <a:ext cx="55857" cy="22870"/>
            </a:xfrm>
            <a:custGeom>
              <a:avLst/>
              <a:gdLst>
                <a:gd name="connsiteX0" fmla="*/ 12149 w 55857"/>
                <a:gd name="connsiteY0" fmla="*/ 7733 h 22870"/>
                <a:gd name="connsiteX1" fmla="*/ 43909 w 55857"/>
                <a:gd name="connsiteY1" fmla="*/ 7733 h 22870"/>
                <a:gd name="connsiteX2" fmla="*/ 5797 w 55857"/>
                <a:gd name="connsiteY2" fmla="*/ 19169 h 22870"/>
                <a:gd name="connsiteX3" fmla="*/ 12149 w 55857"/>
                <a:gd name="connsiteY3" fmla="*/ 7733 h 2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57" h="22870">
                  <a:moveTo>
                    <a:pt x="12149" y="7733"/>
                  </a:moveTo>
                  <a:cubicBezTo>
                    <a:pt x="46450" y="-7514"/>
                    <a:pt x="66776" y="-7514"/>
                    <a:pt x="43909" y="7733"/>
                  </a:cubicBezTo>
                  <a:cubicBezTo>
                    <a:pt x="33746" y="14086"/>
                    <a:pt x="15960" y="19169"/>
                    <a:pt x="5797" y="19169"/>
                  </a:cubicBezTo>
                  <a:cubicBezTo>
                    <a:pt x="-6907" y="19169"/>
                    <a:pt x="-4366" y="15357"/>
                    <a:pt x="12149" y="773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33932CE1-EEC3-04C0-76C2-CE875B5488E5}"/>
                </a:ext>
              </a:extLst>
            </p:cNvPr>
            <p:cNvSpPr/>
            <p:nvPr/>
          </p:nvSpPr>
          <p:spPr>
            <a:xfrm flipV="1">
              <a:off x="3123270" y="1923343"/>
              <a:ext cx="20846" cy="25411"/>
            </a:xfrm>
            <a:custGeom>
              <a:avLst/>
              <a:gdLst>
                <a:gd name="connsiteX0" fmla="*/ -1501 w 20846"/>
                <a:gd name="connsiteY0" fmla="*/ 9015 h 25411"/>
                <a:gd name="connsiteX1" fmla="*/ 12473 w 20846"/>
                <a:gd name="connsiteY1" fmla="*/ -3691 h 25411"/>
                <a:gd name="connsiteX2" fmla="*/ 17555 w 20846"/>
                <a:gd name="connsiteY2" fmla="*/ 9015 h 25411"/>
                <a:gd name="connsiteX3" fmla="*/ 3580 w 20846"/>
                <a:gd name="connsiteY3" fmla="*/ 21721 h 25411"/>
                <a:gd name="connsiteX4" fmla="*/ -1501 w 20846"/>
                <a:gd name="connsiteY4" fmla="*/ 9015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-1501" y="9015"/>
                  </a:moveTo>
                  <a:cubicBezTo>
                    <a:pt x="-1501" y="2662"/>
                    <a:pt x="4851" y="-3691"/>
                    <a:pt x="12473" y="-3691"/>
                  </a:cubicBezTo>
                  <a:cubicBezTo>
                    <a:pt x="18825" y="-3691"/>
                    <a:pt x="21366" y="2662"/>
                    <a:pt x="17555" y="9015"/>
                  </a:cubicBezTo>
                  <a:cubicBezTo>
                    <a:pt x="13743" y="16639"/>
                    <a:pt x="7391" y="21721"/>
                    <a:pt x="3580" y="21721"/>
                  </a:cubicBezTo>
                  <a:cubicBezTo>
                    <a:pt x="1039" y="21721"/>
                    <a:pt x="-1501" y="16639"/>
                    <a:pt x="-1501" y="901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201188AE-0800-D091-7F20-9D9D00E7C98B}"/>
                </a:ext>
              </a:extLst>
            </p:cNvPr>
            <p:cNvSpPr/>
            <p:nvPr/>
          </p:nvSpPr>
          <p:spPr>
            <a:xfrm flipV="1">
              <a:off x="4254945" y="1925575"/>
              <a:ext cx="10172" cy="31463"/>
            </a:xfrm>
            <a:custGeom>
              <a:avLst/>
              <a:gdLst>
                <a:gd name="connsiteX0" fmla="*/ -2050 w 10172"/>
                <a:gd name="connsiteY0" fmla="*/ 9680 h 31463"/>
                <a:gd name="connsiteX1" fmla="*/ 5572 w 10172"/>
                <a:gd name="connsiteY1" fmla="*/ 2056 h 31463"/>
                <a:gd name="connsiteX2" fmla="*/ 4302 w 10172"/>
                <a:gd name="connsiteY2" fmla="*/ 26198 h 31463"/>
                <a:gd name="connsiteX3" fmla="*/ -2050 w 10172"/>
                <a:gd name="connsiteY3" fmla="*/ 9680 h 3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2" h="31463">
                  <a:moveTo>
                    <a:pt x="-2050" y="9680"/>
                  </a:moveTo>
                  <a:cubicBezTo>
                    <a:pt x="-2050" y="-4297"/>
                    <a:pt x="1761" y="-8108"/>
                    <a:pt x="5572" y="2056"/>
                  </a:cubicBezTo>
                  <a:cubicBezTo>
                    <a:pt x="9383" y="10951"/>
                    <a:pt x="8113" y="22386"/>
                    <a:pt x="4302" y="26198"/>
                  </a:cubicBezTo>
                  <a:cubicBezTo>
                    <a:pt x="491" y="31280"/>
                    <a:pt x="-3321" y="23657"/>
                    <a:pt x="-2050" y="968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E5B9147D-D3CC-3581-0D52-DDD87268926F}"/>
                </a:ext>
              </a:extLst>
            </p:cNvPr>
            <p:cNvSpPr/>
            <p:nvPr/>
          </p:nvSpPr>
          <p:spPr>
            <a:xfrm flipV="1">
              <a:off x="3925622" y="1945519"/>
              <a:ext cx="49871" cy="44554"/>
            </a:xfrm>
            <a:custGeom>
              <a:avLst/>
              <a:gdLst>
                <a:gd name="connsiteX0" fmla="*/ 7352 w 49871"/>
                <a:gd name="connsiteY0" fmla="*/ 36384 h 44554"/>
                <a:gd name="connsiteX1" fmla="*/ 4811 w 49871"/>
                <a:gd name="connsiteY1" fmla="*/ 24949 h 44554"/>
                <a:gd name="connsiteX2" fmla="*/ 23867 w 49871"/>
                <a:gd name="connsiteY2" fmla="*/ 7160 h 44554"/>
                <a:gd name="connsiteX3" fmla="*/ 41653 w 49871"/>
                <a:gd name="connsiteY3" fmla="*/ 4619 h 44554"/>
                <a:gd name="connsiteX4" fmla="*/ 7352 w 49871"/>
                <a:gd name="connsiteY4" fmla="*/ 36384 h 4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71" h="44554">
                  <a:moveTo>
                    <a:pt x="7352" y="36384"/>
                  </a:moveTo>
                  <a:cubicBezTo>
                    <a:pt x="-4082" y="30031"/>
                    <a:pt x="-5352" y="24949"/>
                    <a:pt x="4811" y="24949"/>
                  </a:cubicBezTo>
                  <a:cubicBezTo>
                    <a:pt x="12434" y="24949"/>
                    <a:pt x="21326" y="17325"/>
                    <a:pt x="23867" y="7160"/>
                  </a:cubicBezTo>
                  <a:cubicBezTo>
                    <a:pt x="26408" y="-6816"/>
                    <a:pt x="31490" y="-6816"/>
                    <a:pt x="41653" y="4619"/>
                  </a:cubicBezTo>
                  <a:cubicBezTo>
                    <a:pt x="60709" y="24949"/>
                    <a:pt x="31490" y="51631"/>
                    <a:pt x="7352" y="3638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FED209D-C86F-FD3D-285D-E8E5C4DDA004}"/>
                </a:ext>
              </a:extLst>
            </p:cNvPr>
            <p:cNvSpPr/>
            <p:nvPr/>
          </p:nvSpPr>
          <p:spPr>
            <a:xfrm flipV="1">
              <a:off x="2962540" y="1949776"/>
              <a:ext cx="31459" cy="10174"/>
            </a:xfrm>
            <a:custGeom>
              <a:avLst/>
              <a:gdLst>
                <a:gd name="connsiteX0" fmla="*/ 4351 w 31459"/>
                <a:gd name="connsiteY0" fmla="*/ -1373 h 10174"/>
                <a:gd name="connsiteX1" fmla="*/ 28488 w 31459"/>
                <a:gd name="connsiteY1" fmla="*/ -103 h 10174"/>
                <a:gd name="connsiteX2" fmla="*/ 11973 w 31459"/>
                <a:gd name="connsiteY2" fmla="*/ 6250 h 10174"/>
                <a:gd name="connsiteX3" fmla="*/ 4351 w 31459"/>
                <a:gd name="connsiteY3" fmla="*/ -1373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4351" y="-1373"/>
                  </a:moveTo>
                  <a:cubicBezTo>
                    <a:pt x="13243" y="-5185"/>
                    <a:pt x="24677" y="-3914"/>
                    <a:pt x="28488" y="-103"/>
                  </a:cubicBezTo>
                  <a:cubicBezTo>
                    <a:pt x="33570" y="3709"/>
                    <a:pt x="25947" y="7521"/>
                    <a:pt x="11973" y="6250"/>
                  </a:cubicBezTo>
                  <a:cubicBezTo>
                    <a:pt x="-2001" y="6250"/>
                    <a:pt x="-5812" y="2439"/>
                    <a:pt x="4351" y="-137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732CAAC5-DE87-BD99-D71E-E5506D42763E}"/>
                </a:ext>
              </a:extLst>
            </p:cNvPr>
            <p:cNvSpPr/>
            <p:nvPr/>
          </p:nvSpPr>
          <p:spPr>
            <a:xfrm flipV="1">
              <a:off x="3165803" y="1949776"/>
              <a:ext cx="31459" cy="10174"/>
            </a:xfrm>
            <a:custGeom>
              <a:avLst/>
              <a:gdLst>
                <a:gd name="connsiteX0" fmla="*/ 4207 w 31459"/>
                <a:gd name="connsiteY0" fmla="*/ -1373 h 10174"/>
                <a:gd name="connsiteX1" fmla="*/ 28344 w 31459"/>
                <a:gd name="connsiteY1" fmla="*/ -103 h 10174"/>
                <a:gd name="connsiteX2" fmla="*/ 11829 w 31459"/>
                <a:gd name="connsiteY2" fmla="*/ 6250 h 10174"/>
                <a:gd name="connsiteX3" fmla="*/ 4207 w 31459"/>
                <a:gd name="connsiteY3" fmla="*/ -1373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4207" y="-1373"/>
                  </a:moveTo>
                  <a:cubicBezTo>
                    <a:pt x="13099" y="-5185"/>
                    <a:pt x="24533" y="-3914"/>
                    <a:pt x="28344" y="-103"/>
                  </a:cubicBezTo>
                  <a:cubicBezTo>
                    <a:pt x="33426" y="3709"/>
                    <a:pt x="25803" y="7521"/>
                    <a:pt x="11829" y="6250"/>
                  </a:cubicBezTo>
                  <a:cubicBezTo>
                    <a:pt x="-2145" y="6250"/>
                    <a:pt x="-5956" y="2439"/>
                    <a:pt x="4207" y="-137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6E73DEEC-B3CB-C33E-D082-8303E1A5A97A}"/>
                </a:ext>
              </a:extLst>
            </p:cNvPr>
            <p:cNvSpPr/>
            <p:nvPr/>
          </p:nvSpPr>
          <p:spPr>
            <a:xfrm flipV="1">
              <a:off x="1614379" y="1961461"/>
              <a:ext cx="187894" cy="216001"/>
            </a:xfrm>
            <a:custGeom>
              <a:avLst/>
              <a:gdLst>
                <a:gd name="connsiteX0" fmla="*/ 88096 w 187894"/>
                <a:gd name="connsiteY0" fmla="*/ 165414 h 216001"/>
                <a:gd name="connsiteX1" fmla="*/ 28387 w 187894"/>
                <a:gd name="connsiteY1" fmla="*/ 98072 h 216001"/>
                <a:gd name="connsiteX2" fmla="*/ 47443 w 187894"/>
                <a:gd name="connsiteY2" fmla="*/ 109508 h 216001"/>
                <a:gd name="connsiteX3" fmla="*/ 70310 w 187894"/>
                <a:gd name="connsiteY3" fmla="*/ 128566 h 216001"/>
                <a:gd name="connsiteX4" fmla="*/ 108422 w 187894"/>
                <a:gd name="connsiteY4" fmla="*/ 143814 h 216001"/>
                <a:gd name="connsiteX5" fmla="*/ 123667 w 187894"/>
                <a:gd name="connsiteY5" fmla="*/ 137461 h 216001"/>
                <a:gd name="connsiteX6" fmla="*/ 112234 w 187894"/>
                <a:gd name="connsiteY6" fmla="*/ 123484 h 216001"/>
                <a:gd name="connsiteX7" fmla="*/ 9331 w 187894"/>
                <a:gd name="connsiteY7" fmla="*/ 57413 h 216001"/>
                <a:gd name="connsiteX8" fmla="*/ 76662 w 187894"/>
                <a:gd name="connsiteY8" fmla="*/ 79013 h 216001"/>
                <a:gd name="connsiteX9" fmla="*/ 130019 w 187894"/>
                <a:gd name="connsiteY9" fmla="*/ 98072 h 216001"/>
                <a:gd name="connsiteX10" fmla="*/ 79203 w 187894"/>
                <a:gd name="connsiteY10" fmla="*/ 58684 h 216001"/>
                <a:gd name="connsiteX11" fmla="*/ 9331 w 187894"/>
                <a:gd name="connsiteY11" fmla="*/ -3576 h 216001"/>
                <a:gd name="connsiteX12" fmla="*/ 88096 w 187894"/>
                <a:gd name="connsiteY12" fmla="*/ 34542 h 216001"/>
                <a:gd name="connsiteX13" fmla="*/ 161779 w 187894"/>
                <a:gd name="connsiteY13" fmla="*/ 72660 h 216001"/>
                <a:gd name="connsiteX14" fmla="*/ 174483 w 187894"/>
                <a:gd name="connsiteY14" fmla="*/ 85366 h 216001"/>
                <a:gd name="connsiteX15" fmla="*/ 155427 w 187894"/>
                <a:gd name="connsiteY15" fmla="*/ 98072 h 216001"/>
                <a:gd name="connsiteX16" fmla="*/ 159238 w 187894"/>
                <a:gd name="connsiteY16" fmla="*/ 129837 h 216001"/>
                <a:gd name="connsiteX17" fmla="*/ 155427 w 187894"/>
                <a:gd name="connsiteY17" fmla="*/ 148896 h 216001"/>
                <a:gd name="connsiteX18" fmla="*/ 159238 w 187894"/>
                <a:gd name="connsiteY18" fmla="*/ 173037 h 216001"/>
                <a:gd name="connsiteX19" fmla="*/ 177024 w 187894"/>
                <a:gd name="connsiteY19" fmla="*/ 212426 h 216001"/>
                <a:gd name="connsiteX20" fmla="*/ 88096 w 187894"/>
                <a:gd name="connsiteY20" fmla="*/ 165414 h 21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894" h="216001">
                  <a:moveTo>
                    <a:pt x="88096" y="165414"/>
                  </a:moveTo>
                  <a:cubicBezTo>
                    <a:pt x="10602" y="119672"/>
                    <a:pt x="-8454" y="98072"/>
                    <a:pt x="28387" y="98072"/>
                  </a:cubicBezTo>
                  <a:cubicBezTo>
                    <a:pt x="38551" y="98072"/>
                    <a:pt x="47443" y="103155"/>
                    <a:pt x="47443" y="109508"/>
                  </a:cubicBezTo>
                  <a:cubicBezTo>
                    <a:pt x="47443" y="115860"/>
                    <a:pt x="57606" y="123484"/>
                    <a:pt x="70310" y="128566"/>
                  </a:cubicBezTo>
                  <a:cubicBezTo>
                    <a:pt x="81744" y="132378"/>
                    <a:pt x="99530" y="140002"/>
                    <a:pt x="108422" y="143814"/>
                  </a:cubicBezTo>
                  <a:cubicBezTo>
                    <a:pt x="116045" y="147625"/>
                    <a:pt x="123667" y="145084"/>
                    <a:pt x="123667" y="137461"/>
                  </a:cubicBezTo>
                  <a:cubicBezTo>
                    <a:pt x="123667" y="129837"/>
                    <a:pt x="118586" y="123484"/>
                    <a:pt x="112234" y="123484"/>
                  </a:cubicBezTo>
                  <a:cubicBezTo>
                    <a:pt x="94448" y="123484"/>
                    <a:pt x="10602" y="67578"/>
                    <a:pt x="9331" y="57413"/>
                  </a:cubicBezTo>
                  <a:cubicBezTo>
                    <a:pt x="9331" y="39625"/>
                    <a:pt x="29658" y="47248"/>
                    <a:pt x="76662" y="79013"/>
                  </a:cubicBezTo>
                  <a:cubicBezTo>
                    <a:pt x="102070" y="95531"/>
                    <a:pt x="126208" y="104425"/>
                    <a:pt x="130019" y="98072"/>
                  </a:cubicBezTo>
                  <a:cubicBezTo>
                    <a:pt x="133830" y="91719"/>
                    <a:pt x="110963" y="73931"/>
                    <a:pt x="79203" y="58684"/>
                  </a:cubicBezTo>
                  <a:cubicBezTo>
                    <a:pt x="15683" y="26919"/>
                    <a:pt x="-18617" y="-3576"/>
                    <a:pt x="9331" y="-3576"/>
                  </a:cubicBezTo>
                  <a:cubicBezTo>
                    <a:pt x="18224" y="-3576"/>
                    <a:pt x="53795" y="14213"/>
                    <a:pt x="88096" y="34542"/>
                  </a:cubicBezTo>
                  <a:cubicBezTo>
                    <a:pt x="121126" y="56142"/>
                    <a:pt x="155427" y="72660"/>
                    <a:pt x="161779" y="72660"/>
                  </a:cubicBezTo>
                  <a:cubicBezTo>
                    <a:pt x="169401" y="72660"/>
                    <a:pt x="174483" y="79013"/>
                    <a:pt x="174483" y="85366"/>
                  </a:cubicBezTo>
                  <a:cubicBezTo>
                    <a:pt x="174483" y="92990"/>
                    <a:pt x="165590" y="98072"/>
                    <a:pt x="155427" y="98072"/>
                  </a:cubicBezTo>
                  <a:cubicBezTo>
                    <a:pt x="128749" y="98072"/>
                    <a:pt x="131290" y="118402"/>
                    <a:pt x="159238" y="129837"/>
                  </a:cubicBezTo>
                  <a:cubicBezTo>
                    <a:pt x="179565" y="138731"/>
                    <a:pt x="178294" y="140002"/>
                    <a:pt x="155427" y="148896"/>
                  </a:cubicBezTo>
                  <a:cubicBezTo>
                    <a:pt x="131290" y="157790"/>
                    <a:pt x="131290" y="157790"/>
                    <a:pt x="159238" y="173037"/>
                  </a:cubicBezTo>
                  <a:cubicBezTo>
                    <a:pt x="185917" y="187014"/>
                    <a:pt x="197350" y="212426"/>
                    <a:pt x="177024" y="212426"/>
                  </a:cubicBezTo>
                  <a:cubicBezTo>
                    <a:pt x="171942" y="212426"/>
                    <a:pt x="132560" y="190826"/>
                    <a:pt x="88096" y="16541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ED31256B-8F49-11F2-FC7D-4669BD29992D}"/>
                </a:ext>
              </a:extLst>
            </p:cNvPr>
            <p:cNvSpPr/>
            <p:nvPr/>
          </p:nvSpPr>
          <p:spPr>
            <a:xfrm flipV="1">
              <a:off x="3250310" y="1967294"/>
              <a:ext cx="38111" cy="19579"/>
            </a:xfrm>
            <a:custGeom>
              <a:avLst/>
              <a:gdLst>
                <a:gd name="connsiteX0" fmla="*/ -1598 w 38111"/>
                <a:gd name="connsiteY0" fmla="*/ 9050 h 19579"/>
                <a:gd name="connsiteX1" fmla="*/ 17458 w 38111"/>
                <a:gd name="connsiteY1" fmla="*/ -3655 h 19579"/>
                <a:gd name="connsiteX2" fmla="*/ 36514 w 38111"/>
                <a:gd name="connsiteY2" fmla="*/ 1427 h 19579"/>
                <a:gd name="connsiteX3" fmla="*/ 17458 w 38111"/>
                <a:gd name="connsiteY3" fmla="*/ 14133 h 19579"/>
                <a:gd name="connsiteX4" fmla="*/ -1598 w 38111"/>
                <a:gd name="connsiteY4" fmla="*/ 9050 h 1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11" h="19579">
                  <a:moveTo>
                    <a:pt x="-1598" y="9050"/>
                  </a:moveTo>
                  <a:cubicBezTo>
                    <a:pt x="-1598" y="1427"/>
                    <a:pt x="7295" y="-3655"/>
                    <a:pt x="17458" y="-3655"/>
                  </a:cubicBezTo>
                  <a:cubicBezTo>
                    <a:pt x="27622" y="-3655"/>
                    <a:pt x="36514" y="-1114"/>
                    <a:pt x="36514" y="1427"/>
                  </a:cubicBezTo>
                  <a:cubicBezTo>
                    <a:pt x="36514" y="3968"/>
                    <a:pt x="27622" y="9050"/>
                    <a:pt x="17458" y="14133"/>
                  </a:cubicBezTo>
                  <a:cubicBezTo>
                    <a:pt x="7295" y="17945"/>
                    <a:pt x="-1598" y="15403"/>
                    <a:pt x="-1598" y="905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C9924273-B2D9-0434-FAFD-564AF3236D1E}"/>
                </a:ext>
              </a:extLst>
            </p:cNvPr>
            <p:cNvSpPr/>
            <p:nvPr/>
          </p:nvSpPr>
          <p:spPr>
            <a:xfrm flipV="1">
              <a:off x="4127201" y="1962732"/>
              <a:ext cx="94962" cy="38117"/>
            </a:xfrm>
            <a:custGeom>
              <a:avLst/>
              <a:gdLst>
                <a:gd name="connsiteX0" fmla="*/ 10148 w 94962"/>
                <a:gd name="connsiteY0" fmla="*/ 24302 h 38117"/>
                <a:gd name="connsiteX1" fmla="*/ 60963 w 94962"/>
                <a:gd name="connsiteY1" fmla="*/ 5243 h 38117"/>
                <a:gd name="connsiteX2" fmla="*/ 92723 w 94962"/>
                <a:gd name="connsiteY2" fmla="*/ -3651 h 38117"/>
                <a:gd name="connsiteX3" fmla="*/ 60963 w 94962"/>
                <a:gd name="connsiteY3" fmla="*/ 15408 h 38117"/>
                <a:gd name="connsiteX4" fmla="*/ 10148 w 94962"/>
                <a:gd name="connsiteY4" fmla="*/ 34466 h 38117"/>
                <a:gd name="connsiteX5" fmla="*/ 10148 w 94962"/>
                <a:gd name="connsiteY5" fmla="*/ 24302 h 3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62" h="38117">
                  <a:moveTo>
                    <a:pt x="10148" y="24302"/>
                  </a:moveTo>
                  <a:cubicBezTo>
                    <a:pt x="20311" y="17949"/>
                    <a:pt x="43178" y="9055"/>
                    <a:pt x="60963" y="5243"/>
                  </a:cubicBezTo>
                  <a:lnTo>
                    <a:pt x="92723" y="-3651"/>
                  </a:lnTo>
                  <a:lnTo>
                    <a:pt x="60963" y="15408"/>
                  </a:lnTo>
                  <a:cubicBezTo>
                    <a:pt x="43178" y="26843"/>
                    <a:pt x="20311" y="34466"/>
                    <a:pt x="10148" y="34466"/>
                  </a:cubicBezTo>
                  <a:cubicBezTo>
                    <a:pt x="-6368" y="34466"/>
                    <a:pt x="-6368" y="33196"/>
                    <a:pt x="10148" y="2430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9ACB7A8A-F4E9-94B5-7E39-2F0F7E9D8343}"/>
                </a:ext>
              </a:extLst>
            </p:cNvPr>
            <p:cNvSpPr/>
            <p:nvPr/>
          </p:nvSpPr>
          <p:spPr>
            <a:xfrm flipV="1">
              <a:off x="3100751" y="1986873"/>
              <a:ext cx="45599" cy="25411"/>
            </a:xfrm>
            <a:custGeom>
              <a:avLst/>
              <a:gdLst>
                <a:gd name="connsiteX0" fmla="*/ 8321 w 45599"/>
                <a:gd name="connsiteY0" fmla="*/ 9070 h 25411"/>
                <a:gd name="connsiteX1" fmla="*/ 40081 w 45599"/>
                <a:gd name="connsiteY1" fmla="*/ -3636 h 25411"/>
                <a:gd name="connsiteX2" fmla="*/ 33729 w 45599"/>
                <a:gd name="connsiteY2" fmla="*/ 9070 h 25411"/>
                <a:gd name="connsiteX3" fmla="*/ 1969 w 45599"/>
                <a:gd name="connsiteY3" fmla="*/ 21776 h 25411"/>
                <a:gd name="connsiteX4" fmla="*/ 8321 w 45599"/>
                <a:gd name="connsiteY4" fmla="*/ 9070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99" h="25411">
                  <a:moveTo>
                    <a:pt x="8321" y="9070"/>
                  </a:moveTo>
                  <a:cubicBezTo>
                    <a:pt x="18484" y="2717"/>
                    <a:pt x="33729" y="-3636"/>
                    <a:pt x="40081" y="-3636"/>
                  </a:cubicBezTo>
                  <a:cubicBezTo>
                    <a:pt x="47703" y="-3636"/>
                    <a:pt x="43892" y="2717"/>
                    <a:pt x="33729" y="9070"/>
                  </a:cubicBezTo>
                  <a:cubicBezTo>
                    <a:pt x="23566" y="15423"/>
                    <a:pt x="9591" y="21776"/>
                    <a:pt x="1969" y="21776"/>
                  </a:cubicBezTo>
                  <a:cubicBezTo>
                    <a:pt x="-4383" y="21776"/>
                    <a:pt x="-1842" y="15423"/>
                    <a:pt x="8321" y="907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F69E7E3E-A1A9-9F71-97CE-ADF0B76C4076}"/>
                </a:ext>
              </a:extLst>
            </p:cNvPr>
            <p:cNvSpPr/>
            <p:nvPr/>
          </p:nvSpPr>
          <p:spPr>
            <a:xfrm flipV="1">
              <a:off x="3178507" y="2013306"/>
              <a:ext cx="31459" cy="10174"/>
            </a:xfrm>
            <a:custGeom>
              <a:avLst/>
              <a:gdLst>
                <a:gd name="connsiteX0" fmla="*/ 4198 w 31459"/>
                <a:gd name="connsiteY0" fmla="*/ -1318 h 10174"/>
                <a:gd name="connsiteX1" fmla="*/ 28335 w 31459"/>
                <a:gd name="connsiteY1" fmla="*/ -48 h 10174"/>
                <a:gd name="connsiteX2" fmla="*/ 11820 w 31459"/>
                <a:gd name="connsiteY2" fmla="*/ 6305 h 10174"/>
                <a:gd name="connsiteX3" fmla="*/ 4198 w 31459"/>
                <a:gd name="connsiteY3" fmla="*/ -1318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4198" y="-1318"/>
                  </a:moveTo>
                  <a:cubicBezTo>
                    <a:pt x="13090" y="-5130"/>
                    <a:pt x="24524" y="-3859"/>
                    <a:pt x="28335" y="-48"/>
                  </a:cubicBezTo>
                  <a:cubicBezTo>
                    <a:pt x="33417" y="3764"/>
                    <a:pt x="25794" y="7576"/>
                    <a:pt x="11820" y="6305"/>
                  </a:cubicBezTo>
                  <a:cubicBezTo>
                    <a:pt x="-2154" y="6305"/>
                    <a:pt x="-5965" y="2494"/>
                    <a:pt x="4198" y="-131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99784CF5-43C4-C3F5-B004-781AF9CE9EA9}"/>
                </a:ext>
              </a:extLst>
            </p:cNvPr>
            <p:cNvSpPr/>
            <p:nvPr/>
          </p:nvSpPr>
          <p:spPr>
            <a:xfrm flipV="1">
              <a:off x="3580931" y="2012285"/>
              <a:ext cx="62884" cy="25411"/>
            </a:xfrm>
            <a:custGeom>
              <a:avLst/>
              <a:gdLst>
                <a:gd name="connsiteX0" fmla="*/ 10546 w 62884"/>
                <a:gd name="connsiteY0" fmla="*/ 9092 h 25411"/>
                <a:gd name="connsiteX1" fmla="*/ 48658 w 62884"/>
                <a:gd name="connsiteY1" fmla="*/ -3614 h 25411"/>
                <a:gd name="connsiteX2" fmla="*/ 48658 w 62884"/>
                <a:gd name="connsiteY2" fmla="*/ 9092 h 25411"/>
                <a:gd name="connsiteX3" fmla="*/ 10546 w 62884"/>
                <a:gd name="connsiteY3" fmla="*/ 21798 h 25411"/>
                <a:gd name="connsiteX4" fmla="*/ 10546 w 62884"/>
                <a:gd name="connsiteY4" fmla="*/ 9092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84" h="25411">
                  <a:moveTo>
                    <a:pt x="10546" y="9092"/>
                  </a:moveTo>
                  <a:cubicBezTo>
                    <a:pt x="20709" y="2739"/>
                    <a:pt x="38495" y="-3614"/>
                    <a:pt x="48658" y="-3614"/>
                  </a:cubicBezTo>
                  <a:cubicBezTo>
                    <a:pt x="65173" y="-3614"/>
                    <a:pt x="65173" y="-2343"/>
                    <a:pt x="48658" y="9092"/>
                  </a:cubicBezTo>
                  <a:cubicBezTo>
                    <a:pt x="38495" y="15445"/>
                    <a:pt x="20709" y="21798"/>
                    <a:pt x="10546" y="21798"/>
                  </a:cubicBezTo>
                  <a:cubicBezTo>
                    <a:pt x="-5969" y="21798"/>
                    <a:pt x="-5969" y="20527"/>
                    <a:pt x="10546" y="909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608F996-6F32-8DF9-D9FC-CE32A06FEDF8}"/>
                </a:ext>
              </a:extLst>
            </p:cNvPr>
            <p:cNvSpPr/>
            <p:nvPr/>
          </p:nvSpPr>
          <p:spPr>
            <a:xfrm flipV="1">
              <a:off x="3472634" y="2054214"/>
              <a:ext cx="31754" cy="21600"/>
            </a:xfrm>
            <a:custGeom>
              <a:avLst/>
              <a:gdLst>
                <a:gd name="connsiteX0" fmla="*/ -487 w 31754"/>
                <a:gd name="connsiteY0" fmla="*/ 6585 h 21600"/>
                <a:gd name="connsiteX1" fmla="*/ 18569 w 31754"/>
                <a:gd name="connsiteY1" fmla="*/ -3579 h 21600"/>
                <a:gd name="connsiteX2" fmla="*/ 30002 w 31754"/>
                <a:gd name="connsiteY2" fmla="*/ 6585 h 21600"/>
                <a:gd name="connsiteX3" fmla="*/ 10946 w 31754"/>
                <a:gd name="connsiteY3" fmla="*/ 18021 h 21600"/>
                <a:gd name="connsiteX4" fmla="*/ -487 w 31754"/>
                <a:gd name="connsiteY4" fmla="*/ 6585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54" h="21600">
                  <a:moveTo>
                    <a:pt x="-487" y="6585"/>
                  </a:moveTo>
                  <a:cubicBezTo>
                    <a:pt x="3324" y="1503"/>
                    <a:pt x="10946" y="-3579"/>
                    <a:pt x="18569" y="-3579"/>
                  </a:cubicBezTo>
                  <a:cubicBezTo>
                    <a:pt x="24921" y="-3579"/>
                    <a:pt x="30002" y="1503"/>
                    <a:pt x="30002" y="6585"/>
                  </a:cubicBezTo>
                  <a:cubicBezTo>
                    <a:pt x="30002" y="12938"/>
                    <a:pt x="21109" y="18021"/>
                    <a:pt x="10946" y="18021"/>
                  </a:cubicBezTo>
                  <a:cubicBezTo>
                    <a:pt x="783" y="18021"/>
                    <a:pt x="-4299" y="12938"/>
                    <a:pt x="-487" y="658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93A1F7AF-522F-813D-D0A7-52A287D70160}"/>
                </a:ext>
              </a:extLst>
            </p:cNvPr>
            <p:cNvSpPr/>
            <p:nvPr/>
          </p:nvSpPr>
          <p:spPr>
            <a:xfrm flipV="1">
              <a:off x="3789080" y="2077085"/>
              <a:ext cx="65816" cy="22870"/>
            </a:xfrm>
            <a:custGeom>
              <a:avLst/>
              <a:gdLst>
                <a:gd name="connsiteX0" fmla="*/ 11863 w 65816"/>
                <a:gd name="connsiteY0" fmla="*/ 7876 h 22870"/>
                <a:gd name="connsiteX1" fmla="*/ 56327 w 65816"/>
                <a:gd name="connsiteY1" fmla="*/ -3559 h 22870"/>
                <a:gd name="connsiteX2" fmla="*/ 49975 w 65816"/>
                <a:gd name="connsiteY2" fmla="*/ 7876 h 22870"/>
                <a:gd name="connsiteX3" fmla="*/ 5511 w 65816"/>
                <a:gd name="connsiteY3" fmla="*/ 19312 h 22870"/>
                <a:gd name="connsiteX4" fmla="*/ 11863 w 65816"/>
                <a:gd name="connsiteY4" fmla="*/ 7876 h 2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16" h="22870">
                  <a:moveTo>
                    <a:pt x="11863" y="7876"/>
                  </a:moveTo>
                  <a:cubicBezTo>
                    <a:pt x="25838" y="1523"/>
                    <a:pt x="46164" y="-3559"/>
                    <a:pt x="56327" y="-3559"/>
                  </a:cubicBezTo>
                  <a:cubicBezTo>
                    <a:pt x="67761" y="-3559"/>
                    <a:pt x="66491" y="1523"/>
                    <a:pt x="49975" y="7876"/>
                  </a:cubicBezTo>
                  <a:cubicBezTo>
                    <a:pt x="36001" y="14229"/>
                    <a:pt x="15675" y="19312"/>
                    <a:pt x="5511" y="19312"/>
                  </a:cubicBezTo>
                  <a:cubicBezTo>
                    <a:pt x="-5922" y="19312"/>
                    <a:pt x="-4652" y="14229"/>
                    <a:pt x="11863" y="787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4E68E69-9579-C940-3C5F-EB0B065E1B38}"/>
                </a:ext>
              </a:extLst>
            </p:cNvPr>
            <p:cNvSpPr/>
            <p:nvPr/>
          </p:nvSpPr>
          <p:spPr>
            <a:xfrm flipV="1">
              <a:off x="3064172" y="2102248"/>
              <a:ext cx="31459" cy="10174"/>
            </a:xfrm>
            <a:custGeom>
              <a:avLst/>
              <a:gdLst>
                <a:gd name="connsiteX0" fmla="*/ 4279 w 31459"/>
                <a:gd name="connsiteY0" fmla="*/ -1241 h 10174"/>
                <a:gd name="connsiteX1" fmla="*/ 28416 w 31459"/>
                <a:gd name="connsiteY1" fmla="*/ 29 h 10174"/>
                <a:gd name="connsiteX2" fmla="*/ 11901 w 31459"/>
                <a:gd name="connsiteY2" fmla="*/ 6382 h 10174"/>
                <a:gd name="connsiteX3" fmla="*/ 4279 w 31459"/>
                <a:gd name="connsiteY3" fmla="*/ -1241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4279" y="-1241"/>
                  </a:moveTo>
                  <a:cubicBezTo>
                    <a:pt x="13171" y="-5053"/>
                    <a:pt x="24605" y="-3782"/>
                    <a:pt x="28416" y="29"/>
                  </a:cubicBezTo>
                  <a:cubicBezTo>
                    <a:pt x="33498" y="3841"/>
                    <a:pt x="25875" y="7653"/>
                    <a:pt x="11901" y="6382"/>
                  </a:cubicBezTo>
                  <a:cubicBezTo>
                    <a:pt x="-2073" y="6382"/>
                    <a:pt x="-5884" y="2571"/>
                    <a:pt x="4279" y="-124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C715C5B2-7558-BBF4-14C1-EBB2D081D095}"/>
                </a:ext>
              </a:extLst>
            </p:cNvPr>
            <p:cNvSpPr/>
            <p:nvPr/>
          </p:nvSpPr>
          <p:spPr>
            <a:xfrm flipV="1">
              <a:off x="3720357" y="2107059"/>
              <a:ext cx="38111" cy="19579"/>
            </a:xfrm>
            <a:custGeom>
              <a:avLst/>
              <a:gdLst>
                <a:gd name="connsiteX0" fmla="*/ -1931 w 38111"/>
                <a:gd name="connsiteY0" fmla="*/ 9171 h 19579"/>
                <a:gd name="connsiteX1" fmla="*/ 17125 w 38111"/>
                <a:gd name="connsiteY1" fmla="*/ -3534 h 19579"/>
                <a:gd name="connsiteX2" fmla="*/ 36181 w 38111"/>
                <a:gd name="connsiteY2" fmla="*/ 1548 h 19579"/>
                <a:gd name="connsiteX3" fmla="*/ 17125 w 38111"/>
                <a:gd name="connsiteY3" fmla="*/ 14254 h 19579"/>
                <a:gd name="connsiteX4" fmla="*/ -1931 w 38111"/>
                <a:gd name="connsiteY4" fmla="*/ 9171 h 1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11" h="19579">
                  <a:moveTo>
                    <a:pt x="-1931" y="9171"/>
                  </a:moveTo>
                  <a:cubicBezTo>
                    <a:pt x="-1931" y="1548"/>
                    <a:pt x="6962" y="-3534"/>
                    <a:pt x="17125" y="-3534"/>
                  </a:cubicBezTo>
                  <a:cubicBezTo>
                    <a:pt x="27289" y="-3534"/>
                    <a:pt x="36181" y="-993"/>
                    <a:pt x="36181" y="1548"/>
                  </a:cubicBezTo>
                  <a:cubicBezTo>
                    <a:pt x="36181" y="4089"/>
                    <a:pt x="27289" y="9171"/>
                    <a:pt x="17125" y="14254"/>
                  </a:cubicBezTo>
                  <a:cubicBezTo>
                    <a:pt x="6962" y="18066"/>
                    <a:pt x="-1931" y="15524"/>
                    <a:pt x="-1931" y="917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EED913BF-46C8-1E3F-5BF4-D446D9C21931}"/>
                </a:ext>
              </a:extLst>
            </p:cNvPr>
            <p:cNvSpPr/>
            <p:nvPr/>
          </p:nvSpPr>
          <p:spPr>
            <a:xfrm flipV="1">
              <a:off x="3318251" y="2114954"/>
              <a:ext cx="31459" cy="10174"/>
            </a:xfrm>
            <a:custGeom>
              <a:avLst/>
              <a:gdLst>
                <a:gd name="connsiteX0" fmla="*/ 4099 w 31459"/>
                <a:gd name="connsiteY0" fmla="*/ -1230 h 10174"/>
                <a:gd name="connsiteX1" fmla="*/ 28236 w 31459"/>
                <a:gd name="connsiteY1" fmla="*/ 40 h 10174"/>
                <a:gd name="connsiteX2" fmla="*/ 11721 w 31459"/>
                <a:gd name="connsiteY2" fmla="*/ 6393 h 10174"/>
                <a:gd name="connsiteX3" fmla="*/ 4099 w 31459"/>
                <a:gd name="connsiteY3" fmla="*/ -1230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4099" y="-1230"/>
                  </a:moveTo>
                  <a:cubicBezTo>
                    <a:pt x="12991" y="-5042"/>
                    <a:pt x="24425" y="-3771"/>
                    <a:pt x="28236" y="40"/>
                  </a:cubicBezTo>
                  <a:cubicBezTo>
                    <a:pt x="33318" y="3852"/>
                    <a:pt x="25695" y="7664"/>
                    <a:pt x="11721" y="6393"/>
                  </a:cubicBezTo>
                  <a:cubicBezTo>
                    <a:pt x="-2253" y="6393"/>
                    <a:pt x="-6064" y="2582"/>
                    <a:pt x="4099" y="-123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B630659A-E539-3C36-CEA2-7A7A2D9ED1AA}"/>
                </a:ext>
              </a:extLst>
            </p:cNvPr>
            <p:cNvSpPr/>
            <p:nvPr/>
          </p:nvSpPr>
          <p:spPr>
            <a:xfrm flipV="1">
              <a:off x="3572388" y="2115992"/>
              <a:ext cx="70302" cy="32941"/>
            </a:xfrm>
            <a:custGeom>
              <a:avLst/>
              <a:gdLst>
                <a:gd name="connsiteX0" fmla="*/ 12740 w 70302"/>
                <a:gd name="connsiteY0" fmla="*/ 20044 h 32941"/>
                <a:gd name="connsiteX1" fmla="*/ 24174 w 70302"/>
                <a:gd name="connsiteY1" fmla="*/ 985 h 32941"/>
                <a:gd name="connsiteX2" fmla="*/ 67367 w 70302"/>
                <a:gd name="connsiteY2" fmla="*/ -286 h 32941"/>
                <a:gd name="connsiteX3" fmla="*/ 52122 w 70302"/>
                <a:gd name="connsiteY3" fmla="*/ 6067 h 32941"/>
                <a:gd name="connsiteX4" fmla="*/ 38148 w 70302"/>
                <a:gd name="connsiteY4" fmla="*/ 18773 h 32941"/>
                <a:gd name="connsiteX5" fmla="*/ 12740 w 70302"/>
                <a:gd name="connsiteY5" fmla="*/ 20044 h 3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302" h="32941">
                  <a:moveTo>
                    <a:pt x="12740" y="20044"/>
                  </a:moveTo>
                  <a:cubicBezTo>
                    <a:pt x="-8857" y="11150"/>
                    <a:pt x="-7586" y="8609"/>
                    <a:pt x="24174" y="985"/>
                  </a:cubicBezTo>
                  <a:cubicBezTo>
                    <a:pt x="44500" y="-4097"/>
                    <a:pt x="63556" y="-5368"/>
                    <a:pt x="67367" y="-286"/>
                  </a:cubicBezTo>
                  <a:cubicBezTo>
                    <a:pt x="71178" y="3526"/>
                    <a:pt x="64826" y="6067"/>
                    <a:pt x="52122" y="6067"/>
                  </a:cubicBezTo>
                  <a:cubicBezTo>
                    <a:pt x="40689" y="6067"/>
                    <a:pt x="34337" y="12420"/>
                    <a:pt x="38148" y="18773"/>
                  </a:cubicBezTo>
                  <a:cubicBezTo>
                    <a:pt x="47041" y="32750"/>
                    <a:pt x="47041" y="32750"/>
                    <a:pt x="12740" y="2004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C08EC764-7CF0-60B1-7158-5FA6009C9902}"/>
                </a:ext>
              </a:extLst>
            </p:cNvPr>
            <p:cNvSpPr/>
            <p:nvPr/>
          </p:nvSpPr>
          <p:spPr>
            <a:xfrm flipV="1">
              <a:off x="3912790" y="2114584"/>
              <a:ext cx="118814" cy="37466"/>
            </a:xfrm>
            <a:custGeom>
              <a:avLst/>
              <a:gdLst>
                <a:gd name="connsiteX0" fmla="*/ 8735 w 118814"/>
                <a:gd name="connsiteY0" fmla="*/ 23162 h 37466"/>
                <a:gd name="connsiteX1" fmla="*/ 72255 w 118814"/>
                <a:gd name="connsiteY1" fmla="*/ 4103 h 37466"/>
                <a:gd name="connsiteX2" fmla="*/ 116719 w 118814"/>
                <a:gd name="connsiteY2" fmla="*/ -3520 h 37466"/>
                <a:gd name="connsiteX3" fmla="*/ 72255 w 118814"/>
                <a:gd name="connsiteY3" fmla="*/ 14268 h 37466"/>
                <a:gd name="connsiteX4" fmla="*/ 8735 w 118814"/>
                <a:gd name="connsiteY4" fmla="*/ 23162 h 3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14" h="37466">
                  <a:moveTo>
                    <a:pt x="8735" y="23162"/>
                  </a:moveTo>
                  <a:cubicBezTo>
                    <a:pt x="18898" y="16809"/>
                    <a:pt x="48117" y="9186"/>
                    <a:pt x="72255" y="4103"/>
                  </a:cubicBezTo>
                  <a:lnTo>
                    <a:pt x="116719" y="-3520"/>
                  </a:lnTo>
                  <a:lnTo>
                    <a:pt x="72255" y="14268"/>
                  </a:lnTo>
                  <a:cubicBezTo>
                    <a:pt x="20169" y="35868"/>
                    <a:pt x="-23025" y="40951"/>
                    <a:pt x="8735" y="2316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1E6463A0-7B5E-4E8B-756F-0CDA78892FA8}"/>
                </a:ext>
              </a:extLst>
            </p:cNvPr>
            <p:cNvSpPr/>
            <p:nvPr/>
          </p:nvSpPr>
          <p:spPr>
            <a:xfrm flipV="1">
              <a:off x="3200753" y="2140420"/>
              <a:ext cx="58788" cy="23065"/>
            </a:xfrm>
            <a:custGeom>
              <a:avLst/>
              <a:gdLst>
                <a:gd name="connsiteX0" fmla="*/ 16228 w 58788"/>
                <a:gd name="connsiteY0" fmla="*/ 7931 h 23065"/>
                <a:gd name="connsiteX1" fmla="*/ 54340 w 58788"/>
                <a:gd name="connsiteY1" fmla="*/ 7931 h 23065"/>
                <a:gd name="connsiteX2" fmla="*/ 18769 w 58788"/>
                <a:gd name="connsiteY2" fmla="*/ 19367 h 23065"/>
                <a:gd name="connsiteX3" fmla="*/ 16228 w 58788"/>
                <a:gd name="connsiteY3" fmla="*/ 7931 h 2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88" h="23065">
                  <a:moveTo>
                    <a:pt x="16228" y="7931"/>
                  </a:moveTo>
                  <a:cubicBezTo>
                    <a:pt x="51799" y="-7316"/>
                    <a:pt x="63232" y="-7316"/>
                    <a:pt x="54340" y="7931"/>
                  </a:cubicBezTo>
                  <a:cubicBezTo>
                    <a:pt x="50528" y="15555"/>
                    <a:pt x="34013" y="20637"/>
                    <a:pt x="18769" y="19367"/>
                  </a:cubicBezTo>
                  <a:cubicBezTo>
                    <a:pt x="-7910" y="19367"/>
                    <a:pt x="-7910" y="18096"/>
                    <a:pt x="16228" y="793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7E252F0F-3B7E-2A06-93D0-68940B830E5C}"/>
                </a:ext>
              </a:extLst>
            </p:cNvPr>
            <p:cNvSpPr/>
            <p:nvPr/>
          </p:nvSpPr>
          <p:spPr>
            <a:xfrm flipV="1">
              <a:off x="3809602" y="2140218"/>
              <a:ext cx="82258" cy="23267"/>
            </a:xfrm>
            <a:custGeom>
              <a:avLst/>
              <a:gdLst>
                <a:gd name="connsiteX0" fmla="*/ 10377 w 82258"/>
                <a:gd name="connsiteY0" fmla="*/ 7931 h 23267"/>
                <a:gd name="connsiteX1" fmla="*/ 54841 w 82258"/>
                <a:gd name="connsiteY1" fmla="*/ -3504 h 23267"/>
                <a:gd name="connsiteX2" fmla="*/ 80249 w 82258"/>
                <a:gd name="connsiteY2" fmla="*/ -3504 h 23267"/>
                <a:gd name="connsiteX3" fmla="*/ 54841 w 82258"/>
                <a:gd name="connsiteY3" fmla="*/ 7931 h 23267"/>
                <a:gd name="connsiteX4" fmla="*/ 10377 w 82258"/>
                <a:gd name="connsiteY4" fmla="*/ 19367 h 23267"/>
                <a:gd name="connsiteX5" fmla="*/ 10377 w 82258"/>
                <a:gd name="connsiteY5" fmla="*/ 7931 h 2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58" h="23267">
                  <a:moveTo>
                    <a:pt x="10377" y="7931"/>
                  </a:moveTo>
                  <a:cubicBezTo>
                    <a:pt x="20540" y="1578"/>
                    <a:pt x="40867" y="-3504"/>
                    <a:pt x="54841" y="-3504"/>
                  </a:cubicBezTo>
                  <a:lnTo>
                    <a:pt x="80249" y="-3504"/>
                  </a:lnTo>
                  <a:lnTo>
                    <a:pt x="54841" y="7931"/>
                  </a:lnTo>
                  <a:cubicBezTo>
                    <a:pt x="40867" y="14284"/>
                    <a:pt x="20540" y="19367"/>
                    <a:pt x="10377" y="19367"/>
                  </a:cubicBezTo>
                  <a:cubicBezTo>
                    <a:pt x="-6138" y="20637"/>
                    <a:pt x="-6138" y="19367"/>
                    <a:pt x="10377" y="793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F2779A1-8417-422C-4E0E-17B46E150344}"/>
                </a:ext>
              </a:extLst>
            </p:cNvPr>
            <p:cNvSpPr/>
            <p:nvPr/>
          </p:nvSpPr>
          <p:spPr>
            <a:xfrm flipV="1">
              <a:off x="3936324" y="2152050"/>
              <a:ext cx="19576" cy="38117"/>
            </a:xfrm>
            <a:custGeom>
              <a:avLst/>
              <a:gdLst>
                <a:gd name="connsiteX0" fmla="*/ -2077 w 19576"/>
                <a:gd name="connsiteY0" fmla="*/ 15571 h 38117"/>
                <a:gd name="connsiteX1" fmla="*/ 10627 w 19576"/>
                <a:gd name="connsiteY1" fmla="*/ -3488 h 38117"/>
                <a:gd name="connsiteX2" fmla="*/ 15709 w 19576"/>
                <a:gd name="connsiteY2" fmla="*/ 15571 h 38117"/>
                <a:gd name="connsiteX3" fmla="*/ 3005 w 19576"/>
                <a:gd name="connsiteY3" fmla="*/ 34630 h 38117"/>
                <a:gd name="connsiteX4" fmla="*/ -2077 w 19576"/>
                <a:gd name="connsiteY4" fmla="*/ 15571 h 3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6" h="38117">
                  <a:moveTo>
                    <a:pt x="-2077" y="15571"/>
                  </a:moveTo>
                  <a:cubicBezTo>
                    <a:pt x="-2077" y="5407"/>
                    <a:pt x="3005" y="-3488"/>
                    <a:pt x="10627" y="-3488"/>
                  </a:cubicBezTo>
                  <a:cubicBezTo>
                    <a:pt x="16979" y="-3488"/>
                    <a:pt x="19520" y="5407"/>
                    <a:pt x="15709" y="15571"/>
                  </a:cubicBezTo>
                  <a:cubicBezTo>
                    <a:pt x="10627" y="25736"/>
                    <a:pt x="5545" y="34630"/>
                    <a:pt x="3005" y="34630"/>
                  </a:cubicBezTo>
                  <a:cubicBezTo>
                    <a:pt x="464" y="34630"/>
                    <a:pt x="-2077" y="25736"/>
                    <a:pt x="-2077" y="1557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89332675-DC5A-A795-D912-088BC6B3DE49}"/>
                </a:ext>
              </a:extLst>
            </p:cNvPr>
            <p:cNvSpPr/>
            <p:nvPr/>
          </p:nvSpPr>
          <p:spPr>
            <a:xfrm flipV="1">
              <a:off x="3712214" y="2164756"/>
              <a:ext cx="20846" cy="25411"/>
            </a:xfrm>
            <a:custGeom>
              <a:avLst/>
              <a:gdLst>
                <a:gd name="connsiteX0" fmla="*/ -128 w 20846"/>
                <a:gd name="connsiteY0" fmla="*/ 9224 h 25411"/>
                <a:gd name="connsiteX1" fmla="*/ 13846 w 20846"/>
                <a:gd name="connsiteY1" fmla="*/ -3482 h 25411"/>
                <a:gd name="connsiteX2" fmla="*/ 18928 w 20846"/>
                <a:gd name="connsiteY2" fmla="*/ 9224 h 25411"/>
                <a:gd name="connsiteX3" fmla="*/ 4954 w 20846"/>
                <a:gd name="connsiteY3" fmla="*/ 21930 h 25411"/>
                <a:gd name="connsiteX4" fmla="*/ -128 w 20846"/>
                <a:gd name="connsiteY4" fmla="*/ 9224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-128" y="9224"/>
                  </a:moveTo>
                  <a:cubicBezTo>
                    <a:pt x="3683" y="2871"/>
                    <a:pt x="10035" y="-3482"/>
                    <a:pt x="13846" y="-3482"/>
                  </a:cubicBezTo>
                  <a:cubicBezTo>
                    <a:pt x="16387" y="-3482"/>
                    <a:pt x="18928" y="2871"/>
                    <a:pt x="18928" y="9224"/>
                  </a:cubicBezTo>
                  <a:cubicBezTo>
                    <a:pt x="18928" y="16848"/>
                    <a:pt x="12576" y="21930"/>
                    <a:pt x="4954" y="21930"/>
                  </a:cubicBezTo>
                  <a:cubicBezTo>
                    <a:pt x="-1398" y="21930"/>
                    <a:pt x="-3939" y="16848"/>
                    <a:pt x="-128" y="922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5697B175-4218-6EBE-0E98-0F42410195AB}"/>
                </a:ext>
              </a:extLst>
            </p:cNvPr>
            <p:cNvSpPr/>
            <p:nvPr/>
          </p:nvSpPr>
          <p:spPr>
            <a:xfrm flipV="1">
              <a:off x="3978857" y="2191190"/>
              <a:ext cx="31459" cy="10174"/>
            </a:xfrm>
            <a:custGeom>
              <a:avLst/>
              <a:gdLst>
                <a:gd name="connsiteX0" fmla="*/ 3631 w 31459"/>
                <a:gd name="connsiteY0" fmla="*/ -1164 h 10174"/>
                <a:gd name="connsiteX1" fmla="*/ 27768 w 31459"/>
                <a:gd name="connsiteY1" fmla="*/ 106 h 10174"/>
                <a:gd name="connsiteX2" fmla="*/ 11253 w 31459"/>
                <a:gd name="connsiteY2" fmla="*/ 6459 h 10174"/>
                <a:gd name="connsiteX3" fmla="*/ 3631 w 31459"/>
                <a:gd name="connsiteY3" fmla="*/ -1164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3631" y="-1164"/>
                  </a:moveTo>
                  <a:cubicBezTo>
                    <a:pt x="12523" y="-4976"/>
                    <a:pt x="23957" y="-3705"/>
                    <a:pt x="27768" y="106"/>
                  </a:cubicBezTo>
                  <a:cubicBezTo>
                    <a:pt x="32850" y="3918"/>
                    <a:pt x="25227" y="7730"/>
                    <a:pt x="11253" y="6459"/>
                  </a:cubicBezTo>
                  <a:cubicBezTo>
                    <a:pt x="-2721" y="6459"/>
                    <a:pt x="-6532" y="2648"/>
                    <a:pt x="3631" y="-116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02584311-7371-589B-33D9-D348AE4AB9CF}"/>
                </a:ext>
              </a:extLst>
            </p:cNvPr>
            <p:cNvSpPr/>
            <p:nvPr/>
          </p:nvSpPr>
          <p:spPr>
            <a:xfrm flipV="1">
              <a:off x="3204164" y="2204145"/>
              <a:ext cx="55857" cy="22870"/>
            </a:xfrm>
            <a:custGeom>
              <a:avLst/>
              <a:gdLst>
                <a:gd name="connsiteX0" fmla="*/ 12815 w 55857"/>
                <a:gd name="connsiteY0" fmla="*/ 7986 h 22870"/>
                <a:gd name="connsiteX1" fmla="*/ 44575 w 55857"/>
                <a:gd name="connsiteY1" fmla="*/ 7986 h 22870"/>
                <a:gd name="connsiteX2" fmla="*/ 6463 w 55857"/>
                <a:gd name="connsiteY2" fmla="*/ 19422 h 22870"/>
                <a:gd name="connsiteX3" fmla="*/ 12815 w 55857"/>
                <a:gd name="connsiteY3" fmla="*/ 7986 h 2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57" h="22870">
                  <a:moveTo>
                    <a:pt x="12815" y="7986"/>
                  </a:moveTo>
                  <a:cubicBezTo>
                    <a:pt x="47116" y="-7261"/>
                    <a:pt x="67442" y="-7261"/>
                    <a:pt x="44575" y="7986"/>
                  </a:cubicBezTo>
                  <a:cubicBezTo>
                    <a:pt x="34412" y="14339"/>
                    <a:pt x="16626" y="19422"/>
                    <a:pt x="6463" y="19422"/>
                  </a:cubicBezTo>
                  <a:cubicBezTo>
                    <a:pt x="-6241" y="19422"/>
                    <a:pt x="-3700" y="15610"/>
                    <a:pt x="12815" y="798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6E7E6674-B8A9-74CC-627C-F909660A9C89}"/>
                </a:ext>
              </a:extLst>
            </p:cNvPr>
            <p:cNvSpPr/>
            <p:nvPr/>
          </p:nvSpPr>
          <p:spPr>
            <a:xfrm flipV="1">
              <a:off x="3826410" y="2203896"/>
              <a:ext cx="31459" cy="10174"/>
            </a:xfrm>
            <a:custGeom>
              <a:avLst/>
              <a:gdLst>
                <a:gd name="connsiteX0" fmla="*/ 3739 w 31459"/>
                <a:gd name="connsiteY0" fmla="*/ -1153 h 10174"/>
                <a:gd name="connsiteX1" fmla="*/ 27876 w 31459"/>
                <a:gd name="connsiteY1" fmla="*/ 117 h 10174"/>
                <a:gd name="connsiteX2" fmla="*/ 11361 w 31459"/>
                <a:gd name="connsiteY2" fmla="*/ 6470 h 10174"/>
                <a:gd name="connsiteX3" fmla="*/ 3739 w 31459"/>
                <a:gd name="connsiteY3" fmla="*/ -1153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3739" y="-1153"/>
                  </a:moveTo>
                  <a:cubicBezTo>
                    <a:pt x="12631" y="-4965"/>
                    <a:pt x="24065" y="-3694"/>
                    <a:pt x="27876" y="117"/>
                  </a:cubicBezTo>
                  <a:cubicBezTo>
                    <a:pt x="32958" y="3929"/>
                    <a:pt x="25335" y="7741"/>
                    <a:pt x="11361" y="6470"/>
                  </a:cubicBezTo>
                  <a:cubicBezTo>
                    <a:pt x="-2613" y="6470"/>
                    <a:pt x="-6424" y="2659"/>
                    <a:pt x="3739" y="-115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D490D93E-FFB0-1044-58DD-E145DAE5A4DB}"/>
                </a:ext>
              </a:extLst>
            </p:cNvPr>
            <p:cNvSpPr/>
            <p:nvPr/>
          </p:nvSpPr>
          <p:spPr>
            <a:xfrm flipV="1">
              <a:off x="3013356" y="2216601"/>
              <a:ext cx="31459" cy="10174"/>
            </a:xfrm>
            <a:custGeom>
              <a:avLst/>
              <a:gdLst>
                <a:gd name="connsiteX0" fmla="*/ 4315 w 31459"/>
                <a:gd name="connsiteY0" fmla="*/ -1142 h 10174"/>
                <a:gd name="connsiteX1" fmla="*/ 28452 w 31459"/>
                <a:gd name="connsiteY1" fmla="*/ 128 h 10174"/>
                <a:gd name="connsiteX2" fmla="*/ 11937 w 31459"/>
                <a:gd name="connsiteY2" fmla="*/ 6481 h 10174"/>
                <a:gd name="connsiteX3" fmla="*/ 4315 w 31459"/>
                <a:gd name="connsiteY3" fmla="*/ -1142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4315" y="-1142"/>
                  </a:moveTo>
                  <a:cubicBezTo>
                    <a:pt x="13207" y="-4954"/>
                    <a:pt x="24641" y="-3683"/>
                    <a:pt x="28452" y="128"/>
                  </a:cubicBezTo>
                  <a:cubicBezTo>
                    <a:pt x="33534" y="3940"/>
                    <a:pt x="25911" y="7752"/>
                    <a:pt x="11937" y="6481"/>
                  </a:cubicBezTo>
                  <a:cubicBezTo>
                    <a:pt x="-2037" y="6481"/>
                    <a:pt x="-5848" y="2670"/>
                    <a:pt x="4315" y="-114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2637E05D-70B4-A4B9-CA07-C49380F5674A}"/>
                </a:ext>
              </a:extLst>
            </p:cNvPr>
            <p:cNvSpPr/>
            <p:nvPr/>
          </p:nvSpPr>
          <p:spPr>
            <a:xfrm flipV="1">
              <a:off x="3877226" y="2216601"/>
              <a:ext cx="31459" cy="10174"/>
            </a:xfrm>
            <a:custGeom>
              <a:avLst/>
              <a:gdLst>
                <a:gd name="connsiteX0" fmla="*/ 3703 w 31459"/>
                <a:gd name="connsiteY0" fmla="*/ -1142 h 10174"/>
                <a:gd name="connsiteX1" fmla="*/ 27840 w 31459"/>
                <a:gd name="connsiteY1" fmla="*/ 128 h 10174"/>
                <a:gd name="connsiteX2" fmla="*/ 11325 w 31459"/>
                <a:gd name="connsiteY2" fmla="*/ 6481 h 10174"/>
                <a:gd name="connsiteX3" fmla="*/ 3703 w 31459"/>
                <a:gd name="connsiteY3" fmla="*/ -1142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3703" y="-1142"/>
                  </a:moveTo>
                  <a:cubicBezTo>
                    <a:pt x="12595" y="-4954"/>
                    <a:pt x="24029" y="-3683"/>
                    <a:pt x="27840" y="128"/>
                  </a:cubicBezTo>
                  <a:cubicBezTo>
                    <a:pt x="32922" y="3940"/>
                    <a:pt x="25299" y="7752"/>
                    <a:pt x="11325" y="6481"/>
                  </a:cubicBezTo>
                  <a:cubicBezTo>
                    <a:pt x="-2649" y="6481"/>
                    <a:pt x="-6460" y="2670"/>
                    <a:pt x="3703" y="-114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E44AE875-6388-BEE9-BFC5-BCC88428DD86}"/>
                </a:ext>
              </a:extLst>
            </p:cNvPr>
            <p:cNvSpPr/>
            <p:nvPr/>
          </p:nvSpPr>
          <p:spPr>
            <a:xfrm flipV="1">
              <a:off x="1605889" y="2229840"/>
              <a:ext cx="158051" cy="100093"/>
            </a:xfrm>
            <a:custGeom>
              <a:avLst/>
              <a:gdLst>
                <a:gd name="connsiteX0" fmla="*/ 135985 w 158051"/>
                <a:gd name="connsiteY0" fmla="*/ 90631 h 100093"/>
                <a:gd name="connsiteX1" fmla="*/ 111848 w 158051"/>
                <a:gd name="connsiteY1" fmla="*/ 67760 h 100093"/>
                <a:gd name="connsiteX2" fmla="*/ 3864 w 158051"/>
                <a:gd name="connsiteY2" fmla="*/ -3393 h 100093"/>
                <a:gd name="connsiteX3" fmla="*/ 156312 w 158051"/>
                <a:gd name="connsiteY3" fmla="*/ 70301 h 100093"/>
                <a:gd name="connsiteX4" fmla="*/ 144878 w 158051"/>
                <a:gd name="connsiteY4" fmla="*/ 89360 h 100093"/>
                <a:gd name="connsiteX5" fmla="*/ 135985 w 158051"/>
                <a:gd name="connsiteY5" fmla="*/ 90631 h 10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051" h="100093">
                  <a:moveTo>
                    <a:pt x="135985" y="90631"/>
                  </a:moveTo>
                  <a:cubicBezTo>
                    <a:pt x="141067" y="81737"/>
                    <a:pt x="130904" y="71572"/>
                    <a:pt x="111848" y="67760"/>
                  </a:cubicBezTo>
                  <a:cubicBezTo>
                    <a:pt x="71195" y="57595"/>
                    <a:pt x="-21544" y="-3393"/>
                    <a:pt x="3864" y="-3393"/>
                  </a:cubicBezTo>
                  <a:cubicBezTo>
                    <a:pt x="16568" y="-3393"/>
                    <a:pt x="111848" y="42348"/>
                    <a:pt x="156312" y="70301"/>
                  </a:cubicBezTo>
                  <a:cubicBezTo>
                    <a:pt x="160123" y="71572"/>
                    <a:pt x="155041" y="80466"/>
                    <a:pt x="144878" y="89360"/>
                  </a:cubicBezTo>
                  <a:cubicBezTo>
                    <a:pt x="134715" y="98254"/>
                    <a:pt x="130904" y="99525"/>
                    <a:pt x="135985" y="9063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EA4F5228-C1CC-946F-667E-7FE776F7661F}"/>
                </a:ext>
              </a:extLst>
            </p:cNvPr>
            <p:cNvSpPr/>
            <p:nvPr/>
          </p:nvSpPr>
          <p:spPr>
            <a:xfrm flipV="1">
              <a:off x="3102284" y="2242013"/>
              <a:ext cx="31459" cy="10174"/>
            </a:xfrm>
            <a:custGeom>
              <a:avLst/>
              <a:gdLst>
                <a:gd name="connsiteX0" fmla="*/ 4252 w 31459"/>
                <a:gd name="connsiteY0" fmla="*/ -1120 h 10174"/>
                <a:gd name="connsiteX1" fmla="*/ 28389 w 31459"/>
                <a:gd name="connsiteY1" fmla="*/ 150 h 10174"/>
                <a:gd name="connsiteX2" fmla="*/ 11874 w 31459"/>
                <a:gd name="connsiteY2" fmla="*/ 6503 h 10174"/>
                <a:gd name="connsiteX3" fmla="*/ 4252 w 31459"/>
                <a:gd name="connsiteY3" fmla="*/ -1120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4252" y="-1120"/>
                  </a:moveTo>
                  <a:cubicBezTo>
                    <a:pt x="13144" y="-4932"/>
                    <a:pt x="24578" y="-3661"/>
                    <a:pt x="28389" y="150"/>
                  </a:cubicBezTo>
                  <a:cubicBezTo>
                    <a:pt x="33471" y="3962"/>
                    <a:pt x="25848" y="7774"/>
                    <a:pt x="11874" y="6503"/>
                  </a:cubicBezTo>
                  <a:cubicBezTo>
                    <a:pt x="-2100" y="6503"/>
                    <a:pt x="-5911" y="2692"/>
                    <a:pt x="4252" y="-112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DB1C3879-5900-6593-CC83-578BE3A0D6DD}"/>
                </a:ext>
              </a:extLst>
            </p:cNvPr>
            <p:cNvSpPr/>
            <p:nvPr/>
          </p:nvSpPr>
          <p:spPr>
            <a:xfrm flipV="1">
              <a:off x="2820916" y="2259420"/>
              <a:ext cx="8257" cy="38928"/>
            </a:xfrm>
            <a:custGeom>
              <a:avLst/>
              <a:gdLst>
                <a:gd name="connsiteX0" fmla="*/ -1283 w 8257"/>
                <a:gd name="connsiteY0" fmla="*/ 15844 h 38928"/>
                <a:gd name="connsiteX1" fmla="*/ 5069 w 8257"/>
                <a:gd name="connsiteY1" fmla="*/ 597 h 38928"/>
                <a:gd name="connsiteX2" fmla="*/ 5069 w 8257"/>
                <a:gd name="connsiteY2" fmla="*/ 32362 h 38928"/>
                <a:gd name="connsiteX3" fmla="*/ -1283 w 8257"/>
                <a:gd name="connsiteY3" fmla="*/ 15844 h 3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7" h="38928">
                  <a:moveTo>
                    <a:pt x="-1283" y="15844"/>
                  </a:moveTo>
                  <a:cubicBezTo>
                    <a:pt x="-1283" y="-1944"/>
                    <a:pt x="1258" y="-8297"/>
                    <a:pt x="5069" y="597"/>
                  </a:cubicBezTo>
                  <a:cubicBezTo>
                    <a:pt x="7610" y="8221"/>
                    <a:pt x="7610" y="23468"/>
                    <a:pt x="5069" y="32362"/>
                  </a:cubicBezTo>
                  <a:cubicBezTo>
                    <a:pt x="1258" y="39986"/>
                    <a:pt x="-1283" y="33633"/>
                    <a:pt x="-1283" y="1584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8479BB55-2F4B-9A3B-9CDE-10E37C90BD6A}"/>
                </a:ext>
              </a:extLst>
            </p:cNvPr>
            <p:cNvSpPr/>
            <p:nvPr/>
          </p:nvSpPr>
          <p:spPr>
            <a:xfrm flipV="1">
              <a:off x="1586090" y="2280931"/>
              <a:ext cx="177985" cy="103797"/>
            </a:xfrm>
            <a:custGeom>
              <a:avLst/>
              <a:gdLst>
                <a:gd name="connsiteX0" fmla="*/ 107516 w 177985"/>
                <a:gd name="connsiteY0" fmla="*/ 67965 h 103797"/>
                <a:gd name="connsiteX1" fmla="*/ 40185 w 177985"/>
                <a:gd name="connsiteY1" fmla="*/ 23494 h 103797"/>
                <a:gd name="connsiteX2" fmla="*/ 17318 w 177985"/>
                <a:gd name="connsiteY2" fmla="*/ 13329 h 103797"/>
                <a:gd name="connsiteX3" fmla="*/ -468 w 177985"/>
                <a:gd name="connsiteY3" fmla="*/ 623 h 103797"/>
                <a:gd name="connsiteX4" fmla="*/ 35103 w 177985"/>
                <a:gd name="connsiteY4" fmla="*/ 4435 h 103797"/>
                <a:gd name="connsiteX5" fmla="*/ 177388 w 177985"/>
                <a:gd name="connsiteY5" fmla="*/ 92106 h 103797"/>
                <a:gd name="connsiteX6" fmla="*/ 107516 w 177985"/>
                <a:gd name="connsiteY6" fmla="*/ 67965 h 103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85" h="103797">
                  <a:moveTo>
                    <a:pt x="107516" y="67965"/>
                  </a:moveTo>
                  <a:cubicBezTo>
                    <a:pt x="73215" y="50176"/>
                    <a:pt x="42725" y="29847"/>
                    <a:pt x="40185" y="23494"/>
                  </a:cubicBezTo>
                  <a:cubicBezTo>
                    <a:pt x="37644" y="18411"/>
                    <a:pt x="27481" y="13329"/>
                    <a:pt x="17318" y="13329"/>
                  </a:cubicBezTo>
                  <a:cubicBezTo>
                    <a:pt x="7154" y="13329"/>
                    <a:pt x="-468" y="8247"/>
                    <a:pt x="-468" y="623"/>
                  </a:cubicBezTo>
                  <a:cubicBezTo>
                    <a:pt x="-468" y="-5730"/>
                    <a:pt x="14777" y="-4459"/>
                    <a:pt x="35103" y="4435"/>
                  </a:cubicBezTo>
                  <a:cubicBezTo>
                    <a:pt x="96082" y="31117"/>
                    <a:pt x="177388" y="80671"/>
                    <a:pt x="177388" y="92106"/>
                  </a:cubicBezTo>
                  <a:cubicBezTo>
                    <a:pt x="177388" y="104812"/>
                    <a:pt x="183740" y="107353"/>
                    <a:pt x="107516" y="6796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59209020-A725-176B-E856-35B278C86BBD}"/>
                </a:ext>
              </a:extLst>
            </p:cNvPr>
            <p:cNvSpPr/>
            <p:nvPr/>
          </p:nvSpPr>
          <p:spPr>
            <a:xfrm flipV="1">
              <a:off x="2492633" y="2279110"/>
              <a:ext cx="20846" cy="25411"/>
            </a:xfrm>
            <a:custGeom>
              <a:avLst/>
              <a:gdLst>
                <a:gd name="connsiteX0" fmla="*/ 736 w 20846"/>
                <a:gd name="connsiteY0" fmla="*/ 9323 h 25411"/>
                <a:gd name="connsiteX1" fmla="*/ 5818 w 20846"/>
                <a:gd name="connsiteY1" fmla="*/ -3383 h 25411"/>
                <a:gd name="connsiteX2" fmla="*/ 19792 w 20846"/>
                <a:gd name="connsiteY2" fmla="*/ 9323 h 25411"/>
                <a:gd name="connsiteX3" fmla="*/ 14710 w 20846"/>
                <a:gd name="connsiteY3" fmla="*/ 22029 h 25411"/>
                <a:gd name="connsiteX4" fmla="*/ 736 w 20846"/>
                <a:gd name="connsiteY4" fmla="*/ 9323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736" y="9323"/>
                  </a:moveTo>
                  <a:cubicBezTo>
                    <a:pt x="-3075" y="2970"/>
                    <a:pt x="-534" y="-3383"/>
                    <a:pt x="5818" y="-3383"/>
                  </a:cubicBezTo>
                  <a:cubicBezTo>
                    <a:pt x="13440" y="-3383"/>
                    <a:pt x="19792" y="2970"/>
                    <a:pt x="19792" y="9323"/>
                  </a:cubicBezTo>
                  <a:cubicBezTo>
                    <a:pt x="19792" y="16947"/>
                    <a:pt x="17251" y="22029"/>
                    <a:pt x="14710" y="22029"/>
                  </a:cubicBezTo>
                  <a:cubicBezTo>
                    <a:pt x="10899" y="22029"/>
                    <a:pt x="4547" y="16947"/>
                    <a:pt x="736" y="932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B9DE3E79-0AD1-5722-A1E3-524D5F11F9DB}"/>
                </a:ext>
              </a:extLst>
            </p:cNvPr>
            <p:cNvSpPr/>
            <p:nvPr/>
          </p:nvSpPr>
          <p:spPr>
            <a:xfrm flipV="1">
              <a:off x="3059750" y="2291816"/>
              <a:ext cx="50815" cy="18308"/>
            </a:xfrm>
            <a:custGeom>
              <a:avLst/>
              <a:gdLst>
                <a:gd name="connsiteX0" fmla="*/ -1467 w 50815"/>
                <a:gd name="connsiteY0" fmla="*/ 9851 h 18308"/>
                <a:gd name="connsiteX1" fmla="*/ 23941 w 50815"/>
                <a:gd name="connsiteY1" fmla="*/ -1584 h 18308"/>
                <a:gd name="connsiteX2" fmla="*/ 49349 w 50815"/>
                <a:gd name="connsiteY2" fmla="*/ 3498 h 18308"/>
                <a:gd name="connsiteX3" fmla="*/ 23941 w 50815"/>
                <a:gd name="connsiteY3" fmla="*/ 14934 h 18308"/>
                <a:gd name="connsiteX4" fmla="*/ -1467 w 50815"/>
                <a:gd name="connsiteY4" fmla="*/ 9851 h 1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15" h="18308">
                  <a:moveTo>
                    <a:pt x="-1467" y="9851"/>
                  </a:moveTo>
                  <a:cubicBezTo>
                    <a:pt x="-1467" y="7310"/>
                    <a:pt x="9967" y="2228"/>
                    <a:pt x="23941" y="-1584"/>
                  </a:cubicBezTo>
                  <a:cubicBezTo>
                    <a:pt x="37915" y="-5396"/>
                    <a:pt x="49349" y="-2855"/>
                    <a:pt x="49349" y="3498"/>
                  </a:cubicBezTo>
                  <a:cubicBezTo>
                    <a:pt x="49349" y="9851"/>
                    <a:pt x="37915" y="14934"/>
                    <a:pt x="23941" y="14934"/>
                  </a:cubicBezTo>
                  <a:cubicBezTo>
                    <a:pt x="9967" y="14934"/>
                    <a:pt x="-1467" y="12392"/>
                    <a:pt x="-1467" y="985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BDDA6362-FC26-7A34-F18F-CED0FCEC37B5}"/>
                </a:ext>
              </a:extLst>
            </p:cNvPr>
            <p:cNvSpPr/>
            <p:nvPr/>
          </p:nvSpPr>
          <p:spPr>
            <a:xfrm flipV="1">
              <a:off x="2958119" y="2317492"/>
              <a:ext cx="20806" cy="32766"/>
            </a:xfrm>
            <a:custGeom>
              <a:avLst/>
              <a:gdLst>
                <a:gd name="connsiteX0" fmla="*/ -1384 w 20806"/>
                <a:gd name="connsiteY0" fmla="*/ 9354 h 32766"/>
                <a:gd name="connsiteX1" fmla="*/ 11320 w 20806"/>
                <a:gd name="connsiteY1" fmla="*/ -2081 h 32766"/>
                <a:gd name="connsiteX2" fmla="*/ 17672 w 20806"/>
                <a:gd name="connsiteY2" fmla="*/ 18249 h 32766"/>
                <a:gd name="connsiteX3" fmla="*/ -1384 w 20806"/>
                <a:gd name="connsiteY3" fmla="*/ 9354 h 3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06" h="32766">
                  <a:moveTo>
                    <a:pt x="-1384" y="9354"/>
                  </a:moveTo>
                  <a:cubicBezTo>
                    <a:pt x="-1384" y="-810"/>
                    <a:pt x="4968" y="-5893"/>
                    <a:pt x="11320" y="-2081"/>
                  </a:cubicBezTo>
                  <a:cubicBezTo>
                    <a:pt x="18942" y="3001"/>
                    <a:pt x="21483" y="11896"/>
                    <a:pt x="17672" y="18249"/>
                  </a:cubicBezTo>
                  <a:cubicBezTo>
                    <a:pt x="6238" y="36037"/>
                    <a:pt x="-1384" y="32225"/>
                    <a:pt x="-1384" y="935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0C6C09DC-A1C0-DD27-DDD4-EEDA102F26E5}"/>
                </a:ext>
              </a:extLst>
            </p:cNvPr>
            <p:cNvSpPr/>
            <p:nvPr/>
          </p:nvSpPr>
          <p:spPr>
            <a:xfrm flipV="1">
              <a:off x="2811844" y="2357887"/>
              <a:ext cx="38922" cy="8258"/>
            </a:xfrm>
            <a:custGeom>
              <a:avLst/>
              <a:gdLst>
                <a:gd name="connsiteX0" fmla="*/ 2704 w 38922"/>
                <a:gd name="connsiteY0" fmla="*/ -1416 h 8258"/>
                <a:gd name="connsiteX1" fmla="*/ 34464 w 38922"/>
                <a:gd name="connsiteY1" fmla="*/ -1416 h 8258"/>
                <a:gd name="connsiteX2" fmla="*/ 17948 w 38922"/>
                <a:gd name="connsiteY2" fmla="*/ 4937 h 8258"/>
                <a:gd name="connsiteX3" fmla="*/ 2704 w 38922"/>
                <a:gd name="connsiteY3" fmla="*/ -1416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22" h="8258">
                  <a:moveTo>
                    <a:pt x="2704" y="-1416"/>
                  </a:moveTo>
                  <a:cubicBezTo>
                    <a:pt x="10326" y="-3958"/>
                    <a:pt x="25571" y="-3958"/>
                    <a:pt x="34464" y="-1416"/>
                  </a:cubicBezTo>
                  <a:cubicBezTo>
                    <a:pt x="42086" y="2395"/>
                    <a:pt x="35734" y="4937"/>
                    <a:pt x="17948" y="4937"/>
                  </a:cubicBezTo>
                  <a:cubicBezTo>
                    <a:pt x="163" y="4937"/>
                    <a:pt x="-6189" y="2395"/>
                    <a:pt x="2704" y="-141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ED0014D3-77BF-E115-778A-30596C2C9ECA}"/>
                </a:ext>
              </a:extLst>
            </p:cNvPr>
            <p:cNvSpPr/>
            <p:nvPr/>
          </p:nvSpPr>
          <p:spPr>
            <a:xfrm flipV="1">
              <a:off x="2809482" y="2396470"/>
              <a:ext cx="6987" cy="78853"/>
            </a:xfrm>
            <a:custGeom>
              <a:avLst/>
              <a:gdLst>
                <a:gd name="connsiteX0" fmla="*/ -1274 w 6987"/>
                <a:gd name="connsiteY0" fmla="*/ 34131 h 78853"/>
                <a:gd name="connsiteX1" fmla="*/ 3807 w 6987"/>
                <a:gd name="connsiteY1" fmla="*/ 6178 h 78853"/>
                <a:gd name="connsiteX2" fmla="*/ 3807 w 6987"/>
                <a:gd name="connsiteY2" fmla="*/ 69708 h 78853"/>
                <a:gd name="connsiteX3" fmla="*/ -1274 w 6987"/>
                <a:gd name="connsiteY3" fmla="*/ 34131 h 7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7" h="78853">
                  <a:moveTo>
                    <a:pt x="-1274" y="34131"/>
                  </a:moveTo>
                  <a:cubicBezTo>
                    <a:pt x="-1274" y="-175"/>
                    <a:pt x="1267" y="-14151"/>
                    <a:pt x="3807" y="6178"/>
                  </a:cubicBezTo>
                  <a:cubicBezTo>
                    <a:pt x="6348" y="25237"/>
                    <a:pt x="6348" y="53190"/>
                    <a:pt x="3807" y="69708"/>
                  </a:cubicBezTo>
                  <a:cubicBezTo>
                    <a:pt x="1267" y="84955"/>
                    <a:pt x="-1274" y="69708"/>
                    <a:pt x="-1274" y="3413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1AEF5AF3-FF16-C85B-266C-D64FDD124216}"/>
                </a:ext>
              </a:extLst>
            </p:cNvPr>
            <p:cNvSpPr/>
            <p:nvPr/>
          </p:nvSpPr>
          <p:spPr>
            <a:xfrm flipV="1">
              <a:off x="2933028" y="2380758"/>
              <a:ext cx="62884" cy="25411"/>
            </a:xfrm>
            <a:custGeom>
              <a:avLst/>
              <a:gdLst>
                <a:gd name="connsiteX0" fmla="*/ 11005 w 62884"/>
                <a:gd name="connsiteY0" fmla="*/ 9411 h 25411"/>
                <a:gd name="connsiteX1" fmla="*/ 49117 w 62884"/>
                <a:gd name="connsiteY1" fmla="*/ -3295 h 25411"/>
                <a:gd name="connsiteX2" fmla="*/ 49117 w 62884"/>
                <a:gd name="connsiteY2" fmla="*/ 9411 h 25411"/>
                <a:gd name="connsiteX3" fmla="*/ 11005 w 62884"/>
                <a:gd name="connsiteY3" fmla="*/ 22117 h 25411"/>
                <a:gd name="connsiteX4" fmla="*/ 11005 w 62884"/>
                <a:gd name="connsiteY4" fmla="*/ 9411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84" h="25411">
                  <a:moveTo>
                    <a:pt x="11005" y="9411"/>
                  </a:moveTo>
                  <a:cubicBezTo>
                    <a:pt x="21168" y="3058"/>
                    <a:pt x="38954" y="-3295"/>
                    <a:pt x="49117" y="-3295"/>
                  </a:cubicBezTo>
                  <a:cubicBezTo>
                    <a:pt x="65632" y="-3295"/>
                    <a:pt x="65632" y="-2024"/>
                    <a:pt x="49117" y="9411"/>
                  </a:cubicBezTo>
                  <a:cubicBezTo>
                    <a:pt x="38954" y="15764"/>
                    <a:pt x="21168" y="22117"/>
                    <a:pt x="11005" y="22117"/>
                  </a:cubicBezTo>
                  <a:cubicBezTo>
                    <a:pt x="-5510" y="22117"/>
                    <a:pt x="-5510" y="20846"/>
                    <a:pt x="11005" y="941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962BA7A8-6798-E5F9-17A9-3AD111FE1DCD}"/>
                </a:ext>
              </a:extLst>
            </p:cNvPr>
            <p:cNvSpPr/>
            <p:nvPr/>
          </p:nvSpPr>
          <p:spPr>
            <a:xfrm flipV="1">
              <a:off x="2923000" y="2445558"/>
              <a:ext cx="55857" cy="22870"/>
            </a:xfrm>
            <a:custGeom>
              <a:avLst/>
              <a:gdLst>
                <a:gd name="connsiteX0" fmla="*/ 8339 w 55857"/>
                <a:gd name="connsiteY0" fmla="*/ 8195 h 22870"/>
                <a:gd name="connsiteX1" fmla="*/ 46451 w 55857"/>
                <a:gd name="connsiteY1" fmla="*/ -3240 h 22870"/>
                <a:gd name="connsiteX2" fmla="*/ 40099 w 55857"/>
                <a:gd name="connsiteY2" fmla="*/ 8195 h 22870"/>
                <a:gd name="connsiteX3" fmla="*/ 8339 w 55857"/>
                <a:gd name="connsiteY3" fmla="*/ 8195 h 2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57" h="22870">
                  <a:moveTo>
                    <a:pt x="8339" y="8195"/>
                  </a:moveTo>
                  <a:cubicBezTo>
                    <a:pt x="18502" y="1842"/>
                    <a:pt x="36288" y="-3240"/>
                    <a:pt x="46451" y="-3240"/>
                  </a:cubicBezTo>
                  <a:cubicBezTo>
                    <a:pt x="59155" y="-3240"/>
                    <a:pt x="56614" y="572"/>
                    <a:pt x="40099" y="8195"/>
                  </a:cubicBezTo>
                  <a:cubicBezTo>
                    <a:pt x="5798" y="23443"/>
                    <a:pt x="-14528" y="23443"/>
                    <a:pt x="8339" y="819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A501EFC8-4A0A-D560-FF54-532CA65F78D9}"/>
                </a:ext>
              </a:extLst>
            </p:cNvPr>
            <p:cNvSpPr/>
            <p:nvPr/>
          </p:nvSpPr>
          <p:spPr>
            <a:xfrm flipV="1">
              <a:off x="3127692" y="2496133"/>
              <a:ext cx="31459" cy="10174"/>
            </a:xfrm>
            <a:custGeom>
              <a:avLst/>
              <a:gdLst>
                <a:gd name="connsiteX0" fmla="*/ 4234 w 31459"/>
                <a:gd name="connsiteY0" fmla="*/ -900 h 10174"/>
                <a:gd name="connsiteX1" fmla="*/ 28371 w 31459"/>
                <a:gd name="connsiteY1" fmla="*/ 370 h 10174"/>
                <a:gd name="connsiteX2" fmla="*/ 11856 w 31459"/>
                <a:gd name="connsiteY2" fmla="*/ 6723 h 10174"/>
                <a:gd name="connsiteX3" fmla="*/ 4234 w 31459"/>
                <a:gd name="connsiteY3" fmla="*/ -900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4234" y="-900"/>
                  </a:moveTo>
                  <a:cubicBezTo>
                    <a:pt x="13126" y="-4712"/>
                    <a:pt x="24560" y="-3441"/>
                    <a:pt x="28371" y="370"/>
                  </a:cubicBezTo>
                  <a:cubicBezTo>
                    <a:pt x="33453" y="4182"/>
                    <a:pt x="25830" y="7994"/>
                    <a:pt x="11856" y="6723"/>
                  </a:cubicBezTo>
                  <a:cubicBezTo>
                    <a:pt x="-2118" y="6723"/>
                    <a:pt x="-5929" y="2912"/>
                    <a:pt x="4234" y="-90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FA23298-C19F-794E-DF8D-08B3537A8A41}"/>
                </a:ext>
              </a:extLst>
            </p:cNvPr>
            <p:cNvSpPr/>
            <p:nvPr/>
          </p:nvSpPr>
          <p:spPr>
            <a:xfrm flipV="1">
              <a:off x="3174086" y="2507817"/>
              <a:ext cx="50815" cy="18308"/>
            </a:xfrm>
            <a:custGeom>
              <a:avLst/>
              <a:gdLst>
                <a:gd name="connsiteX0" fmla="*/ -1548 w 50815"/>
                <a:gd name="connsiteY0" fmla="*/ 10038 h 18308"/>
                <a:gd name="connsiteX1" fmla="*/ 23860 w 50815"/>
                <a:gd name="connsiteY1" fmla="*/ -1397 h 18308"/>
                <a:gd name="connsiteX2" fmla="*/ 49268 w 50815"/>
                <a:gd name="connsiteY2" fmla="*/ 3685 h 18308"/>
                <a:gd name="connsiteX3" fmla="*/ 23860 w 50815"/>
                <a:gd name="connsiteY3" fmla="*/ 15121 h 18308"/>
                <a:gd name="connsiteX4" fmla="*/ -1548 w 50815"/>
                <a:gd name="connsiteY4" fmla="*/ 10038 h 1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15" h="18308">
                  <a:moveTo>
                    <a:pt x="-1548" y="10038"/>
                  </a:moveTo>
                  <a:cubicBezTo>
                    <a:pt x="-1548" y="7497"/>
                    <a:pt x="9886" y="2415"/>
                    <a:pt x="23860" y="-1397"/>
                  </a:cubicBezTo>
                  <a:cubicBezTo>
                    <a:pt x="37834" y="-5209"/>
                    <a:pt x="49268" y="-2668"/>
                    <a:pt x="49268" y="3685"/>
                  </a:cubicBezTo>
                  <a:cubicBezTo>
                    <a:pt x="49268" y="10038"/>
                    <a:pt x="37834" y="15121"/>
                    <a:pt x="23860" y="15121"/>
                  </a:cubicBezTo>
                  <a:cubicBezTo>
                    <a:pt x="9886" y="15121"/>
                    <a:pt x="-1548" y="12579"/>
                    <a:pt x="-1548" y="1003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2781E874-D510-B1EE-D36A-26BF54DE328E}"/>
                </a:ext>
              </a:extLst>
            </p:cNvPr>
            <p:cNvSpPr/>
            <p:nvPr/>
          </p:nvSpPr>
          <p:spPr>
            <a:xfrm flipV="1">
              <a:off x="1620891" y="2521950"/>
              <a:ext cx="99384" cy="48126"/>
            </a:xfrm>
            <a:custGeom>
              <a:avLst/>
              <a:gdLst>
                <a:gd name="connsiteX0" fmla="*/ 34606 w 99384"/>
                <a:gd name="connsiteY0" fmla="*/ 22249 h 48126"/>
                <a:gd name="connsiteX1" fmla="*/ 2846 w 99384"/>
                <a:gd name="connsiteY1" fmla="*/ -3163 h 48126"/>
                <a:gd name="connsiteX2" fmla="*/ 66366 w 99384"/>
                <a:gd name="connsiteY2" fmla="*/ 20978 h 48126"/>
                <a:gd name="connsiteX3" fmla="*/ 34606 w 99384"/>
                <a:gd name="connsiteY3" fmla="*/ 22249 h 4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84" h="48126">
                  <a:moveTo>
                    <a:pt x="34606" y="22249"/>
                  </a:moveTo>
                  <a:cubicBezTo>
                    <a:pt x="6658" y="8272"/>
                    <a:pt x="-7317" y="-3163"/>
                    <a:pt x="2846" y="-3163"/>
                  </a:cubicBezTo>
                  <a:cubicBezTo>
                    <a:pt x="13010" y="-3163"/>
                    <a:pt x="42229" y="7002"/>
                    <a:pt x="66366" y="20978"/>
                  </a:cubicBezTo>
                  <a:cubicBezTo>
                    <a:pt x="123534" y="52743"/>
                    <a:pt x="100667" y="52743"/>
                    <a:pt x="34606" y="2224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FC1D5A7D-66F3-7A39-45D7-833FA838918B}"/>
                </a:ext>
              </a:extLst>
            </p:cNvPr>
            <p:cNvSpPr/>
            <p:nvPr/>
          </p:nvSpPr>
          <p:spPr>
            <a:xfrm flipV="1">
              <a:off x="11132943" y="2535770"/>
              <a:ext cx="38922" cy="8258"/>
            </a:xfrm>
            <a:custGeom>
              <a:avLst/>
              <a:gdLst>
                <a:gd name="connsiteX0" fmla="*/ -3191 w 38922"/>
                <a:gd name="connsiteY0" fmla="*/ -1262 h 8258"/>
                <a:gd name="connsiteX1" fmla="*/ 28569 w 38922"/>
                <a:gd name="connsiteY1" fmla="*/ -1262 h 8258"/>
                <a:gd name="connsiteX2" fmla="*/ 12053 w 38922"/>
                <a:gd name="connsiteY2" fmla="*/ 5091 h 8258"/>
                <a:gd name="connsiteX3" fmla="*/ -3191 w 38922"/>
                <a:gd name="connsiteY3" fmla="*/ -1262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22" h="8258">
                  <a:moveTo>
                    <a:pt x="-3191" y="-1262"/>
                  </a:moveTo>
                  <a:cubicBezTo>
                    <a:pt x="4431" y="-3804"/>
                    <a:pt x="19676" y="-3804"/>
                    <a:pt x="28569" y="-1262"/>
                  </a:cubicBezTo>
                  <a:cubicBezTo>
                    <a:pt x="36191" y="2549"/>
                    <a:pt x="29839" y="5091"/>
                    <a:pt x="12053" y="5091"/>
                  </a:cubicBezTo>
                  <a:cubicBezTo>
                    <a:pt x="-5732" y="5091"/>
                    <a:pt x="-12084" y="2549"/>
                    <a:pt x="-3191" y="-126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D569966E-9F94-EE60-78C7-83C3E9B8B9E7}"/>
                </a:ext>
              </a:extLst>
            </p:cNvPr>
            <p:cNvSpPr/>
            <p:nvPr/>
          </p:nvSpPr>
          <p:spPr>
            <a:xfrm flipV="1">
              <a:off x="2899020" y="2572368"/>
              <a:ext cx="31459" cy="10174"/>
            </a:xfrm>
            <a:custGeom>
              <a:avLst/>
              <a:gdLst>
                <a:gd name="connsiteX0" fmla="*/ 4396 w 31459"/>
                <a:gd name="connsiteY0" fmla="*/ -834 h 10174"/>
                <a:gd name="connsiteX1" fmla="*/ 28533 w 31459"/>
                <a:gd name="connsiteY1" fmla="*/ 436 h 10174"/>
                <a:gd name="connsiteX2" fmla="*/ 12018 w 31459"/>
                <a:gd name="connsiteY2" fmla="*/ 6789 h 10174"/>
                <a:gd name="connsiteX3" fmla="*/ 4396 w 31459"/>
                <a:gd name="connsiteY3" fmla="*/ -834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4396" y="-834"/>
                  </a:moveTo>
                  <a:cubicBezTo>
                    <a:pt x="13288" y="-4646"/>
                    <a:pt x="24722" y="-3375"/>
                    <a:pt x="28533" y="436"/>
                  </a:cubicBezTo>
                  <a:cubicBezTo>
                    <a:pt x="33615" y="4248"/>
                    <a:pt x="25992" y="8060"/>
                    <a:pt x="12018" y="6789"/>
                  </a:cubicBezTo>
                  <a:cubicBezTo>
                    <a:pt x="-1956" y="6789"/>
                    <a:pt x="-5767" y="2978"/>
                    <a:pt x="4396" y="-83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FDDDD39B-DD6E-1C71-4D88-AC6BF5787C04}"/>
                </a:ext>
              </a:extLst>
            </p:cNvPr>
            <p:cNvSpPr/>
            <p:nvPr/>
          </p:nvSpPr>
          <p:spPr>
            <a:xfrm flipV="1">
              <a:off x="1564235" y="2598485"/>
              <a:ext cx="85377" cy="45146"/>
            </a:xfrm>
            <a:custGeom>
              <a:avLst/>
              <a:gdLst>
                <a:gd name="connsiteX0" fmla="*/ 36680 w 85377"/>
                <a:gd name="connsiteY0" fmla="*/ 22175 h 45146"/>
                <a:gd name="connsiteX1" fmla="*/ -162 w 85377"/>
                <a:gd name="connsiteY1" fmla="*/ -1967 h 45146"/>
                <a:gd name="connsiteX2" fmla="*/ 84955 w 85377"/>
                <a:gd name="connsiteY2" fmla="*/ 33610 h 45146"/>
                <a:gd name="connsiteX3" fmla="*/ 36680 w 85377"/>
                <a:gd name="connsiteY3" fmla="*/ 22175 h 4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77" h="45146">
                  <a:moveTo>
                    <a:pt x="36680" y="22175"/>
                  </a:moveTo>
                  <a:cubicBezTo>
                    <a:pt x="13813" y="12010"/>
                    <a:pt x="-2703" y="574"/>
                    <a:pt x="-162" y="-1967"/>
                  </a:cubicBezTo>
                  <a:cubicBezTo>
                    <a:pt x="7461" y="-9590"/>
                    <a:pt x="84955" y="23445"/>
                    <a:pt x="84955" y="33610"/>
                  </a:cubicBezTo>
                  <a:cubicBezTo>
                    <a:pt x="84955" y="46316"/>
                    <a:pt x="86225" y="46316"/>
                    <a:pt x="36680" y="2217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2A2B7649-5168-E33A-1838-1DB640D9FA1D}"/>
                </a:ext>
              </a:extLst>
            </p:cNvPr>
            <p:cNvSpPr/>
            <p:nvPr/>
          </p:nvSpPr>
          <p:spPr>
            <a:xfrm flipV="1">
              <a:off x="1671246" y="2611371"/>
              <a:ext cx="67011" cy="36211"/>
            </a:xfrm>
            <a:custGeom>
              <a:avLst/>
              <a:gdLst>
                <a:gd name="connsiteX0" fmla="*/ 22339 w 67011"/>
                <a:gd name="connsiteY0" fmla="*/ 15968 h 36211"/>
                <a:gd name="connsiteX1" fmla="*/ 4553 w 67011"/>
                <a:gd name="connsiteY1" fmla="*/ -3091 h 36211"/>
                <a:gd name="connsiteX2" fmla="*/ 49017 w 67011"/>
                <a:gd name="connsiteY2" fmla="*/ 15968 h 36211"/>
                <a:gd name="connsiteX3" fmla="*/ 22339 w 67011"/>
                <a:gd name="connsiteY3" fmla="*/ 15968 h 3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11" h="36211">
                  <a:moveTo>
                    <a:pt x="22339" y="15968"/>
                  </a:moveTo>
                  <a:cubicBezTo>
                    <a:pt x="2012" y="5803"/>
                    <a:pt x="-6880" y="-1820"/>
                    <a:pt x="4553" y="-3091"/>
                  </a:cubicBezTo>
                  <a:cubicBezTo>
                    <a:pt x="14716" y="-3091"/>
                    <a:pt x="35043" y="5803"/>
                    <a:pt x="49017" y="15968"/>
                  </a:cubicBezTo>
                  <a:cubicBezTo>
                    <a:pt x="78236" y="38839"/>
                    <a:pt x="71884" y="38839"/>
                    <a:pt x="22339" y="1596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C6A72204-0B29-AF15-059A-AE27F269EA57}"/>
                </a:ext>
              </a:extLst>
            </p:cNvPr>
            <p:cNvSpPr/>
            <p:nvPr/>
          </p:nvSpPr>
          <p:spPr>
            <a:xfrm flipV="1">
              <a:off x="1562925" y="2649061"/>
              <a:ext cx="86684" cy="45430"/>
            </a:xfrm>
            <a:custGeom>
              <a:avLst/>
              <a:gdLst>
                <a:gd name="connsiteX0" fmla="*/ 31639 w 86684"/>
                <a:gd name="connsiteY0" fmla="*/ 23526 h 45430"/>
                <a:gd name="connsiteX1" fmla="*/ -121 w 86684"/>
                <a:gd name="connsiteY1" fmla="*/ -1886 h 45430"/>
                <a:gd name="connsiteX2" fmla="*/ 86266 w 86684"/>
                <a:gd name="connsiteY2" fmla="*/ 33690 h 45430"/>
                <a:gd name="connsiteX3" fmla="*/ 31639 w 86684"/>
                <a:gd name="connsiteY3" fmla="*/ 23526 h 4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84" h="45430">
                  <a:moveTo>
                    <a:pt x="31639" y="23526"/>
                  </a:moveTo>
                  <a:cubicBezTo>
                    <a:pt x="11312" y="12090"/>
                    <a:pt x="-2662" y="1926"/>
                    <a:pt x="-121" y="-1886"/>
                  </a:cubicBezTo>
                  <a:cubicBezTo>
                    <a:pt x="8771" y="-9510"/>
                    <a:pt x="86266" y="22255"/>
                    <a:pt x="86266" y="33690"/>
                  </a:cubicBezTo>
                  <a:cubicBezTo>
                    <a:pt x="86266" y="47667"/>
                    <a:pt x="72291" y="45126"/>
                    <a:pt x="31639" y="2352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A4061A0-899F-47B7-8DB1-D3C1D9A4A532}"/>
                </a:ext>
              </a:extLst>
            </p:cNvPr>
            <p:cNvSpPr/>
            <p:nvPr/>
          </p:nvSpPr>
          <p:spPr>
            <a:xfrm flipV="1">
              <a:off x="2338569" y="2647583"/>
              <a:ext cx="149503" cy="75774"/>
            </a:xfrm>
            <a:custGeom>
              <a:avLst/>
              <a:gdLst>
                <a:gd name="connsiteX0" fmla="*/ 128186 w 149503"/>
                <a:gd name="connsiteY0" fmla="*/ 62568 h 75774"/>
                <a:gd name="connsiteX1" fmla="*/ 71018 w 149503"/>
                <a:gd name="connsiteY1" fmla="*/ 34615 h 75774"/>
                <a:gd name="connsiteX2" fmla="*/ 1146 w 149503"/>
                <a:gd name="connsiteY2" fmla="*/ 6662 h 75774"/>
                <a:gd name="connsiteX3" fmla="*/ 68477 w 149503"/>
                <a:gd name="connsiteY3" fmla="*/ 15556 h 75774"/>
                <a:gd name="connsiteX4" fmla="*/ 131997 w 149503"/>
                <a:gd name="connsiteY4" fmla="*/ 29532 h 75774"/>
                <a:gd name="connsiteX5" fmla="*/ 148512 w 149503"/>
                <a:gd name="connsiteY5" fmla="*/ 47321 h 75774"/>
                <a:gd name="connsiteX6" fmla="*/ 134538 w 149503"/>
                <a:gd name="connsiteY6" fmla="*/ 72733 h 75774"/>
                <a:gd name="connsiteX7" fmla="*/ 128186 w 149503"/>
                <a:gd name="connsiteY7" fmla="*/ 62568 h 7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503" h="75774">
                  <a:moveTo>
                    <a:pt x="128186" y="62568"/>
                  </a:moveTo>
                  <a:cubicBezTo>
                    <a:pt x="131997" y="56215"/>
                    <a:pt x="106589" y="43509"/>
                    <a:pt x="71018" y="34615"/>
                  </a:cubicBezTo>
                  <a:cubicBezTo>
                    <a:pt x="35447" y="24450"/>
                    <a:pt x="4957" y="11744"/>
                    <a:pt x="1146" y="6662"/>
                  </a:cubicBezTo>
                  <a:cubicBezTo>
                    <a:pt x="-9017" y="-8585"/>
                    <a:pt x="17661" y="-6044"/>
                    <a:pt x="68477" y="15556"/>
                  </a:cubicBezTo>
                  <a:cubicBezTo>
                    <a:pt x="93885" y="26991"/>
                    <a:pt x="123104" y="32074"/>
                    <a:pt x="131997" y="29532"/>
                  </a:cubicBezTo>
                  <a:cubicBezTo>
                    <a:pt x="142160" y="25721"/>
                    <a:pt x="148512" y="32074"/>
                    <a:pt x="148512" y="47321"/>
                  </a:cubicBezTo>
                  <a:cubicBezTo>
                    <a:pt x="148512" y="61297"/>
                    <a:pt x="142160" y="72733"/>
                    <a:pt x="134538" y="72733"/>
                  </a:cubicBezTo>
                  <a:cubicBezTo>
                    <a:pt x="128186" y="72733"/>
                    <a:pt x="124375" y="67650"/>
                    <a:pt x="128186" y="6256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11168473-8D21-FE76-2452-4C5DE4A011D1}"/>
                </a:ext>
              </a:extLst>
            </p:cNvPr>
            <p:cNvSpPr/>
            <p:nvPr/>
          </p:nvSpPr>
          <p:spPr>
            <a:xfrm flipV="1">
              <a:off x="1652688" y="2659920"/>
              <a:ext cx="130833" cy="98685"/>
            </a:xfrm>
            <a:custGeom>
              <a:avLst/>
              <a:gdLst>
                <a:gd name="connsiteX0" fmla="*/ 61214 w 130833"/>
                <a:gd name="connsiteY0" fmla="*/ 83860 h 98685"/>
                <a:gd name="connsiteX1" fmla="*/ 61214 w 130833"/>
                <a:gd name="connsiteY1" fmla="*/ 67342 h 98685"/>
                <a:gd name="connsiteX2" fmla="*/ 25642 w 130833"/>
                <a:gd name="connsiteY2" fmla="*/ 17789 h 98685"/>
                <a:gd name="connsiteX3" fmla="*/ 234 w 130833"/>
                <a:gd name="connsiteY3" fmla="*/ -1270 h 98685"/>
                <a:gd name="connsiteX4" fmla="*/ 31994 w 130833"/>
                <a:gd name="connsiteY4" fmla="*/ 5083 h 98685"/>
                <a:gd name="connsiteX5" fmla="*/ 89162 w 130833"/>
                <a:gd name="connsiteY5" fmla="*/ 19059 h 98685"/>
                <a:gd name="connsiteX6" fmla="*/ 128545 w 130833"/>
                <a:gd name="connsiteY6" fmla="*/ 38118 h 98685"/>
                <a:gd name="connsiteX7" fmla="*/ 123463 w 130833"/>
                <a:gd name="connsiteY7" fmla="*/ 57177 h 98685"/>
                <a:gd name="connsiteX8" fmla="*/ 118381 w 130833"/>
                <a:gd name="connsiteY8" fmla="*/ 76236 h 98685"/>
                <a:gd name="connsiteX9" fmla="*/ 61214 w 130833"/>
                <a:gd name="connsiteY9" fmla="*/ 83860 h 98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833" h="98685">
                  <a:moveTo>
                    <a:pt x="61214" y="83860"/>
                  </a:moveTo>
                  <a:cubicBezTo>
                    <a:pt x="47239" y="74965"/>
                    <a:pt x="47239" y="72424"/>
                    <a:pt x="61214" y="67342"/>
                  </a:cubicBezTo>
                  <a:cubicBezTo>
                    <a:pt x="84081" y="59718"/>
                    <a:pt x="63754" y="33036"/>
                    <a:pt x="25642" y="17789"/>
                  </a:cubicBezTo>
                  <a:cubicBezTo>
                    <a:pt x="7857" y="11436"/>
                    <a:pt x="-3577" y="2541"/>
                    <a:pt x="234" y="-1270"/>
                  </a:cubicBezTo>
                  <a:cubicBezTo>
                    <a:pt x="4046" y="-5082"/>
                    <a:pt x="18020" y="-2541"/>
                    <a:pt x="31994" y="5083"/>
                  </a:cubicBezTo>
                  <a:cubicBezTo>
                    <a:pt x="47239" y="12706"/>
                    <a:pt x="72647" y="19059"/>
                    <a:pt x="89162" y="19059"/>
                  </a:cubicBezTo>
                  <a:cubicBezTo>
                    <a:pt x="106948" y="19059"/>
                    <a:pt x="123463" y="27953"/>
                    <a:pt x="128545" y="38118"/>
                  </a:cubicBezTo>
                  <a:cubicBezTo>
                    <a:pt x="132356" y="48283"/>
                    <a:pt x="129815" y="57177"/>
                    <a:pt x="123463" y="57177"/>
                  </a:cubicBezTo>
                  <a:cubicBezTo>
                    <a:pt x="117111" y="57177"/>
                    <a:pt x="114570" y="66071"/>
                    <a:pt x="118381" y="76236"/>
                  </a:cubicBezTo>
                  <a:cubicBezTo>
                    <a:pt x="127274" y="97836"/>
                    <a:pt x="90433" y="102919"/>
                    <a:pt x="61214" y="8386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11440981-E0A8-893A-2833-FC3527DC8563}"/>
                </a:ext>
              </a:extLst>
            </p:cNvPr>
            <p:cNvSpPr/>
            <p:nvPr/>
          </p:nvSpPr>
          <p:spPr>
            <a:xfrm flipV="1">
              <a:off x="1549069" y="2711902"/>
              <a:ext cx="49724" cy="36220"/>
            </a:xfrm>
            <a:custGeom>
              <a:avLst/>
              <a:gdLst>
                <a:gd name="connsiteX0" fmla="*/ 11216 w 49724"/>
                <a:gd name="connsiteY0" fmla="*/ 21300 h 36220"/>
                <a:gd name="connsiteX1" fmla="*/ 1053 w 49724"/>
                <a:gd name="connsiteY1" fmla="*/ 971 h 36220"/>
                <a:gd name="connsiteX2" fmla="*/ 49328 w 49724"/>
                <a:gd name="connsiteY2" fmla="*/ 21300 h 36220"/>
                <a:gd name="connsiteX3" fmla="*/ 11216 w 49724"/>
                <a:gd name="connsiteY3" fmla="*/ 21300 h 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24" h="36220">
                  <a:moveTo>
                    <a:pt x="11216" y="21300"/>
                  </a:moveTo>
                  <a:cubicBezTo>
                    <a:pt x="1053" y="14947"/>
                    <a:pt x="-2758" y="6053"/>
                    <a:pt x="1053" y="971"/>
                  </a:cubicBezTo>
                  <a:cubicBezTo>
                    <a:pt x="13757" y="-10465"/>
                    <a:pt x="49328" y="4782"/>
                    <a:pt x="49328" y="21300"/>
                  </a:cubicBezTo>
                  <a:cubicBezTo>
                    <a:pt x="49328" y="36547"/>
                    <a:pt x="36624" y="37818"/>
                    <a:pt x="11216" y="2130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B832F966-3F16-5A82-AA0E-6ED2A9A0DAF9}"/>
                </a:ext>
              </a:extLst>
            </p:cNvPr>
            <p:cNvSpPr/>
            <p:nvPr/>
          </p:nvSpPr>
          <p:spPr>
            <a:xfrm flipV="1">
              <a:off x="1548296" y="2774642"/>
              <a:ext cx="62884" cy="25411"/>
            </a:xfrm>
            <a:custGeom>
              <a:avLst/>
              <a:gdLst>
                <a:gd name="connsiteX0" fmla="*/ 11986 w 62884"/>
                <a:gd name="connsiteY0" fmla="*/ 9752 h 25411"/>
                <a:gd name="connsiteX1" fmla="*/ 11986 w 62884"/>
                <a:gd name="connsiteY1" fmla="*/ -2954 h 25411"/>
                <a:gd name="connsiteX2" fmla="*/ 50098 w 62884"/>
                <a:gd name="connsiteY2" fmla="*/ 9752 h 25411"/>
                <a:gd name="connsiteX3" fmla="*/ 50098 w 62884"/>
                <a:gd name="connsiteY3" fmla="*/ 22458 h 25411"/>
                <a:gd name="connsiteX4" fmla="*/ 11986 w 62884"/>
                <a:gd name="connsiteY4" fmla="*/ 9752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84" h="25411">
                  <a:moveTo>
                    <a:pt x="11986" y="9752"/>
                  </a:moveTo>
                  <a:cubicBezTo>
                    <a:pt x="-4529" y="-1683"/>
                    <a:pt x="-4529" y="-2954"/>
                    <a:pt x="11986" y="-2954"/>
                  </a:cubicBezTo>
                  <a:cubicBezTo>
                    <a:pt x="22149" y="-2954"/>
                    <a:pt x="39935" y="3399"/>
                    <a:pt x="50098" y="9752"/>
                  </a:cubicBezTo>
                  <a:cubicBezTo>
                    <a:pt x="66613" y="21187"/>
                    <a:pt x="66613" y="22458"/>
                    <a:pt x="50098" y="22458"/>
                  </a:cubicBezTo>
                  <a:cubicBezTo>
                    <a:pt x="39935" y="22458"/>
                    <a:pt x="22149" y="16105"/>
                    <a:pt x="11986" y="975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8D90FD0D-AB79-6EE9-5D79-E88C157531C7}"/>
                </a:ext>
              </a:extLst>
            </p:cNvPr>
            <p:cNvSpPr/>
            <p:nvPr/>
          </p:nvSpPr>
          <p:spPr>
            <a:xfrm flipV="1">
              <a:off x="1679439" y="2788370"/>
              <a:ext cx="31459" cy="10174"/>
            </a:xfrm>
            <a:custGeom>
              <a:avLst/>
              <a:gdLst>
                <a:gd name="connsiteX0" fmla="*/ 5260 w 31459"/>
                <a:gd name="connsiteY0" fmla="*/ -647 h 10174"/>
                <a:gd name="connsiteX1" fmla="*/ 29397 w 31459"/>
                <a:gd name="connsiteY1" fmla="*/ 623 h 10174"/>
                <a:gd name="connsiteX2" fmla="*/ 12882 w 31459"/>
                <a:gd name="connsiteY2" fmla="*/ 6976 h 10174"/>
                <a:gd name="connsiteX3" fmla="*/ 5260 w 31459"/>
                <a:gd name="connsiteY3" fmla="*/ -647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5260" y="-647"/>
                  </a:moveTo>
                  <a:cubicBezTo>
                    <a:pt x="14152" y="-4459"/>
                    <a:pt x="25586" y="-3188"/>
                    <a:pt x="29397" y="623"/>
                  </a:cubicBezTo>
                  <a:cubicBezTo>
                    <a:pt x="34479" y="4435"/>
                    <a:pt x="26856" y="8247"/>
                    <a:pt x="12882" y="6976"/>
                  </a:cubicBezTo>
                  <a:cubicBezTo>
                    <a:pt x="-1092" y="6976"/>
                    <a:pt x="-4903" y="3165"/>
                    <a:pt x="5260" y="-64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C5817BD2-5B81-237B-6739-0375C0846F95}"/>
                </a:ext>
              </a:extLst>
            </p:cNvPr>
            <p:cNvSpPr/>
            <p:nvPr/>
          </p:nvSpPr>
          <p:spPr>
            <a:xfrm flipV="1">
              <a:off x="1638129" y="2838782"/>
              <a:ext cx="49593" cy="34292"/>
            </a:xfrm>
            <a:custGeom>
              <a:avLst/>
              <a:gdLst>
                <a:gd name="connsiteX0" fmla="*/ 16103 w 49593"/>
                <a:gd name="connsiteY0" fmla="*/ 11678 h 34292"/>
                <a:gd name="connsiteX1" fmla="*/ 21185 w 49593"/>
                <a:gd name="connsiteY1" fmla="*/ 6595 h 34292"/>
                <a:gd name="connsiteX2" fmla="*/ 49134 w 49593"/>
                <a:gd name="connsiteY2" fmla="*/ 25654 h 34292"/>
                <a:gd name="connsiteX3" fmla="*/ 16103 w 49593"/>
                <a:gd name="connsiteY3" fmla="*/ 11678 h 3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93" h="34292">
                  <a:moveTo>
                    <a:pt x="16103" y="11678"/>
                  </a:moveTo>
                  <a:cubicBezTo>
                    <a:pt x="-6764" y="-6111"/>
                    <a:pt x="-6764" y="-7381"/>
                    <a:pt x="21185" y="6595"/>
                  </a:cubicBezTo>
                  <a:cubicBezTo>
                    <a:pt x="36430" y="14219"/>
                    <a:pt x="49134" y="23113"/>
                    <a:pt x="49134" y="25654"/>
                  </a:cubicBezTo>
                  <a:cubicBezTo>
                    <a:pt x="49134" y="35819"/>
                    <a:pt x="42782" y="33278"/>
                    <a:pt x="16103" y="1167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DBBFEDAD-6F50-76E5-9471-6538865879EC}"/>
                </a:ext>
              </a:extLst>
            </p:cNvPr>
            <p:cNvSpPr/>
            <p:nvPr/>
          </p:nvSpPr>
          <p:spPr>
            <a:xfrm flipV="1">
              <a:off x="1536497" y="2876457"/>
              <a:ext cx="59674" cy="33546"/>
            </a:xfrm>
            <a:custGeom>
              <a:avLst/>
              <a:gdLst>
                <a:gd name="connsiteX0" fmla="*/ 16172 w 59674"/>
                <a:gd name="connsiteY0" fmla="*/ 11792 h 33546"/>
                <a:gd name="connsiteX1" fmla="*/ 21253 w 59674"/>
                <a:gd name="connsiteY1" fmla="*/ 1627 h 33546"/>
                <a:gd name="connsiteX2" fmla="*/ 56825 w 59674"/>
                <a:gd name="connsiteY2" fmla="*/ 19416 h 33546"/>
                <a:gd name="connsiteX3" fmla="*/ 16172 w 59674"/>
                <a:gd name="connsiteY3" fmla="*/ 11792 h 3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74" h="33546">
                  <a:moveTo>
                    <a:pt x="16172" y="11792"/>
                  </a:moveTo>
                  <a:cubicBezTo>
                    <a:pt x="-6695" y="-4726"/>
                    <a:pt x="-6695" y="-5996"/>
                    <a:pt x="21253" y="1627"/>
                  </a:cubicBezTo>
                  <a:cubicBezTo>
                    <a:pt x="36498" y="5439"/>
                    <a:pt x="53013" y="13063"/>
                    <a:pt x="56825" y="19416"/>
                  </a:cubicBezTo>
                  <a:cubicBezTo>
                    <a:pt x="66988" y="37204"/>
                    <a:pt x="44121" y="33392"/>
                    <a:pt x="16172" y="1179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688EBEB3-ECE1-E8A9-3D3E-DCA89E6B406D}"/>
                </a:ext>
              </a:extLst>
            </p:cNvPr>
            <p:cNvSpPr/>
            <p:nvPr/>
          </p:nvSpPr>
          <p:spPr>
            <a:xfrm flipV="1">
              <a:off x="1599298" y="2902496"/>
              <a:ext cx="75720" cy="31140"/>
            </a:xfrm>
            <a:custGeom>
              <a:avLst/>
              <a:gdLst>
                <a:gd name="connsiteX0" fmla="*/ 28274 w 75720"/>
                <a:gd name="connsiteY0" fmla="*/ 16388 h 31140"/>
                <a:gd name="connsiteX1" fmla="*/ 37167 w 75720"/>
                <a:gd name="connsiteY1" fmla="*/ 4952 h 31140"/>
                <a:gd name="connsiteX2" fmla="*/ 75279 w 75720"/>
                <a:gd name="connsiteY2" fmla="*/ 24011 h 31140"/>
                <a:gd name="connsiteX3" fmla="*/ 28274 w 75720"/>
                <a:gd name="connsiteY3" fmla="*/ 16388 h 3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0" h="31140">
                  <a:moveTo>
                    <a:pt x="28274" y="16388"/>
                  </a:moveTo>
                  <a:cubicBezTo>
                    <a:pt x="-14919" y="-1401"/>
                    <a:pt x="-7297" y="-10295"/>
                    <a:pt x="37167" y="4952"/>
                  </a:cubicBezTo>
                  <a:cubicBezTo>
                    <a:pt x="58764" y="12576"/>
                    <a:pt x="75279" y="21470"/>
                    <a:pt x="75279" y="24011"/>
                  </a:cubicBezTo>
                  <a:cubicBezTo>
                    <a:pt x="75279" y="31635"/>
                    <a:pt x="60034" y="29094"/>
                    <a:pt x="28274" y="1638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88459D7A-5E6C-4ED0-F069-81C46CE8A65A}"/>
                </a:ext>
              </a:extLst>
            </p:cNvPr>
            <p:cNvSpPr/>
            <p:nvPr/>
          </p:nvSpPr>
          <p:spPr>
            <a:xfrm flipV="1">
              <a:off x="1523153" y="2941383"/>
              <a:ext cx="47918" cy="49260"/>
            </a:xfrm>
            <a:custGeom>
              <a:avLst/>
              <a:gdLst>
                <a:gd name="connsiteX0" fmla="*/ 15555 w 47918"/>
                <a:gd name="connsiteY0" fmla="*/ 39130 h 49260"/>
                <a:gd name="connsiteX1" fmla="*/ 18096 w 47918"/>
                <a:gd name="connsiteY1" fmla="*/ -2799 h 49260"/>
                <a:gd name="connsiteX2" fmla="*/ 37152 w 47918"/>
                <a:gd name="connsiteY2" fmla="*/ 2283 h 49260"/>
                <a:gd name="connsiteX3" fmla="*/ 44775 w 47918"/>
                <a:gd name="connsiteY3" fmla="*/ 27695 h 49260"/>
                <a:gd name="connsiteX4" fmla="*/ 15555 w 47918"/>
                <a:gd name="connsiteY4" fmla="*/ 39130 h 4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18" h="49260">
                  <a:moveTo>
                    <a:pt x="15555" y="39130"/>
                  </a:moveTo>
                  <a:cubicBezTo>
                    <a:pt x="-7312" y="30236"/>
                    <a:pt x="-4771" y="-2799"/>
                    <a:pt x="18096" y="-2799"/>
                  </a:cubicBezTo>
                  <a:cubicBezTo>
                    <a:pt x="28259" y="-2799"/>
                    <a:pt x="37152" y="-258"/>
                    <a:pt x="37152" y="2283"/>
                  </a:cubicBezTo>
                  <a:cubicBezTo>
                    <a:pt x="37152" y="4824"/>
                    <a:pt x="40963" y="16260"/>
                    <a:pt x="44775" y="27695"/>
                  </a:cubicBezTo>
                  <a:cubicBezTo>
                    <a:pt x="52397" y="48025"/>
                    <a:pt x="44775" y="51836"/>
                    <a:pt x="15555" y="3913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61FF14A3-F160-454B-C24A-C48B84CA70FD}"/>
                </a:ext>
              </a:extLst>
            </p:cNvPr>
            <p:cNvSpPr/>
            <p:nvPr/>
          </p:nvSpPr>
          <p:spPr>
            <a:xfrm flipV="1">
              <a:off x="1683234" y="2939820"/>
              <a:ext cx="109948" cy="76235"/>
            </a:xfrm>
            <a:custGeom>
              <a:avLst/>
              <a:gdLst>
                <a:gd name="connsiteX0" fmla="*/ 1434 w 109948"/>
                <a:gd name="connsiteY0" fmla="*/ 35329 h 76235"/>
                <a:gd name="connsiteX1" fmla="*/ 25572 w 109948"/>
                <a:gd name="connsiteY1" fmla="*/ -2789 h 76235"/>
                <a:gd name="connsiteX2" fmla="*/ 54791 w 109948"/>
                <a:gd name="connsiteY2" fmla="*/ 7376 h 76235"/>
                <a:gd name="connsiteX3" fmla="*/ 90362 w 109948"/>
                <a:gd name="connsiteY3" fmla="*/ 32788 h 76235"/>
                <a:gd name="connsiteX4" fmla="*/ 96714 w 109948"/>
                <a:gd name="connsiteY4" fmla="*/ 40411 h 76235"/>
                <a:gd name="connsiteX5" fmla="*/ 67495 w 109948"/>
                <a:gd name="connsiteY5" fmla="*/ 53117 h 76235"/>
                <a:gd name="connsiteX6" fmla="*/ 37005 w 109948"/>
                <a:gd name="connsiteY6" fmla="*/ 73447 h 76235"/>
                <a:gd name="connsiteX7" fmla="*/ 1434 w 109948"/>
                <a:gd name="connsiteY7" fmla="*/ 35329 h 7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948" h="76235">
                  <a:moveTo>
                    <a:pt x="1434" y="35329"/>
                  </a:moveTo>
                  <a:cubicBezTo>
                    <a:pt x="-3647" y="2293"/>
                    <a:pt x="164" y="-2789"/>
                    <a:pt x="25572" y="-2789"/>
                  </a:cubicBezTo>
                  <a:cubicBezTo>
                    <a:pt x="42087" y="-2789"/>
                    <a:pt x="54791" y="2293"/>
                    <a:pt x="54791" y="7376"/>
                  </a:cubicBezTo>
                  <a:cubicBezTo>
                    <a:pt x="54791" y="13729"/>
                    <a:pt x="70036" y="23894"/>
                    <a:pt x="90362" y="32788"/>
                  </a:cubicBezTo>
                  <a:cubicBezTo>
                    <a:pt x="113229" y="42952"/>
                    <a:pt x="115770" y="45494"/>
                    <a:pt x="96714" y="40411"/>
                  </a:cubicBezTo>
                  <a:cubicBezTo>
                    <a:pt x="75117" y="35329"/>
                    <a:pt x="67495" y="39141"/>
                    <a:pt x="67495" y="53117"/>
                  </a:cubicBezTo>
                  <a:cubicBezTo>
                    <a:pt x="67495" y="65823"/>
                    <a:pt x="56061" y="73447"/>
                    <a:pt x="37005" y="73447"/>
                  </a:cubicBezTo>
                  <a:cubicBezTo>
                    <a:pt x="12868" y="73447"/>
                    <a:pt x="5245" y="65823"/>
                    <a:pt x="1434" y="3532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994C3081-7D85-A543-9346-9AA1E8CBCB0D}"/>
                </a:ext>
              </a:extLst>
            </p:cNvPr>
            <p:cNvSpPr/>
            <p:nvPr/>
          </p:nvSpPr>
          <p:spPr>
            <a:xfrm flipV="1">
              <a:off x="2430189" y="2967137"/>
              <a:ext cx="32474" cy="36211"/>
            </a:xfrm>
            <a:custGeom>
              <a:avLst/>
              <a:gdLst>
                <a:gd name="connsiteX0" fmla="*/ 8593 w 32474"/>
                <a:gd name="connsiteY0" fmla="*/ 16276 h 36211"/>
                <a:gd name="connsiteX1" fmla="*/ 12404 w 32474"/>
                <a:gd name="connsiteY1" fmla="*/ -2783 h 36211"/>
                <a:gd name="connsiteX2" fmla="*/ 31460 w 32474"/>
                <a:gd name="connsiteY2" fmla="*/ 16276 h 36211"/>
                <a:gd name="connsiteX3" fmla="*/ 8593 w 32474"/>
                <a:gd name="connsiteY3" fmla="*/ 16276 h 3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74" h="36211">
                  <a:moveTo>
                    <a:pt x="8593" y="16276"/>
                  </a:moveTo>
                  <a:cubicBezTo>
                    <a:pt x="-5381" y="1029"/>
                    <a:pt x="-4111" y="-2783"/>
                    <a:pt x="12404" y="-2783"/>
                  </a:cubicBezTo>
                  <a:cubicBezTo>
                    <a:pt x="22567" y="-2783"/>
                    <a:pt x="31460" y="6111"/>
                    <a:pt x="31460" y="16276"/>
                  </a:cubicBezTo>
                  <a:cubicBezTo>
                    <a:pt x="31460" y="39147"/>
                    <a:pt x="28919" y="39147"/>
                    <a:pt x="8593" y="1627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9760BE42-75F3-CC21-FAF2-0D787F0237A3}"/>
                </a:ext>
              </a:extLst>
            </p:cNvPr>
            <p:cNvSpPr/>
            <p:nvPr/>
          </p:nvSpPr>
          <p:spPr>
            <a:xfrm flipV="1">
              <a:off x="1756779" y="3005757"/>
              <a:ext cx="89592" cy="32458"/>
            </a:xfrm>
            <a:custGeom>
              <a:avLst/>
              <a:gdLst>
                <a:gd name="connsiteX0" fmla="*/ 32017 w 89592"/>
                <a:gd name="connsiteY0" fmla="*/ 16868 h 32458"/>
                <a:gd name="connsiteX1" fmla="*/ 1528 w 89592"/>
                <a:gd name="connsiteY1" fmla="*/ -2191 h 32458"/>
                <a:gd name="connsiteX2" fmla="*/ 58696 w 89592"/>
                <a:gd name="connsiteY2" fmla="*/ 11786 h 32458"/>
                <a:gd name="connsiteX3" fmla="*/ 32017 w 89592"/>
                <a:gd name="connsiteY3" fmla="*/ 16868 h 3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592" h="32458">
                  <a:moveTo>
                    <a:pt x="32017" y="16868"/>
                  </a:moveTo>
                  <a:cubicBezTo>
                    <a:pt x="7880" y="9245"/>
                    <a:pt x="-6095" y="1621"/>
                    <a:pt x="1528" y="-2191"/>
                  </a:cubicBezTo>
                  <a:cubicBezTo>
                    <a:pt x="10421" y="-4732"/>
                    <a:pt x="35828" y="1621"/>
                    <a:pt x="58696" y="11786"/>
                  </a:cubicBezTo>
                  <a:cubicBezTo>
                    <a:pt x="108241" y="33386"/>
                    <a:pt x="95537" y="35927"/>
                    <a:pt x="32017" y="1686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21E473F0-5B18-99D7-A8EE-8F6E9A6C0D59}"/>
                </a:ext>
              </a:extLst>
            </p:cNvPr>
            <p:cNvSpPr/>
            <p:nvPr/>
          </p:nvSpPr>
          <p:spPr>
            <a:xfrm flipV="1">
              <a:off x="1601683" y="3016055"/>
              <a:ext cx="45599" cy="25411"/>
            </a:xfrm>
            <a:custGeom>
              <a:avLst/>
              <a:gdLst>
                <a:gd name="connsiteX0" fmla="*/ 9383 w 45599"/>
                <a:gd name="connsiteY0" fmla="*/ 9961 h 25411"/>
                <a:gd name="connsiteX1" fmla="*/ 3031 w 45599"/>
                <a:gd name="connsiteY1" fmla="*/ -2745 h 25411"/>
                <a:gd name="connsiteX2" fmla="*/ 34791 w 45599"/>
                <a:gd name="connsiteY2" fmla="*/ 9961 h 25411"/>
                <a:gd name="connsiteX3" fmla="*/ 41143 w 45599"/>
                <a:gd name="connsiteY3" fmla="*/ 22667 h 25411"/>
                <a:gd name="connsiteX4" fmla="*/ 9383 w 45599"/>
                <a:gd name="connsiteY4" fmla="*/ 9961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99" h="25411">
                  <a:moveTo>
                    <a:pt x="9383" y="9961"/>
                  </a:moveTo>
                  <a:cubicBezTo>
                    <a:pt x="-780" y="3608"/>
                    <a:pt x="-3321" y="-2745"/>
                    <a:pt x="3031" y="-2745"/>
                  </a:cubicBezTo>
                  <a:cubicBezTo>
                    <a:pt x="10653" y="-2745"/>
                    <a:pt x="24628" y="3608"/>
                    <a:pt x="34791" y="9961"/>
                  </a:cubicBezTo>
                  <a:cubicBezTo>
                    <a:pt x="44954" y="16314"/>
                    <a:pt x="48765" y="22667"/>
                    <a:pt x="41143" y="22667"/>
                  </a:cubicBezTo>
                  <a:cubicBezTo>
                    <a:pt x="34791" y="22667"/>
                    <a:pt x="19546" y="16314"/>
                    <a:pt x="9383" y="996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5F556649-0907-F488-FC25-0454DFD9099E}"/>
                </a:ext>
              </a:extLst>
            </p:cNvPr>
            <p:cNvSpPr/>
            <p:nvPr/>
          </p:nvSpPr>
          <p:spPr>
            <a:xfrm flipV="1">
              <a:off x="1552399" y="3042489"/>
              <a:ext cx="31459" cy="10174"/>
            </a:xfrm>
            <a:custGeom>
              <a:avLst/>
              <a:gdLst>
                <a:gd name="connsiteX0" fmla="*/ 5350 w 31459"/>
                <a:gd name="connsiteY0" fmla="*/ -427 h 10174"/>
                <a:gd name="connsiteX1" fmla="*/ 29487 w 31459"/>
                <a:gd name="connsiteY1" fmla="*/ 843 h 10174"/>
                <a:gd name="connsiteX2" fmla="*/ 12972 w 31459"/>
                <a:gd name="connsiteY2" fmla="*/ 7196 h 10174"/>
                <a:gd name="connsiteX3" fmla="*/ 5350 w 31459"/>
                <a:gd name="connsiteY3" fmla="*/ -427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5350" y="-427"/>
                  </a:moveTo>
                  <a:cubicBezTo>
                    <a:pt x="14242" y="-4239"/>
                    <a:pt x="25676" y="-2968"/>
                    <a:pt x="29487" y="843"/>
                  </a:cubicBezTo>
                  <a:cubicBezTo>
                    <a:pt x="34569" y="4655"/>
                    <a:pt x="26946" y="8467"/>
                    <a:pt x="12972" y="7196"/>
                  </a:cubicBezTo>
                  <a:cubicBezTo>
                    <a:pt x="-1002" y="7196"/>
                    <a:pt x="-4813" y="3385"/>
                    <a:pt x="5350" y="-42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01FE9696-0D9C-C540-2318-892B5A4CE95D}"/>
                </a:ext>
              </a:extLst>
            </p:cNvPr>
            <p:cNvSpPr/>
            <p:nvPr/>
          </p:nvSpPr>
          <p:spPr>
            <a:xfrm flipV="1">
              <a:off x="1753461" y="3043677"/>
              <a:ext cx="343148" cy="162967"/>
            </a:xfrm>
            <a:custGeom>
              <a:avLst/>
              <a:gdLst>
                <a:gd name="connsiteX0" fmla="*/ 143231 w 343148"/>
                <a:gd name="connsiteY0" fmla="*/ 105339 h 162967"/>
                <a:gd name="connsiteX1" fmla="*/ 947 w 343148"/>
                <a:gd name="connsiteY1" fmla="*/ 49433 h 162967"/>
                <a:gd name="connsiteX2" fmla="*/ 9840 w 343148"/>
                <a:gd name="connsiteY2" fmla="*/ 22750 h 162967"/>
                <a:gd name="connsiteX3" fmla="*/ -324 w 343148"/>
                <a:gd name="connsiteY3" fmla="*/ -2662 h 162967"/>
                <a:gd name="connsiteX4" fmla="*/ 98767 w 343148"/>
                <a:gd name="connsiteY4" fmla="*/ 27833 h 162967"/>
                <a:gd name="connsiteX5" fmla="*/ 274082 w 343148"/>
                <a:gd name="connsiteY5" fmla="*/ 79927 h 162967"/>
                <a:gd name="connsiteX6" fmla="*/ 338872 w 343148"/>
                <a:gd name="connsiteY6" fmla="*/ 119316 h 162967"/>
                <a:gd name="connsiteX7" fmla="*/ 333791 w 343148"/>
                <a:gd name="connsiteY7" fmla="*/ 149810 h 162967"/>
                <a:gd name="connsiteX8" fmla="*/ 143231 w 343148"/>
                <a:gd name="connsiteY8" fmla="*/ 105339 h 16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148" h="162967">
                  <a:moveTo>
                    <a:pt x="143231" y="105339"/>
                  </a:moveTo>
                  <a:cubicBezTo>
                    <a:pt x="53033" y="76115"/>
                    <a:pt x="-11757" y="50703"/>
                    <a:pt x="947" y="49433"/>
                  </a:cubicBezTo>
                  <a:cubicBezTo>
                    <a:pt x="20003" y="48162"/>
                    <a:pt x="21273" y="43080"/>
                    <a:pt x="9840" y="22750"/>
                  </a:cubicBezTo>
                  <a:cubicBezTo>
                    <a:pt x="2217" y="8774"/>
                    <a:pt x="-1594" y="-2662"/>
                    <a:pt x="-324" y="-2662"/>
                  </a:cubicBezTo>
                  <a:cubicBezTo>
                    <a:pt x="2217" y="-2662"/>
                    <a:pt x="46681" y="11315"/>
                    <a:pt x="98767" y="27833"/>
                  </a:cubicBezTo>
                  <a:cubicBezTo>
                    <a:pt x="150854" y="44350"/>
                    <a:pt x="229618" y="68492"/>
                    <a:pt x="274082" y="79927"/>
                  </a:cubicBezTo>
                  <a:cubicBezTo>
                    <a:pt x="336332" y="97716"/>
                    <a:pt x="350306" y="105339"/>
                    <a:pt x="338872" y="119316"/>
                  </a:cubicBezTo>
                  <a:cubicBezTo>
                    <a:pt x="331250" y="128210"/>
                    <a:pt x="328709" y="142186"/>
                    <a:pt x="333791" y="149810"/>
                  </a:cubicBezTo>
                  <a:cubicBezTo>
                    <a:pt x="346495" y="170139"/>
                    <a:pt x="318546" y="163786"/>
                    <a:pt x="143231" y="10533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223435FF-56E4-B0E6-0F22-BA6226FE9D2E}"/>
                </a:ext>
              </a:extLst>
            </p:cNvPr>
            <p:cNvSpPr/>
            <p:nvPr/>
          </p:nvSpPr>
          <p:spPr>
            <a:xfrm flipV="1">
              <a:off x="1569163" y="3119609"/>
              <a:ext cx="76282" cy="34941"/>
            </a:xfrm>
            <a:custGeom>
              <a:avLst/>
              <a:gdLst>
                <a:gd name="connsiteX0" fmla="*/ 22859 w 76282"/>
                <a:gd name="connsiteY0" fmla="*/ 15137 h 34941"/>
                <a:gd name="connsiteX1" fmla="*/ 3803 w 76282"/>
                <a:gd name="connsiteY1" fmla="*/ -2651 h 34941"/>
                <a:gd name="connsiteX2" fmla="*/ 54619 w 76282"/>
                <a:gd name="connsiteY2" fmla="*/ 15137 h 34941"/>
                <a:gd name="connsiteX3" fmla="*/ 22859 w 76282"/>
                <a:gd name="connsiteY3" fmla="*/ 15137 h 34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82" h="34941">
                  <a:moveTo>
                    <a:pt x="22859" y="15137"/>
                  </a:moveTo>
                  <a:cubicBezTo>
                    <a:pt x="2532" y="4972"/>
                    <a:pt x="-6360" y="-2651"/>
                    <a:pt x="3803" y="-2651"/>
                  </a:cubicBezTo>
                  <a:cubicBezTo>
                    <a:pt x="13966" y="-2651"/>
                    <a:pt x="36833" y="4972"/>
                    <a:pt x="54619" y="15137"/>
                  </a:cubicBezTo>
                  <a:cubicBezTo>
                    <a:pt x="95271" y="38008"/>
                    <a:pt x="73675" y="38008"/>
                    <a:pt x="22859" y="1513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AC75BC48-0501-57F2-0835-2FC94230408F}"/>
                </a:ext>
              </a:extLst>
            </p:cNvPr>
            <p:cNvSpPr/>
            <p:nvPr/>
          </p:nvSpPr>
          <p:spPr>
            <a:xfrm flipV="1">
              <a:off x="1908111" y="3207666"/>
              <a:ext cx="31459" cy="10174"/>
            </a:xfrm>
            <a:custGeom>
              <a:avLst/>
              <a:gdLst>
                <a:gd name="connsiteX0" fmla="*/ 5098 w 31459"/>
                <a:gd name="connsiteY0" fmla="*/ -284 h 10174"/>
                <a:gd name="connsiteX1" fmla="*/ 29235 w 31459"/>
                <a:gd name="connsiteY1" fmla="*/ 986 h 10174"/>
                <a:gd name="connsiteX2" fmla="*/ 12720 w 31459"/>
                <a:gd name="connsiteY2" fmla="*/ 7339 h 10174"/>
                <a:gd name="connsiteX3" fmla="*/ 5098 w 31459"/>
                <a:gd name="connsiteY3" fmla="*/ -284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5098" y="-284"/>
                  </a:moveTo>
                  <a:cubicBezTo>
                    <a:pt x="13990" y="-4096"/>
                    <a:pt x="25424" y="-2825"/>
                    <a:pt x="29235" y="986"/>
                  </a:cubicBezTo>
                  <a:cubicBezTo>
                    <a:pt x="34317" y="4798"/>
                    <a:pt x="26694" y="8610"/>
                    <a:pt x="12720" y="7339"/>
                  </a:cubicBezTo>
                  <a:cubicBezTo>
                    <a:pt x="-1254" y="7339"/>
                    <a:pt x="-5065" y="3528"/>
                    <a:pt x="5098" y="-28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22D45E83-4CBE-459B-DD58-A96FF9763866}"/>
                </a:ext>
              </a:extLst>
            </p:cNvPr>
            <p:cNvSpPr/>
            <p:nvPr/>
          </p:nvSpPr>
          <p:spPr>
            <a:xfrm flipV="1">
              <a:off x="1643852" y="3219351"/>
              <a:ext cx="73765" cy="75138"/>
            </a:xfrm>
            <a:custGeom>
              <a:avLst/>
              <a:gdLst>
                <a:gd name="connsiteX0" fmla="*/ 17990 w 73765"/>
                <a:gd name="connsiteY0" fmla="*/ 42097 h 75138"/>
                <a:gd name="connsiteX1" fmla="*/ 2745 w 73765"/>
                <a:gd name="connsiteY1" fmla="*/ 5249 h 75138"/>
                <a:gd name="connsiteX2" fmla="*/ 25612 w 73765"/>
                <a:gd name="connsiteY2" fmla="*/ -2374 h 75138"/>
                <a:gd name="connsiteX3" fmla="*/ 71346 w 73765"/>
                <a:gd name="connsiteY3" fmla="*/ 34473 h 75138"/>
                <a:gd name="connsiteX4" fmla="*/ 47209 w 73765"/>
                <a:gd name="connsiteY4" fmla="*/ 72591 h 75138"/>
                <a:gd name="connsiteX5" fmla="*/ 17990 w 73765"/>
                <a:gd name="connsiteY5" fmla="*/ 42097 h 7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65" h="75138">
                  <a:moveTo>
                    <a:pt x="17990" y="42097"/>
                  </a:moveTo>
                  <a:cubicBezTo>
                    <a:pt x="17990" y="25579"/>
                    <a:pt x="10367" y="7790"/>
                    <a:pt x="2745" y="5249"/>
                  </a:cubicBezTo>
                  <a:cubicBezTo>
                    <a:pt x="-6148" y="1437"/>
                    <a:pt x="4015" y="-2374"/>
                    <a:pt x="25612" y="-2374"/>
                  </a:cubicBezTo>
                  <a:cubicBezTo>
                    <a:pt x="61183" y="-3645"/>
                    <a:pt x="66265" y="1437"/>
                    <a:pt x="71346" y="34473"/>
                  </a:cubicBezTo>
                  <a:cubicBezTo>
                    <a:pt x="76428" y="67508"/>
                    <a:pt x="72617" y="72591"/>
                    <a:pt x="47209" y="72591"/>
                  </a:cubicBezTo>
                  <a:cubicBezTo>
                    <a:pt x="24341" y="72591"/>
                    <a:pt x="17990" y="64967"/>
                    <a:pt x="17990" y="4209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6BEC32A8-ADBF-4C2D-60B0-4B8972DEA815}"/>
                </a:ext>
              </a:extLst>
            </p:cNvPr>
            <p:cNvSpPr/>
            <p:nvPr/>
          </p:nvSpPr>
          <p:spPr>
            <a:xfrm flipV="1">
              <a:off x="1769922" y="3220621"/>
              <a:ext cx="116173" cy="32792"/>
            </a:xfrm>
            <a:custGeom>
              <a:avLst/>
              <a:gdLst>
                <a:gd name="connsiteX0" fmla="*/ 37911 w 116173"/>
                <a:gd name="connsiteY0" fmla="*/ 12439 h 32792"/>
                <a:gd name="connsiteX1" fmla="*/ 31559 w 116173"/>
                <a:gd name="connsiteY1" fmla="*/ 2274 h 32792"/>
                <a:gd name="connsiteX2" fmla="*/ 107783 w 116173"/>
                <a:gd name="connsiteY2" fmla="*/ 30227 h 32792"/>
                <a:gd name="connsiteX3" fmla="*/ 37911 w 116173"/>
                <a:gd name="connsiteY3" fmla="*/ 12439 h 3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173" h="32792">
                  <a:moveTo>
                    <a:pt x="37911" y="12439"/>
                  </a:moveTo>
                  <a:cubicBezTo>
                    <a:pt x="-11634" y="-5349"/>
                    <a:pt x="-12905" y="-5349"/>
                    <a:pt x="31559" y="2274"/>
                  </a:cubicBezTo>
                  <a:cubicBezTo>
                    <a:pt x="83645" y="11169"/>
                    <a:pt x="135732" y="30227"/>
                    <a:pt x="107783" y="30227"/>
                  </a:cubicBezTo>
                  <a:cubicBezTo>
                    <a:pt x="97620" y="30227"/>
                    <a:pt x="65860" y="21333"/>
                    <a:pt x="37911" y="1243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DD9ABE13-A49D-44CF-E0DD-EAB893368452}"/>
                </a:ext>
              </a:extLst>
            </p:cNvPr>
            <p:cNvSpPr/>
            <p:nvPr/>
          </p:nvSpPr>
          <p:spPr>
            <a:xfrm flipV="1">
              <a:off x="1998790" y="3298128"/>
              <a:ext cx="38922" cy="8258"/>
            </a:xfrm>
            <a:custGeom>
              <a:avLst/>
              <a:gdLst>
                <a:gd name="connsiteX0" fmla="*/ 3280 w 38922"/>
                <a:gd name="connsiteY0" fmla="*/ -602 h 8258"/>
                <a:gd name="connsiteX1" fmla="*/ 35040 w 38922"/>
                <a:gd name="connsiteY1" fmla="*/ -602 h 8258"/>
                <a:gd name="connsiteX2" fmla="*/ 18524 w 38922"/>
                <a:gd name="connsiteY2" fmla="*/ 5751 h 8258"/>
                <a:gd name="connsiteX3" fmla="*/ 3280 w 38922"/>
                <a:gd name="connsiteY3" fmla="*/ -602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22" h="8258">
                  <a:moveTo>
                    <a:pt x="3280" y="-602"/>
                  </a:moveTo>
                  <a:cubicBezTo>
                    <a:pt x="10902" y="-3144"/>
                    <a:pt x="26147" y="-3144"/>
                    <a:pt x="35040" y="-602"/>
                  </a:cubicBezTo>
                  <a:cubicBezTo>
                    <a:pt x="42662" y="3209"/>
                    <a:pt x="36310" y="5751"/>
                    <a:pt x="18524" y="5751"/>
                  </a:cubicBezTo>
                  <a:cubicBezTo>
                    <a:pt x="739" y="5751"/>
                    <a:pt x="-5613" y="3209"/>
                    <a:pt x="3280" y="-60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85411DC9-5100-DB51-AAEA-F85B355F9145}"/>
                </a:ext>
              </a:extLst>
            </p:cNvPr>
            <p:cNvSpPr/>
            <p:nvPr/>
          </p:nvSpPr>
          <p:spPr>
            <a:xfrm flipV="1">
              <a:off x="1742959" y="3309314"/>
              <a:ext cx="31459" cy="10174"/>
            </a:xfrm>
            <a:custGeom>
              <a:avLst/>
              <a:gdLst>
                <a:gd name="connsiteX0" fmla="*/ 5215 w 31459"/>
                <a:gd name="connsiteY0" fmla="*/ -196 h 10174"/>
                <a:gd name="connsiteX1" fmla="*/ 29352 w 31459"/>
                <a:gd name="connsiteY1" fmla="*/ 1074 h 10174"/>
                <a:gd name="connsiteX2" fmla="*/ 12837 w 31459"/>
                <a:gd name="connsiteY2" fmla="*/ 7427 h 10174"/>
                <a:gd name="connsiteX3" fmla="*/ 5215 w 31459"/>
                <a:gd name="connsiteY3" fmla="*/ -196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5215" y="-196"/>
                  </a:moveTo>
                  <a:cubicBezTo>
                    <a:pt x="14107" y="-4008"/>
                    <a:pt x="25541" y="-2737"/>
                    <a:pt x="29352" y="1074"/>
                  </a:cubicBezTo>
                  <a:cubicBezTo>
                    <a:pt x="34434" y="4886"/>
                    <a:pt x="26811" y="8698"/>
                    <a:pt x="12837" y="7427"/>
                  </a:cubicBezTo>
                  <a:cubicBezTo>
                    <a:pt x="-1137" y="7427"/>
                    <a:pt x="-4948" y="3616"/>
                    <a:pt x="5215" y="-19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903DE7FC-8A52-AF7A-A32E-666C1117D938}"/>
                </a:ext>
              </a:extLst>
            </p:cNvPr>
            <p:cNvSpPr/>
            <p:nvPr/>
          </p:nvSpPr>
          <p:spPr>
            <a:xfrm flipV="1">
              <a:off x="1501584" y="3322020"/>
              <a:ext cx="31459" cy="10174"/>
            </a:xfrm>
            <a:custGeom>
              <a:avLst/>
              <a:gdLst>
                <a:gd name="connsiteX0" fmla="*/ 5386 w 31459"/>
                <a:gd name="connsiteY0" fmla="*/ -185 h 10174"/>
                <a:gd name="connsiteX1" fmla="*/ 29523 w 31459"/>
                <a:gd name="connsiteY1" fmla="*/ 1085 h 10174"/>
                <a:gd name="connsiteX2" fmla="*/ 13008 w 31459"/>
                <a:gd name="connsiteY2" fmla="*/ 7438 h 10174"/>
                <a:gd name="connsiteX3" fmla="*/ 5386 w 31459"/>
                <a:gd name="connsiteY3" fmla="*/ -185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5386" y="-185"/>
                  </a:moveTo>
                  <a:cubicBezTo>
                    <a:pt x="14278" y="-3997"/>
                    <a:pt x="25712" y="-2726"/>
                    <a:pt x="29523" y="1085"/>
                  </a:cubicBezTo>
                  <a:cubicBezTo>
                    <a:pt x="34605" y="4897"/>
                    <a:pt x="26982" y="8709"/>
                    <a:pt x="13008" y="7438"/>
                  </a:cubicBezTo>
                  <a:cubicBezTo>
                    <a:pt x="-966" y="7438"/>
                    <a:pt x="-4777" y="3627"/>
                    <a:pt x="5386" y="-18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DCBFA789-3C37-38A5-1D22-4A43600817B0}"/>
                </a:ext>
              </a:extLst>
            </p:cNvPr>
            <p:cNvSpPr/>
            <p:nvPr/>
          </p:nvSpPr>
          <p:spPr>
            <a:xfrm flipV="1">
              <a:off x="1716831" y="3321724"/>
              <a:ext cx="225216" cy="59348"/>
            </a:xfrm>
            <a:custGeom>
              <a:avLst/>
              <a:gdLst>
                <a:gd name="connsiteX0" fmla="*/ 93542 w 225216"/>
                <a:gd name="connsiteY0" fmla="*/ 29656 h 59348"/>
                <a:gd name="connsiteX1" fmla="*/ -468 w 225216"/>
                <a:gd name="connsiteY1" fmla="*/ -2109 h 59348"/>
                <a:gd name="connsiteX2" fmla="*/ 223122 w 225216"/>
                <a:gd name="connsiteY2" fmla="*/ 52526 h 59348"/>
                <a:gd name="connsiteX3" fmla="*/ 93542 w 225216"/>
                <a:gd name="connsiteY3" fmla="*/ 29656 h 5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216" h="59348">
                  <a:moveTo>
                    <a:pt x="93542" y="29656"/>
                  </a:moveTo>
                  <a:cubicBezTo>
                    <a:pt x="38915" y="15679"/>
                    <a:pt x="-3009" y="1702"/>
                    <a:pt x="-468" y="-2109"/>
                  </a:cubicBezTo>
                  <a:cubicBezTo>
                    <a:pt x="5884" y="-7192"/>
                    <a:pt x="214229" y="43632"/>
                    <a:pt x="223122" y="52526"/>
                  </a:cubicBezTo>
                  <a:cubicBezTo>
                    <a:pt x="233285" y="62691"/>
                    <a:pt x="192633" y="55067"/>
                    <a:pt x="93542" y="2965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85549510-A16B-73E6-7A04-DEF4347699B0}"/>
                </a:ext>
              </a:extLst>
            </p:cNvPr>
            <p:cNvSpPr/>
            <p:nvPr/>
          </p:nvSpPr>
          <p:spPr>
            <a:xfrm flipV="1">
              <a:off x="2392613" y="3323540"/>
              <a:ext cx="38922" cy="8258"/>
            </a:xfrm>
            <a:custGeom>
              <a:avLst/>
              <a:gdLst>
                <a:gd name="connsiteX0" fmla="*/ 3001 w 38922"/>
                <a:gd name="connsiteY0" fmla="*/ -580 h 8258"/>
                <a:gd name="connsiteX1" fmla="*/ 34761 w 38922"/>
                <a:gd name="connsiteY1" fmla="*/ -580 h 8258"/>
                <a:gd name="connsiteX2" fmla="*/ 18245 w 38922"/>
                <a:gd name="connsiteY2" fmla="*/ 5773 h 8258"/>
                <a:gd name="connsiteX3" fmla="*/ 3001 w 38922"/>
                <a:gd name="connsiteY3" fmla="*/ -580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22" h="8258">
                  <a:moveTo>
                    <a:pt x="3001" y="-580"/>
                  </a:moveTo>
                  <a:cubicBezTo>
                    <a:pt x="10623" y="-3122"/>
                    <a:pt x="25868" y="-3122"/>
                    <a:pt x="34761" y="-580"/>
                  </a:cubicBezTo>
                  <a:cubicBezTo>
                    <a:pt x="42383" y="3231"/>
                    <a:pt x="36031" y="5773"/>
                    <a:pt x="18245" y="5773"/>
                  </a:cubicBezTo>
                  <a:cubicBezTo>
                    <a:pt x="460" y="5773"/>
                    <a:pt x="-5892" y="3231"/>
                    <a:pt x="3001" y="-58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CAD062F3-E08D-5EE9-6464-D9569D915EFD}"/>
                </a:ext>
              </a:extLst>
            </p:cNvPr>
            <p:cNvSpPr/>
            <p:nvPr/>
          </p:nvSpPr>
          <p:spPr>
            <a:xfrm flipV="1">
              <a:off x="2302716" y="3334975"/>
              <a:ext cx="65816" cy="22870"/>
            </a:xfrm>
            <a:custGeom>
              <a:avLst/>
              <a:gdLst>
                <a:gd name="connsiteX0" fmla="*/ 12916 w 65816"/>
                <a:gd name="connsiteY0" fmla="*/ 8965 h 22870"/>
                <a:gd name="connsiteX1" fmla="*/ 6564 w 65816"/>
                <a:gd name="connsiteY1" fmla="*/ -2470 h 22870"/>
                <a:gd name="connsiteX2" fmla="*/ 51028 w 65816"/>
                <a:gd name="connsiteY2" fmla="*/ 8965 h 22870"/>
                <a:gd name="connsiteX3" fmla="*/ 57380 w 65816"/>
                <a:gd name="connsiteY3" fmla="*/ 20401 h 22870"/>
                <a:gd name="connsiteX4" fmla="*/ 12916 w 65816"/>
                <a:gd name="connsiteY4" fmla="*/ 8965 h 2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16" h="22870">
                  <a:moveTo>
                    <a:pt x="12916" y="8965"/>
                  </a:moveTo>
                  <a:cubicBezTo>
                    <a:pt x="-3599" y="2612"/>
                    <a:pt x="-4869" y="-2470"/>
                    <a:pt x="6564" y="-2470"/>
                  </a:cubicBezTo>
                  <a:cubicBezTo>
                    <a:pt x="16728" y="-2470"/>
                    <a:pt x="37054" y="2612"/>
                    <a:pt x="51028" y="8965"/>
                  </a:cubicBezTo>
                  <a:cubicBezTo>
                    <a:pt x="67544" y="15318"/>
                    <a:pt x="68814" y="20401"/>
                    <a:pt x="57380" y="20401"/>
                  </a:cubicBezTo>
                  <a:cubicBezTo>
                    <a:pt x="47217" y="20401"/>
                    <a:pt x="26891" y="15318"/>
                    <a:pt x="12916" y="896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3D5B510F-7629-B922-C868-96213EC4DAEB}"/>
                </a:ext>
              </a:extLst>
            </p:cNvPr>
            <p:cNvSpPr/>
            <p:nvPr/>
          </p:nvSpPr>
          <p:spPr>
            <a:xfrm flipV="1">
              <a:off x="9162077" y="3334726"/>
              <a:ext cx="31459" cy="10174"/>
            </a:xfrm>
            <a:custGeom>
              <a:avLst/>
              <a:gdLst>
                <a:gd name="connsiteX0" fmla="*/ -41 w 31459"/>
                <a:gd name="connsiteY0" fmla="*/ -174 h 10174"/>
                <a:gd name="connsiteX1" fmla="*/ 24096 w 31459"/>
                <a:gd name="connsiteY1" fmla="*/ 1096 h 10174"/>
                <a:gd name="connsiteX2" fmla="*/ 7581 w 31459"/>
                <a:gd name="connsiteY2" fmla="*/ 7449 h 10174"/>
                <a:gd name="connsiteX3" fmla="*/ -41 w 31459"/>
                <a:gd name="connsiteY3" fmla="*/ -174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-41" y="-174"/>
                  </a:moveTo>
                  <a:cubicBezTo>
                    <a:pt x="8851" y="-3986"/>
                    <a:pt x="20285" y="-2715"/>
                    <a:pt x="24096" y="1096"/>
                  </a:cubicBezTo>
                  <a:cubicBezTo>
                    <a:pt x="29178" y="4908"/>
                    <a:pt x="21555" y="8720"/>
                    <a:pt x="7581" y="7449"/>
                  </a:cubicBezTo>
                  <a:cubicBezTo>
                    <a:pt x="-6393" y="7449"/>
                    <a:pt x="-10204" y="3638"/>
                    <a:pt x="-41" y="-17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7956D00A-D95E-643F-3F34-0653531863DD}"/>
                </a:ext>
              </a:extLst>
            </p:cNvPr>
            <p:cNvSpPr/>
            <p:nvPr/>
          </p:nvSpPr>
          <p:spPr>
            <a:xfrm flipV="1">
              <a:off x="2412869" y="3386760"/>
              <a:ext cx="10172" cy="31463"/>
            </a:xfrm>
            <a:custGeom>
              <a:avLst/>
              <a:gdLst>
                <a:gd name="connsiteX0" fmla="*/ -745 w 10172"/>
                <a:gd name="connsiteY0" fmla="*/ 10945 h 31463"/>
                <a:gd name="connsiteX1" fmla="*/ 6877 w 10172"/>
                <a:gd name="connsiteY1" fmla="*/ 3321 h 31463"/>
                <a:gd name="connsiteX2" fmla="*/ 5607 w 10172"/>
                <a:gd name="connsiteY2" fmla="*/ 27463 h 31463"/>
                <a:gd name="connsiteX3" fmla="*/ -745 w 10172"/>
                <a:gd name="connsiteY3" fmla="*/ 10945 h 3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2" h="31463">
                  <a:moveTo>
                    <a:pt x="-745" y="10945"/>
                  </a:moveTo>
                  <a:cubicBezTo>
                    <a:pt x="-745" y="-3032"/>
                    <a:pt x="3066" y="-6843"/>
                    <a:pt x="6877" y="3321"/>
                  </a:cubicBezTo>
                  <a:cubicBezTo>
                    <a:pt x="10688" y="12216"/>
                    <a:pt x="9418" y="23651"/>
                    <a:pt x="5607" y="27463"/>
                  </a:cubicBezTo>
                  <a:cubicBezTo>
                    <a:pt x="1796" y="32545"/>
                    <a:pt x="-2016" y="24922"/>
                    <a:pt x="-745" y="1094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0DB45B81-CBD2-7079-0FF5-25C7017FD846}"/>
                </a:ext>
              </a:extLst>
            </p:cNvPr>
            <p:cNvSpPr/>
            <p:nvPr/>
          </p:nvSpPr>
          <p:spPr>
            <a:xfrm flipV="1">
              <a:off x="2301122" y="3453140"/>
              <a:ext cx="118685" cy="93356"/>
            </a:xfrm>
            <a:custGeom>
              <a:avLst/>
              <a:gdLst>
                <a:gd name="connsiteX0" fmla="*/ 52604 w 118685"/>
                <a:gd name="connsiteY0" fmla="*/ 77043 h 93356"/>
                <a:gd name="connsiteX1" fmla="*/ 24655 w 118685"/>
                <a:gd name="connsiteY1" fmla="*/ 59254 h 93356"/>
                <a:gd name="connsiteX2" fmla="*/ 52604 w 118685"/>
                <a:gd name="connsiteY2" fmla="*/ 42736 h 93356"/>
                <a:gd name="connsiteX3" fmla="*/ 62767 w 118685"/>
                <a:gd name="connsiteY3" fmla="*/ 49089 h 93356"/>
                <a:gd name="connsiteX4" fmla="*/ 93257 w 118685"/>
                <a:gd name="connsiteY4" fmla="*/ 51631 h 93356"/>
                <a:gd name="connsiteX5" fmla="*/ 81823 w 118685"/>
                <a:gd name="connsiteY5" fmla="*/ 40195 h 93356"/>
                <a:gd name="connsiteX6" fmla="*/ 71660 w 118685"/>
                <a:gd name="connsiteY6" fmla="*/ 33842 h 93356"/>
                <a:gd name="connsiteX7" fmla="*/ 32278 w 118685"/>
                <a:gd name="connsiteY7" fmla="*/ 13513 h 93356"/>
                <a:gd name="connsiteX8" fmla="*/ 56415 w 118685"/>
                <a:gd name="connsiteY8" fmla="*/ 2077 h 93356"/>
                <a:gd name="connsiteX9" fmla="*/ 113583 w 118685"/>
                <a:gd name="connsiteY9" fmla="*/ 50360 h 93356"/>
                <a:gd name="connsiteX10" fmla="*/ 117394 w 118685"/>
                <a:gd name="connsiteY10" fmla="*/ 91019 h 93356"/>
                <a:gd name="connsiteX11" fmla="*/ 52604 w 118685"/>
                <a:gd name="connsiteY11" fmla="*/ 77043 h 9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8685" h="93356">
                  <a:moveTo>
                    <a:pt x="52604" y="77043"/>
                  </a:moveTo>
                  <a:cubicBezTo>
                    <a:pt x="5599" y="64337"/>
                    <a:pt x="-2023" y="60525"/>
                    <a:pt x="24655" y="59254"/>
                  </a:cubicBezTo>
                  <a:cubicBezTo>
                    <a:pt x="48793" y="57984"/>
                    <a:pt x="57686" y="52901"/>
                    <a:pt x="52604" y="42736"/>
                  </a:cubicBezTo>
                  <a:cubicBezTo>
                    <a:pt x="47523" y="33842"/>
                    <a:pt x="52604" y="36383"/>
                    <a:pt x="62767" y="49089"/>
                  </a:cubicBezTo>
                  <a:cubicBezTo>
                    <a:pt x="84364" y="75772"/>
                    <a:pt x="93257" y="77043"/>
                    <a:pt x="93257" y="51631"/>
                  </a:cubicBezTo>
                  <a:cubicBezTo>
                    <a:pt x="93257" y="41466"/>
                    <a:pt x="88175" y="36383"/>
                    <a:pt x="81823" y="40195"/>
                  </a:cubicBezTo>
                  <a:cubicBezTo>
                    <a:pt x="76742" y="44007"/>
                    <a:pt x="71660" y="41466"/>
                    <a:pt x="71660" y="33842"/>
                  </a:cubicBezTo>
                  <a:cubicBezTo>
                    <a:pt x="71660" y="27489"/>
                    <a:pt x="53875" y="18595"/>
                    <a:pt x="32278" y="13513"/>
                  </a:cubicBezTo>
                  <a:cubicBezTo>
                    <a:pt x="-23620" y="807"/>
                    <a:pt x="-4564" y="-8087"/>
                    <a:pt x="56415" y="2077"/>
                  </a:cubicBezTo>
                  <a:cubicBezTo>
                    <a:pt x="100879" y="9701"/>
                    <a:pt x="108502" y="14783"/>
                    <a:pt x="113583" y="50360"/>
                  </a:cubicBezTo>
                  <a:cubicBezTo>
                    <a:pt x="116124" y="71960"/>
                    <a:pt x="118665" y="89749"/>
                    <a:pt x="117394" y="91019"/>
                  </a:cubicBezTo>
                  <a:cubicBezTo>
                    <a:pt x="117394" y="91019"/>
                    <a:pt x="88175" y="84666"/>
                    <a:pt x="52604" y="7704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822AB839-94F0-7E78-FD10-E63B6121E234}"/>
                </a:ext>
              </a:extLst>
            </p:cNvPr>
            <p:cNvSpPr/>
            <p:nvPr/>
          </p:nvSpPr>
          <p:spPr>
            <a:xfrm flipV="1">
              <a:off x="1836045" y="3474708"/>
              <a:ext cx="221400" cy="50611"/>
            </a:xfrm>
            <a:custGeom>
              <a:avLst/>
              <a:gdLst>
                <a:gd name="connsiteX0" fmla="*/ 92392 w 221400"/>
                <a:gd name="connsiteY0" fmla="*/ 27913 h 50611"/>
                <a:gd name="connsiteX1" fmla="*/ -347 w 221400"/>
                <a:gd name="connsiteY1" fmla="*/ -1311 h 50611"/>
                <a:gd name="connsiteX2" fmla="*/ 213080 w 221400"/>
                <a:gd name="connsiteY2" fmla="*/ 43160 h 50611"/>
                <a:gd name="connsiteX3" fmla="*/ 92392 w 221400"/>
                <a:gd name="connsiteY3" fmla="*/ 27913 h 5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00" h="50611">
                  <a:moveTo>
                    <a:pt x="92392" y="27913"/>
                  </a:moveTo>
                  <a:cubicBezTo>
                    <a:pt x="46658" y="17748"/>
                    <a:pt x="4735" y="5042"/>
                    <a:pt x="-347" y="-1311"/>
                  </a:cubicBezTo>
                  <a:cubicBezTo>
                    <a:pt x="-9240" y="-8934"/>
                    <a:pt x="173697" y="27913"/>
                    <a:pt x="213080" y="43160"/>
                  </a:cubicBezTo>
                  <a:cubicBezTo>
                    <a:pt x="246110" y="54596"/>
                    <a:pt x="166075" y="45701"/>
                    <a:pt x="92392" y="2791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932073A6-D772-F486-6392-24023B80BE8E}"/>
                </a:ext>
              </a:extLst>
            </p:cNvPr>
            <p:cNvSpPr/>
            <p:nvPr/>
          </p:nvSpPr>
          <p:spPr>
            <a:xfrm flipV="1">
              <a:off x="2240165" y="3488717"/>
              <a:ext cx="38922" cy="8258"/>
            </a:xfrm>
            <a:custGeom>
              <a:avLst/>
              <a:gdLst>
                <a:gd name="connsiteX0" fmla="*/ 3109 w 38922"/>
                <a:gd name="connsiteY0" fmla="*/ -437 h 8258"/>
                <a:gd name="connsiteX1" fmla="*/ 34869 w 38922"/>
                <a:gd name="connsiteY1" fmla="*/ -437 h 8258"/>
                <a:gd name="connsiteX2" fmla="*/ 18353 w 38922"/>
                <a:gd name="connsiteY2" fmla="*/ 5916 h 8258"/>
                <a:gd name="connsiteX3" fmla="*/ 3109 w 38922"/>
                <a:gd name="connsiteY3" fmla="*/ -437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22" h="8258">
                  <a:moveTo>
                    <a:pt x="3109" y="-437"/>
                  </a:moveTo>
                  <a:cubicBezTo>
                    <a:pt x="10731" y="-2979"/>
                    <a:pt x="25976" y="-2979"/>
                    <a:pt x="34869" y="-437"/>
                  </a:cubicBezTo>
                  <a:cubicBezTo>
                    <a:pt x="42491" y="3374"/>
                    <a:pt x="36139" y="5916"/>
                    <a:pt x="18353" y="5916"/>
                  </a:cubicBezTo>
                  <a:cubicBezTo>
                    <a:pt x="568" y="5916"/>
                    <a:pt x="-5784" y="3374"/>
                    <a:pt x="3109" y="-43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739B0FA7-3A71-8E45-74DE-4B6A45815347}"/>
                </a:ext>
              </a:extLst>
            </p:cNvPr>
            <p:cNvSpPr/>
            <p:nvPr/>
          </p:nvSpPr>
          <p:spPr>
            <a:xfrm flipV="1">
              <a:off x="1632418" y="3499829"/>
              <a:ext cx="55303" cy="75288"/>
            </a:xfrm>
            <a:custGeom>
              <a:avLst/>
              <a:gdLst>
                <a:gd name="connsiteX0" fmla="*/ 1489 w 55303"/>
                <a:gd name="connsiteY0" fmla="*/ 33272 h 75288"/>
                <a:gd name="connsiteX1" fmla="*/ 25627 w 55303"/>
                <a:gd name="connsiteY1" fmla="*/ -2305 h 75288"/>
                <a:gd name="connsiteX2" fmla="*/ 54846 w 55303"/>
                <a:gd name="connsiteY2" fmla="*/ 34543 h 75288"/>
                <a:gd name="connsiteX3" fmla="*/ 1489 w 55303"/>
                <a:gd name="connsiteY3" fmla="*/ 33272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303" h="75288">
                  <a:moveTo>
                    <a:pt x="1489" y="33272"/>
                  </a:moveTo>
                  <a:cubicBezTo>
                    <a:pt x="-3592" y="2778"/>
                    <a:pt x="219" y="-2305"/>
                    <a:pt x="25627" y="-2305"/>
                  </a:cubicBezTo>
                  <a:cubicBezTo>
                    <a:pt x="49765" y="-2305"/>
                    <a:pt x="54846" y="4048"/>
                    <a:pt x="54846" y="34543"/>
                  </a:cubicBezTo>
                  <a:cubicBezTo>
                    <a:pt x="54846" y="86637"/>
                    <a:pt x="9112" y="85367"/>
                    <a:pt x="1489" y="3327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98363C81-056C-8223-6FC8-4EB449D4C2B0}"/>
                </a:ext>
              </a:extLst>
            </p:cNvPr>
            <p:cNvSpPr/>
            <p:nvPr/>
          </p:nvSpPr>
          <p:spPr>
            <a:xfrm flipV="1">
              <a:off x="1781071" y="3525315"/>
              <a:ext cx="31459" cy="10174"/>
            </a:xfrm>
            <a:custGeom>
              <a:avLst/>
              <a:gdLst>
                <a:gd name="connsiteX0" fmla="*/ 5188 w 31459"/>
                <a:gd name="connsiteY0" fmla="*/ -9 h 10174"/>
                <a:gd name="connsiteX1" fmla="*/ 29325 w 31459"/>
                <a:gd name="connsiteY1" fmla="*/ 1261 h 10174"/>
                <a:gd name="connsiteX2" fmla="*/ 12810 w 31459"/>
                <a:gd name="connsiteY2" fmla="*/ 7614 h 10174"/>
                <a:gd name="connsiteX3" fmla="*/ 5188 w 31459"/>
                <a:gd name="connsiteY3" fmla="*/ -9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5188" y="-9"/>
                  </a:moveTo>
                  <a:cubicBezTo>
                    <a:pt x="14080" y="-3821"/>
                    <a:pt x="25514" y="-2550"/>
                    <a:pt x="29325" y="1261"/>
                  </a:cubicBezTo>
                  <a:cubicBezTo>
                    <a:pt x="34407" y="5073"/>
                    <a:pt x="26784" y="8885"/>
                    <a:pt x="12810" y="7614"/>
                  </a:cubicBezTo>
                  <a:cubicBezTo>
                    <a:pt x="-1164" y="7614"/>
                    <a:pt x="-4975" y="3803"/>
                    <a:pt x="5188" y="-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1D772AEE-F961-8DDC-E14E-0687761D414C}"/>
                </a:ext>
              </a:extLst>
            </p:cNvPr>
            <p:cNvSpPr/>
            <p:nvPr/>
          </p:nvSpPr>
          <p:spPr>
            <a:xfrm flipV="1">
              <a:off x="2240165" y="3552247"/>
              <a:ext cx="38922" cy="8258"/>
            </a:xfrm>
            <a:custGeom>
              <a:avLst/>
              <a:gdLst>
                <a:gd name="connsiteX0" fmla="*/ 3109 w 38922"/>
                <a:gd name="connsiteY0" fmla="*/ -382 h 8258"/>
                <a:gd name="connsiteX1" fmla="*/ 34869 w 38922"/>
                <a:gd name="connsiteY1" fmla="*/ -382 h 8258"/>
                <a:gd name="connsiteX2" fmla="*/ 18353 w 38922"/>
                <a:gd name="connsiteY2" fmla="*/ 5971 h 8258"/>
                <a:gd name="connsiteX3" fmla="*/ 3109 w 38922"/>
                <a:gd name="connsiteY3" fmla="*/ -382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22" h="8258">
                  <a:moveTo>
                    <a:pt x="3109" y="-382"/>
                  </a:moveTo>
                  <a:cubicBezTo>
                    <a:pt x="10731" y="-2924"/>
                    <a:pt x="25976" y="-2924"/>
                    <a:pt x="34869" y="-382"/>
                  </a:cubicBezTo>
                  <a:cubicBezTo>
                    <a:pt x="42491" y="3429"/>
                    <a:pt x="36139" y="5971"/>
                    <a:pt x="18353" y="5971"/>
                  </a:cubicBezTo>
                  <a:cubicBezTo>
                    <a:pt x="568" y="5971"/>
                    <a:pt x="-5784" y="3429"/>
                    <a:pt x="3109" y="-38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A19C9613-7EF4-4C53-A1CE-135906FD8572}"/>
                </a:ext>
              </a:extLst>
            </p:cNvPr>
            <p:cNvSpPr/>
            <p:nvPr/>
          </p:nvSpPr>
          <p:spPr>
            <a:xfrm flipV="1">
              <a:off x="1871750" y="3564953"/>
              <a:ext cx="38922" cy="8258"/>
            </a:xfrm>
            <a:custGeom>
              <a:avLst/>
              <a:gdLst>
                <a:gd name="connsiteX0" fmla="*/ 3370 w 38922"/>
                <a:gd name="connsiteY0" fmla="*/ -371 h 8258"/>
                <a:gd name="connsiteX1" fmla="*/ 35130 w 38922"/>
                <a:gd name="connsiteY1" fmla="*/ -371 h 8258"/>
                <a:gd name="connsiteX2" fmla="*/ 18614 w 38922"/>
                <a:gd name="connsiteY2" fmla="*/ 5982 h 8258"/>
                <a:gd name="connsiteX3" fmla="*/ 3370 w 38922"/>
                <a:gd name="connsiteY3" fmla="*/ -371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22" h="8258">
                  <a:moveTo>
                    <a:pt x="3370" y="-371"/>
                  </a:moveTo>
                  <a:cubicBezTo>
                    <a:pt x="10992" y="-2913"/>
                    <a:pt x="26237" y="-2913"/>
                    <a:pt x="35130" y="-371"/>
                  </a:cubicBezTo>
                  <a:cubicBezTo>
                    <a:pt x="42752" y="3440"/>
                    <a:pt x="36400" y="5982"/>
                    <a:pt x="18614" y="5982"/>
                  </a:cubicBezTo>
                  <a:cubicBezTo>
                    <a:pt x="829" y="5982"/>
                    <a:pt x="-5523" y="3440"/>
                    <a:pt x="3370" y="-37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8F0DDAFA-D7D4-169C-CDB0-51B94A050948}"/>
                </a:ext>
              </a:extLst>
            </p:cNvPr>
            <p:cNvSpPr/>
            <p:nvPr/>
          </p:nvSpPr>
          <p:spPr>
            <a:xfrm flipV="1">
              <a:off x="2187598" y="3563433"/>
              <a:ext cx="31459" cy="10174"/>
            </a:xfrm>
            <a:custGeom>
              <a:avLst/>
              <a:gdLst>
                <a:gd name="connsiteX0" fmla="*/ 4900 w 31459"/>
                <a:gd name="connsiteY0" fmla="*/ 24 h 10174"/>
                <a:gd name="connsiteX1" fmla="*/ 29037 w 31459"/>
                <a:gd name="connsiteY1" fmla="*/ 1294 h 10174"/>
                <a:gd name="connsiteX2" fmla="*/ 12522 w 31459"/>
                <a:gd name="connsiteY2" fmla="*/ 7647 h 10174"/>
                <a:gd name="connsiteX3" fmla="*/ 4900 w 31459"/>
                <a:gd name="connsiteY3" fmla="*/ 24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4900" y="24"/>
                  </a:moveTo>
                  <a:cubicBezTo>
                    <a:pt x="13792" y="-3788"/>
                    <a:pt x="25226" y="-2517"/>
                    <a:pt x="29037" y="1294"/>
                  </a:cubicBezTo>
                  <a:cubicBezTo>
                    <a:pt x="34119" y="5106"/>
                    <a:pt x="26496" y="8918"/>
                    <a:pt x="12522" y="7647"/>
                  </a:cubicBezTo>
                  <a:cubicBezTo>
                    <a:pt x="-1452" y="7647"/>
                    <a:pt x="-5263" y="3836"/>
                    <a:pt x="4900" y="2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87B68344-DBEE-CD68-4402-B9485E1F693F}"/>
                </a:ext>
              </a:extLst>
            </p:cNvPr>
            <p:cNvSpPr/>
            <p:nvPr/>
          </p:nvSpPr>
          <p:spPr>
            <a:xfrm flipV="1">
              <a:off x="1819183" y="3576139"/>
              <a:ext cx="31459" cy="10174"/>
            </a:xfrm>
            <a:custGeom>
              <a:avLst/>
              <a:gdLst>
                <a:gd name="connsiteX0" fmla="*/ 5161 w 31459"/>
                <a:gd name="connsiteY0" fmla="*/ 35 h 10174"/>
                <a:gd name="connsiteX1" fmla="*/ 29298 w 31459"/>
                <a:gd name="connsiteY1" fmla="*/ 1305 h 10174"/>
                <a:gd name="connsiteX2" fmla="*/ 12783 w 31459"/>
                <a:gd name="connsiteY2" fmla="*/ 7658 h 10174"/>
                <a:gd name="connsiteX3" fmla="*/ 5161 w 31459"/>
                <a:gd name="connsiteY3" fmla="*/ 35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5161" y="35"/>
                  </a:moveTo>
                  <a:cubicBezTo>
                    <a:pt x="14053" y="-3777"/>
                    <a:pt x="25487" y="-2506"/>
                    <a:pt x="29298" y="1305"/>
                  </a:cubicBezTo>
                  <a:cubicBezTo>
                    <a:pt x="34380" y="5117"/>
                    <a:pt x="26757" y="8929"/>
                    <a:pt x="12783" y="7658"/>
                  </a:cubicBezTo>
                  <a:cubicBezTo>
                    <a:pt x="-1191" y="7658"/>
                    <a:pt x="-5002" y="3847"/>
                    <a:pt x="5161" y="3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692DF2FD-EA11-9A1C-9EAC-5BAA4A41ACF7}"/>
                </a:ext>
              </a:extLst>
            </p:cNvPr>
            <p:cNvSpPr/>
            <p:nvPr/>
          </p:nvSpPr>
          <p:spPr>
            <a:xfrm flipV="1">
              <a:off x="2391001" y="3575118"/>
              <a:ext cx="20846" cy="25411"/>
            </a:xfrm>
            <a:custGeom>
              <a:avLst/>
              <a:gdLst>
                <a:gd name="connsiteX0" fmla="*/ 808 w 20846"/>
                <a:gd name="connsiteY0" fmla="*/ 10445 h 25411"/>
                <a:gd name="connsiteX1" fmla="*/ 5890 w 20846"/>
                <a:gd name="connsiteY1" fmla="*/ -2261 h 25411"/>
                <a:gd name="connsiteX2" fmla="*/ 19864 w 20846"/>
                <a:gd name="connsiteY2" fmla="*/ 10445 h 25411"/>
                <a:gd name="connsiteX3" fmla="*/ 14782 w 20846"/>
                <a:gd name="connsiteY3" fmla="*/ 23151 h 25411"/>
                <a:gd name="connsiteX4" fmla="*/ 808 w 20846"/>
                <a:gd name="connsiteY4" fmla="*/ 10445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808" y="10445"/>
                  </a:moveTo>
                  <a:cubicBezTo>
                    <a:pt x="-3003" y="4092"/>
                    <a:pt x="-462" y="-2261"/>
                    <a:pt x="5890" y="-2261"/>
                  </a:cubicBezTo>
                  <a:cubicBezTo>
                    <a:pt x="13512" y="-2261"/>
                    <a:pt x="19864" y="4092"/>
                    <a:pt x="19864" y="10445"/>
                  </a:cubicBezTo>
                  <a:cubicBezTo>
                    <a:pt x="19864" y="18069"/>
                    <a:pt x="17323" y="23151"/>
                    <a:pt x="14782" y="23151"/>
                  </a:cubicBezTo>
                  <a:cubicBezTo>
                    <a:pt x="10971" y="23151"/>
                    <a:pt x="4619" y="18069"/>
                    <a:pt x="808" y="1044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C8BABCDD-A84C-F41C-B55B-8ECEDA1558BC}"/>
                </a:ext>
              </a:extLst>
            </p:cNvPr>
            <p:cNvSpPr/>
            <p:nvPr/>
          </p:nvSpPr>
          <p:spPr>
            <a:xfrm flipV="1">
              <a:off x="2327341" y="3601551"/>
              <a:ext cx="31459" cy="10174"/>
            </a:xfrm>
            <a:custGeom>
              <a:avLst/>
              <a:gdLst>
                <a:gd name="connsiteX0" fmla="*/ 4801 w 31459"/>
                <a:gd name="connsiteY0" fmla="*/ 57 h 10174"/>
                <a:gd name="connsiteX1" fmla="*/ 28938 w 31459"/>
                <a:gd name="connsiteY1" fmla="*/ 1327 h 10174"/>
                <a:gd name="connsiteX2" fmla="*/ 12423 w 31459"/>
                <a:gd name="connsiteY2" fmla="*/ 7680 h 10174"/>
                <a:gd name="connsiteX3" fmla="*/ 4801 w 31459"/>
                <a:gd name="connsiteY3" fmla="*/ 57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4801" y="57"/>
                  </a:moveTo>
                  <a:cubicBezTo>
                    <a:pt x="13693" y="-3755"/>
                    <a:pt x="25127" y="-2484"/>
                    <a:pt x="28938" y="1327"/>
                  </a:cubicBezTo>
                  <a:cubicBezTo>
                    <a:pt x="34020" y="5139"/>
                    <a:pt x="26397" y="8951"/>
                    <a:pt x="12423" y="7680"/>
                  </a:cubicBezTo>
                  <a:cubicBezTo>
                    <a:pt x="-1551" y="7680"/>
                    <a:pt x="-5362" y="3869"/>
                    <a:pt x="4801" y="5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554C558B-D2E7-9096-8360-17CF098F8344}"/>
                </a:ext>
              </a:extLst>
            </p:cNvPr>
            <p:cNvSpPr/>
            <p:nvPr/>
          </p:nvSpPr>
          <p:spPr>
            <a:xfrm flipV="1">
              <a:off x="1920814" y="3614257"/>
              <a:ext cx="31459" cy="10174"/>
            </a:xfrm>
            <a:custGeom>
              <a:avLst/>
              <a:gdLst>
                <a:gd name="connsiteX0" fmla="*/ 5089 w 31459"/>
                <a:gd name="connsiteY0" fmla="*/ 68 h 10174"/>
                <a:gd name="connsiteX1" fmla="*/ 29226 w 31459"/>
                <a:gd name="connsiteY1" fmla="*/ 1338 h 10174"/>
                <a:gd name="connsiteX2" fmla="*/ 12711 w 31459"/>
                <a:gd name="connsiteY2" fmla="*/ 7691 h 10174"/>
                <a:gd name="connsiteX3" fmla="*/ 5089 w 31459"/>
                <a:gd name="connsiteY3" fmla="*/ 68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5089" y="68"/>
                  </a:moveTo>
                  <a:cubicBezTo>
                    <a:pt x="13981" y="-3744"/>
                    <a:pt x="25415" y="-2473"/>
                    <a:pt x="29226" y="1338"/>
                  </a:cubicBezTo>
                  <a:cubicBezTo>
                    <a:pt x="34308" y="5150"/>
                    <a:pt x="26685" y="8962"/>
                    <a:pt x="12711" y="7691"/>
                  </a:cubicBezTo>
                  <a:cubicBezTo>
                    <a:pt x="-1263" y="7691"/>
                    <a:pt x="-5074" y="3880"/>
                    <a:pt x="5089" y="6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9C593899-F7A9-D3B2-E8A9-F9FB3B37A705}"/>
                </a:ext>
              </a:extLst>
            </p:cNvPr>
            <p:cNvSpPr/>
            <p:nvPr/>
          </p:nvSpPr>
          <p:spPr>
            <a:xfrm flipV="1">
              <a:off x="2245006" y="3615777"/>
              <a:ext cx="54657" cy="8258"/>
            </a:xfrm>
            <a:custGeom>
              <a:avLst/>
              <a:gdLst>
                <a:gd name="connsiteX0" fmla="*/ 4610 w 54657"/>
                <a:gd name="connsiteY0" fmla="*/ -327 h 8258"/>
                <a:gd name="connsiteX1" fmla="*/ 49074 w 54657"/>
                <a:gd name="connsiteY1" fmla="*/ -327 h 8258"/>
                <a:gd name="connsiteX2" fmla="*/ 26207 w 54657"/>
                <a:gd name="connsiteY2" fmla="*/ 6026 h 8258"/>
                <a:gd name="connsiteX3" fmla="*/ 4610 w 54657"/>
                <a:gd name="connsiteY3" fmla="*/ -327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57" h="8258">
                  <a:moveTo>
                    <a:pt x="4610" y="-327"/>
                  </a:moveTo>
                  <a:cubicBezTo>
                    <a:pt x="16044" y="-2869"/>
                    <a:pt x="36370" y="-2869"/>
                    <a:pt x="49074" y="-327"/>
                  </a:cubicBezTo>
                  <a:cubicBezTo>
                    <a:pt x="60508" y="3484"/>
                    <a:pt x="50344" y="6026"/>
                    <a:pt x="26207" y="6026"/>
                  </a:cubicBezTo>
                  <a:cubicBezTo>
                    <a:pt x="2069" y="6026"/>
                    <a:pt x="-8094" y="3484"/>
                    <a:pt x="4610" y="-32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A8BB3D90-068C-6A84-4D7A-5B46B9B2D58F}"/>
                </a:ext>
              </a:extLst>
            </p:cNvPr>
            <p:cNvSpPr/>
            <p:nvPr/>
          </p:nvSpPr>
          <p:spPr>
            <a:xfrm flipV="1">
              <a:off x="1463472" y="3652375"/>
              <a:ext cx="31459" cy="10174"/>
            </a:xfrm>
            <a:custGeom>
              <a:avLst/>
              <a:gdLst>
                <a:gd name="connsiteX0" fmla="*/ 5413 w 31459"/>
                <a:gd name="connsiteY0" fmla="*/ 101 h 10174"/>
                <a:gd name="connsiteX1" fmla="*/ 29550 w 31459"/>
                <a:gd name="connsiteY1" fmla="*/ 1371 h 10174"/>
                <a:gd name="connsiteX2" fmla="*/ 13035 w 31459"/>
                <a:gd name="connsiteY2" fmla="*/ 7724 h 10174"/>
                <a:gd name="connsiteX3" fmla="*/ 5413 w 31459"/>
                <a:gd name="connsiteY3" fmla="*/ 101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5413" y="101"/>
                  </a:moveTo>
                  <a:cubicBezTo>
                    <a:pt x="14305" y="-3711"/>
                    <a:pt x="25739" y="-2440"/>
                    <a:pt x="29550" y="1371"/>
                  </a:cubicBezTo>
                  <a:cubicBezTo>
                    <a:pt x="34632" y="5183"/>
                    <a:pt x="27009" y="8995"/>
                    <a:pt x="13035" y="7724"/>
                  </a:cubicBezTo>
                  <a:cubicBezTo>
                    <a:pt x="-939" y="7724"/>
                    <a:pt x="-4750" y="3913"/>
                    <a:pt x="5413" y="10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85675576-41F2-6ABD-15CC-326129384C50}"/>
                </a:ext>
              </a:extLst>
            </p:cNvPr>
            <p:cNvSpPr/>
            <p:nvPr/>
          </p:nvSpPr>
          <p:spPr>
            <a:xfrm flipV="1">
              <a:off x="2567391" y="3664059"/>
              <a:ext cx="59038" cy="50823"/>
            </a:xfrm>
            <a:custGeom>
              <a:avLst/>
              <a:gdLst>
                <a:gd name="connsiteX0" fmla="*/ 14840 w 59038"/>
                <a:gd name="connsiteY0" fmla="*/ 35945 h 50823"/>
                <a:gd name="connsiteX1" fmla="*/ 17381 w 59038"/>
                <a:gd name="connsiteY1" fmla="*/ 23239 h 50823"/>
                <a:gd name="connsiteX2" fmla="*/ 8488 w 59038"/>
                <a:gd name="connsiteY2" fmla="*/ 10533 h 50823"/>
                <a:gd name="connsiteX3" fmla="*/ 18651 w 59038"/>
                <a:gd name="connsiteY3" fmla="*/ -2173 h 50823"/>
                <a:gd name="connsiteX4" fmla="*/ 38977 w 59038"/>
                <a:gd name="connsiteY4" fmla="*/ 11804 h 50823"/>
                <a:gd name="connsiteX5" fmla="*/ 47870 w 59038"/>
                <a:gd name="connsiteY5" fmla="*/ 37215 h 50823"/>
                <a:gd name="connsiteX6" fmla="*/ 44059 w 59038"/>
                <a:gd name="connsiteY6" fmla="*/ 48651 h 50823"/>
                <a:gd name="connsiteX7" fmla="*/ 14840 w 59038"/>
                <a:gd name="connsiteY7" fmla="*/ 35945 h 5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38" h="50823">
                  <a:moveTo>
                    <a:pt x="14840" y="35945"/>
                  </a:moveTo>
                  <a:cubicBezTo>
                    <a:pt x="11029" y="29592"/>
                    <a:pt x="11029" y="23239"/>
                    <a:pt x="17381" y="23239"/>
                  </a:cubicBezTo>
                  <a:cubicBezTo>
                    <a:pt x="22462" y="23239"/>
                    <a:pt x="18651" y="16886"/>
                    <a:pt x="8488" y="10533"/>
                  </a:cubicBezTo>
                  <a:cubicBezTo>
                    <a:pt x="-6757" y="368"/>
                    <a:pt x="-4216" y="-2173"/>
                    <a:pt x="18651" y="-2173"/>
                  </a:cubicBezTo>
                  <a:cubicBezTo>
                    <a:pt x="37707" y="-2173"/>
                    <a:pt x="45329" y="2909"/>
                    <a:pt x="38977" y="11804"/>
                  </a:cubicBezTo>
                  <a:cubicBezTo>
                    <a:pt x="35166" y="19427"/>
                    <a:pt x="38977" y="30862"/>
                    <a:pt x="47870" y="37215"/>
                  </a:cubicBezTo>
                  <a:cubicBezTo>
                    <a:pt x="61844" y="46110"/>
                    <a:pt x="61844" y="48651"/>
                    <a:pt x="44059" y="48651"/>
                  </a:cubicBezTo>
                  <a:cubicBezTo>
                    <a:pt x="32625" y="48651"/>
                    <a:pt x="18651" y="43568"/>
                    <a:pt x="14840" y="3594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78F5A9D8-01AF-7B6D-EC6B-0799C2DB6AE8}"/>
                </a:ext>
              </a:extLst>
            </p:cNvPr>
            <p:cNvSpPr/>
            <p:nvPr/>
          </p:nvSpPr>
          <p:spPr>
            <a:xfrm flipV="1">
              <a:off x="2238414" y="3677787"/>
              <a:ext cx="31459" cy="10174"/>
            </a:xfrm>
            <a:custGeom>
              <a:avLst/>
              <a:gdLst>
                <a:gd name="connsiteX0" fmla="*/ 4864 w 31459"/>
                <a:gd name="connsiteY0" fmla="*/ 123 h 10174"/>
                <a:gd name="connsiteX1" fmla="*/ 29001 w 31459"/>
                <a:gd name="connsiteY1" fmla="*/ 1393 h 10174"/>
                <a:gd name="connsiteX2" fmla="*/ 12486 w 31459"/>
                <a:gd name="connsiteY2" fmla="*/ 7746 h 10174"/>
                <a:gd name="connsiteX3" fmla="*/ 4864 w 31459"/>
                <a:gd name="connsiteY3" fmla="*/ 123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4864" y="123"/>
                  </a:moveTo>
                  <a:cubicBezTo>
                    <a:pt x="13756" y="-3689"/>
                    <a:pt x="25190" y="-2418"/>
                    <a:pt x="29001" y="1393"/>
                  </a:cubicBezTo>
                  <a:cubicBezTo>
                    <a:pt x="34083" y="5205"/>
                    <a:pt x="26460" y="9017"/>
                    <a:pt x="12486" y="7746"/>
                  </a:cubicBezTo>
                  <a:cubicBezTo>
                    <a:pt x="-1488" y="7746"/>
                    <a:pt x="-5299" y="3935"/>
                    <a:pt x="4864" y="12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CF6E28B6-8A58-3CCB-C67F-4DB9C66CB0BE}"/>
                </a:ext>
              </a:extLst>
            </p:cNvPr>
            <p:cNvSpPr/>
            <p:nvPr/>
          </p:nvSpPr>
          <p:spPr>
            <a:xfrm flipV="1">
              <a:off x="2188052" y="3742836"/>
              <a:ext cx="129688" cy="20329"/>
            </a:xfrm>
            <a:custGeom>
              <a:avLst/>
              <a:gdLst>
                <a:gd name="connsiteX0" fmla="*/ 32359 w 129688"/>
                <a:gd name="connsiteY0" fmla="*/ 8047 h 20329"/>
                <a:gd name="connsiteX1" fmla="*/ 26007 w 129688"/>
                <a:gd name="connsiteY1" fmla="*/ -2118 h 20329"/>
                <a:gd name="connsiteX2" fmla="*/ 102231 w 129688"/>
                <a:gd name="connsiteY2" fmla="*/ 8047 h 20329"/>
                <a:gd name="connsiteX3" fmla="*/ 108583 w 129688"/>
                <a:gd name="connsiteY3" fmla="*/ 18212 h 20329"/>
                <a:gd name="connsiteX4" fmla="*/ 32359 w 129688"/>
                <a:gd name="connsiteY4" fmla="*/ 8047 h 2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88" h="20329">
                  <a:moveTo>
                    <a:pt x="32359" y="8047"/>
                  </a:moveTo>
                  <a:cubicBezTo>
                    <a:pt x="-10834" y="-847"/>
                    <a:pt x="-10834" y="-847"/>
                    <a:pt x="26007" y="-2118"/>
                  </a:cubicBezTo>
                  <a:cubicBezTo>
                    <a:pt x="47604" y="-2118"/>
                    <a:pt x="81905" y="2964"/>
                    <a:pt x="102231" y="8047"/>
                  </a:cubicBezTo>
                  <a:cubicBezTo>
                    <a:pt x="136532" y="16941"/>
                    <a:pt x="136532" y="18212"/>
                    <a:pt x="108583" y="18212"/>
                  </a:cubicBezTo>
                  <a:cubicBezTo>
                    <a:pt x="90797" y="16941"/>
                    <a:pt x="56497" y="13129"/>
                    <a:pt x="32359" y="804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EC19436B-3A81-A221-A008-E744D6C4CD6E}"/>
                </a:ext>
              </a:extLst>
            </p:cNvPr>
            <p:cNvSpPr/>
            <p:nvPr/>
          </p:nvSpPr>
          <p:spPr>
            <a:xfrm flipV="1">
              <a:off x="1439017" y="3765707"/>
              <a:ext cx="45441" cy="25411"/>
            </a:xfrm>
            <a:custGeom>
              <a:avLst/>
              <a:gdLst>
                <a:gd name="connsiteX0" fmla="*/ 661 w 45441"/>
                <a:gd name="connsiteY0" fmla="*/ 10610 h 25411"/>
                <a:gd name="connsiteX1" fmla="*/ 18446 w 45441"/>
                <a:gd name="connsiteY1" fmla="*/ -2096 h 25411"/>
                <a:gd name="connsiteX2" fmla="*/ 45125 w 45441"/>
                <a:gd name="connsiteY2" fmla="*/ 10610 h 25411"/>
                <a:gd name="connsiteX3" fmla="*/ 27339 w 45441"/>
                <a:gd name="connsiteY3" fmla="*/ 23316 h 25411"/>
                <a:gd name="connsiteX4" fmla="*/ 661 w 45441"/>
                <a:gd name="connsiteY4" fmla="*/ 10610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41" h="25411">
                  <a:moveTo>
                    <a:pt x="661" y="10610"/>
                  </a:moveTo>
                  <a:cubicBezTo>
                    <a:pt x="-3150" y="4257"/>
                    <a:pt x="4472" y="-2096"/>
                    <a:pt x="18446" y="-2096"/>
                  </a:cubicBezTo>
                  <a:cubicBezTo>
                    <a:pt x="33691" y="-2096"/>
                    <a:pt x="45125" y="4257"/>
                    <a:pt x="45125" y="10610"/>
                  </a:cubicBezTo>
                  <a:cubicBezTo>
                    <a:pt x="45125" y="18234"/>
                    <a:pt x="37502" y="23316"/>
                    <a:pt x="27339" y="23316"/>
                  </a:cubicBezTo>
                  <a:cubicBezTo>
                    <a:pt x="17176" y="23316"/>
                    <a:pt x="4472" y="18234"/>
                    <a:pt x="661" y="1061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37814F32-84F8-9123-1059-A57F8AD3C2B5}"/>
                </a:ext>
              </a:extLst>
            </p:cNvPr>
            <p:cNvSpPr/>
            <p:nvPr/>
          </p:nvSpPr>
          <p:spPr>
            <a:xfrm flipV="1">
              <a:off x="1603718" y="3791119"/>
              <a:ext cx="58595" cy="82635"/>
            </a:xfrm>
            <a:custGeom>
              <a:avLst/>
              <a:gdLst>
                <a:gd name="connsiteX0" fmla="*/ -281 w 58595"/>
                <a:gd name="connsiteY0" fmla="*/ 43739 h 82635"/>
                <a:gd name="connsiteX1" fmla="*/ 21316 w 58595"/>
                <a:gd name="connsiteY1" fmla="*/ 539 h 82635"/>
                <a:gd name="connsiteX2" fmla="*/ 58157 w 58595"/>
                <a:gd name="connsiteY2" fmla="*/ 45010 h 82635"/>
                <a:gd name="connsiteX3" fmla="*/ 30209 w 58595"/>
                <a:gd name="connsiteY3" fmla="*/ 80587 h 82635"/>
                <a:gd name="connsiteX4" fmla="*/ -281 w 58595"/>
                <a:gd name="connsiteY4" fmla="*/ 43739 h 8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95" h="82635">
                  <a:moveTo>
                    <a:pt x="-281" y="43739"/>
                  </a:moveTo>
                  <a:cubicBezTo>
                    <a:pt x="-1551" y="18327"/>
                    <a:pt x="4801" y="4351"/>
                    <a:pt x="21316" y="539"/>
                  </a:cubicBezTo>
                  <a:cubicBezTo>
                    <a:pt x="50535" y="-7084"/>
                    <a:pt x="58157" y="539"/>
                    <a:pt x="58157" y="45010"/>
                  </a:cubicBezTo>
                  <a:cubicBezTo>
                    <a:pt x="58157" y="72963"/>
                    <a:pt x="53076" y="80587"/>
                    <a:pt x="30209" y="80587"/>
                  </a:cubicBezTo>
                  <a:cubicBezTo>
                    <a:pt x="7341" y="80587"/>
                    <a:pt x="990" y="72963"/>
                    <a:pt x="-281" y="4373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E9EEAB1E-F008-5B0E-508E-DE4939375B31}"/>
                </a:ext>
              </a:extLst>
            </p:cNvPr>
            <p:cNvSpPr/>
            <p:nvPr/>
          </p:nvSpPr>
          <p:spPr>
            <a:xfrm flipV="1">
              <a:off x="1947974" y="3793660"/>
              <a:ext cx="38922" cy="8258"/>
            </a:xfrm>
            <a:custGeom>
              <a:avLst/>
              <a:gdLst>
                <a:gd name="connsiteX0" fmla="*/ 3316 w 38922"/>
                <a:gd name="connsiteY0" fmla="*/ -173 h 8258"/>
                <a:gd name="connsiteX1" fmla="*/ 35076 w 38922"/>
                <a:gd name="connsiteY1" fmla="*/ -173 h 8258"/>
                <a:gd name="connsiteX2" fmla="*/ 18560 w 38922"/>
                <a:gd name="connsiteY2" fmla="*/ 6180 h 8258"/>
                <a:gd name="connsiteX3" fmla="*/ 3316 w 38922"/>
                <a:gd name="connsiteY3" fmla="*/ -173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22" h="8258">
                  <a:moveTo>
                    <a:pt x="3316" y="-173"/>
                  </a:moveTo>
                  <a:cubicBezTo>
                    <a:pt x="10938" y="-2715"/>
                    <a:pt x="26183" y="-2715"/>
                    <a:pt x="35076" y="-173"/>
                  </a:cubicBezTo>
                  <a:cubicBezTo>
                    <a:pt x="42698" y="3638"/>
                    <a:pt x="36346" y="6180"/>
                    <a:pt x="18560" y="6180"/>
                  </a:cubicBezTo>
                  <a:cubicBezTo>
                    <a:pt x="775" y="6180"/>
                    <a:pt x="-5577" y="3638"/>
                    <a:pt x="3316" y="-17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99FA7196-E9CD-DDEC-48E7-D0F535D315F7}"/>
                </a:ext>
              </a:extLst>
            </p:cNvPr>
            <p:cNvSpPr/>
            <p:nvPr/>
          </p:nvSpPr>
          <p:spPr>
            <a:xfrm flipV="1">
              <a:off x="1871750" y="3806366"/>
              <a:ext cx="38922" cy="8258"/>
            </a:xfrm>
            <a:custGeom>
              <a:avLst/>
              <a:gdLst>
                <a:gd name="connsiteX0" fmla="*/ 3370 w 38922"/>
                <a:gd name="connsiteY0" fmla="*/ -162 h 8258"/>
                <a:gd name="connsiteX1" fmla="*/ 35130 w 38922"/>
                <a:gd name="connsiteY1" fmla="*/ -162 h 8258"/>
                <a:gd name="connsiteX2" fmla="*/ 18614 w 38922"/>
                <a:gd name="connsiteY2" fmla="*/ 6191 h 8258"/>
                <a:gd name="connsiteX3" fmla="*/ 3370 w 38922"/>
                <a:gd name="connsiteY3" fmla="*/ -162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22" h="8258">
                  <a:moveTo>
                    <a:pt x="3370" y="-162"/>
                  </a:moveTo>
                  <a:cubicBezTo>
                    <a:pt x="10992" y="-2704"/>
                    <a:pt x="26237" y="-2704"/>
                    <a:pt x="35130" y="-162"/>
                  </a:cubicBezTo>
                  <a:cubicBezTo>
                    <a:pt x="42752" y="3649"/>
                    <a:pt x="36400" y="6191"/>
                    <a:pt x="18614" y="6191"/>
                  </a:cubicBezTo>
                  <a:cubicBezTo>
                    <a:pt x="829" y="6191"/>
                    <a:pt x="-5523" y="3649"/>
                    <a:pt x="3370" y="-16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2449AAC2-6CDE-C265-3620-ABB2634D20AB}"/>
                </a:ext>
              </a:extLst>
            </p:cNvPr>
            <p:cNvSpPr/>
            <p:nvPr/>
          </p:nvSpPr>
          <p:spPr>
            <a:xfrm flipV="1">
              <a:off x="1706598" y="3831778"/>
              <a:ext cx="38922" cy="8258"/>
            </a:xfrm>
            <a:custGeom>
              <a:avLst/>
              <a:gdLst>
                <a:gd name="connsiteX0" fmla="*/ 3487 w 38922"/>
                <a:gd name="connsiteY0" fmla="*/ -140 h 8258"/>
                <a:gd name="connsiteX1" fmla="*/ 35247 w 38922"/>
                <a:gd name="connsiteY1" fmla="*/ -140 h 8258"/>
                <a:gd name="connsiteX2" fmla="*/ 18731 w 38922"/>
                <a:gd name="connsiteY2" fmla="*/ 6213 h 8258"/>
                <a:gd name="connsiteX3" fmla="*/ 3487 w 38922"/>
                <a:gd name="connsiteY3" fmla="*/ -140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22" h="8258">
                  <a:moveTo>
                    <a:pt x="3487" y="-140"/>
                  </a:moveTo>
                  <a:cubicBezTo>
                    <a:pt x="11109" y="-2682"/>
                    <a:pt x="26354" y="-2682"/>
                    <a:pt x="35247" y="-140"/>
                  </a:cubicBezTo>
                  <a:cubicBezTo>
                    <a:pt x="42869" y="3671"/>
                    <a:pt x="36517" y="6213"/>
                    <a:pt x="18731" y="6213"/>
                  </a:cubicBezTo>
                  <a:cubicBezTo>
                    <a:pt x="946" y="6213"/>
                    <a:pt x="-5406" y="3671"/>
                    <a:pt x="3487" y="-14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1B7EE34C-D910-4F3D-2AAA-4F35E1852FE4}"/>
                </a:ext>
              </a:extLst>
            </p:cNvPr>
            <p:cNvSpPr/>
            <p:nvPr/>
          </p:nvSpPr>
          <p:spPr>
            <a:xfrm flipV="1">
              <a:off x="1933518" y="3855670"/>
              <a:ext cx="31459" cy="10174"/>
            </a:xfrm>
            <a:custGeom>
              <a:avLst/>
              <a:gdLst>
                <a:gd name="connsiteX0" fmla="*/ 5080 w 31459"/>
                <a:gd name="connsiteY0" fmla="*/ 277 h 10174"/>
                <a:gd name="connsiteX1" fmla="*/ 29217 w 31459"/>
                <a:gd name="connsiteY1" fmla="*/ 1547 h 10174"/>
                <a:gd name="connsiteX2" fmla="*/ 12702 w 31459"/>
                <a:gd name="connsiteY2" fmla="*/ 7900 h 10174"/>
                <a:gd name="connsiteX3" fmla="*/ 5080 w 31459"/>
                <a:gd name="connsiteY3" fmla="*/ 277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5080" y="277"/>
                  </a:moveTo>
                  <a:cubicBezTo>
                    <a:pt x="13972" y="-3535"/>
                    <a:pt x="25406" y="-2264"/>
                    <a:pt x="29217" y="1547"/>
                  </a:cubicBezTo>
                  <a:cubicBezTo>
                    <a:pt x="34299" y="5359"/>
                    <a:pt x="26676" y="9171"/>
                    <a:pt x="12702" y="7900"/>
                  </a:cubicBezTo>
                  <a:cubicBezTo>
                    <a:pt x="-1272" y="7900"/>
                    <a:pt x="-5083" y="4089"/>
                    <a:pt x="5080" y="27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5413B89F-25FB-E270-50F1-3185732A5EB8}"/>
                </a:ext>
              </a:extLst>
            </p:cNvPr>
            <p:cNvSpPr/>
            <p:nvPr/>
          </p:nvSpPr>
          <p:spPr>
            <a:xfrm flipV="1">
              <a:off x="1844591" y="3868376"/>
              <a:ext cx="31459" cy="10174"/>
            </a:xfrm>
            <a:custGeom>
              <a:avLst/>
              <a:gdLst>
                <a:gd name="connsiteX0" fmla="*/ 5143 w 31459"/>
                <a:gd name="connsiteY0" fmla="*/ 288 h 10174"/>
                <a:gd name="connsiteX1" fmla="*/ 29280 w 31459"/>
                <a:gd name="connsiteY1" fmla="*/ 1558 h 10174"/>
                <a:gd name="connsiteX2" fmla="*/ 12765 w 31459"/>
                <a:gd name="connsiteY2" fmla="*/ 7911 h 10174"/>
                <a:gd name="connsiteX3" fmla="*/ 5143 w 31459"/>
                <a:gd name="connsiteY3" fmla="*/ 288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5143" y="288"/>
                  </a:moveTo>
                  <a:cubicBezTo>
                    <a:pt x="14035" y="-3524"/>
                    <a:pt x="25469" y="-2253"/>
                    <a:pt x="29280" y="1558"/>
                  </a:cubicBezTo>
                  <a:cubicBezTo>
                    <a:pt x="34362" y="5370"/>
                    <a:pt x="26739" y="9182"/>
                    <a:pt x="12765" y="7911"/>
                  </a:cubicBezTo>
                  <a:cubicBezTo>
                    <a:pt x="-1209" y="7911"/>
                    <a:pt x="-5020" y="4100"/>
                    <a:pt x="5143" y="28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4AF21606-30FD-04A9-2ACE-061517006135}"/>
                </a:ext>
              </a:extLst>
            </p:cNvPr>
            <p:cNvSpPr/>
            <p:nvPr/>
          </p:nvSpPr>
          <p:spPr>
            <a:xfrm flipV="1">
              <a:off x="1748842" y="3882602"/>
              <a:ext cx="47010" cy="8258"/>
            </a:xfrm>
            <a:custGeom>
              <a:avLst/>
              <a:gdLst>
                <a:gd name="connsiteX0" fmla="*/ 5674 w 47010"/>
                <a:gd name="connsiteY0" fmla="*/ -96 h 8258"/>
                <a:gd name="connsiteX1" fmla="*/ 43786 w 47010"/>
                <a:gd name="connsiteY1" fmla="*/ -96 h 8258"/>
                <a:gd name="connsiteX2" fmla="*/ 20919 w 47010"/>
                <a:gd name="connsiteY2" fmla="*/ 6257 h 8258"/>
                <a:gd name="connsiteX3" fmla="*/ 5674 w 47010"/>
                <a:gd name="connsiteY3" fmla="*/ -96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10" h="8258">
                  <a:moveTo>
                    <a:pt x="5674" y="-96"/>
                  </a:moveTo>
                  <a:cubicBezTo>
                    <a:pt x="17107" y="-2638"/>
                    <a:pt x="34893" y="-2638"/>
                    <a:pt x="43786" y="-96"/>
                  </a:cubicBezTo>
                  <a:cubicBezTo>
                    <a:pt x="51408" y="3715"/>
                    <a:pt x="42515" y="6257"/>
                    <a:pt x="20919" y="6257"/>
                  </a:cubicBezTo>
                  <a:cubicBezTo>
                    <a:pt x="592" y="6257"/>
                    <a:pt x="-7030" y="3715"/>
                    <a:pt x="5674" y="-9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D2B12A1D-BA89-9E02-2491-E82E638B967F}"/>
                </a:ext>
              </a:extLst>
            </p:cNvPr>
            <p:cNvSpPr/>
            <p:nvPr/>
          </p:nvSpPr>
          <p:spPr>
            <a:xfrm flipV="1">
              <a:off x="2194191" y="3882602"/>
              <a:ext cx="54657" cy="8258"/>
            </a:xfrm>
            <a:custGeom>
              <a:avLst/>
              <a:gdLst>
                <a:gd name="connsiteX0" fmla="*/ 4646 w 54657"/>
                <a:gd name="connsiteY0" fmla="*/ -96 h 8258"/>
                <a:gd name="connsiteX1" fmla="*/ 49110 w 54657"/>
                <a:gd name="connsiteY1" fmla="*/ -96 h 8258"/>
                <a:gd name="connsiteX2" fmla="*/ 26243 w 54657"/>
                <a:gd name="connsiteY2" fmla="*/ 6257 h 8258"/>
                <a:gd name="connsiteX3" fmla="*/ 4646 w 54657"/>
                <a:gd name="connsiteY3" fmla="*/ -96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57" h="8258">
                  <a:moveTo>
                    <a:pt x="4646" y="-96"/>
                  </a:moveTo>
                  <a:cubicBezTo>
                    <a:pt x="16080" y="-2638"/>
                    <a:pt x="36406" y="-2638"/>
                    <a:pt x="49110" y="-96"/>
                  </a:cubicBezTo>
                  <a:cubicBezTo>
                    <a:pt x="60544" y="3715"/>
                    <a:pt x="50380" y="6257"/>
                    <a:pt x="26243" y="6257"/>
                  </a:cubicBezTo>
                  <a:cubicBezTo>
                    <a:pt x="2105" y="6257"/>
                    <a:pt x="-8058" y="3715"/>
                    <a:pt x="4646" y="-96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C82EF671-2054-AB1B-F42C-421DEB5D6594}"/>
                </a:ext>
              </a:extLst>
            </p:cNvPr>
            <p:cNvSpPr/>
            <p:nvPr/>
          </p:nvSpPr>
          <p:spPr>
            <a:xfrm flipV="1">
              <a:off x="1655782" y="3895308"/>
              <a:ext cx="38922" cy="8258"/>
            </a:xfrm>
            <a:custGeom>
              <a:avLst/>
              <a:gdLst>
                <a:gd name="connsiteX0" fmla="*/ 3523 w 38922"/>
                <a:gd name="connsiteY0" fmla="*/ -85 h 8258"/>
                <a:gd name="connsiteX1" fmla="*/ 35283 w 38922"/>
                <a:gd name="connsiteY1" fmla="*/ -85 h 8258"/>
                <a:gd name="connsiteX2" fmla="*/ 18767 w 38922"/>
                <a:gd name="connsiteY2" fmla="*/ 6268 h 8258"/>
                <a:gd name="connsiteX3" fmla="*/ 3523 w 38922"/>
                <a:gd name="connsiteY3" fmla="*/ -85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22" h="8258">
                  <a:moveTo>
                    <a:pt x="3523" y="-85"/>
                  </a:moveTo>
                  <a:cubicBezTo>
                    <a:pt x="11145" y="-2627"/>
                    <a:pt x="26390" y="-2627"/>
                    <a:pt x="35283" y="-85"/>
                  </a:cubicBezTo>
                  <a:cubicBezTo>
                    <a:pt x="42905" y="3726"/>
                    <a:pt x="36553" y="6268"/>
                    <a:pt x="18767" y="6268"/>
                  </a:cubicBezTo>
                  <a:cubicBezTo>
                    <a:pt x="982" y="6268"/>
                    <a:pt x="-5370" y="3726"/>
                    <a:pt x="3523" y="-8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82200E1-9559-5070-0F86-636481069068}"/>
                </a:ext>
              </a:extLst>
            </p:cNvPr>
            <p:cNvSpPr/>
            <p:nvPr/>
          </p:nvSpPr>
          <p:spPr>
            <a:xfrm flipV="1">
              <a:off x="1901999" y="3920720"/>
              <a:ext cx="54657" cy="8258"/>
            </a:xfrm>
            <a:custGeom>
              <a:avLst/>
              <a:gdLst>
                <a:gd name="connsiteX0" fmla="*/ 4853 w 54657"/>
                <a:gd name="connsiteY0" fmla="*/ -63 h 8258"/>
                <a:gd name="connsiteX1" fmla="*/ 49317 w 54657"/>
                <a:gd name="connsiteY1" fmla="*/ -63 h 8258"/>
                <a:gd name="connsiteX2" fmla="*/ 26450 w 54657"/>
                <a:gd name="connsiteY2" fmla="*/ 6290 h 8258"/>
                <a:gd name="connsiteX3" fmla="*/ 4853 w 54657"/>
                <a:gd name="connsiteY3" fmla="*/ -63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57" h="8258">
                  <a:moveTo>
                    <a:pt x="4853" y="-63"/>
                  </a:moveTo>
                  <a:cubicBezTo>
                    <a:pt x="16287" y="-2605"/>
                    <a:pt x="36613" y="-2605"/>
                    <a:pt x="49317" y="-63"/>
                  </a:cubicBezTo>
                  <a:cubicBezTo>
                    <a:pt x="60751" y="3748"/>
                    <a:pt x="50587" y="6290"/>
                    <a:pt x="26450" y="6290"/>
                  </a:cubicBezTo>
                  <a:cubicBezTo>
                    <a:pt x="2312" y="6290"/>
                    <a:pt x="-7851" y="3748"/>
                    <a:pt x="4853" y="-6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2E2497C2-909C-C0ED-0A87-A81E7C1AF3F0}"/>
                </a:ext>
              </a:extLst>
            </p:cNvPr>
            <p:cNvSpPr/>
            <p:nvPr/>
          </p:nvSpPr>
          <p:spPr>
            <a:xfrm flipV="1">
              <a:off x="1820934" y="3933425"/>
              <a:ext cx="38922" cy="8258"/>
            </a:xfrm>
            <a:custGeom>
              <a:avLst/>
              <a:gdLst>
                <a:gd name="connsiteX0" fmla="*/ 3406 w 38922"/>
                <a:gd name="connsiteY0" fmla="*/ -52 h 8258"/>
                <a:gd name="connsiteX1" fmla="*/ 35166 w 38922"/>
                <a:gd name="connsiteY1" fmla="*/ -52 h 8258"/>
                <a:gd name="connsiteX2" fmla="*/ 18650 w 38922"/>
                <a:gd name="connsiteY2" fmla="*/ 6301 h 8258"/>
                <a:gd name="connsiteX3" fmla="*/ 3406 w 38922"/>
                <a:gd name="connsiteY3" fmla="*/ -52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22" h="8258">
                  <a:moveTo>
                    <a:pt x="3406" y="-52"/>
                  </a:moveTo>
                  <a:cubicBezTo>
                    <a:pt x="11028" y="-2594"/>
                    <a:pt x="26273" y="-2594"/>
                    <a:pt x="35166" y="-52"/>
                  </a:cubicBezTo>
                  <a:cubicBezTo>
                    <a:pt x="42788" y="3759"/>
                    <a:pt x="36436" y="6301"/>
                    <a:pt x="18650" y="6301"/>
                  </a:cubicBezTo>
                  <a:cubicBezTo>
                    <a:pt x="865" y="6301"/>
                    <a:pt x="-5487" y="3759"/>
                    <a:pt x="3406" y="-5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9B242E63-56C8-4C0A-8137-396F8767FB1A}"/>
                </a:ext>
              </a:extLst>
            </p:cNvPr>
            <p:cNvSpPr/>
            <p:nvPr/>
          </p:nvSpPr>
          <p:spPr>
            <a:xfrm flipV="1">
              <a:off x="1710730" y="3946131"/>
              <a:ext cx="47010" cy="8258"/>
            </a:xfrm>
            <a:custGeom>
              <a:avLst/>
              <a:gdLst>
                <a:gd name="connsiteX0" fmla="*/ 5701 w 47010"/>
                <a:gd name="connsiteY0" fmla="*/ -41 h 8258"/>
                <a:gd name="connsiteX1" fmla="*/ 43813 w 47010"/>
                <a:gd name="connsiteY1" fmla="*/ -41 h 8258"/>
                <a:gd name="connsiteX2" fmla="*/ 20946 w 47010"/>
                <a:gd name="connsiteY2" fmla="*/ 6312 h 8258"/>
                <a:gd name="connsiteX3" fmla="*/ 5701 w 47010"/>
                <a:gd name="connsiteY3" fmla="*/ -41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10" h="8258">
                  <a:moveTo>
                    <a:pt x="5701" y="-41"/>
                  </a:moveTo>
                  <a:cubicBezTo>
                    <a:pt x="17134" y="-2583"/>
                    <a:pt x="34920" y="-2583"/>
                    <a:pt x="43813" y="-41"/>
                  </a:cubicBezTo>
                  <a:cubicBezTo>
                    <a:pt x="51435" y="3770"/>
                    <a:pt x="42542" y="6312"/>
                    <a:pt x="20946" y="6312"/>
                  </a:cubicBezTo>
                  <a:cubicBezTo>
                    <a:pt x="619" y="6312"/>
                    <a:pt x="-7003" y="3770"/>
                    <a:pt x="5701" y="-4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E1CBF3A9-4A5E-9EC7-E1FD-8652ADA12E03}"/>
                </a:ext>
              </a:extLst>
            </p:cNvPr>
            <p:cNvSpPr/>
            <p:nvPr/>
          </p:nvSpPr>
          <p:spPr>
            <a:xfrm flipV="1">
              <a:off x="1590651" y="3956296"/>
              <a:ext cx="20846" cy="25411"/>
            </a:xfrm>
            <a:custGeom>
              <a:avLst/>
              <a:gdLst>
                <a:gd name="connsiteX0" fmla="*/ 1375 w 20846"/>
                <a:gd name="connsiteY0" fmla="*/ 10775 h 25411"/>
                <a:gd name="connsiteX1" fmla="*/ 6457 w 20846"/>
                <a:gd name="connsiteY1" fmla="*/ -1931 h 25411"/>
                <a:gd name="connsiteX2" fmla="*/ 20431 w 20846"/>
                <a:gd name="connsiteY2" fmla="*/ 10775 h 25411"/>
                <a:gd name="connsiteX3" fmla="*/ 15349 w 20846"/>
                <a:gd name="connsiteY3" fmla="*/ 23481 h 25411"/>
                <a:gd name="connsiteX4" fmla="*/ 1375 w 20846"/>
                <a:gd name="connsiteY4" fmla="*/ 10775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6" h="25411">
                  <a:moveTo>
                    <a:pt x="1375" y="10775"/>
                  </a:moveTo>
                  <a:cubicBezTo>
                    <a:pt x="-2436" y="4422"/>
                    <a:pt x="105" y="-1931"/>
                    <a:pt x="6457" y="-1931"/>
                  </a:cubicBezTo>
                  <a:cubicBezTo>
                    <a:pt x="14079" y="-1931"/>
                    <a:pt x="20431" y="4422"/>
                    <a:pt x="20431" y="10775"/>
                  </a:cubicBezTo>
                  <a:cubicBezTo>
                    <a:pt x="20431" y="18399"/>
                    <a:pt x="17890" y="23481"/>
                    <a:pt x="15349" y="23481"/>
                  </a:cubicBezTo>
                  <a:cubicBezTo>
                    <a:pt x="11538" y="23481"/>
                    <a:pt x="5186" y="18399"/>
                    <a:pt x="1375" y="1077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3F571A22-AFED-D9A1-EFB1-10A1ED2E3E2C}"/>
                </a:ext>
              </a:extLst>
            </p:cNvPr>
            <p:cNvSpPr/>
            <p:nvPr/>
          </p:nvSpPr>
          <p:spPr>
            <a:xfrm flipV="1">
              <a:off x="1528743" y="3971543"/>
              <a:ext cx="38922" cy="8258"/>
            </a:xfrm>
            <a:custGeom>
              <a:avLst/>
              <a:gdLst>
                <a:gd name="connsiteX0" fmla="*/ 3613 w 38922"/>
                <a:gd name="connsiteY0" fmla="*/ -19 h 8258"/>
                <a:gd name="connsiteX1" fmla="*/ 35373 w 38922"/>
                <a:gd name="connsiteY1" fmla="*/ -19 h 8258"/>
                <a:gd name="connsiteX2" fmla="*/ 18857 w 38922"/>
                <a:gd name="connsiteY2" fmla="*/ 6334 h 8258"/>
                <a:gd name="connsiteX3" fmla="*/ 3613 w 38922"/>
                <a:gd name="connsiteY3" fmla="*/ -19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22" h="8258">
                  <a:moveTo>
                    <a:pt x="3613" y="-19"/>
                  </a:moveTo>
                  <a:cubicBezTo>
                    <a:pt x="11235" y="-2561"/>
                    <a:pt x="26480" y="-2561"/>
                    <a:pt x="35373" y="-19"/>
                  </a:cubicBezTo>
                  <a:cubicBezTo>
                    <a:pt x="42995" y="3792"/>
                    <a:pt x="36643" y="6334"/>
                    <a:pt x="18857" y="6334"/>
                  </a:cubicBezTo>
                  <a:cubicBezTo>
                    <a:pt x="1072" y="6334"/>
                    <a:pt x="-5280" y="3792"/>
                    <a:pt x="3613" y="-1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61077D7B-93F8-5BCB-EA9E-A0312C746348}"/>
                </a:ext>
              </a:extLst>
            </p:cNvPr>
            <p:cNvSpPr/>
            <p:nvPr/>
          </p:nvSpPr>
          <p:spPr>
            <a:xfrm flipV="1">
              <a:off x="1586090" y="4013155"/>
              <a:ext cx="50451" cy="37190"/>
            </a:xfrm>
            <a:custGeom>
              <a:avLst/>
              <a:gdLst>
                <a:gd name="connsiteX0" fmla="*/ -423 w 50451"/>
                <a:gd name="connsiteY0" fmla="*/ 32455 h 37190"/>
                <a:gd name="connsiteX1" fmla="*/ 42771 w 50451"/>
                <a:gd name="connsiteY1" fmla="*/ -580 h 37190"/>
                <a:gd name="connsiteX2" fmla="*/ 24985 w 50451"/>
                <a:gd name="connsiteY2" fmla="*/ 32455 h 37190"/>
                <a:gd name="connsiteX3" fmla="*/ -423 w 50451"/>
                <a:gd name="connsiteY3" fmla="*/ 32455 h 3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51" h="37190">
                  <a:moveTo>
                    <a:pt x="-423" y="32455"/>
                  </a:moveTo>
                  <a:cubicBezTo>
                    <a:pt x="-423" y="19749"/>
                    <a:pt x="35148" y="-8204"/>
                    <a:pt x="42771" y="-580"/>
                  </a:cubicBezTo>
                  <a:cubicBezTo>
                    <a:pt x="56745" y="13396"/>
                    <a:pt x="50393" y="26102"/>
                    <a:pt x="24985" y="32455"/>
                  </a:cubicBezTo>
                  <a:cubicBezTo>
                    <a:pt x="11011" y="36267"/>
                    <a:pt x="-423" y="36267"/>
                    <a:pt x="-423" y="3245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3D8DAD87-727D-B2FE-0AE3-8260129752F9}"/>
                </a:ext>
              </a:extLst>
            </p:cNvPr>
            <p:cNvSpPr/>
            <p:nvPr/>
          </p:nvSpPr>
          <p:spPr>
            <a:xfrm flipV="1">
              <a:off x="2213006" y="4008141"/>
              <a:ext cx="31459" cy="10174"/>
            </a:xfrm>
            <a:custGeom>
              <a:avLst/>
              <a:gdLst>
                <a:gd name="connsiteX0" fmla="*/ 4882 w 31459"/>
                <a:gd name="connsiteY0" fmla="*/ 409 h 10174"/>
                <a:gd name="connsiteX1" fmla="*/ 29019 w 31459"/>
                <a:gd name="connsiteY1" fmla="*/ 1679 h 10174"/>
                <a:gd name="connsiteX2" fmla="*/ 12504 w 31459"/>
                <a:gd name="connsiteY2" fmla="*/ 8032 h 10174"/>
                <a:gd name="connsiteX3" fmla="*/ 4882 w 31459"/>
                <a:gd name="connsiteY3" fmla="*/ 409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4882" y="409"/>
                  </a:moveTo>
                  <a:cubicBezTo>
                    <a:pt x="13774" y="-3403"/>
                    <a:pt x="25208" y="-2132"/>
                    <a:pt x="29019" y="1679"/>
                  </a:cubicBezTo>
                  <a:cubicBezTo>
                    <a:pt x="34101" y="5491"/>
                    <a:pt x="26478" y="9303"/>
                    <a:pt x="12504" y="8032"/>
                  </a:cubicBezTo>
                  <a:cubicBezTo>
                    <a:pt x="-1470" y="8032"/>
                    <a:pt x="-5281" y="4221"/>
                    <a:pt x="4882" y="40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8C298B83-826E-3802-A2B2-1C1C307A5411}"/>
                </a:ext>
              </a:extLst>
            </p:cNvPr>
            <p:cNvSpPr/>
            <p:nvPr/>
          </p:nvSpPr>
          <p:spPr>
            <a:xfrm flipV="1">
              <a:off x="1488880" y="4033553"/>
              <a:ext cx="31459" cy="10174"/>
            </a:xfrm>
            <a:custGeom>
              <a:avLst/>
              <a:gdLst>
                <a:gd name="connsiteX0" fmla="*/ 5395 w 31459"/>
                <a:gd name="connsiteY0" fmla="*/ 431 h 10174"/>
                <a:gd name="connsiteX1" fmla="*/ 29532 w 31459"/>
                <a:gd name="connsiteY1" fmla="*/ 1701 h 10174"/>
                <a:gd name="connsiteX2" fmla="*/ 13017 w 31459"/>
                <a:gd name="connsiteY2" fmla="*/ 8054 h 10174"/>
                <a:gd name="connsiteX3" fmla="*/ 5395 w 31459"/>
                <a:gd name="connsiteY3" fmla="*/ 431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5395" y="431"/>
                  </a:moveTo>
                  <a:cubicBezTo>
                    <a:pt x="14287" y="-3381"/>
                    <a:pt x="25721" y="-2110"/>
                    <a:pt x="29532" y="1701"/>
                  </a:cubicBezTo>
                  <a:cubicBezTo>
                    <a:pt x="34614" y="5513"/>
                    <a:pt x="26991" y="9325"/>
                    <a:pt x="13017" y="8054"/>
                  </a:cubicBezTo>
                  <a:cubicBezTo>
                    <a:pt x="-957" y="8054"/>
                    <a:pt x="-4768" y="4243"/>
                    <a:pt x="5395" y="43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C28A2512-3CF7-2B64-3DD8-780F74C6C194}"/>
                </a:ext>
              </a:extLst>
            </p:cNvPr>
            <p:cNvSpPr/>
            <p:nvPr/>
          </p:nvSpPr>
          <p:spPr>
            <a:xfrm flipV="1">
              <a:off x="1527000" y="4071920"/>
              <a:ext cx="121363" cy="198636"/>
            </a:xfrm>
            <a:custGeom>
              <a:avLst/>
              <a:gdLst>
                <a:gd name="connsiteX0" fmla="*/ 81551 w 121363"/>
                <a:gd name="connsiteY0" fmla="*/ 189257 h 198636"/>
                <a:gd name="connsiteX1" fmla="*/ 48521 w 121363"/>
                <a:gd name="connsiteY1" fmla="*/ 106668 h 198636"/>
                <a:gd name="connsiteX2" fmla="*/ 66306 w 121363"/>
                <a:gd name="connsiteY2" fmla="*/ 92692 h 198636"/>
                <a:gd name="connsiteX3" fmla="*/ 90444 w 121363"/>
                <a:gd name="connsiteY3" fmla="*/ 85068 h 198636"/>
                <a:gd name="connsiteX4" fmla="*/ 37087 w 121363"/>
                <a:gd name="connsiteY4" fmla="*/ 69821 h 198636"/>
                <a:gd name="connsiteX5" fmla="*/ 12950 w 121363"/>
                <a:gd name="connsiteY5" fmla="*/ 62197 h 198636"/>
                <a:gd name="connsiteX6" fmla="*/ 42169 w 121363"/>
                <a:gd name="connsiteY6" fmla="*/ 25350 h 198636"/>
                <a:gd name="connsiteX7" fmla="*/ 51062 w 121363"/>
                <a:gd name="connsiteY7" fmla="*/ -1332 h 198636"/>
                <a:gd name="connsiteX8" fmla="*/ 61225 w 121363"/>
                <a:gd name="connsiteY8" fmla="*/ 29162 h 198636"/>
                <a:gd name="connsiteX9" fmla="*/ 84092 w 121363"/>
                <a:gd name="connsiteY9" fmla="*/ 62197 h 198636"/>
                <a:gd name="connsiteX10" fmla="*/ 101878 w 121363"/>
                <a:gd name="connsiteY10" fmla="*/ 90151 h 198636"/>
                <a:gd name="connsiteX11" fmla="*/ 110770 w 121363"/>
                <a:gd name="connsiteY11" fmla="*/ 123186 h 198636"/>
                <a:gd name="connsiteX12" fmla="*/ 112041 w 121363"/>
                <a:gd name="connsiteY12" fmla="*/ 134621 h 198636"/>
                <a:gd name="connsiteX13" fmla="*/ 101878 w 121363"/>
                <a:gd name="connsiteY13" fmla="*/ 166386 h 198636"/>
                <a:gd name="connsiteX14" fmla="*/ 105689 w 121363"/>
                <a:gd name="connsiteY14" fmla="*/ 196881 h 198636"/>
                <a:gd name="connsiteX15" fmla="*/ 81551 w 121363"/>
                <a:gd name="connsiteY15" fmla="*/ 189257 h 19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1363" h="198636">
                  <a:moveTo>
                    <a:pt x="81551" y="189257"/>
                  </a:moveTo>
                  <a:cubicBezTo>
                    <a:pt x="59954" y="184175"/>
                    <a:pt x="45980" y="149869"/>
                    <a:pt x="48521" y="106668"/>
                  </a:cubicBezTo>
                  <a:cubicBezTo>
                    <a:pt x="49791" y="95233"/>
                    <a:pt x="57414" y="88880"/>
                    <a:pt x="66306" y="92692"/>
                  </a:cubicBezTo>
                  <a:cubicBezTo>
                    <a:pt x="73929" y="95233"/>
                    <a:pt x="85362" y="92692"/>
                    <a:pt x="90444" y="85068"/>
                  </a:cubicBezTo>
                  <a:cubicBezTo>
                    <a:pt x="95526" y="76174"/>
                    <a:pt x="76470" y="69821"/>
                    <a:pt x="37087" y="69821"/>
                  </a:cubicBezTo>
                  <a:cubicBezTo>
                    <a:pt x="-2295" y="68550"/>
                    <a:pt x="-11188" y="66009"/>
                    <a:pt x="12950" y="62197"/>
                  </a:cubicBezTo>
                  <a:cubicBezTo>
                    <a:pt x="43439" y="57115"/>
                    <a:pt x="47250" y="52033"/>
                    <a:pt x="42169" y="25350"/>
                  </a:cubicBezTo>
                  <a:cubicBezTo>
                    <a:pt x="38358" y="5021"/>
                    <a:pt x="42169" y="-3874"/>
                    <a:pt x="51062" y="-1332"/>
                  </a:cubicBezTo>
                  <a:cubicBezTo>
                    <a:pt x="58684" y="1209"/>
                    <a:pt x="63766" y="15185"/>
                    <a:pt x="61225" y="29162"/>
                  </a:cubicBezTo>
                  <a:cubicBezTo>
                    <a:pt x="58684" y="46950"/>
                    <a:pt x="66306" y="57115"/>
                    <a:pt x="84092" y="62197"/>
                  </a:cubicBezTo>
                  <a:cubicBezTo>
                    <a:pt x="101878" y="67280"/>
                    <a:pt x="106959" y="74903"/>
                    <a:pt x="101878" y="90151"/>
                  </a:cubicBezTo>
                  <a:cubicBezTo>
                    <a:pt x="96796" y="102856"/>
                    <a:pt x="100607" y="116833"/>
                    <a:pt x="110770" y="123186"/>
                  </a:cubicBezTo>
                  <a:cubicBezTo>
                    <a:pt x="123474" y="130810"/>
                    <a:pt x="124745" y="134621"/>
                    <a:pt x="112041" y="134621"/>
                  </a:cubicBezTo>
                  <a:cubicBezTo>
                    <a:pt x="101878" y="134621"/>
                    <a:pt x="98066" y="146057"/>
                    <a:pt x="101878" y="166386"/>
                  </a:cubicBezTo>
                  <a:cubicBezTo>
                    <a:pt x="105689" y="184175"/>
                    <a:pt x="106959" y="196881"/>
                    <a:pt x="105689" y="196881"/>
                  </a:cubicBezTo>
                  <a:cubicBezTo>
                    <a:pt x="104418" y="195610"/>
                    <a:pt x="92985" y="193069"/>
                    <a:pt x="81551" y="18925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FE5EBD27-16AD-E575-759B-14A21CD7D553}"/>
                </a:ext>
              </a:extLst>
            </p:cNvPr>
            <p:cNvSpPr/>
            <p:nvPr/>
          </p:nvSpPr>
          <p:spPr>
            <a:xfrm flipV="1">
              <a:off x="1847250" y="4112579"/>
              <a:ext cx="78841" cy="6988"/>
            </a:xfrm>
            <a:custGeom>
              <a:avLst/>
              <a:gdLst>
                <a:gd name="connsiteX0" fmla="*/ 8817 w 78841"/>
                <a:gd name="connsiteY0" fmla="*/ 102 h 6988"/>
                <a:gd name="connsiteX1" fmla="*/ 72337 w 78841"/>
                <a:gd name="connsiteY1" fmla="*/ 102 h 6988"/>
                <a:gd name="connsiteX2" fmla="*/ 36766 w 78841"/>
                <a:gd name="connsiteY2" fmla="*/ 5185 h 6988"/>
                <a:gd name="connsiteX3" fmla="*/ 8817 w 78841"/>
                <a:gd name="connsiteY3" fmla="*/ 102 h 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841" h="6988">
                  <a:moveTo>
                    <a:pt x="8817" y="102"/>
                  </a:moveTo>
                  <a:cubicBezTo>
                    <a:pt x="27873" y="-2439"/>
                    <a:pt x="55822" y="-2439"/>
                    <a:pt x="72337" y="102"/>
                  </a:cubicBezTo>
                  <a:cubicBezTo>
                    <a:pt x="87582" y="2643"/>
                    <a:pt x="72337" y="5185"/>
                    <a:pt x="36766" y="5185"/>
                  </a:cubicBezTo>
                  <a:cubicBezTo>
                    <a:pt x="2465" y="5185"/>
                    <a:pt x="-11509" y="2643"/>
                    <a:pt x="8817" y="10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C8A64095-436C-822A-753D-EB1F366D91D8}"/>
                </a:ext>
              </a:extLst>
            </p:cNvPr>
            <p:cNvSpPr/>
            <p:nvPr/>
          </p:nvSpPr>
          <p:spPr>
            <a:xfrm flipV="1">
              <a:off x="1694802" y="4125285"/>
              <a:ext cx="78841" cy="6988"/>
            </a:xfrm>
            <a:custGeom>
              <a:avLst/>
              <a:gdLst>
                <a:gd name="connsiteX0" fmla="*/ 8925 w 78841"/>
                <a:gd name="connsiteY0" fmla="*/ 113 h 6988"/>
                <a:gd name="connsiteX1" fmla="*/ 72445 w 78841"/>
                <a:gd name="connsiteY1" fmla="*/ 113 h 6988"/>
                <a:gd name="connsiteX2" fmla="*/ 36874 w 78841"/>
                <a:gd name="connsiteY2" fmla="*/ 5196 h 6988"/>
                <a:gd name="connsiteX3" fmla="*/ 8925 w 78841"/>
                <a:gd name="connsiteY3" fmla="*/ 113 h 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841" h="6988">
                  <a:moveTo>
                    <a:pt x="8925" y="113"/>
                  </a:moveTo>
                  <a:cubicBezTo>
                    <a:pt x="27981" y="-2428"/>
                    <a:pt x="55930" y="-2428"/>
                    <a:pt x="72445" y="113"/>
                  </a:cubicBezTo>
                  <a:cubicBezTo>
                    <a:pt x="87690" y="2654"/>
                    <a:pt x="72445" y="5196"/>
                    <a:pt x="36874" y="5196"/>
                  </a:cubicBezTo>
                  <a:cubicBezTo>
                    <a:pt x="2573" y="5196"/>
                    <a:pt x="-11401" y="2654"/>
                    <a:pt x="8925" y="11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90F03EF3-2C0B-9C18-DCC7-3E4394069080}"/>
                </a:ext>
              </a:extLst>
            </p:cNvPr>
            <p:cNvSpPr/>
            <p:nvPr/>
          </p:nvSpPr>
          <p:spPr>
            <a:xfrm flipV="1">
              <a:off x="1477927" y="4149427"/>
              <a:ext cx="38922" cy="8258"/>
            </a:xfrm>
            <a:custGeom>
              <a:avLst/>
              <a:gdLst>
                <a:gd name="connsiteX0" fmla="*/ 3649 w 38922"/>
                <a:gd name="connsiteY0" fmla="*/ 135 h 8258"/>
                <a:gd name="connsiteX1" fmla="*/ 35409 w 38922"/>
                <a:gd name="connsiteY1" fmla="*/ 135 h 8258"/>
                <a:gd name="connsiteX2" fmla="*/ 18893 w 38922"/>
                <a:gd name="connsiteY2" fmla="*/ 6488 h 8258"/>
                <a:gd name="connsiteX3" fmla="*/ 3649 w 38922"/>
                <a:gd name="connsiteY3" fmla="*/ 135 h 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22" h="8258">
                  <a:moveTo>
                    <a:pt x="3649" y="135"/>
                  </a:moveTo>
                  <a:cubicBezTo>
                    <a:pt x="11271" y="-2407"/>
                    <a:pt x="26516" y="-2407"/>
                    <a:pt x="35409" y="135"/>
                  </a:cubicBezTo>
                  <a:cubicBezTo>
                    <a:pt x="43031" y="3946"/>
                    <a:pt x="36679" y="6488"/>
                    <a:pt x="18893" y="6488"/>
                  </a:cubicBezTo>
                  <a:cubicBezTo>
                    <a:pt x="1108" y="6488"/>
                    <a:pt x="-5244" y="3946"/>
                    <a:pt x="3649" y="13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A80EE0EC-3800-0CBF-C062-974D59732A73}"/>
                </a:ext>
              </a:extLst>
            </p:cNvPr>
            <p:cNvSpPr/>
            <p:nvPr/>
          </p:nvSpPr>
          <p:spPr>
            <a:xfrm flipV="1">
              <a:off x="1835219" y="4176109"/>
              <a:ext cx="86582" cy="6988"/>
            </a:xfrm>
            <a:custGeom>
              <a:avLst/>
              <a:gdLst>
                <a:gd name="connsiteX0" fmla="*/ 8150 w 86582"/>
                <a:gd name="connsiteY0" fmla="*/ 157 h 6988"/>
                <a:gd name="connsiteX1" fmla="*/ 78022 w 86582"/>
                <a:gd name="connsiteY1" fmla="*/ 157 h 6988"/>
                <a:gd name="connsiteX2" fmla="*/ 42451 w 86582"/>
                <a:gd name="connsiteY2" fmla="*/ 5240 h 6988"/>
                <a:gd name="connsiteX3" fmla="*/ 8150 w 86582"/>
                <a:gd name="connsiteY3" fmla="*/ 157 h 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582" h="6988">
                  <a:moveTo>
                    <a:pt x="8150" y="157"/>
                  </a:moveTo>
                  <a:cubicBezTo>
                    <a:pt x="27206" y="-2384"/>
                    <a:pt x="57695" y="-2384"/>
                    <a:pt x="78022" y="157"/>
                  </a:cubicBezTo>
                  <a:cubicBezTo>
                    <a:pt x="97078" y="2698"/>
                    <a:pt x="80562" y="5240"/>
                    <a:pt x="42451" y="5240"/>
                  </a:cubicBezTo>
                  <a:cubicBezTo>
                    <a:pt x="4339" y="5240"/>
                    <a:pt x="-12177" y="2698"/>
                    <a:pt x="8150" y="157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FE011C1A-CCFC-94E4-4B36-93CDA45A614F}"/>
                </a:ext>
              </a:extLst>
            </p:cNvPr>
            <p:cNvSpPr/>
            <p:nvPr/>
          </p:nvSpPr>
          <p:spPr>
            <a:xfrm flipV="1">
              <a:off x="1664523" y="4188485"/>
              <a:ext cx="62958" cy="7318"/>
            </a:xfrm>
            <a:custGeom>
              <a:avLst/>
              <a:gdLst>
                <a:gd name="connsiteX0" fmla="*/ 7471 w 62958"/>
                <a:gd name="connsiteY0" fmla="*/ 168 h 7318"/>
                <a:gd name="connsiteX1" fmla="*/ 58287 w 62958"/>
                <a:gd name="connsiteY1" fmla="*/ 168 h 7318"/>
                <a:gd name="connsiteX2" fmla="*/ 29068 w 62958"/>
                <a:gd name="connsiteY2" fmla="*/ 5250 h 7318"/>
                <a:gd name="connsiteX3" fmla="*/ 7471 w 62958"/>
                <a:gd name="connsiteY3" fmla="*/ 168 h 7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58" h="7318">
                  <a:moveTo>
                    <a:pt x="7471" y="168"/>
                  </a:moveTo>
                  <a:cubicBezTo>
                    <a:pt x="22716" y="-2373"/>
                    <a:pt x="45583" y="-2373"/>
                    <a:pt x="58287" y="168"/>
                  </a:cubicBezTo>
                  <a:cubicBezTo>
                    <a:pt x="69721" y="3980"/>
                    <a:pt x="57017" y="6521"/>
                    <a:pt x="29068" y="5250"/>
                  </a:cubicBezTo>
                  <a:cubicBezTo>
                    <a:pt x="1119" y="5250"/>
                    <a:pt x="-9044" y="2709"/>
                    <a:pt x="7471" y="16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C49BB480-A77E-B258-76EA-71E4CA111A18}"/>
                </a:ext>
              </a:extLst>
            </p:cNvPr>
            <p:cNvSpPr/>
            <p:nvPr/>
          </p:nvSpPr>
          <p:spPr>
            <a:xfrm flipV="1">
              <a:off x="1789869" y="4239639"/>
              <a:ext cx="109677" cy="6988"/>
            </a:xfrm>
            <a:custGeom>
              <a:avLst/>
              <a:gdLst>
                <a:gd name="connsiteX0" fmla="*/ 7789 w 109677"/>
                <a:gd name="connsiteY0" fmla="*/ 212 h 6988"/>
                <a:gd name="connsiteX1" fmla="*/ 96717 w 109677"/>
                <a:gd name="connsiteY1" fmla="*/ 212 h 6988"/>
                <a:gd name="connsiteX2" fmla="*/ 56064 w 109677"/>
                <a:gd name="connsiteY2" fmla="*/ 5295 h 6988"/>
                <a:gd name="connsiteX3" fmla="*/ 7789 w 109677"/>
                <a:gd name="connsiteY3" fmla="*/ 212 h 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677" h="6988">
                  <a:moveTo>
                    <a:pt x="7789" y="212"/>
                  </a:moveTo>
                  <a:cubicBezTo>
                    <a:pt x="30656" y="-2329"/>
                    <a:pt x="71309" y="-2329"/>
                    <a:pt x="96717" y="212"/>
                  </a:cubicBezTo>
                  <a:cubicBezTo>
                    <a:pt x="123395" y="2753"/>
                    <a:pt x="105610" y="5295"/>
                    <a:pt x="56064" y="5295"/>
                  </a:cubicBezTo>
                  <a:cubicBezTo>
                    <a:pt x="7789" y="5295"/>
                    <a:pt x="-13808" y="2753"/>
                    <a:pt x="7789" y="21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888BD275-CD2E-89DE-AE21-F57A1192E6E1}"/>
                </a:ext>
              </a:extLst>
            </p:cNvPr>
            <p:cNvSpPr/>
            <p:nvPr/>
          </p:nvSpPr>
          <p:spPr>
            <a:xfrm flipV="1">
              <a:off x="1639820" y="4252345"/>
              <a:ext cx="70846" cy="6988"/>
            </a:xfrm>
            <a:custGeom>
              <a:avLst/>
              <a:gdLst>
                <a:gd name="connsiteX0" fmla="*/ 6781 w 70846"/>
                <a:gd name="connsiteY0" fmla="*/ 223 h 6988"/>
                <a:gd name="connsiteX1" fmla="*/ 63949 w 70846"/>
                <a:gd name="connsiteY1" fmla="*/ 223 h 6988"/>
                <a:gd name="connsiteX2" fmla="*/ 34730 w 70846"/>
                <a:gd name="connsiteY2" fmla="*/ 5306 h 6988"/>
                <a:gd name="connsiteX3" fmla="*/ 6781 w 70846"/>
                <a:gd name="connsiteY3" fmla="*/ 223 h 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46" h="6988">
                  <a:moveTo>
                    <a:pt x="6781" y="223"/>
                  </a:moveTo>
                  <a:cubicBezTo>
                    <a:pt x="22026" y="-2318"/>
                    <a:pt x="47434" y="-2318"/>
                    <a:pt x="63949" y="223"/>
                  </a:cubicBezTo>
                  <a:cubicBezTo>
                    <a:pt x="79194" y="2764"/>
                    <a:pt x="66490" y="5306"/>
                    <a:pt x="34730" y="5306"/>
                  </a:cubicBezTo>
                  <a:cubicBezTo>
                    <a:pt x="2970" y="5306"/>
                    <a:pt x="-9734" y="2764"/>
                    <a:pt x="6781" y="22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44AB7768-F8AB-F3C7-7630-25EEF9004264}"/>
                </a:ext>
              </a:extLst>
            </p:cNvPr>
            <p:cNvSpPr/>
            <p:nvPr/>
          </p:nvSpPr>
          <p:spPr>
            <a:xfrm flipV="1">
              <a:off x="1436556" y="4265051"/>
              <a:ext cx="70846" cy="6988"/>
            </a:xfrm>
            <a:custGeom>
              <a:avLst/>
              <a:gdLst>
                <a:gd name="connsiteX0" fmla="*/ 6925 w 70846"/>
                <a:gd name="connsiteY0" fmla="*/ 234 h 6988"/>
                <a:gd name="connsiteX1" fmla="*/ 64093 w 70846"/>
                <a:gd name="connsiteY1" fmla="*/ 234 h 6988"/>
                <a:gd name="connsiteX2" fmla="*/ 34874 w 70846"/>
                <a:gd name="connsiteY2" fmla="*/ 5317 h 6988"/>
                <a:gd name="connsiteX3" fmla="*/ 6925 w 70846"/>
                <a:gd name="connsiteY3" fmla="*/ 234 h 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46" h="6988">
                  <a:moveTo>
                    <a:pt x="6925" y="234"/>
                  </a:moveTo>
                  <a:cubicBezTo>
                    <a:pt x="22170" y="-2307"/>
                    <a:pt x="47578" y="-2307"/>
                    <a:pt x="64093" y="234"/>
                  </a:cubicBezTo>
                  <a:cubicBezTo>
                    <a:pt x="79338" y="2775"/>
                    <a:pt x="66634" y="5317"/>
                    <a:pt x="34874" y="5317"/>
                  </a:cubicBezTo>
                  <a:cubicBezTo>
                    <a:pt x="3114" y="5317"/>
                    <a:pt x="-9590" y="2775"/>
                    <a:pt x="6925" y="23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8BB9AE08-233F-53BC-E9C6-B254DC55C0EC}"/>
                </a:ext>
              </a:extLst>
            </p:cNvPr>
            <p:cNvSpPr/>
            <p:nvPr/>
          </p:nvSpPr>
          <p:spPr>
            <a:xfrm flipV="1">
              <a:off x="1519562" y="4315875"/>
              <a:ext cx="104934" cy="34306"/>
            </a:xfrm>
            <a:custGeom>
              <a:avLst/>
              <a:gdLst>
                <a:gd name="connsiteX0" fmla="*/ 20399 w 104934"/>
                <a:gd name="connsiteY0" fmla="*/ 27608 h 34306"/>
                <a:gd name="connsiteX1" fmla="*/ 52159 w 104934"/>
                <a:gd name="connsiteY1" fmla="*/ 9820 h 34306"/>
                <a:gd name="connsiteX2" fmla="*/ 57241 w 104934"/>
                <a:gd name="connsiteY2" fmla="*/ -1616 h 34306"/>
                <a:gd name="connsiteX3" fmla="*/ 78837 w 104934"/>
                <a:gd name="connsiteY3" fmla="*/ 9820 h 34306"/>
                <a:gd name="connsiteX4" fmla="*/ 101705 w 104934"/>
                <a:gd name="connsiteY4" fmla="*/ 27608 h 34306"/>
                <a:gd name="connsiteX5" fmla="*/ 47078 w 104934"/>
                <a:gd name="connsiteY5" fmla="*/ 32690 h 34306"/>
                <a:gd name="connsiteX6" fmla="*/ 20399 w 104934"/>
                <a:gd name="connsiteY6" fmla="*/ 27608 h 3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934" h="34306">
                  <a:moveTo>
                    <a:pt x="20399" y="27608"/>
                  </a:moveTo>
                  <a:cubicBezTo>
                    <a:pt x="57241" y="23796"/>
                    <a:pt x="66134" y="18714"/>
                    <a:pt x="52159" y="9820"/>
                  </a:cubicBezTo>
                  <a:cubicBezTo>
                    <a:pt x="38185" y="925"/>
                    <a:pt x="38185" y="-1616"/>
                    <a:pt x="57241" y="-1616"/>
                  </a:cubicBezTo>
                  <a:cubicBezTo>
                    <a:pt x="68674" y="-1616"/>
                    <a:pt x="78837" y="3467"/>
                    <a:pt x="78837" y="9820"/>
                  </a:cubicBezTo>
                  <a:cubicBezTo>
                    <a:pt x="78837" y="16172"/>
                    <a:pt x="89001" y="25067"/>
                    <a:pt x="101705" y="27608"/>
                  </a:cubicBezTo>
                  <a:cubicBezTo>
                    <a:pt x="113138" y="31420"/>
                    <a:pt x="89001" y="32690"/>
                    <a:pt x="47078" y="32690"/>
                  </a:cubicBezTo>
                  <a:cubicBezTo>
                    <a:pt x="-6279" y="32690"/>
                    <a:pt x="-13901" y="30149"/>
                    <a:pt x="20399" y="2760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CA3CBF35-2DB9-927B-A17D-260A49840A0C}"/>
                </a:ext>
              </a:extLst>
            </p:cNvPr>
            <p:cNvSpPr/>
            <p:nvPr/>
          </p:nvSpPr>
          <p:spPr>
            <a:xfrm flipV="1">
              <a:off x="1382827" y="4324769"/>
              <a:ext cx="45441" cy="25411"/>
            </a:xfrm>
            <a:custGeom>
              <a:avLst/>
              <a:gdLst>
                <a:gd name="connsiteX0" fmla="*/ -277 w 45441"/>
                <a:gd name="connsiteY0" fmla="*/ 11094 h 25411"/>
                <a:gd name="connsiteX1" fmla="*/ 17508 w 45441"/>
                <a:gd name="connsiteY1" fmla="*/ -1612 h 25411"/>
                <a:gd name="connsiteX2" fmla="*/ 44187 w 45441"/>
                <a:gd name="connsiteY2" fmla="*/ 11094 h 25411"/>
                <a:gd name="connsiteX3" fmla="*/ 26401 w 45441"/>
                <a:gd name="connsiteY3" fmla="*/ 23800 h 25411"/>
                <a:gd name="connsiteX4" fmla="*/ -277 w 45441"/>
                <a:gd name="connsiteY4" fmla="*/ 11094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41" h="25411">
                  <a:moveTo>
                    <a:pt x="-277" y="11094"/>
                  </a:moveTo>
                  <a:cubicBezTo>
                    <a:pt x="-277" y="4741"/>
                    <a:pt x="7345" y="-1612"/>
                    <a:pt x="17508" y="-1612"/>
                  </a:cubicBezTo>
                  <a:cubicBezTo>
                    <a:pt x="27672" y="-1612"/>
                    <a:pt x="40376" y="4741"/>
                    <a:pt x="44187" y="11094"/>
                  </a:cubicBezTo>
                  <a:cubicBezTo>
                    <a:pt x="47998" y="18718"/>
                    <a:pt x="40376" y="23800"/>
                    <a:pt x="26401" y="23800"/>
                  </a:cubicBezTo>
                  <a:cubicBezTo>
                    <a:pt x="11156" y="23800"/>
                    <a:pt x="-277" y="18718"/>
                    <a:pt x="-277" y="1109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D271B3DF-4EDD-951E-6DCA-4B0552FA81F1}"/>
                </a:ext>
              </a:extLst>
            </p:cNvPr>
            <p:cNvSpPr/>
            <p:nvPr/>
          </p:nvSpPr>
          <p:spPr>
            <a:xfrm flipV="1">
              <a:off x="1660763" y="4431499"/>
              <a:ext cx="172881" cy="5717"/>
            </a:xfrm>
            <a:custGeom>
              <a:avLst/>
              <a:gdLst>
                <a:gd name="connsiteX0" fmla="*/ 17547 w 172881"/>
                <a:gd name="connsiteY0" fmla="*/ 378 h 5717"/>
                <a:gd name="connsiteX1" fmla="*/ 157290 w 172881"/>
                <a:gd name="connsiteY1" fmla="*/ 378 h 5717"/>
                <a:gd name="connsiteX2" fmla="*/ 83607 w 172881"/>
                <a:gd name="connsiteY2" fmla="*/ 4190 h 5717"/>
                <a:gd name="connsiteX3" fmla="*/ 17547 w 172881"/>
                <a:gd name="connsiteY3" fmla="*/ 378 h 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881" h="5717">
                  <a:moveTo>
                    <a:pt x="17547" y="378"/>
                  </a:moveTo>
                  <a:cubicBezTo>
                    <a:pt x="58199" y="-2163"/>
                    <a:pt x="120449" y="-2163"/>
                    <a:pt x="157290" y="378"/>
                  </a:cubicBezTo>
                  <a:cubicBezTo>
                    <a:pt x="194132" y="2919"/>
                    <a:pt x="161102" y="4190"/>
                    <a:pt x="83607" y="4190"/>
                  </a:cubicBezTo>
                  <a:cubicBezTo>
                    <a:pt x="7383" y="4190"/>
                    <a:pt x="-23106" y="2919"/>
                    <a:pt x="17547" y="37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DFACB767-212C-552A-678A-EF66C0303BFC}"/>
                </a:ext>
              </a:extLst>
            </p:cNvPr>
            <p:cNvSpPr/>
            <p:nvPr/>
          </p:nvSpPr>
          <p:spPr>
            <a:xfrm flipV="1">
              <a:off x="1082353" y="4643439"/>
              <a:ext cx="31459" cy="10174"/>
            </a:xfrm>
            <a:custGeom>
              <a:avLst/>
              <a:gdLst>
                <a:gd name="connsiteX0" fmla="*/ 5683 w 31459"/>
                <a:gd name="connsiteY0" fmla="*/ 959 h 10174"/>
                <a:gd name="connsiteX1" fmla="*/ 29820 w 31459"/>
                <a:gd name="connsiteY1" fmla="*/ 2229 h 10174"/>
                <a:gd name="connsiteX2" fmla="*/ 13305 w 31459"/>
                <a:gd name="connsiteY2" fmla="*/ 8582 h 10174"/>
                <a:gd name="connsiteX3" fmla="*/ 5683 w 31459"/>
                <a:gd name="connsiteY3" fmla="*/ 959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5683" y="959"/>
                  </a:moveTo>
                  <a:cubicBezTo>
                    <a:pt x="14575" y="-2853"/>
                    <a:pt x="26009" y="-1582"/>
                    <a:pt x="29820" y="2229"/>
                  </a:cubicBezTo>
                  <a:cubicBezTo>
                    <a:pt x="34902" y="6041"/>
                    <a:pt x="27279" y="9853"/>
                    <a:pt x="13305" y="8582"/>
                  </a:cubicBezTo>
                  <a:cubicBezTo>
                    <a:pt x="-669" y="8582"/>
                    <a:pt x="-4480" y="4771"/>
                    <a:pt x="5683" y="95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4BE0C524-7FB4-A3A1-C7CC-36A9C1930695}"/>
                </a:ext>
              </a:extLst>
            </p:cNvPr>
            <p:cNvSpPr/>
            <p:nvPr/>
          </p:nvSpPr>
          <p:spPr>
            <a:xfrm flipV="1">
              <a:off x="1014537" y="4668483"/>
              <a:ext cx="37986" cy="88288"/>
            </a:xfrm>
            <a:custGeom>
              <a:avLst/>
              <a:gdLst>
                <a:gd name="connsiteX0" fmla="*/ 8754 w 37986"/>
                <a:gd name="connsiteY0" fmla="*/ 78760 h 88288"/>
                <a:gd name="connsiteX1" fmla="*/ 12565 w 37986"/>
                <a:gd name="connsiteY1" fmla="*/ -1287 h 88288"/>
                <a:gd name="connsiteX2" fmla="*/ 23999 w 37986"/>
                <a:gd name="connsiteY2" fmla="*/ 50807 h 88288"/>
                <a:gd name="connsiteX3" fmla="*/ 22729 w 37986"/>
                <a:gd name="connsiteY3" fmla="*/ 62243 h 88288"/>
                <a:gd name="connsiteX4" fmla="*/ 37973 w 37986"/>
                <a:gd name="connsiteY4" fmla="*/ 74949 h 88288"/>
                <a:gd name="connsiteX5" fmla="*/ 8754 w 37986"/>
                <a:gd name="connsiteY5" fmla="*/ 78760 h 8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86" h="88288">
                  <a:moveTo>
                    <a:pt x="8754" y="78760"/>
                  </a:moveTo>
                  <a:cubicBezTo>
                    <a:pt x="-5220" y="66054"/>
                    <a:pt x="-1409" y="-1287"/>
                    <a:pt x="12565" y="-1287"/>
                  </a:cubicBezTo>
                  <a:cubicBezTo>
                    <a:pt x="34162" y="-1287"/>
                    <a:pt x="43055" y="38101"/>
                    <a:pt x="23999" y="50807"/>
                  </a:cubicBezTo>
                  <a:cubicBezTo>
                    <a:pt x="11295" y="58431"/>
                    <a:pt x="11295" y="62243"/>
                    <a:pt x="22729" y="62243"/>
                  </a:cubicBezTo>
                  <a:cubicBezTo>
                    <a:pt x="30351" y="62243"/>
                    <a:pt x="37973" y="68596"/>
                    <a:pt x="37973" y="74949"/>
                  </a:cubicBezTo>
                  <a:cubicBezTo>
                    <a:pt x="37973" y="88925"/>
                    <a:pt x="21458" y="91466"/>
                    <a:pt x="8754" y="7876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53DE57B0-9D34-4CD6-A614-656A85B3B760}"/>
                </a:ext>
              </a:extLst>
            </p:cNvPr>
            <p:cNvSpPr/>
            <p:nvPr/>
          </p:nvSpPr>
          <p:spPr>
            <a:xfrm flipV="1">
              <a:off x="1653296" y="4668435"/>
              <a:ext cx="294462" cy="30841"/>
            </a:xfrm>
            <a:custGeom>
              <a:avLst/>
              <a:gdLst>
                <a:gd name="connsiteX0" fmla="*/ -432 w 294462"/>
                <a:gd name="connsiteY0" fmla="*/ 21241 h 30841"/>
                <a:gd name="connsiteX1" fmla="*/ 124067 w 294462"/>
                <a:gd name="connsiteY1" fmla="*/ 13617 h 30841"/>
                <a:gd name="connsiteX2" fmla="*/ 265081 w 294462"/>
                <a:gd name="connsiteY2" fmla="*/ 3453 h 30841"/>
                <a:gd name="connsiteX3" fmla="*/ 293030 w 294462"/>
                <a:gd name="connsiteY3" fmla="*/ 3453 h 30841"/>
                <a:gd name="connsiteX4" fmla="*/ 271433 w 294462"/>
                <a:gd name="connsiteY4" fmla="*/ 22512 h 30841"/>
                <a:gd name="connsiteX5" fmla="*/ -432 w 294462"/>
                <a:gd name="connsiteY5" fmla="*/ 21241 h 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462" h="30841">
                  <a:moveTo>
                    <a:pt x="-432" y="21241"/>
                  </a:moveTo>
                  <a:cubicBezTo>
                    <a:pt x="3379" y="14888"/>
                    <a:pt x="59277" y="12347"/>
                    <a:pt x="124067" y="13617"/>
                  </a:cubicBezTo>
                  <a:cubicBezTo>
                    <a:pt x="190128" y="13617"/>
                    <a:pt x="252377" y="9806"/>
                    <a:pt x="265081" y="3453"/>
                  </a:cubicBezTo>
                  <a:cubicBezTo>
                    <a:pt x="277785" y="-2900"/>
                    <a:pt x="289219" y="-2900"/>
                    <a:pt x="293030" y="3453"/>
                  </a:cubicBezTo>
                  <a:cubicBezTo>
                    <a:pt x="296841" y="9806"/>
                    <a:pt x="287948" y="17429"/>
                    <a:pt x="271433" y="22512"/>
                  </a:cubicBezTo>
                  <a:cubicBezTo>
                    <a:pt x="230780" y="32676"/>
                    <a:pt x="-6784" y="31406"/>
                    <a:pt x="-432" y="2124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AF5C2042-36FC-BA87-3393-84994AB1140E}"/>
                </a:ext>
              </a:extLst>
            </p:cNvPr>
            <p:cNvSpPr/>
            <p:nvPr/>
          </p:nvSpPr>
          <p:spPr>
            <a:xfrm flipV="1">
              <a:off x="1145872" y="4706969"/>
              <a:ext cx="31459" cy="10174"/>
            </a:xfrm>
            <a:custGeom>
              <a:avLst/>
              <a:gdLst>
                <a:gd name="connsiteX0" fmla="*/ 5638 w 31459"/>
                <a:gd name="connsiteY0" fmla="*/ 1014 h 10174"/>
                <a:gd name="connsiteX1" fmla="*/ 29775 w 31459"/>
                <a:gd name="connsiteY1" fmla="*/ 2284 h 10174"/>
                <a:gd name="connsiteX2" fmla="*/ 13260 w 31459"/>
                <a:gd name="connsiteY2" fmla="*/ 8637 h 10174"/>
                <a:gd name="connsiteX3" fmla="*/ 5638 w 31459"/>
                <a:gd name="connsiteY3" fmla="*/ 1014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5638" y="1014"/>
                  </a:moveTo>
                  <a:cubicBezTo>
                    <a:pt x="14530" y="-2798"/>
                    <a:pt x="25964" y="-1527"/>
                    <a:pt x="29775" y="2284"/>
                  </a:cubicBezTo>
                  <a:cubicBezTo>
                    <a:pt x="34857" y="6096"/>
                    <a:pt x="27234" y="9908"/>
                    <a:pt x="13260" y="8637"/>
                  </a:cubicBezTo>
                  <a:cubicBezTo>
                    <a:pt x="-714" y="8637"/>
                    <a:pt x="-4525" y="4826"/>
                    <a:pt x="5638" y="101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90EB520-AF68-CFBD-3185-13B0D6ED687B}"/>
                </a:ext>
              </a:extLst>
            </p:cNvPr>
            <p:cNvSpPr/>
            <p:nvPr/>
          </p:nvSpPr>
          <p:spPr>
            <a:xfrm flipV="1">
              <a:off x="1281195" y="4731360"/>
              <a:ext cx="31918" cy="38117"/>
            </a:xfrm>
            <a:custGeom>
              <a:avLst/>
              <a:gdLst>
                <a:gd name="connsiteX0" fmla="*/ -200 w 31918"/>
                <a:gd name="connsiteY0" fmla="*/ 17804 h 38117"/>
                <a:gd name="connsiteX1" fmla="*/ 18856 w 31918"/>
                <a:gd name="connsiteY1" fmla="*/ -1255 h 38117"/>
                <a:gd name="connsiteX2" fmla="*/ 30289 w 31918"/>
                <a:gd name="connsiteY2" fmla="*/ 17804 h 38117"/>
                <a:gd name="connsiteX3" fmla="*/ 11233 w 31918"/>
                <a:gd name="connsiteY3" fmla="*/ 36863 h 38117"/>
                <a:gd name="connsiteX4" fmla="*/ -200 w 31918"/>
                <a:gd name="connsiteY4" fmla="*/ 17804 h 3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8" h="38117">
                  <a:moveTo>
                    <a:pt x="-200" y="17804"/>
                  </a:moveTo>
                  <a:cubicBezTo>
                    <a:pt x="-200" y="7640"/>
                    <a:pt x="8692" y="-1255"/>
                    <a:pt x="18856" y="-1255"/>
                  </a:cubicBezTo>
                  <a:cubicBezTo>
                    <a:pt x="30289" y="-1255"/>
                    <a:pt x="34100" y="6369"/>
                    <a:pt x="30289" y="17804"/>
                  </a:cubicBezTo>
                  <a:cubicBezTo>
                    <a:pt x="25208" y="27969"/>
                    <a:pt x="17585" y="36863"/>
                    <a:pt x="11233" y="36863"/>
                  </a:cubicBezTo>
                  <a:cubicBezTo>
                    <a:pt x="4881" y="36863"/>
                    <a:pt x="-200" y="27969"/>
                    <a:pt x="-200" y="1780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6E48A021-A13F-2586-5347-AF5713BB7F63}"/>
                </a:ext>
              </a:extLst>
            </p:cNvPr>
            <p:cNvSpPr/>
            <p:nvPr/>
          </p:nvSpPr>
          <p:spPr>
            <a:xfrm flipV="1">
              <a:off x="1660460" y="4732630"/>
              <a:ext cx="123516" cy="21917"/>
            </a:xfrm>
            <a:custGeom>
              <a:avLst/>
              <a:gdLst>
                <a:gd name="connsiteX0" fmla="*/ 20408 w 123516"/>
                <a:gd name="connsiteY0" fmla="*/ 9222 h 21917"/>
                <a:gd name="connsiteX1" fmla="*/ 122040 w 123516"/>
                <a:gd name="connsiteY1" fmla="*/ 9222 h 21917"/>
                <a:gd name="connsiteX2" fmla="*/ 48357 w 123516"/>
                <a:gd name="connsiteY2" fmla="*/ 20657 h 21917"/>
                <a:gd name="connsiteX3" fmla="*/ 20408 w 123516"/>
                <a:gd name="connsiteY3" fmla="*/ 9222 h 2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516" h="21917">
                  <a:moveTo>
                    <a:pt x="20408" y="9222"/>
                  </a:moveTo>
                  <a:cubicBezTo>
                    <a:pt x="77576" y="-4755"/>
                    <a:pt x="130933" y="-4755"/>
                    <a:pt x="122040" y="9222"/>
                  </a:cubicBezTo>
                  <a:cubicBezTo>
                    <a:pt x="118229" y="16846"/>
                    <a:pt x="83928" y="20657"/>
                    <a:pt x="48357" y="20657"/>
                  </a:cubicBezTo>
                  <a:cubicBezTo>
                    <a:pt x="-8811" y="19387"/>
                    <a:pt x="-12622" y="18116"/>
                    <a:pt x="20408" y="922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B48E7BFB-C22E-7077-C1CE-39BC3E79CE3B}"/>
                </a:ext>
              </a:extLst>
            </p:cNvPr>
            <p:cNvSpPr/>
            <p:nvPr/>
          </p:nvSpPr>
          <p:spPr>
            <a:xfrm flipV="1">
              <a:off x="1588963" y="4794889"/>
              <a:ext cx="31668" cy="50823"/>
            </a:xfrm>
            <a:custGeom>
              <a:avLst/>
              <a:gdLst>
                <a:gd name="connsiteX0" fmla="*/ 1790 w 31668"/>
                <a:gd name="connsiteY0" fmla="*/ 29300 h 50823"/>
                <a:gd name="connsiteX1" fmla="*/ 9413 w 31668"/>
                <a:gd name="connsiteY1" fmla="*/ 3888 h 50823"/>
                <a:gd name="connsiteX2" fmla="*/ 20846 w 31668"/>
                <a:gd name="connsiteY2" fmla="*/ -1194 h 50823"/>
                <a:gd name="connsiteX3" fmla="*/ 31009 w 31668"/>
                <a:gd name="connsiteY3" fmla="*/ 24218 h 50823"/>
                <a:gd name="connsiteX4" fmla="*/ 11953 w 31668"/>
                <a:gd name="connsiteY4" fmla="*/ 49630 h 50823"/>
                <a:gd name="connsiteX5" fmla="*/ 1790 w 31668"/>
                <a:gd name="connsiteY5" fmla="*/ 29300 h 5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8" h="50823">
                  <a:moveTo>
                    <a:pt x="1790" y="29300"/>
                  </a:moveTo>
                  <a:cubicBezTo>
                    <a:pt x="5601" y="17865"/>
                    <a:pt x="9413" y="6430"/>
                    <a:pt x="9413" y="3888"/>
                  </a:cubicBezTo>
                  <a:cubicBezTo>
                    <a:pt x="9413" y="1347"/>
                    <a:pt x="14494" y="-1194"/>
                    <a:pt x="20846" y="-1194"/>
                  </a:cubicBezTo>
                  <a:cubicBezTo>
                    <a:pt x="28468" y="-1194"/>
                    <a:pt x="32280" y="10241"/>
                    <a:pt x="31009" y="24218"/>
                  </a:cubicBezTo>
                  <a:cubicBezTo>
                    <a:pt x="29739" y="38194"/>
                    <a:pt x="20846" y="49630"/>
                    <a:pt x="11953" y="49630"/>
                  </a:cubicBezTo>
                  <a:cubicBezTo>
                    <a:pt x="520" y="49630"/>
                    <a:pt x="-3291" y="42006"/>
                    <a:pt x="1790" y="29300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DD4876DE-AAC7-D751-87A2-A23BEDF057CE}"/>
                </a:ext>
              </a:extLst>
            </p:cNvPr>
            <p:cNvSpPr/>
            <p:nvPr/>
          </p:nvSpPr>
          <p:spPr>
            <a:xfrm flipV="1">
              <a:off x="1315329" y="4949070"/>
              <a:ext cx="45255" cy="78860"/>
            </a:xfrm>
            <a:custGeom>
              <a:avLst/>
              <a:gdLst>
                <a:gd name="connsiteX0" fmla="*/ 1207 w 45255"/>
                <a:gd name="connsiteY0" fmla="*/ 37591 h 78860"/>
                <a:gd name="connsiteX1" fmla="*/ 24075 w 45255"/>
                <a:gd name="connsiteY1" fmla="*/ 744 h 78860"/>
                <a:gd name="connsiteX2" fmla="*/ 38049 w 45255"/>
                <a:gd name="connsiteY2" fmla="*/ 42674 h 78860"/>
                <a:gd name="connsiteX3" fmla="*/ 1207 w 45255"/>
                <a:gd name="connsiteY3" fmla="*/ 37591 h 7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55" h="78860">
                  <a:moveTo>
                    <a:pt x="1207" y="37591"/>
                  </a:moveTo>
                  <a:cubicBezTo>
                    <a:pt x="-2604" y="-526"/>
                    <a:pt x="-63" y="-4338"/>
                    <a:pt x="24075" y="744"/>
                  </a:cubicBezTo>
                  <a:cubicBezTo>
                    <a:pt x="48212" y="4556"/>
                    <a:pt x="49483" y="9638"/>
                    <a:pt x="38049" y="42674"/>
                  </a:cubicBezTo>
                  <a:cubicBezTo>
                    <a:pt x="18993" y="90956"/>
                    <a:pt x="7559" y="89686"/>
                    <a:pt x="1207" y="3759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0005E520-344D-6311-DD69-61B6B7351418}"/>
                </a:ext>
              </a:extLst>
            </p:cNvPr>
            <p:cNvSpPr/>
            <p:nvPr/>
          </p:nvSpPr>
          <p:spPr>
            <a:xfrm flipV="1">
              <a:off x="1014412" y="5036303"/>
              <a:ext cx="330303" cy="396425"/>
            </a:xfrm>
            <a:custGeom>
              <a:avLst/>
              <a:gdLst>
                <a:gd name="connsiteX0" fmla="*/ 1153 w 330303"/>
                <a:gd name="connsiteY0" fmla="*/ 197378 h 396425"/>
                <a:gd name="connsiteX1" fmla="*/ -117 w 330303"/>
                <a:gd name="connsiteY1" fmla="*/ -835 h 396425"/>
                <a:gd name="connsiteX2" fmla="*/ 27832 w 330303"/>
                <a:gd name="connsiteY2" fmla="*/ 6788 h 396425"/>
                <a:gd name="connsiteX3" fmla="*/ 82459 w 330303"/>
                <a:gd name="connsiteY3" fmla="*/ 14412 h 396425"/>
                <a:gd name="connsiteX4" fmla="*/ 88811 w 330303"/>
                <a:gd name="connsiteY4" fmla="*/ 27118 h 396425"/>
                <a:gd name="connsiteX5" fmla="*/ 85000 w 330303"/>
                <a:gd name="connsiteY5" fmla="*/ 39824 h 396425"/>
                <a:gd name="connsiteX6" fmla="*/ 100244 w 330303"/>
                <a:gd name="connsiteY6" fmla="*/ 49988 h 396425"/>
                <a:gd name="connsiteX7" fmla="*/ 100244 w 330303"/>
                <a:gd name="connsiteY7" fmla="*/ 88106 h 396425"/>
                <a:gd name="connsiteX8" fmla="*/ 126923 w 330303"/>
                <a:gd name="connsiteY8" fmla="*/ 109706 h 396425"/>
                <a:gd name="connsiteX9" fmla="*/ 152331 w 330303"/>
                <a:gd name="connsiteY9" fmla="*/ 122412 h 396425"/>
                <a:gd name="connsiteX10" fmla="*/ 185361 w 330303"/>
                <a:gd name="connsiteY10" fmla="*/ 154177 h 396425"/>
                <a:gd name="connsiteX11" fmla="*/ 213310 w 330303"/>
                <a:gd name="connsiteY11" fmla="*/ 198648 h 396425"/>
                <a:gd name="connsiteX12" fmla="*/ 224743 w 330303"/>
                <a:gd name="connsiteY12" fmla="*/ 230413 h 396425"/>
                <a:gd name="connsiteX13" fmla="*/ 234906 w 330303"/>
                <a:gd name="connsiteY13" fmla="*/ 243119 h 396425"/>
                <a:gd name="connsiteX14" fmla="*/ 252692 w 330303"/>
                <a:gd name="connsiteY14" fmla="*/ 255825 h 396425"/>
                <a:gd name="connsiteX15" fmla="*/ 279370 w 330303"/>
                <a:gd name="connsiteY15" fmla="*/ 267260 h 396425"/>
                <a:gd name="connsiteX16" fmla="*/ 304778 w 330303"/>
                <a:gd name="connsiteY16" fmla="*/ 285049 h 396425"/>
                <a:gd name="connsiteX17" fmla="*/ 330186 w 330303"/>
                <a:gd name="connsiteY17" fmla="*/ 311731 h 396425"/>
                <a:gd name="connsiteX18" fmla="*/ 274289 w 330303"/>
                <a:gd name="connsiteY18" fmla="*/ 313002 h 396425"/>
                <a:gd name="connsiteX19" fmla="*/ 200606 w 330303"/>
                <a:gd name="connsiteY19" fmla="*/ 309190 h 396425"/>
                <a:gd name="connsiteX20" fmla="*/ 161223 w 330303"/>
                <a:gd name="connsiteY20" fmla="*/ 300296 h 396425"/>
                <a:gd name="connsiteX21" fmla="*/ 126923 w 330303"/>
                <a:gd name="connsiteY21" fmla="*/ 278696 h 396425"/>
                <a:gd name="connsiteX22" fmla="*/ 126923 w 330303"/>
                <a:gd name="connsiteY22" fmla="*/ 330790 h 396425"/>
                <a:gd name="connsiteX23" fmla="*/ 96433 w 330303"/>
                <a:gd name="connsiteY23" fmla="*/ 333331 h 396425"/>
                <a:gd name="connsiteX24" fmla="*/ 63403 w 330303"/>
                <a:gd name="connsiteY24" fmla="*/ 290131 h 396425"/>
                <a:gd name="connsiteX25" fmla="*/ 36725 w 330303"/>
                <a:gd name="connsiteY25" fmla="*/ 337143 h 396425"/>
                <a:gd name="connsiteX26" fmla="*/ 12587 w 330303"/>
                <a:gd name="connsiteY26" fmla="*/ 395590 h 396425"/>
                <a:gd name="connsiteX27" fmla="*/ 1153 w 330303"/>
                <a:gd name="connsiteY27" fmla="*/ 197378 h 396425"/>
                <a:gd name="connsiteX28" fmla="*/ 209498 w 330303"/>
                <a:gd name="connsiteY28" fmla="*/ 268531 h 396425"/>
                <a:gd name="connsiteX29" fmla="*/ 189172 w 330303"/>
                <a:gd name="connsiteY29" fmla="*/ 255825 h 396425"/>
                <a:gd name="connsiteX30" fmla="*/ 184091 w 330303"/>
                <a:gd name="connsiteY30" fmla="*/ 268531 h 396425"/>
                <a:gd name="connsiteX31" fmla="*/ 204417 w 330303"/>
                <a:gd name="connsiteY31" fmla="*/ 281237 h 396425"/>
                <a:gd name="connsiteX32" fmla="*/ 209498 w 330303"/>
                <a:gd name="connsiteY32" fmla="*/ 268531 h 39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0303" h="396425">
                  <a:moveTo>
                    <a:pt x="1153" y="197378"/>
                  </a:moveTo>
                  <a:lnTo>
                    <a:pt x="-117" y="-835"/>
                  </a:lnTo>
                  <a:lnTo>
                    <a:pt x="27832" y="6788"/>
                  </a:lnTo>
                  <a:cubicBezTo>
                    <a:pt x="44347" y="10600"/>
                    <a:pt x="68484" y="14412"/>
                    <a:pt x="82459" y="14412"/>
                  </a:cubicBezTo>
                  <a:cubicBezTo>
                    <a:pt x="104056" y="14412"/>
                    <a:pt x="104056" y="16953"/>
                    <a:pt x="88811" y="27118"/>
                  </a:cubicBezTo>
                  <a:cubicBezTo>
                    <a:pt x="76107" y="34741"/>
                    <a:pt x="74836" y="39824"/>
                    <a:pt x="85000" y="39824"/>
                  </a:cubicBezTo>
                  <a:cubicBezTo>
                    <a:pt x="93892" y="39824"/>
                    <a:pt x="100244" y="43635"/>
                    <a:pt x="100244" y="49988"/>
                  </a:cubicBezTo>
                  <a:cubicBezTo>
                    <a:pt x="98974" y="55071"/>
                    <a:pt x="98974" y="71589"/>
                    <a:pt x="100244" y="88106"/>
                  </a:cubicBezTo>
                  <a:cubicBezTo>
                    <a:pt x="101515" y="112248"/>
                    <a:pt x="106596" y="116059"/>
                    <a:pt x="126923" y="109706"/>
                  </a:cubicBezTo>
                  <a:cubicBezTo>
                    <a:pt x="144708" y="103353"/>
                    <a:pt x="152331" y="107165"/>
                    <a:pt x="152331" y="122412"/>
                  </a:cubicBezTo>
                  <a:cubicBezTo>
                    <a:pt x="152331" y="132577"/>
                    <a:pt x="167575" y="147824"/>
                    <a:pt x="185361" y="154177"/>
                  </a:cubicBezTo>
                  <a:cubicBezTo>
                    <a:pt x="212039" y="164342"/>
                    <a:pt x="217121" y="173236"/>
                    <a:pt x="213310" y="198648"/>
                  </a:cubicBezTo>
                  <a:cubicBezTo>
                    <a:pt x="208228" y="220248"/>
                    <a:pt x="212039" y="230413"/>
                    <a:pt x="224743" y="230413"/>
                  </a:cubicBezTo>
                  <a:cubicBezTo>
                    <a:pt x="234906" y="230413"/>
                    <a:pt x="238718" y="236766"/>
                    <a:pt x="234906" y="243119"/>
                  </a:cubicBezTo>
                  <a:cubicBezTo>
                    <a:pt x="231095" y="250743"/>
                    <a:pt x="238718" y="255825"/>
                    <a:pt x="252692" y="255825"/>
                  </a:cubicBezTo>
                  <a:cubicBezTo>
                    <a:pt x="267937" y="255825"/>
                    <a:pt x="279370" y="260907"/>
                    <a:pt x="279370" y="267260"/>
                  </a:cubicBezTo>
                  <a:cubicBezTo>
                    <a:pt x="279370" y="273613"/>
                    <a:pt x="290804" y="281237"/>
                    <a:pt x="304778" y="285049"/>
                  </a:cubicBezTo>
                  <a:cubicBezTo>
                    <a:pt x="318753" y="288860"/>
                    <a:pt x="330186" y="300296"/>
                    <a:pt x="330186" y="311731"/>
                  </a:cubicBezTo>
                  <a:cubicBezTo>
                    <a:pt x="330186" y="337143"/>
                    <a:pt x="284452" y="338414"/>
                    <a:pt x="274289" y="313002"/>
                  </a:cubicBezTo>
                  <a:cubicBezTo>
                    <a:pt x="266666" y="290131"/>
                    <a:pt x="206958" y="287590"/>
                    <a:pt x="200606" y="309190"/>
                  </a:cubicBezTo>
                  <a:cubicBezTo>
                    <a:pt x="196795" y="318084"/>
                    <a:pt x="184091" y="315543"/>
                    <a:pt x="161223" y="300296"/>
                  </a:cubicBezTo>
                  <a:lnTo>
                    <a:pt x="126923" y="278696"/>
                  </a:lnTo>
                  <a:lnTo>
                    <a:pt x="126923" y="330790"/>
                  </a:lnTo>
                  <a:cubicBezTo>
                    <a:pt x="126923" y="396861"/>
                    <a:pt x="107867" y="398132"/>
                    <a:pt x="96433" y="333331"/>
                  </a:cubicBezTo>
                  <a:cubicBezTo>
                    <a:pt x="90081" y="291402"/>
                    <a:pt x="85000" y="285049"/>
                    <a:pt x="63403" y="290131"/>
                  </a:cubicBezTo>
                  <a:cubicBezTo>
                    <a:pt x="39265" y="296484"/>
                    <a:pt x="31643" y="310461"/>
                    <a:pt x="36725" y="337143"/>
                  </a:cubicBezTo>
                  <a:cubicBezTo>
                    <a:pt x="40536" y="356202"/>
                    <a:pt x="24021" y="395590"/>
                    <a:pt x="12587" y="395590"/>
                  </a:cubicBezTo>
                  <a:cubicBezTo>
                    <a:pt x="6235" y="395590"/>
                    <a:pt x="1153" y="306649"/>
                    <a:pt x="1153" y="197378"/>
                  </a:cubicBezTo>
                  <a:close/>
                  <a:moveTo>
                    <a:pt x="209498" y="268531"/>
                  </a:moveTo>
                  <a:cubicBezTo>
                    <a:pt x="205687" y="262178"/>
                    <a:pt x="195524" y="255825"/>
                    <a:pt x="189172" y="255825"/>
                  </a:cubicBezTo>
                  <a:cubicBezTo>
                    <a:pt x="181550" y="255825"/>
                    <a:pt x="180279" y="262178"/>
                    <a:pt x="184091" y="268531"/>
                  </a:cubicBezTo>
                  <a:cubicBezTo>
                    <a:pt x="187902" y="276154"/>
                    <a:pt x="198065" y="281237"/>
                    <a:pt x="204417" y="281237"/>
                  </a:cubicBezTo>
                  <a:cubicBezTo>
                    <a:pt x="212039" y="281237"/>
                    <a:pt x="213310" y="276154"/>
                    <a:pt x="209498" y="268531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C126772E-DE93-162F-B6DB-E9441CF70161}"/>
                </a:ext>
              </a:extLst>
            </p:cNvPr>
            <p:cNvSpPr/>
            <p:nvPr/>
          </p:nvSpPr>
          <p:spPr>
            <a:xfrm flipV="1">
              <a:off x="1616585" y="5188774"/>
              <a:ext cx="33025" cy="25411"/>
            </a:xfrm>
            <a:custGeom>
              <a:avLst/>
              <a:gdLst>
                <a:gd name="connsiteX0" fmla="*/ 827 w 33025"/>
                <a:gd name="connsiteY0" fmla="*/ 11842 h 25411"/>
                <a:gd name="connsiteX1" fmla="*/ 12261 w 33025"/>
                <a:gd name="connsiteY1" fmla="*/ -864 h 25411"/>
                <a:gd name="connsiteX2" fmla="*/ 32587 w 33025"/>
                <a:gd name="connsiteY2" fmla="*/ 11842 h 25411"/>
                <a:gd name="connsiteX3" fmla="*/ 21153 w 33025"/>
                <a:gd name="connsiteY3" fmla="*/ 24548 h 25411"/>
                <a:gd name="connsiteX4" fmla="*/ 827 w 33025"/>
                <a:gd name="connsiteY4" fmla="*/ 11842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5" h="25411">
                  <a:moveTo>
                    <a:pt x="827" y="11842"/>
                  </a:moveTo>
                  <a:cubicBezTo>
                    <a:pt x="-2984" y="5489"/>
                    <a:pt x="2097" y="-864"/>
                    <a:pt x="12261" y="-864"/>
                  </a:cubicBezTo>
                  <a:cubicBezTo>
                    <a:pt x="23694" y="-864"/>
                    <a:pt x="32587" y="5489"/>
                    <a:pt x="32587" y="11842"/>
                  </a:cubicBezTo>
                  <a:cubicBezTo>
                    <a:pt x="32587" y="19466"/>
                    <a:pt x="27505" y="24548"/>
                    <a:pt x="21153" y="24548"/>
                  </a:cubicBezTo>
                  <a:cubicBezTo>
                    <a:pt x="13531" y="24548"/>
                    <a:pt x="4638" y="19466"/>
                    <a:pt x="827" y="11842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C55EAFF8-2F46-76CD-67C0-DC334F9053B6}"/>
                </a:ext>
              </a:extLst>
            </p:cNvPr>
            <p:cNvSpPr/>
            <p:nvPr/>
          </p:nvSpPr>
          <p:spPr>
            <a:xfrm flipV="1">
              <a:off x="1689974" y="5192432"/>
              <a:ext cx="40497" cy="79305"/>
            </a:xfrm>
            <a:custGeom>
              <a:avLst/>
              <a:gdLst>
                <a:gd name="connsiteX0" fmla="*/ -204 w 40497"/>
                <a:gd name="connsiteY0" fmla="*/ 33843 h 79305"/>
                <a:gd name="connsiteX1" fmla="*/ 15041 w 40497"/>
                <a:gd name="connsiteY1" fmla="*/ 4620 h 79305"/>
                <a:gd name="connsiteX2" fmla="*/ 37908 w 40497"/>
                <a:gd name="connsiteY2" fmla="*/ 50361 h 79305"/>
                <a:gd name="connsiteX3" fmla="*/ 22663 w 40497"/>
                <a:gd name="connsiteY3" fmla="*/ 78314 h 79305"/>
                <a:gd name="connsiteX4" fmla="*/ -204 w 40497"/>
                <a:gd name="connsiteY4" fmla="*/ 33843 h 7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97" h="79305">
                  <a:moveTo>
                    <a:pt x="-204" y="33843"/>
                  </a:moveTo>
                  <a:cubicBezTo>
                    <a:pt x="-1474" y="-1733"/>
                    <a:pt x="1066" y="-6816"/>
                    <a:pt x="15041" y="4620"/>
                  </a:cubicBezTo>
                  <a:cubicBezTo>
                    <a:pt x="25204" y="13514"/>
                    <a:pt x="35367" y="32573"/>
                    <a:pt x="37908" y="50361"/>
                  </a:cubicBezTo>
                  <a:cubicBezTo>
                    <a:pt x="42990" y="73232"/>
                    <a:pt x="39178" y="79585"/>
                    <a:pt x="22663" y="78314"/>
                  </a:cubicBezTo>
                  <a:cubicBezTo>
                    <a:pt x="7418" y="77044"/>
                    <a:pt x="1066" y="64338"/>
                    <a:pt x="-204" y="33843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433E54F5-C4A1-4AE6-BE92-847041F1F714}"/>
                </a:ext>
              </a:extLst>
            </p:cNvPr>
            <p:cNvSpPr/>
            <p:nvPr/>
          </p:nvSpPr>
          <p:spPr>
            <a:xfrm flipV="1">
              <a:off x="1471754" y="5269281"/>
              <a:ext cx="25407" cy="29574"/>
            </a:xfrm>
            <a:custGeom>
              <a:avLst/>
              <a:gdLst>
                <a:gd name="connsiteX0" fmla="*/ -333 w 25407"/>
                <a:gd name="connsiteY0" fmla="*/ 21618 h 29574"/>
                <a:gd name="connsiteX1" fmla="*/ 12371 w 25407"/>
                <a:gd name="connsiteY1" fmla="*/ 1289 h 29574"/>
                <a:gd name="connsiteX2" fmla="*/ 25075 w 25407"/>
                <a:gd name="connsiteY2" fmla="*/ 6371 h 29574"/>
                <a:gd name="connsiteX3" fmla="*/ 12371 w 25407"/>
                <a:gd name="connsiteY3" fmla="*/ 26701 h 29574"/>
                <a:gd name="connsiteX4" fmla="*/ -333 w 25407"/>
                <a:gd name="connsiteY4" fmla="*/ 21618 h 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7" h="29574">
                  <a:moveTo>
                    <a:pt x="-333" y="21618"/>
                  </a:moveTo>
                  <a:cubicBezTo>
                    <a:pt x="-333" y="15265"/>
                    <a:pt x="6019" y="5101"/>
                    <a:pt x="12371" y="1289"/>
                  </a:cubicBezTo>
                  <a:cubicBezTo>
                    <a:pt x="19993" y="-2523"/>
                    <a:pt x="25075" y="-1252"/>
                    <a:pt x="25075" y="6371"/>
                  </a:cubicBezTo>
                  <a:cubicBezTo>
                    <a:pt x="25075" y="12724"/>
                    <a:pt x="19993" y="22889"/>
                    <a:pt x="12371" y="26701"/>
                  </a:cubicBezTo>
                  <a:cubicBezTo>
                    <a:pt x="6019" y="30513"/>
                    <a:pt x="-333" y="29242"/>
                    <a:pt x="-333" y="2161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0D7E14C2-2EB7-F57D-1A37-D350A12C2B78}"/>
                </a:ext>
              </a:extLst>
            </p:cNvPr>
            <p:cNvSpPr/>
            <p:nvPr/>
          </p:nvSpPr>
          <p:spPr>
            <a:xfrm flipV="1">
              <a:off x="1700171" y="5269263"/>
              <a:ext cx="82825" cy="53595"/>
            </a:xfrm>
            <a:custGeom>
              <a:avLst/>
              <a:gdLst>
                <a:gd name="connsiteX0" fmla="*/ 12443 w 82825"/>
                <a:gd name="connsiteY0" fmla="*/ 39279 h 53595"/>
                <a:gd name="connsiteX1" fmla="*/ 16255 w 82825"/>
                <a:gd name="connsiteY1" fmla="*/ 3702 h 53595"/>
                <a:gd name="connsiteX2" fmla="*/ 69611 w 82825"/>
                <a:gd name="connsiteY2" fmla="*/ 18949 h 53595"/>
                <a:gd name="connsiteX3" fmla="*/ 81045 w 82825"/>
                <a:gd name="connsiteY3" fmla="*/ 36738 h 53595"/>
                <a:gd name="connsiteX4" fmla="*/ 12443 w 82825"/>
                <a:gd name="connsiteY4" fmla="*/ 39279 h 53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25" h="53595">
                  <a:moveTo>
                    <a:pt x="12443" y="39279"/>
                  </a:moveTo>
                  <a:cubicBezTo>
                    <a:pt x="-6613" y="20220"/>
                    <a:pt x="-4072" y="-12816"/>
                    <a:pt x="16255" y="3702"/>
                  </a:cubicBezTo>
                  <a:cubicBezTo>
                    <a:pt x="31499" y="17679"/>
                    <a:pt x="37851" y="18949"/>
                    <a:pt x="69611" y="18949"/>
                  </a:cubicBezTo>
                  <a:cubicBezTo>
                    <a:pt x="79774" y="18949"/>
                    <a:pt x="84856" y="26573"/>
                    <a:pt x="81045" y="36738"/>
                  </a:cubicBezTo>
                  <a:cubicBezTo>
                    <a:pt x="73422" y="57067"/>
                    <a:pt x="31499" y="58338"/>
                    <a:pt x="12443" y="3927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244F3C0B-F946-0C51-40BF-B9EDD5CCD72B}"/>
                </a:ext>
              </a:extLst>
            </p:cNvPr>
            <p:cNvSpPr/>
            <p:nvPr/>
          </p:nvSpPr>
          <p:spPr>
            <a:xfrm flipV="1">
              <a:off x="1602043" y="5305076"/>
              <a:ext cx="75857" cy="74287"/>
            </a:xfrm>
            <a:custGeom>
              <a:avLst/>
              <a:gdLst>
                <a:gd name="connsiteX0" fmla="*/ 31879 w 75857"/>
                <a:gd name="connsiteY0" fmla="*/ 66599 h 74287"/>
                <a:gd name="connsiteX1" fmla="*/ 9012 w 75857"/>
                <a:gd name="connsiteY1" fmla="*/ 50082 h 74287"/>
                <a:gd name="connsiteX2" fmla="*/ 1390 w 75857"/>
                <a:gd name="connsiteY2" fmla="*/ 19587 h 74287"/>
                <a:gd name="connsiteX3" fmla="*/ 21716 w 75857"/>
                <a:gd name="connsiteY3" fmla="*/ -742 h 74287"/>
                <a:gd name="connsiteX4" fmla="*/ 42042 w 75857"/>
                <a:gd name="connsiteY4" fmla="*/ 9423 h 74287"/>
                <a:gd name="connsiteX5" fmla="*/ 61098 w 75857"/>
                <a:gd name="connsiteY5" fmla="*/ 47540 h 74287"/>
                <a:gd name="connsiteX6" fmla="*/ 31879 w 75857"/>
                <a:gd name="connsiteY6" fmla="*/ 66599 h 7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857" h="74287">
                  <a:moveTo>
                    <a:pt x="31879" y="66599"/>
                  </a:moveTo>
                  <a:cubicBezTo>
                    <a:pt x="19175" y="64058"/>
                    <a:pt x="9012" y="56435"/>
                    <a:pt x="9012" y="50082"/>
                  </a:cubicBezTo>
                  <a:cubicBezTo>
                    <a:pt x="9012" y="43729"/>
                    <a:pt x="5201" y="31023"/>
                    <a:pt x="1390" y="19587"/>
                  </a:cubicBezTo>
                  <a:cubicBezTo>
                    <a:pt x="-3692" y="4340"/>
                    <a:pt x="1390" y="-742"/>
                    <a:pt x="21716" y="-742"/>
                  </a:cubicBezTo>
                  <a:cubicBezTo>
                    <a:pt x="35690" y="-742"/>
                    <a:pt x="45854" y="4340"/>
                    <a:pt x="42042" y="9423"/>
                  </a:cubicBezTo>
                  <a:cubicBezTo>
                    <a:pt x="38231" y="15776"/>
                    <a:pt x="47124" y="33564"/>
                    <a:pt x="61098" y="47540"/>
                  </a:cubicBezTo>
                  <a:cubicBezTo>
                    <a:pt x="86506" y="75494"/>
                    <a:pt x="78884" y="79305"/>
                    <a:pt x="31879" y="66599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AF8A25DD-2C1C-6E6E-B2C6-422EB8EECF9A}"/>
                </a:ext>
              </a:extLst>
            </p:cNvPr>
            <p:cNvSpPr/>
            <p:nvPr/>
          </p:nvSpPr>
          <p:spPr>
            <a:xfrm flipV="1">
              <a:off x="1475566" y="5328409"/>
              <a:ext cx="44224" cy="33843"/>
            </a:xfrm>
            <a:custGeom>
              <a:avLst/>
              <a:gdLst>
                <a:gd name="connsiteX0" fmla="*/ -342 w 44224"/>
                <a:gd name="connsiteY0" fmla="*/ 13914 h 33843"/>
                <a:gd name="connsiteX1" fmla="*/ 17443 w 44224"/>
                <a:gd name="connsiteY1" fmla="*/ 1208 h 33843"/>
                <a:gd name="connsiteX2" fmla="*/ 41581 w 44224"/>
                <a:gd name="connsiteY2" fmla="*/ 7561 h 33843"/>
                <a:gd name="connsiteX3" fmla="*/ 40310 w 44224"/>
                <a:gd name="connsiteY3" fmla="*/ 20267 h 33843"/>
                <a:gd name="connsiteX4" fmla="*/ -342 w 44224"/>
                <a:gd name="connsiteY4" fmla="*/ 13914 h 3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24" h="33843">
                  <a:moveTo>
                    <a:pt x="-342" y="13914"/>
                  </a:moveTo>
                  <a:cubicBezTo>
                    <a:pt x="-342" y="1208"/>
                    <a:pt x="7280" y="-3874"/>
                    <a:pt x="17443" y="1208"/>
                  </a:cubicBezTo>
                  <a:cubicBezTo>
                    <a:pt x="27606" y="5020"/>
                    <a:pt x="39040" y="7561"/>
                    <a:pt x="41581" y="7561"/>
                  </a:cubicBezTo>
                  <a:cubicBezTo>
                    <a:pt x="45392" y="7561"/>
                    <a:pt x="44122" y="13914"/>
                    <a:pt x="40310" y="20267"/>
                  </a:cubicBezTo>
                  <a:cubicBezTo>
                    <a:pt x="27606" y="40597"/>
                    <a:pt x="-342" y="35514"/>
                    <a:pt x="-342" y="1391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7A17D0E2-8D34-51A7-D26C-EC4CE3E9DD04}"/>
                </a:ext>
              </a:extLst>
            </p:cNvPr>
            <p:cNvSpPr/>
            <p:nvPr/>
          </p:nvSpPr>
          <p:spPr>
            <a:xfrm flipV="1">
              <a:off x="1349136" y="5342267"/>
              <a:ext cx="31459" cy="10174"/>
            </a:xfrm>
            <a:custGeom>
              <a:avLst/>
              <a:gdLst>
                <a:gd name="connsiteX0" fmla="*/ 5494 w 31459"/>
                <a:gd name="connsiteY0" fmla="*/ 1564 h 10174"/>
                <a:gd name="connsiteX1" fmla="*/ 29631 w 31459"/>
                <a:gd name="connsiteY1" fmla="*/ 2834 h 10174"/>
                <a:gd name="connsiteX2" fmla="*/ 13116 w 31459"/>
                <a:gd name="connsiteY2" fmla="*/ 9187 h 10174"/>
                <a:gd name="connsiteX3" fmla="*/ 5494 w 31459"/>
                <a:gd name="connsiteY3" fmla="*/ 1564 h 1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59" h="10174">
                  <a:moveTo>
                    <a:pt x="5494" y="1564"/>
                  </a:moveTo>
                  <a:cubicBezTo>
                    <a:pt x="14386" y="-2248"/>
                    <a:pt x="25820" y="-977"/>
                    <a:pt x="29631" y="2834"/>
                  </a:cubicBezTo>
                  <a:cubicBezTo>
                    <a:pt x="34713" y="6646"/>
                    <a:pt x="27090" y="10458"/>
                    <a:pt x="13116" y="9187"/>
                  </a:cubicBezTo>
                  <a:cubicBezTo>
                    <a:pt x="-858" y="9187"/>
                    <a:pt x="-4669" y="5376"/>
                    <a:pt x="5494" y="156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A75616F0-25DB-3C3B-51B6-D3BB99A55E3E}"/>
                </a:ext>
              </a:extLst>
            </p:cNvPr>
            <p:cNvSpPr/>
            <p:nvPr/>
          </p:nvSpPr>
          <p:spPr>
            <a:xfrm flipV="1">
              <a:off x="1769032" y="5341246"/>
              <a:ext cx="33025" cy="25411"/>
            </a:xfrm>
            <a:custGeom>
              <a:avLst/>
              <a:gdLst>
                <a:gd name="connsiteX0" fmla="*/ 719 w 33025"/>
                <a:gd name="connsiteY0" fmla="*/ 11974 h 25411"/>
                <a:gd name="connsiteX1" fmla="*/ 12153 w 33025"/>
                <a:gd name="connsiteY1" fmla="*/ -732 h 25411"/>
                <a:gd name="connsiteX2" fmla="*/ 32479 w 33025"/>
                <a:gd name="connsiteY2" fmla="*/ 11974 h 25411"/>
                <a:gd name="connsiteX3" fmla="*/ 21045 w 33025"/>
                <a:gd name="connsiteY3" fmla="*/ 24680 h 25411"/>
                <a:gd name="connsiteX4" fmla="*/ 719 w 33025"/>
                <a:gd name="connsiteY4" fmla="*/ 11974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5" h="25411">
                  <a:moveTo>
                    <a:pt x="719" y="11974"/>
                  </a:moveTo>
                  <a:cubicBezTo>
                    <a:pt x="-3092" y="5621"/>
                    <a:pt x="1989" y="-732"/>
                    <a:pt x="12153" y="-732"/>
                  </a:cubicBezTo>
                  <a:cubicBezTo>
                    <a:pt x="23586" y="-732"/>
                    <a:pt x="32479" y="5621"/>
                    <a:pt x="32479" y="11974"/>
                  </a:cubicBezTo>
                  <a:cubicBezTo>
                    <a:pt x="32479" y="19598"/>
                    <a:pt x="27397" y="24680"/>
                    <a:pt x="21045" y="24680"/>
                  </a:cubicBezTo>
                  <a:cubicBezTo>
                    <a:pt x="13423" y="24680"/>
                    <a:pt x="4530" y="19598"/>
                    <a:pt x="719" y="1197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619E6FF5-9592-B137-4D18-9776FB08A013}"/>
                </a:ext>
              </a:extLst>
            </p:cNvPr>
            <p:cNvSpPr/>
            <p:nvPr/>
          </p:nvSpPr>
          <p:spPr>
            <a:xfrm flipV="1">
              <a:off x="1412002" y="5379363"/>
              <a:ext cx="80509" cy="36847"/>
            </a:xfrm>
            <a:custGeom>
              <a:avLst/>
              <a:gdLst>
                <a:gd name="connsiteX0" fmla="*/ 40386 w 80509"/>
                <a:gd name="connsiteY0" fmla="*/ 24718 h 36847"/>
                <a:gd name="connsiteX1" fmla="*/ 18789 w 80509"/>
                <a:gd name="connsiteY1" fmla="*/ 6930 h 36847"/>
                <a:gd name="connsiteX2" fmla="*/ 22600 w 80509"/>
                <a:gd name="connsiteY2" fmla="*/ -694 h 36847"/>
                <a:gd name="connsiteX3" fmla="*/ 72146 w 80509"/>
                <a:gd name="connsiteY3" fmla="*/ 17094 h 36847"/>
                <a:gd name="connsiteX4" fmla="*/ 60712 w 80509"/>
                <a:gd name="connsiteY4" fmla="*/ 36153 h 36847"/>
                <a:gd name="connsiteX5" fmla="*/ 40386 w 80509"/>
                <a:gd name="connsiteY5" fmla="*/ 24718 h 36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509" h="36847">
                  <a:moveTo>
                    <a:pt x="40386" y="24718"/>
                  </a:moveTo>
                  <a:cubicBezTo>
                    <a:pt x="44197" y="18365"/>
                    <a:pt x="34034" y="9471"/>
                    <a:pt x="18789" y="6930"/>
                  </a:cubicBezTo>
                  <a:cubicBezTo>
                    <a:pt x="-7889" y="1847"/>
                    <a:pt x="-6619" y="1847"/>
                    <a:pt x="22600" y="-694"/>
                  </a:cubicBezTo>
                  <a:cubicBezTo>
                    <a:pt x="41656" y="-694"/>
                    <a:pt x="63253" y="6930"/>
                    <a:pt x="72146" y="17094"/>
                  </a:cubicBezTo>
                  <a:cubicBezTo>
                    <a:pt x="84850" y="33612"/>
                    <a:pt x="83579" y="36153"/>
                    <a:pt x="60712" y="36153"/>
                  </a:cubicBezTo>
                  <a:cubicBezTo>
                    <a:pt x="45467" y="36153"/>
                    <a:pt x="35304" y="31071"/>
                    <a:pt x="40386" y="2471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F0715ECD-E4E7-9A87-039E-6E7826370002}"/>
                </a:ext>
              </a:extLst>
            </p:cNvPr>
            <p:cNvSpPr/>
            <p:nvPr/>
          </p:nvSpPr>
          <p:spPr>
            <a:xfrm flipV="1">
              <a:off x="1324407" y="5392069"/>
              <a:ext cx="27910" cy="25411"/>
            </a:xfrm>
            <a:custGeom>
              <a:avLst/>
              <a:gdLst>
                <a:gd name="connsiteX0" fmla="*/ 1022 w 27910"/>
                <a:gd name="connsiteY0" fmla="*/ 12018 h 25411"/>
                <a:gd name="connsiteX1" fmla="*/ 13726 w 27910"/>
                <a:gd name="connsiteY1" fmla="*/ -688 h 25411"/>
                <a:gd name="connsiteX2" fmla="*/ 26430 w 27910"/>
                <a:gd name="connsiteY2" fmla="*/ 12018 h 25411"/>
                <a:gd name="connsiteX3" fmla="*/ 13726 w 27910"/>
                <a:gd name="connsiteY3" fmla="*/ 24724 h 25411"/>
                <a:gd name="connsiteX4" fmla="*/ 1022 w 27910"/>
                <a:gd name="connsiteY4" fmla="*/ 12018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10" h="25411">
                  <a:moveTo>
                    <a:pt x="1022" y="12018"/>
                  </a:moveTo>
                  <a:cubicBezTo>
                    <a:pt x="-2789" y="5665"/>
                    <a:pt x="2292" y="-688"/>
                    <a:pt x="13726" y="-688"/>
                  </a:cubicBezTo>
                  <a:cubicBezTo>
                    <a:pt x="25159" y="-688"/>
                    <a:pt x="30241" y="5665"/>
                    <a:pt x="26430" y="12018"/>
                  </a:cubicBezTo>
                  <a:cubicBezTo>
                    <a:pt x="22618" y="19642"/>
                    <a:pt x="16267" y="24724"/>
                    <a:pt x="13726" y="24724"/>
                  </a:cubicBezTo>
                  <a:cubicBezTo>
                    <a:pt x="11185" y="24724"/>
                    <a:pt x="4833" y="19642"/>
                    <a:pt x="1022" y="1201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CE0FFFE1-9B13-A026-1357-EA6075084F46}"/>
                </a:ext>
              </a:extLst>
            </p:cNvPr>
            <p:cNvSpPr/>
            <p:nvPr/>
          </p:nvSpPr>
          <p:spPr>
            <a:xfrm flipV="1">
              <a:off x="1890985" y="5404775"/>
              <a:ext cx="315058" cy="127059"/>
            </a:xfrm>
            <a:custGeom>
              <a:avLst/>
              <a:gdLst>
                <a:gd name="connsiteX0" fmla="*/ 22135 w 315058"/>
                <a:gd name="connsiteY0" fmla="*/ 117532 h 127059"/>
                <a:gd name="connsiteX1" fmla="*/ -733 w 315058"/>
                <a:gd name="connsiteY1" fmla="*/ 55273 h 127059"/>
                <a:gd name="connsiteX2" fmla="*/ -733 w 315058"/>
                <a:gd name="connsiteY2" fmla="*/ -633 h 127059"/>
                <a:gd name="connsiteX3" fmla="*/ 149174 w 315058"/>
                <a:gd name="connsiteY3" fmla="*/ 6991 h 127059"/>
                <a:gd name="connsiteX4" fmla="*/ 299081 w 315058"/>
                <a:gd name="connsiteY4" fmla="*/ 17155 h 127059"/>
                <a:gd name="connsiteX5" fmla="*/ 307974 w 315058"/>
                <a:gd name="connsiteY5" fmla="*/ 73062 h 127059"/>
                <a:gd name="connsiteX6" fmla="*/ 314326 w 315058"/>
                <a:gd name="connsiteY6" fmla="*/ 126427 h 127059"/>
                <a:gd name="connsiteX7" fmla="*/ 179664 w 315058"/>
                <a:gd name="connsiteY7" fmla="*/ 125156 h 127059"/>
                <a:gd name="connsiteX8" fmla="*/ 22135 w 315058"/>
                <a:gd name="connsiteY8" fmla="*/ 117532 h 127059"/>
                <a:gd name="connsiteX9" fmla="*/ 276214 w 315058"/>
                <a:gd name="connsiteY9" fmla="*/ 79415 h 127059"/>
                <a:gd name="connsiteX10" fmla="*/ 151715 w 315058"/>
                <a:gd name="connsiteY10" fmla="*/ 67979 h 127059"/>
                <a:gd name="connsiteX11" fmla="*/ 244454 w 315058"/>
                <a:gd name="connsiteY11" fmla="*/ 99744 h 127059"/>
                <a:gd name="connsiteX12" fmla="*/ 276214 w 315058"/>
                <a:gd name="connsiteY12" fmla="*/ 79415 h 12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058" h="127059">
                  <a:moveTo>
                    <a:pt x="22135" y="117532"/>
                  </a:moveTo>
                  <a:cubicBezTo>
                    <a:pt x="4349" y="113721"/>
                    <a:pt x="-733" y="98473"/>
                    <a:pt x="-733" y="55273"/>
                  </a:cubicBezTo>
                  <a:lnTo>
                    <a:pt x="-733" y="-633"/>
                  </a:lnTo>
                  <a:lnTo>
                    <a:pt x="149174" y="6991"/>
                  </a:lnTo>
                  <a:cubicBezTo>
                    <a:pt x="230480" y="12073"/>
                    <a:pt x="299081" y="15885"/>
                    <a:pt x="299081" y="17155"/>
                  </a:cubicBezTo>
                  <a:cubicBezTo>
                    <a:pt x="300351" y="17155"/>
                    <a:pt x="304163" y="42567"/>
                    <a:pt x="307974" y="73062"/>
                  </a:cubicBezTo>
                  <a:lnTo>
                    <a:pt x="314326" y="126427"/>
                  </a:lnTo>
                  <a:lnTo>
                    <a:pt x="179664" y="125156"/>
                  </a:lnTo>
                  <a:cubicBezTo>
                    <a:pt x="104710" y="123885"/>
                    <a:pt x="33568" y="121344"/>
                    <a:pt x="22135" y="117532"/>
                  </a:cubicBezTo>
                  <a:close/>
                  <a:moveTo>
                    <a:pt x="276214" y="79415"/>
                  </a:moveTo>
                  <a:cubicBezTo>
                    <a:pt x="271132" y="48920"/>
                    <a:pt x="151715" y="38755"/>
                    <a:pt x="151715" y="67979"/>
                  </a:cubicBezTo>
                  <a:cubicBezTo>
                    <a:pt x="151715" y="87038"/>
                    <a:pt x="179664" y="95932"/>
                    <a:pt x="244454" y="99744"/>
                  </a:cubicBezTo>
                  <a:cubicBezTo>
                    <a:pt x="272403" y="101015"/>
                    <a:pt x="280025" y="95932"/>
                    <a:pt x="276214" y="79415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A3EF8A17-6DFF-E6D3-C830-E14279ADAAB6}"/>
                </a:ext>
              </a:extLst>
            </p:cNvPr>
            <p:cNvSpPr/>
            <p:nvPr/>
          </p:nvSpPr>
          <p:spPr>
            <a:xfrm flipV="1">
              <a:off x="1255928" y="5456140"/>
              <a:ext cx="71697" cy="29472"/>
            </a:xfrm>
            <a:custGeom>
              <a:avLst/>
              <a:gdLst>
                <a:gd name="connsiteX0" fmla="*/ 8555 w 71697"/>
                <a:gd name="connsiteY0" fmla="*/ 20488 h 29472"/>
                <a:gd name="connsiteX1" fmla="*/ 31422 w 71697"/>
                <a:gd name="connsiteY1" fmla="*/ 1429 h 29472"/>
                <a:gd name="connsiteX2" fmla="*/ 70805 w 71697"/>
                <a:gd name="connsiteY2" fmla="*/ 17947 h 29472"/>
                <a:gd name="connsiteX3" fmla="*/ 8555 w 71697"/>
                <a:gd name="connsiteY3" fmla="*/ 20488 h 29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97" h="29472">
                  <a:moveTo>
                    <a:pt x="8555" y="20488"/>
                  </a:moveTo>
                  <a:cubicBezTo>
                    <a:pt x="-9230" y="3971"/>
                    <a:pt x="933" y="-4923"/>
                    <a:pt x="31422" y="1429"/>
                  </a:cubicBezTo>
                  <a:cubicBezTo>
                    <a:pt x="49208" y="3971"/>
                    <a:pt x="66993" y="11594"/>
                    <a:pt x="70805" y="17947"/>
                  </a:cubicBezTo>
                  <a:cubicBezTo>
                    <a:pt x="78427" y="30653"/>
                    <a:pt x="21259" y="33194"/>
                    <a:pt x="8555" y="20488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1F12AE3F-259B-D53B-09CC-E8B946CFDAD8}"/>
                </a:ext>
              </a:extLst>
            </p:cNvPr>
            <p:cNvSpPr/>
            <p:nvPr/>
          </p:nvSpPr>
          <p:spPr>
            <a:xfrm flipV="1">
              <a:off x="2005716" y="5684306"/>
              <a:ext cx="30253" cy="31262"/>
            </a:xfrm>
            <a:custGeom>
              <a:avLst/>
              <a:gdLst>
                <a:gd name="connsiteX0" fmla="*/ 5244 w 30253"/>
                <a:gd name="connsiteY0" fmla="*/ 16854 h 31262"/>
                <a:gd name="connsiteX1" fmla="*/ 21759 w 30253"/>
                <a:gd name="connsiteY1" fmla="*/ 13042 h 31262"/>
                <a:gd name="connsiteX2" fmla="*/ 25571 w 30253"/>
                <a:gd name="connsiteY2" fmla="*/ 30830 h 31262"/>
                <a:gd name="connsiteX3" fmla="*/ 5244 w 30253"/>
                <a:gd name="connsiteY3" fmla="*/ 16854 h 3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53" h="31262">
                  <a:moveTo>
                    <a:pt x="5244" y="16854"/>
                  </a:moveTo>
                  <a:cubicBezTo>
                    <a:pt x="-8730" y="-3476"/>
                    <a:pt x="3974" y="-7288"/>
                    <a:pt x="21759" y="13042"/>
                  </a:cubicBezTo>
                  <a:cubicBezTo>
                    <a:pt x="30652" y="23207"/>
                    <a:pt x="31923" y="30830"/>
                    <a:pt x="25571" y="30830"/>
                  </a:cubicBezTo>
                  <a:cubicBezTo>
                    <a:pt x="19219" y="30830"/>
                    <a:pt x="9055" y="24477"/>
                    <a:pt x="5244" y="16854"/>
                  </a:cubicBezTo>
                  <a:close/>
                </a:path>
              </a:pathLst>
            </a:custGeom>
            <a:solidFill>
              <a:schemeClr val="tx1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54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FE6BF-5F5F-5CB2-A10E-B9920AB62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DE649D0B-A108-92CF-31AD-CBC6B540F8F1}"/>
              </a:ext>
            </a:extLst>
          </p:cNvPr>
          <p:cNvSpPr/>
          <p:nvPr/>
        </p:nvSpPr>
        <p:spPr>
          <a:xfrm>
            <a:off x="1013024" y="42864"/>
            <a:ext cx="10164564" cy="46168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3" name="그림 272">
            <a:extLst>
              <a:ext uri="{FF2B5EF4-FFF2-40B4-BE49-F238E27FC236}">
                <a16:creationId xmlns:a16="http://schemas.microsoft.com/office/drawing/2014/main" id="{F9E87BBD-DF76-7BB9-310A-FC3747B4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" b="89869" l="4000" r="99625">
                        <a14:foregroundMark x1="16250" y1="12946" x2="11125" y2="18574"/>
                        <a14:foregroundMark x1="11125" y1="18574" x2="7125" y2="28518"/>
                        <a14:foregroundMark x1="7125" y1="28518" x2="4000" y2="67917"/>
                        <a14:foregroundMark x1="24750" y1="17824" x2="34875" y2="22326"/>
                        <a14:foregroundMark x1="34875" y1="22326" x2="39750" y2="27205"/>
                        <a14:foregroundMark x1="50750" y1="22139" x2="88375" y2="6567"/>
                        <a14:foregroundMark x1="88375" y1="6567" x2="95875" y2="7129"/>
                        <a14:foregroundMark x1="95875" y1="7129" x2="92750" y2="42402"/>
                        <a14:foregroundMark x1="92750" y1="42402" x2="92750" y2="43340"/>
                        <a14:foregroundMark x1="82375" y1="3377" x2="92375" y2="1689"/>
                        <a14:foregroundMark x1="92375" y1="1689" x2="96625" y2="5253"/>
                        <a14:foregroundMark x1="96625" y1="5253" x2="99000" y2="34146"/>
                        <a14:foregroundMark x1="99000" y1="34146" x2="98375" y2="39400"/>
                        <a14:foregroundMark x1="80875" y1="4878" x2="94125" y2="375"/>
                        <a14:foregroundMark x1="94125" y1="375" x2="99625" y2="1876"/>
                        <a14:foregroundMark x1="44000" y1="29644" x2="36000" y2="29456"/>
                        <a14:foregroundMark x1="36000" y1="29456" x2="18250" y2="16323"/>
                        <a14:foregroundMark x1="18250" y1="16323" x2="11375" y2="28518"/>
                        <a14:foregroundMark x1="11375" y1="28518" x2="9125" y2="60413"/>
                        <a14:foregroundMark x1="9125" y1="60413" x2="17000" y2="64728"/>
                        <a14:foregroundMark x1="17000" y1="64728" x2="34000" y2="54409"/>
                        <a14:foregroundMark x1="34000" y1="54409" x2="21375" y2="28330"/>
                        <a14:foregroundMark x1="21375" y1="28330" x2="25000" y2="49531"/>
                        <a14:backgroundMark x1="55750" y1="10131" x2="66750" y2="2439"/>
                        <a14:backgroundMark x1="66750" y1="2439" x2="71000" y2="2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24" y="42996"/>
            <a:ext cx="10164564" cy="6772141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D947EC6-CFC7-1AB9-2901-D97A3C760A31}"/>
              </a:ext>
            </a:extLst>
          </p:cNvPr>
          <p:cNvSpPr/>
          <p:nvPr/>
        </p:nvSpPr>
        <p:spPr>
          <a:xfrm flipV="1">
            <a:off x="8383332" y="1669542"/>
            <a:ext cx="46885" cy="25094"/>
          </a:xfrm>
          <a:custGeom>
            <a:avLst/>
            <a:gdLst>
              <a:gd name="connsiteX0" fmla="*/ 6849 w 46885"/>
              <a:gd name="connsiteY0" fmla="*/ 8795 h 25094"/>
              <a:gd name="connsiteX1" fmla="*/ 9390 w 46885"/>
              <a:gd name="connsiteY1" fmla="*/ -3911 h 25094"/>
              <a:gd name="connsiteX2" fmla="*/ 38609 w 46885"/>
              <a:gd name="connsiteY2" fmla="*/ 8795 h 25094"/>
              <a:gd name="connsiteX3" fmla="*/ 6849 w 46885"/>
              <a:gd name="connsiteY3" fmla="*/ 8795 h 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5" h="25094">
                <a:moveTo>
                  <a:pt x="6849" y="8795"/>
                </a:moveTo>
                <a:cubicBezTo>
                  <a:pt x="-9666" y="-1370"/>
                  <a:pt x="-9666" y="-3911"/>
                  <a:pt x="9390" y="-3911"/>
                </a:cubicBezTo>
                <a:cubicBezTo>
                  <a:pt x="20823" y="-3911"/>
                  <a:pt x="34797" y="2442"/>
                  <a:pt x="38609" y="8795"/>
                </a:cubicBezTo>
                <a:cubicBezTo>
                  <a:pt x="48772" y="25313"/>
                  <a:pt x="32257" y="25313"/>
                  <a:pt x="6849" y="879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B4D4E51-3DD8-2114-639B-4DD9301DAC02}"/>
              </a:ext>
            </a:extLst>
          </p:cNvPr>
          <p:cNvSpPr/>
          <p:nvPr/>
        </p:nvSpPr>
        <p:spPr>
          <a:xfrm flipV="1">
            <a:off x="3634422" y="2318498"/>
            <a:ext cx="55857" cy="22870"/>
          </a:xfrm>
          <a:custGeom>
            <a:avLst/>
            <a:gdLst>
              <a:gd name="connsiteX0" fmla="*/ 7835 w 55857"/>
              <a:gd name="connsiteY0" fmla="*/ 8085 h 22870"/>
              <a:gd name="connsiteX1" fmla="*/ 45947 w 55857"/>
              <a:gd name="connsiteY1" fmla="*/ -3350 h 22870"/>
              <a:gd name="connsiteX2" fmla="*/ 39595 w 55857"/>
              <a:gd name="connsiteY2" fmla="*/ 8085 h 22870"/>
              <a:gd name="connsiteX3" fmla="*/ 7835 w 55857"/>
              <a:gd name="connsiteY3" fmla="*/ 8085 h 2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7" h="22870">
                <a:moveTo>
                  <a:pt x="7835" y="8085"/>
                </a:moveTo>
                <a:cubicBezTo>
                  <a:pt x="17998" y="1732"/>
                  <a:pt x="35784" y="-3350"/>
                  <a:pt x="45947" y="-3350"/>
                </a:cubicBezTo>
                <a:cubicBezTo>
                  <a:pt x="58651" y="-3350"/>
                  <a:pt x="56110" y="462"/>
                  <a:pt x="39595" y="8085"/>
                </a:cubicBezTo>
                <a:cubicBezTo>
                  <a:pt x="5294" y="23333"/>
                  <a:pt x="-15032" y="23333"/>
                  <a:pt x="7835" y="808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9FA831C-DBCE-3830-DD73-3CD066C3D6A8}"/>
              </a:ext>
            </a:extLst>
          </p:cNvPr>
          <p:cNvSpPr/>
          <p:nvPr/>
        </p:nvSpPr>
        <p:spPr>
          <a:xfrm flipV="1">
            <a:off x="3456717" y="2342640"/>
            <a:ext cx="19920" cy="55849"/>
          </a:xfrm>
          <a:custGeom>
            <a:avLst/>
            <a:gdLst>
              <a:gd name="connsiteX0" fmla="*/ -1069 w 19920"/>
              <a:gd name="connsiteY0" fmla="*/ 27123 h 55849"/>
              <a:gd name="connsiteX1" fmla="*/ 17987 w 19920"/>
              <a:gd name="connsiteY1" fmla="*/ 20770 h 55849"/>
              <a:gd name="connsiteX2" fmla="*/ 7824 w 19920"/>
              <a:gd name="connsiteY2" fmla="*/ 52535 h 55849"/>
              <a:gd name="connsiteX3" fmla="*/ -1069 w 19920"/>
              <a:gd name="connsiteY3" fmla="*/ 27123 h 5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0" h="55849">
                <a:moveTo>
                  <a:pt x="-1069" y="27123"/>
                </a:moveTo>
                <a:cubicBezTo>
                  <a:pt x="5283" y="-10995"/>
                  <a:pt x="14176" y="-13536"/>
                  <a:pt x="17987" y="20770"/>
                </a:cubicBezTo>
                <a:cubicBezTo>
                  <a:pt x="19257" y="38558"/>
                  <a:pt x="14176" y="52535"/>
                  <a:pt x="7824" y="52535"/>
                </a:cubicBezTo>
                <a:cubicBezTo>
                  <a:pt x="1472" y="52535"/>
                  <a:pt x="-3610" y="41100"/>
                  <a:pt x="-1069" y="2712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01D1AA2-FC48-9F07-825D-13DE2411D63F}"/>
              </a:ext>
            </a:extLst>
          </p:cNvPr>
          <p:cNvSpPr/>
          <p:nvPr/>
        </p:nvSpPr>
        <p:spPr>
          <a:xfrm flipV="1">
            <a:off x="5003458" y="2596434"/>
            <a:ext cx="33025" cy="20194"/>
          </a:xfrm>
          <a:custGeom>
            <a:avLst/>
            <a:gdLst>
              <a:gd name="connsiteX0" fmla="*/ -2838 w 33025"/>
              <a:gd name="connsiteY0" fmla="*/ 11677 h 20194"/>
              <a:gd name="connsiteX1" fmla="*/ 17489 w 33025"/>
              <a:gd name="connsiteY1" fmla="*/ -1029 h 20194"/>
              <a:gd name="connsiteX2" fmla="*/ 28922 w 33025"/>
              <a:gd name="connsiteY2" fmla="*/ 4053 h 20194"/>
              <a:gd name="connsiteX3" fmla="*/ -2838 w 33025"/>
              <a:gd name="connsiteY3" fmla="*/ 11677 h 2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5" h="20194">
                <a:moveTo>
                  <a:pt x="-2838" y="11677"/>
                </a:moveTo>
                <a:cubicBezTo>
                  <a:pt x="-2838" y="9136"/>
                  <a:pt x="6055" y="2783"/>
                  <a:pt x="17489" y="-1029"/>
                </a:cubicBezTo>
                <a:cubicBezTo>
                  <a:pt x="27652" y="-4841"/>
                  <a:pt x="32733" y="-3570"/>
                  <a:pt x="28922" y="4053"/>
                </a:cubicBezTo>
                <a:cubicBezTo>
                  <a:pt x="21300" y="16759"/>
                  <a:pt x="-2838" y="21842"/>
                  <a:pt x="-2838" y="1167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17D0D88-04E3-23D7-8827-7911E9D7672C}"/>
              </a:ext>
            </a:extLst>
          </p:cNvPr>
          <p:cNvSpPr/>
          <p:nvPr/>
        </p:nvSpPr>
        <p:spPr>
          <a:xfrm flipV="1">
            <a:off x="4848610" y="2637418"/>
            <a:ext cx="47010" cy="8258"/>
          </a:xfrm>
          <a:custGeom>
            <a:avLst/>
            <a:gdLst>
              <a:gd name="connsiteX0" fmla="*/ 3478 w 47010"/>
              <a:gd name="connsiteY0" fmla="*/ -1174 h 8258"/>
              <a:gd name="connsiteX1" fmla="*/ 41590 w 47010"/>
              <a:gd name="connsiteY1" fmla="*/ -1174 h 8258"/>
              <a:gd name="connsiteX2" fmla="*/ 18723 w 47010"/>
              <a:gd name="connsiteY2" fmla="*/ 5179 h 8258"/>
              <a:gd name="connsiteX3" fmla="*/ 3478 w 47010"/>
              <a:gd name="connsiteY3" fmla="*/ -1174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10" h="8258">
                <a:moveTo>
                  <a:pt x="3478" y="-1174"/>
                </a:moveTo>
                <a:cubicBezTo>
                  <a:pt x="14911" y="-3716"/>
                  <a:pt x="32697" y="-3716"/>
                  <a:pt x="41590" y="-1174"/>
                </a:cubicBezTo>
                <a:cubicBezTo>
                  <a:pt x="49212" y="2637"/>
                  <a:pt x="40319" y="5179"/>
                  <a:pt x="18723" y="5179"/>
                </a:cubicBezTo>
                <a:cubicBezTo>
                  <a:pt x="-1604" y="5179"/>
                  <a:pt x="-9226" y="2637"/>
                  <a:pt x="3478" y="-117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32CEF3D-E2AD-2245-CFBF-0B66AAB29F47}"/>
              </a:ext>
            </a:extLst>
          </p:cNvPr>
          <p:cNvSpPr/>
          <p:nvPr/>
        </p:nvSpPr>
        <p:spPr>
          <a:xfrm flipV="1">
            <a:off x="5084243" y="2634877"/>
            <a:ext cx="20846" cy="25411"/>
          </a:xfrm>
          <a:custGeom>
            <a:avLst/>
            <a:gdLst>
              <a:gd name="connsiteX0" fmla="*/ -1100 w 20846"/>
              <a:gd name="connsiteY0" fmla="*/ 9631 h 25411"/>
              <a:gd name="connsiteX1" fmla="*/ 3982 w 20846"/>
              <a:gd name="connsiteY1" fmla="*/ -3075 h 25411"/>
              <a:gd name="connsiteX2" fmla="*/ 17956 w 20846"/>
              <a:gd name="connsiteY2" fmla="*/ 9631 h 25411"/>
              <a:gd name="connsiteX3" fmla="*/ 12874 w 20846"/>
              <a:gd name="connsiteY3" fmla="*/ 22337 h 25411"/>
              <a:gd name="connsiteX4" fmla="*/ -1100 w 20846"/>
              <a:gd name="connsiteY4" fmla="*/ 9631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-1100" y="9631"/>
                </a:moveTo>
                <a:cubicBezTo>
                  <a:pt x="-4911" y="3278"/>
                  <a:pt x="-2370" y="-3075"/>
                  <a:pt x="3982" y="-3075"/>
                </a:cubicBezTo>
                <a:cubicBezTo>
                  <a:pt x="11604" y="-3075"/>
                  <a:pt x="17956" y="3278"/>
                  <a:pt x="17956" y="9631"/>
                </a:cubicBezTo>
                <a:cubicBezTo>
                  <a:pt x="17956" y="17255"/>
                  <a:pt x="15415" y="22337"/>
                  <a:pt x="12874" y="22337"/>
                </a:cubicBezTo>
                <a:cubicBezTo>
                  <a:pt x="9063" y="22337"/>
                  <a:pt x="2711" y="17255"/>
                  <a:pt x="-1100" y="963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1DF32EC-7B54-D938-0999-D3D6793F8429}"/>
              </a:ext>
            </a:extLst>
          </p:cNvPr>
          <p:cNvSpPr/>
          <p:nvPr/>
        </p:nvSpPr>
        <p:spPr>
          <a:xfrm flipV="1">
            <a:off x="4720199" y="2649489"/>
            <a:ext cx="67011" cy="36211"/>
          </a:xfrm>
          <a:custGeom>
            <a:avLst/>
            <a:gdLst>
              <a:gd name="connsiteX0" fmla="*/ 20179 w 67011"/>
              <a:gd name="connsiteY0" fmla="*/ 16001 h 36211"/>
              <a:gd name="connsiteX1" fmla="*/ 2393 w 67011"/>
              <a:gd name="connsiteY1" fmla="*/ -3058 h 36211"/>
              <a:gd name="connsiteX2" fmla="*/ 46857 w 67011"/>
              <a:gd name="connsiteY2" fmla="*/ 16001 h 36211"/>
              <a:gd name="connsiteX3" fmla="*/ 20179 w 67011"/>
              <a:gd name="connsiteY3" fmla="*/ 16001 h 3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11" h="36211">
                <a:moveTo>
                  <a:pt x="20179" y="16001"/>
                </a:moveTo>
                <a:cubicBezTo>
                  <a:pt x="-148" y="5836"/>
                  <a:pt x="-9040" y="-1787"/>
                  <a:pt x="2393" y="-3058"/>
                </a:cubicBezTo>
                <a:cubicBezTo>
                  <a:pt x="12556" y="-3058"/>
                  <a:pt x="32883" y="5836"/>
                  <a:pt x="46857" y="16001"/>
                </a:cubicBezTo>
                <a:cubicBezTo>
                  <a:pt x="76076" y="38872"/>
                  <a:pt x="69724" y="38872"/>
                  <a:pt x="20179" y="1600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BDB239D-FDDB-A3CF-CAB9-DC301EA3D129}"/>
              </a:ext>
            </a:extLst>
          </p:cNvPr>
          <p:cNvSpPr/>
          <p:nvPr/>
        </p:nvSpPr>
        <p:spPr>
          <a:xfrm flipV="1">
            <a:off x="4852365" y="2649409"/>
            <a:ext cx="169564" cy="55464"/>
          </a:xfrm>
          <a:custGeom>
            <a:avLst/>
            <a:gdLst>
              <a:gd name="connsiteX0" fmla="*/ 64467 w 169564"/>
              <a:gd name="connsiteY0" fmla="*/ 38995 h 55464"/>
              <a:gd name="connsiteX1" fmla="*/ 53034 w 169564"/>
              <a:gd name="connsiteY1" fmla="*/ 16124 h 55464"/>
              <a:gd name="connsiteX2" fmla="*/ 33978 w 169564"/>
              <a:gd name="connsiteY2" fmla="*/ 28830 h 55464"/>
              <a:gd name="connsiteX3" fmla="*/ 20003 w 169564"/>
              <a:gd name="connsiteY3" fmla="*/ 41536 h 55464"/>
              <a:gd name="connsiteX4" fmla="*/ 20003 w 169564"/>
              <a:gd name="connsiteY4" fmla="*/ 23748 h 55464"/>
              <a:gd name="connsiteX5" fmla="*/ 6029 w 169564"/>
              <a:gd name="connsiteY5" fmla="*/ -394 h 55464"/>
              <a:gd name="connsiteX6" fmla="*/ 21274 w 169564"/>
              <a:gd name="connsiteY6" fmla="*/ -1664 h 55464"/>
              <a:gd name="connsiteX7" fmla="*/ 122905 w 169564"/>
              <a:gd name="connsiteY7" fmla="*/ 21206 h 55464"/>
              <a:gd name="connsiteX8" fmla="*/ 130528 w 169564"/>
              <a:gd name="connsiteY8" fmla="*/ 32642 h 55464"/>
              <a:gd name="connsiteX9" fmla="*/ 69549 w 169564"/>
              <a:gd name="connsiteY9" fmla="*/ 42807 h 55464"/>
              <a:gd name="connsiteX10" fmla="*/ 64467 w 169564"/>
              <a:gd name="connsiteY10" fmla="*/ 38995 h 5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9564" h="55464">
                <a:moveTo>
                  <a:pt x="64467" y="38995"/>
                </a:moveTo>
                <a:cubicBezTo>
                  <a:pt x="68278" y="23748"/>
                  <a:pt x="64467" y="16124"/>
                  <a:pt x="53034" y="16124"/>
                </a:cubicBezTo>
                <a:cubicBezTo>
                  <a:pt x="42870" y="16124"/>
                  <a:pt x="33978" y="22477"/>
                  <a:pt x="33978" y="28830"/>
                </a:cubicBezTo>
                <a:cubicBezTo>
                  <a:pt x="33978" y="36454"/>
                  <a:pt x="27626" y="41536"/>
                  <a:pt x="20003" y="41536"/>
                </a:cubicBezTo>
                <a:cubicBezTo>
                  <a:pt x="9840" y="41536"/>
                  <a:pt x="9840" y="36454"/>
                  <a:pt x="20003" y="23748"/>
                </a:cubicBezTo>
                <a:cubicBezTo>
                  <a:pt x="32707" y="8501"/>
                  <a:pt x="30166" y="4689"/>
                  <a:pt x="6029" y="-394"/>
                </a:cubicBezTo>
                <a:cubicBezTo>
                  <a:pt x="-10486" y="-2935"/>
                  <a:pt x="-2864" y="-4205"/>
                  <a:pt x="21274" y="-1664"/>
                </a:cubicBezTo>
                <a:cubicBezTo>
                  <a:pt x="45411" y="877"/>
                  <a:pt x="91145" y="11042"/>
                  <a:pt x="122905" y="21206"/>
                </a:cubicBezTo>
                <a:cubicBezTo>
                  <a:pt x="180073" y="40265"/>
                  <a:pt x="180073" y="40265"/>
                  <a:pt x="130528" y="32642"/>
                </a:cubicBezTo>
                <a:cubicBezTo>
                  <a:pt x="97497" y="27559"/>
                  <a:pt x="78441" y="31371"/>
                  <a:pt x="69549" y="42807"/>
                </a:cubicBezTo>
                <a:cubicBezTo>
                  <a:pt x="59386" y="56783"/>
                  <a:pt x="58115" y="55513"/>
                  <a:pt x="64467" y="3899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03E7B08B-8DA6-27B7-0C27-4218FDDE4CB3}"/>
              </a:ext>
            </a:extLst>
          </p:cNvPr>
          <p:cNvSpPr/>
          <p:nvPr/>
        </p:nvSpPr>
        <p:spPr>
          <a:xfrm flipV="1">
            <a:off x="4616521" y="2748841"/>
            <a:ext cx="56633" cy="17472"/>
          </a:xfrm>
          <a:custGeom>
            <a:avLst/>
            <a:gdLst>
              <a:gd name="connsiteX0" fmla="*/ -1836 w 56633"/>
              <a:gd name="connsiteY0" fmla="*/ 2667 h 17472"/>
              <a:gd name="connsiteX1" fmla="*/ 22301 w 56633"/>
              <a:gd name="connsiteY1" fmla="*/ -1144 h 17472"/>
              <a:gd name="connsiteX2" fmla="*/ 54061 w 56633"/>
              <a:gd name="connsiteY2" fmla="*/ 9020 h 17472"/>
              <a:gd name="connsiteX3" fmla="*/ -1836 w 56633"/>
              <a:gd name="connsiteY3" fmla="*/ 2667 h 1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33" h="17472">
                <a:moveTo>
                  <a:pt x="-1836" y="2667"/>
                </a:moveTo>
                <a:cubicBezTo>
                  <a:pt x="-5647" y="-2415"/>
                  <a:pt x="5786" y="-4956"/>
                  <a:pt x="22301" y="-1144"/>
                </a:cubicBezTo>
                <a:cubicBezTo>
                  <a:pt x="40087" y="1397"/>
                  <a:pt x="54061" y="6479"/>
                  <a:pt x="54061" y="9020"/>
                </a:cubicBezTo>
                <a:cubicBezTo>
                  <a:pt x="54061" y="19185"/>
                  <a:pt x="4516" y="14103"/>
                  <a:pt x="-1836" y="266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258AB6B-92FD-023C-1410-7D57075A51A6}"/>
              </a:ext>
            </a:extLst>
          </p:cNvPr>
          <p:cNvSpPr/>
          <p:nvPr/>
        </p:nvSpPr>
        <p:spPr>
          <a:xfrm flipV="1">
            <a:off x="10103024" y="2623441"/>
            <a:ext cx="70948" cy="23034"/>
          </a:xfrm>
          <a:custGeom>
            <a:avLst/>
            <a:gdLst>
              <a:gd name="connsiteX0" fmla="*/ 7317 w 70948"/>
              <a:gd name="connsiteY0" fmla="*/ 8513 h 23034"/>
              <a:gd name="connsiteX1" fmla="*/ 23832 w 70948"/>
              <a:gd name="connsiteY1" fmla="*/ -2922 h 23034"/>
              <a:gd name="connsiteX2" fmla="*/ 64485 w 70948"/>
              <a:gd name="connsiteY2" fmla="*/ 8513 h 23034"/>
              <a:gd name="connsiteX3" fmla="*/ 7317 w 70948"/>
              <a:gd name="connsiteY3" fmla="*/ 8513 h 2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48" h="23034">
                <a:moveTo>
                  <a:pt x="7317" y="8513"/>
                </a:moveTo>
                <a:cubicBezTo>
                  <a:pt x="-14280" y="-381"/>
                  <a:pt x="-11739" y="-2922"/>
                  <a:pt x="23832" y="-2922"/>
                </a:cubicBezTo>
                <a:cubicBezTo>
                  <a:pt x="45429" y="-4193"/>
                  <a:pt x="64485" y="2160"/>
                  <a:pt x="64485" y="8513"/>
                </a:cubicBezTo>
                <a:cubicBezTo>
                  <a:pt x="64485" y="23760"/>
                  <a:pt x="42888" y="23760"/>
                  <a:pt x="7317" y="851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A00988E-7594-47AA-6064-1BDBD2A2E4C7}"/>
              </a:ext>
            </a:extLst>
          </p:cNvPr>
          <p:cNvSpPr/>
          <p:nvPr/>
        </p:nvSpPr>
        <p:spPr>
          <a:xfrm flipV="1">
            <a:off x="6337374" y="3829237"/>
            <a:ext cx="18305" cy="50823"/>
          </a:xfrm>
          <a:custGeom>
            <a:avLst/>
            <a:gdLst>
              <a:gd name="connsiteX0" fmla="*/ -3777 w 18305"/>
              <a:gd name="connsiteY0" fmla="*/ 23382 h 50823"/>
              <a:gd name="connsiteX1" fmla="*/ 7656 w 18305"/>
              <a:gd name="connsiteY1" fmla="*/ -2030 h 50823"/>
              <a:gd name="connsiteX2" fmla="*/ 12738 w 18305"/>
              <a:gd name="connsiteY2" fmla="*/ 23382 h 50823"/>
              <a:gd name="connsiteX3" fmla="*/ 1304 w 18305"/>
              <a:gd name="connsiteY3" fmla="*/ 48794 h 50823"/>
              <a:gd name="connsiteX4" fmla="*/ -3777 w 18305"/>
              <a:gd name="connsiteY4" fmla="*/ 23382 h 5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05" h="50823">
                <a:moveTo>
                  <a:pt x="-3777" y="23382"/>
                </a:moveTo>
                <a:cubicBezTo>
                  <a:pt x="-3777" y="9405"/>
                  <a:pt x="1304" y="-2030"/>
                  <a:pt x="7656" y="-2030"/>
                </a:cubicBezTo>
                <a:cubicBezTo>
                  <a:pt x="14008" y="-2030"/>
                  <a:pt x="16549" y="9405"/>
                  <a:pt x="12738" y="23382"/>
                </a:cubicBezTo>
                <a:cubicBezTo>
                  <a:pt x="8926" y="37358"/>
                  <a:pt x="3845" y="48794"/>
                  <a:pt x="1304" y="48794"/>
                </a:cubicBezTo>
                <a:cubicBezTo>
                  <a:pt x="-1237" y="48794"/>
                  <a:pt x="-3777" y="37358"/>
                  <a:pt x="-3777" y="2338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859CA71-93C5-722D-09EA-A828240660CD}"/>
              </a:ext>
            </a:extLst>
          </p:cNvPr>
          <p:cNvSpPr/>
          <p:nvPr/>
        </p:nvSpPr>
        <p:spPr>
          <a:xfrm flipV="1">
            <a:off x="6686001" y="3855121"/>
            <a:ext cx="69374" cy="36233"/>
          </a:xfrm>
          <a:custGeom>
            <a:avLst/>
            <a:gdLst>
              <a:gd name="connsiteX0" fmla="*/ -3310 w 69374"/>
              <a:gd name="connsiteY0" fmla="*/ 21986 h 36233"/>
              <a:gd name="connsiteX1" fmla="*/ 22098 w 69374"/>
              <a:gd name="connsiteY1" fmla="*/ 1656 h 36233"/>
              <a:gd name="connsiteX2" fmla="*/ 60210 w 69374"/>
              <a:gd name="connsiteY2" fmla="*/ 20715 h 36233"/>
              <a:gd name="connsiteX3" fmla="*/ -3310 w 69374"/>
              <a:gd name="connsiteY3" fmla="*/ 21986 h 3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74" h="36233">
                <a:moveTo>
                  <a:pt x="-3310" y="21986"/>
                </a:moveTo>
                <a:cubicBezTo>
                  <a:pt x="-7121" y="15633"/>
                  <a:pt x="4313" y="6738"/>
                  <a:pt x="22098" y="1656"/>
                </a:cubicBezTo>
                <a:cubicBezTo>
                  <a:pt x="58940" y="-7238"/>
                  <a:pt x="74185" y="385"/>
                  <a:pt x="60210" y="20715"/>
                </a:cubicBezTo>
                <a:cubicBezTo>
                  <a:pt x="50047" y="38503"/>
                  <a:pt x="6854" y="38503"/>
                  <a:pt x="-3310" y="2198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BD8892D-E85B-7FE9-FA6A-6FBF3ED5BA19}"/>
              </a:ext>
            </a:extLst>
          </p:cNvPr>
          <p:cNvSpPr/>
          <p:nvPr/>
        </p:nvSpPr>
        <p:spPr>
          <a:xfrm flipV="1">
            <a:off x="6862798" y="3854649"/>
            <a:ext cx="20846" cy="25411"/>
          </a:xfrm>
          <a:custGeom>
            <a:avLst/>
            <a:gdLst>
              <a:gd name="connsiteX0" fmla="*/ -2360 w 20846"/>
              <a:gd name="connsiteY0" fmla="*/ 10687 h 25411"/>
              <a:gd name="connsiteX1" fmla="*/ 2722 w 20846"/>
              <a:gd name="connsiteY1" fmla="*/ -2019 h 25411"/>
              <a:gd name="connsiteX2" fmla="*/ 16696 w 20846"/>
              <a:gd name="connsiteY2" fmla="*/ 10687 h 25411"/>
              <a:gd name="connsiteX3" fmla="*/ 11614 w 20846"/>
              <a:gd name="connsiteY3" fmla="*/ 23393 h 25411"/>
              <a:gd name="connsiteX4" fmla="*/ -2360 w 20846"/>
              <a:gd name="connsiteY4" fmla="*/ 10687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-2360" y="10687"/>
                </a:moveTo>
                <a:cubicBezTo>
                  <a:pt x="-6171" y="4334"/>
                  <a:pt x="-3630" y="-2019"/>
                  <a:pt x="2722" y="-2019"/>
                </a:cubicBezTo>
                <a:cubicBezTo>
                  <a:pt x="10344" y="-2019"/>
                  <a:pt x="16696" y="4334"/>
                  <a:pt x="16696" y="10687"/>
                </a:cubicBezTo>
                <a:cubicBezTo>
                  <a:pt x="16696" y="18311"/>
                  <a:pt x="14155" y="23393"/>
                  <a:pt x="11614" y="23393"/>
                </a:cubicBezTo>
                <a:cubicBezTo>
                  <a:pt x="7803" y="23393"/>
                  <a:pt x="1451" y="18311"/>
                  <a:pt x="-2360" y="1068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B673104-479C-EBD5-FEF4-8CF042B093F4}"/>
              </a:ext>
            </a:extLst>
          </p:cNvPr>
          <p:cNvSpPr/>
          <p:nvPr/>
        </p:nvSpPr>
        <p:spPr>
          <a:xfrm flipV="1">
            <a:off x="6875358" y="3859213"/>
            <a:ext cx="39834" cy="68415"/>
          </a:xfrm>
          <a:custGeom>
            <a:avLst/>
            <a:gdLst>
              <a:gd name="connsiteX0" fmla="*/ 16825 w 39834"/>
              <a:gd name="connsiteY0" fmla="*/ 53195 h 68415"/>
              <a:gd name="connsiteX1" fmla="*/ 2851 w 39834"/>
              <a:gd name="connsiteY1" fmla="*/ 32866 h 68415"/>
              <a:gd name="connsiteX2" fmla="*/ 4121 w 39834"/>
              <a:gd name="connsiteY2" fmla="*/ 13807 h 68415"/>
              <a:gd name="connsiteX3" fmla="*/ 25718 w 39834"/>
              <a:gd name="connsiteY3" fmla="*/ -1440 h 68415"/>
              <a:gd name="connsiteX4" fmla="*/ 28259 w 39834"/>
              <a:gd name="connsiteY4" fmla="*/ 64631 h 68415"/>
              <a:gd name="connsiteX5" fmla="*/ 16825 w 39834"/>
              <a:gd name="connsiteY5" fmla="*/ 53195 h 6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4" h="68415">
                <a:moveTo>
                  <a:pt x="16825" y="53195"/>
                </a:moveTo>
                <a:cubicBezTo>
                  <a:pt x="16825" y="41760"/>
                  <a:pt x="10473" y="32866"/>
                  <a:pt x="2851" y="32866"/>
                </a:cubicBezTo>
                <a:cubicBezTo>
                  <a:pt x="-7313" y="32866"/>
                  <a:pt x="-6042" y="26513"/>
                  <a:pt x="4121" y="13807"/>
                </a:cubicBezTo>
                <a:cubicBezTo>
                  <a:pt x="13014" y="2372"/>
                  <a:pt x="23177" y="-3981"/>
                  <a:pt x="25718" y="-1440"/>
                </a:cubicBezTo>
                <a:cubicBezTo>
                  <a:pt x="37151" y="11266"/>
                  <a:pt x="39692" y="58278"/>
                  <a:pt x="28259" y="64631"/>
                </a:cubicBezTo>
                <a:cubicBezTo>
                  <a:pt x="21907" y="69713"/>
                  <a:pt x="16825" y="63360"/>
                  <a:pt x="16825" y="5319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276BAFC-419B-5CFE-A675-B4A3ADAB9CBC}"/>
              </a:ext>
            </a:extLst>
          </p:cNvPr>
          <p:cNvSpPr/>
          <p:nvPr/>
        </p:nvSpPr>
        <p:spPr>
          <a:xfrm flipV="1">
            <a:off x="6150385" y="3893635"/>
            <a:ext cx="21837" cy="57520"/>
          </a:xfrm>
          <a:custGeom>
            <a:avLst/>
            <a:gdLst>
              <a:gd name="connsiteX0" fmla="*/ -3406 w 21837"/>
              <a:gd name="connsiteY0" fmla="*/ 31006 h 57520"/>
              <a:gd name="connsiteX1" fmla="*/ 6758 w 21837"/>
              <a:gd name="connsiteY1" fmla="*/ -759 h 57520"/>
              <a:gd name="connsiteX2" fmla="*/ 18191 w 21837"/>
              <a:gd name="connsiteY2" fmla="*/ 23383 h 57520"/>
              <a:gd name="connsiteX3" fmla="*/ -3406 w 21837"/>
              <a:gd name="connsiteY3" fmla="*/ 31006 h 5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37" h="57520">
                <a:moveTo>
                  <a:pt x="-3406" y="31006"/>
                </a:moveTo>
                <a:cubicBezTo>
                  <a:pt x="-4676" y="17030"/>
                  <a:pt x="-865" y="3053"/>
                  <a:pt x="6758" y="-759"/>
                </a:cubicBezTo>
                <a:cubicBezTo>
                  <a:pt x="13110" y="-5841"/>
                  <a:pt x="18191" y="5594"/>
                  <a:pt x="18191" y="23383"/>
                </a:cubicBezTo>
                <a:cubicBezTo>
                  <a:pt x="18191" y="61501"/>
                  <a:pt x="-865" y="67854"/>
                  <a:pt x="-3406" y="3100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8A0388B-AECC-8209-2D04-2CEF0DAEE30E}"/>
              </a:ext>
            </a:extLst>
          </p:cNvPr>
          <p:cNvSpPr/>
          <p:nvPr/>
        </p:nvSpPr>
        <p:spPr>
          <a:xfrm flipV="1">
            <a:off x="4406371" y="4299621"/>
            <a:ext cx="20806" cy="32766"/>
          </a:xfrm>
          <a:custGeom>
            <a:avLst/>
            <a:gdLst>
              <a:gd name="connsiteX0" fmla="*/ -2410 w 20806"/>
              <a:gd name="connsiteY0" fmla="*/ 11070 h 32766"/>
              <a:gd name="connsiteX1" fmla="*/ 10294 w 20806"/>
              <a:gd name="connsiteY1" fmla="*/ -365 h 32766"/>
              <a:gd name="connsiteX2" fmla="*/ 16646 w 20806"/>
              <a:gd name="connsiteY2" fmla="*/ 19965 h 32766"/>
              <a:gd name="connsiteX3" fmla="*/ -2410 w 20806"/>
              <a:gd name="connsiteY3" fmla="*/ 11070 h 3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06" h="32766">
                <a:moveTo>
                  <a:pt x="-2410" y="11070"/>
                </a:moveTo>
                <a:cubicBezTo>
                  <a:pt x="-2410" y="906"/>
                  <a:pt x="3942" y="-4177"/>
                  <a:pt x="10294" y="-365"/>
                </a:cubicBezTo>
                <a:cubicBezTo>
                  <a:pt x="17916" y="4717"/>
                  <a:pt x="20457" y="13612"/>
                  <a:pt x="16646" y="19965"/>
                </a:cubicBezTo>
                <a:cubicBezTo>
                  <a:pt x="5212" y="37753"/>
                  <a:pt x="-2410" y="33941"/>
                  <a:pt x="-2410" y="1107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7B294E0-53D8-74D6-0FCD-07D99F360901}"/>
              </a:ext>
            </a:extLst>
          </p:cNvPr>
          <p:cNvSpPr/>
          <p:nvPr/>
        </p:nvSpPr>
        <p:spPr>
          <a:xfrm flipV="1">
            <a:off x="3747181" y="4329851"/>
            <a:ext cx="276656" cy="145042"/>
          </a:xfrm>
          <a:custGeom>
            <a:avLst/>
            <a:gdLst>
              <a:gd name="connsiteX0" fmla="*/ 1632 w 276656"/>
              <a:gd name="connsiteY0" fmla="*/ 133322 h 145042"/>
              <a:gd name="connsiteX1" fmla="*/ 2902 w 276656"/>
              <a:gd name="connsiteY1" fmla="*/ 125698 h 145042"/>
              <a:gd name="connsiteX2" fmla="*/ 32121 w 276656"/>
              <a:gd name="connsiteY2" fmla="*/ 109181 h 145042"/>
              <a:gd name="connsiteX3" fmla="*/ 89289 w 276656"/>
              <a:gd name="connsiteY3" fmla="*/ 91392 h 145042"/>
              <a:gd name="connsiteX4" fmla="*/ 129942 w 276656"/>
              <a:gd name="connsiteY4" fmla="*/ 99016 h 145042"/>
              <a:gd name="connsiteX5" fmla="*/ 95641 w 276656"/>
              <a:gd name="connsiteY5" fmla="*/ 78686 h 145042"/>
              <a:gd name="connsiteX6" fmla="*/ 60070 w 276656"/>
              <a:gd name="connsiteY6" fmla="*/ 52004 h 145042"/>
              <a:gd name="connsiteX7" fmla="*/ 72774 w 276656"/>
              <a:gd name="connsiteY7" fmla="*/ 53274 h 145042"/>
              <a:gd name="connsiteX8" fmla="*/ 105804 w 276656"/>
              <a:gd name="connsiteY8" fmla="*/ 41839 h 145042"/>
              <a:gd name="connsiteX9" fmla="*/ 143916 w 276656"/>
              <a:gd name="connsiteY9" fmla="*/ 21509 h 145042"/>
              <a:gd name="connsiteX10" fmla="*/ 155350 w 276656"/>
              <a:gd name="connsiteY10" fmla="*/ 10074 h 145042"/>
              <a:gd name="connsiteX11" fmla="*/ 199814 w 276656"/>
              <a:gd name="connsiteY11" fmla="*/ -1361 h 145042"/>
              <a:gd name="connsiteX12" fmla="*/ 229033 w 276656"/>
              <a:gd name="connsiteY12" fmla="*/ 29133 h 145042"/>
              <a:gd name="connsiteX13" fmla="*/ 229033 w 276656"/>
              <a:gd name="connsiteY13" fmla="*/ 41839 h 145042"/>
              <a:gd name="connsiteX14" fmla="*/ 264604 w 276656"/>
              <a:gd name="connsiteY14" fmla="*/ 20239 h 145042"/>
              <a:gd name="connsiteX15" fmla="*/ 273497 w 276656"/>
              <a:gd name="connsiteY15" fmla="*/ 27862 h 145042"/>
              <a:gd name="connsiteX16" fmla="*/ 241737 w 276656"/>
              <a:gd name="connsiteY16" fmla="*/ 57086 h 145042"/>
              <a:gd name="connsiteX17" fmla="*/ 180758 w 276656"/>
              <a:gd name="connsiteY17" fmla="*/ 121887 h 145042"/>
              <a:gd name="connsiteX18" fmla="*/ 114697 w 276656"/>
              <a:gd name="connsiteY18" fmla="*/ 143487 h 145042"/>
              <a:gd name="connsiteX19" fmla="*/ 47366 w 276656"/>
              <a:gd name="connsiteY19" fmla="*/ 132051 h 145042"/>
              <a:gd name="connsiteX20" fmla="*/ 29580 w 276656"/>
              <a:gd name="connsiteY20" fmla="*/ 134593 h 145042"/>
              <a:gd name="connsiteX21" fmla="*/ 1632 w 276656"/>
              <a:gd name="connsiteY21" fmla="*/ 133322 h 14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656" h="145042">
                <a:moveTo>
                  <a:pt x="1632" y="133322"/>
                </a:moveTo>
                <a:cubicBezTo>
                  <a:pt x="-3450" y="124428"/>
                  <a:pt x="-3450" y="120616"/>
                  <a:pt x="2902" y="125698"/>
                </a:cubicBezTo>
                <a:cubicBezTo>
                  <a:pt x="9254" y="132051"/>
                  <a:pt x="21958" y="124428"/>
                  <a:pt x="32121" y="109181"/>
                </a:cubicBezTo>
                <a:cubicBezTo>
                  <a:pt x="46096" y="88851"/>
                  <a:pt x="58800" y="85039"/>
                  <a:pt x="89289" y="91392"/>
                </a:cubicBezTo>
                <a:lnTo>
                  <a:pt x="129942" y="99016"/>
                </a:lnTo>
                <a:lnTo>
                  <a:pt x="95641" y="78686"/>
                </a:lnTo>
                <a:cubicBezTo>
                  <a:pt x="75315" y="67251"/>
                  <a:pt x="60070" y="55816"/>
                  <a:pt x="60070" y="52004"/>
                </a:cubicBezTo>
                <a:cubicBezTo>
                  <a:pt x="60070" y="48192"/>
                  <a:pt x="66422" y="49463"/>
                  <a:pt x="72774" y="53274"/>
                </a:cubicBezTo>
                <a:cubicBezTo>
                  <a:pt x="80396" y="57086"/>
                  <a:pt x="94371" y="52004"/>
                  <a:pt x="105804" y="41839"/>
                </a:cubicBezTo>
                <a:cubicBezTo>
                  <a:pt x="115967" y="30404"/>
                  <a:pt x="133753" y="21509"/>
                  <a:pt x="143916" y="21509"/>
                </a:cubicBezTo>
                <a:cubicBezTo>
                  <a:pt x="154079" y="21509"/>
                  <a:pt x="160431" y="16427"/>
                  <a:pt x="155350" y="10074"/>
                </a:cubicBezTo>
                <a:cubicBezTo>
                  <a:pt x="151538" y="2451"/>
                  <a:pt x="170594" y="-2632"/>
                  <a:pt x="199814" y="-1361"/>
                </a:cubicBezTo>
                <a:cubicBezTo>
                  <a:pt x="255711" y="-1361"/>
                  <a:pt x="260793" y="4992"/>
                  <a:pt x="229033" y="29133"/>
                </a:cubicBezTo>
                <a:cubicBezTo>
                  <a:pt x="207436" y="44380"/>
                  <a:pt x="207436" y="45651"/>
                  <a:pt x="229033" y="41839"/>
                </a:cubicBezTo>
                <a:cubicBezTo>
                  <a:pt x="241737" y="40568"/>
                  <a:pt x="258252" y="30404"/>
                  <a:pt x="264604" y="20239"/>
                </a:cubicBezTo>
                <a:cubicBezTo>
                  <a:pt x="274767" y="6262"/>
                  <a:pt x="276037" y="7533"/>
                  <a:pt x="273497" y="27862"/>
                </a:cubicBezTo>
                <a:cubicBezTo>
                  <a:pt x="270956" y="43110"/>
                  <a:pt x="258252" y="54545"/>
                  <a:pt x="241737" y="57086"/>
                </a:cubicBezTo>
                <a:cubicBezTo>
                  <a:pt x="209977" y="62169"/>
                  <a:pt x="180758" y="92663"/>
                  <a:pt x="180758" y="121887"/>
                </a:cubicBezTo>
                <a:cubicBezTo>
                  <a:pt x="180758" y="138404"/>
                  <a:pt x="166783" y="142216"/>
                  <a:pt x="114697" y="143487"/>
                </a:cubicBezTo>
                <a:cubicBezTo>
                  <a:pt x="77855" y="143487"/>
                  <a:pt x="47366" y="138404"/>
                  <a:pt x="47366" y="132051"/>
                </a:cubicBezTo>
                <a:cubicBezTo>
                  <a:pt x="47366" y="125698"/>
                  <a:pt x="39744" y="126969"/>
                  <a:pt x="29580" y="134593"/>
                </a:cubicBezTo>
                <a:cubicBezTo>
                  <a:pt x="15606" y="146028"/>
                  <a:pt x="9254" y="146028"/>
                  <a:pt x="1632" y="13332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261D8AF0-9DB6-AAF8-277D-69B07B85FCD5}"/>
              </a:ext>
            </a:extLst>
          </p:cNvPr>
          <p:cNvSpPr/>
          <p:nvPr/>
        </p:nvSpPr>
        <p:spPr>
          <a:xfrm flipV="1">
            <a:off x="4050660" y="4368719"/>
            <a:ext cx="31754" cy="27128"/>
          </a:xfrm>
          <a:custGeom>
            <a:avLst/>
            <a:gdLst>
              <a:gd name="connsiteX0" fmla="*/ -2162 w 31754"/>
              <a:gd name="connsiteY0" fmla="*/ 18682 h 27128"/>
              <a:gd name="connsiteX1" fmla="*/ 28327 w 31754"/>
              <a:gd name="connsiteY1" fmla="*/ 4706 h 27128"/>
              <a:gd name="connsiteX2" fmla="*/ 16894 w 31754"/>
              <a:gd name="connsiteY2" fmla="*/ 23765 h 27128"/>
              <a:gd name="connsiteX3" fmla="*/ -2162 w 31754"/>
              <a:gd name="connsiteY3" fmla="*/ 18682 h 2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4" h="27128">
                <a:moveTo>
                  <a:pt x="-2162" y="18682"/>
                </a:moveTo>
                <a:cubicBezTo>
                  <a:pt x="-2162" y="2164"/>
                  <a:pt x="20705" y="-9271"/>
                  <a:pt x="28327" y="4706"/>
                </a:cubicBezTo>
                <a:cubicBezTo>
                  <a:pt x="32138" y="11059"/>
                  <a:pt x="27057" y="18682"/>
                  <a:pt x="16894" y="23765"/>
                </a:cubicBezTo>
                <a:cubicBezTo>
                  <a:pt x="6731" y="27576"/>
                  <a:pt x="-2162" y="25035"/>
                  <a:pt x="-2162" y="1868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951FE82C-F7BA-60F2-FEFD-5F392050ECB3}"/>
              </a:ext>
            </a:extLst>
          </p:cNvPr>
          <p:cNvSpPr/>
          <p:nvPr/>
        </p:nvSpPr>
        <p:spPr>
          <a:xfrm flipV="1">
            <a:off x="4457187" y="4362887"/>
            <a:ext cx="25407" cy="33030"/>
          </a:xfrm>
          <a:custGeom>
            <a:avLst/>
            <a:gdLst>
              <a:gd name="connsiteX0" fmla="*/ -2448 w 25407"/>
              <a:gd name="connsiteY0" fmla="*/ 20019 h 33030"/>
              <a:gd name="connsiteX1" fmla="*/ 10256 w 25407"/>
              <a:gd name="connsiteY1" fmla="*/ -310 h 33030"/>
              <a:gd name="connsiteX2" fmla="*/ 22960 w 25407"/>
              <a:gd name="connsiteY2" fmla="*/ 11125 h 33030"/>
              <a:gd name="connsiteX3" fmla="*/ 10256 w 25407"/>
              <a:gd name="connsiteY3" fmla="*/ 31455 h 33030"/>
              <a:gd name="connsiteX4" fmla="*/ -2448 w 25407"/>
              <a:gd name="connsiteY4" fmla="*/ 20019 h 3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7" h="33030">
                <a:moveTo>
                  <a:pt x="-2448" y="20019"/>
                </a:moveTo>
                <a:cubicBezTo>
                  <a:pt x="-2448" y="12396"/>
                  <a:pt x="3904" y="3502"/>
                  <a:pt x="10256" y="-310"/>
                </a:cubicBezTo>
                <a:cubicBezTo>
                  <a:pt x="17878" y="-4122"/>
                  <a:pt x="22960" y="960"/>
                  <a:pt x="22960" y="11125"/>
                </a:cubicBezTo>
                <a:cubicBezTo>
                  <a:pt x="22960" y="22561"/>
                  <a:pt x="17878" y="31455"/>
                  <a:pt x="10256" y="31455"/>
                </a:cubicBezTo>
                <a:cubicBezTo>
                  <a:pt x="3904" y="31455"/>
                  <a:pt x="-2448" y="26372"/>
                  <a:pt x="-2448" y="2001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7CB02375-D5D6-67AC-DB6A-A2AAAB6A987C}"/>
              </a:ext>
            </a:extLst>
          </p:cNvPr>
          <p:cNvSpPr/>
          <p:nvPr/>
        </p:nvSpPr>
        <p:spPr>
          <a:xfrm flipV="1">
            <a:off x="4384022" y="4384868"/>
            <a:ext cx="20795" cy="36888"/>
          </a:xfrm>
          <a:custGeom>
            <a:avLst/>
            <a:gdLst>
              <a:gd name="connsiteX0" fmla="*/ -1642 w 20795"/>
              <a:gd name="connsiteY0" fmla="*/ 16656 h 36888"/>
              <a:gd name="connsiteX1" fmla="*/ 11062 w 20795"/>
              <a:gd name="connsiteY1" fmla="*/ 5221 h 36888"/>
              <a:gd name="connsiteX2" fmla="*/ 12332 w 20795"/>
              <a:gd name="connsiteY2" fmla="*/ 31903 h 36888"/>
              <a:gd name="connsiteX3" fmla="*/ -1642 w 20795"/>
              <a:gd name="connsiteY3" fmla="*/ 16656 h 3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95" h="36888">
                <a:moveTo>
                  <a:pt x="-1642" y="16656"/>
                </a:moveTo>
                <a:cubicBezTo>
                  <a:pt x="-4183" y="-3673"/>
                  <a:pt x="-372" y="-6214"/>
                  <a:pt x="11062" y="5221"/>
                </a:cubicBezTo>
                <a:cubicBezTo>
                  <a:pt x="19955" y="14115"/>
                  <a:pt x="21225" y="23009"/>
                  <a:pt x="12332" y="31903"/>
                </a:cubicBezTo>
                <a:cubicBezTo>
                  <a:pt x="4710" y="39527"/>
                  <a:pt x="-372" y="34445"/>
                  <a:pt x="-1642" y="1665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38DA5838-682B-8A10-7133-C087E0B63315}"/>
              </a:ext>
            </a:extLst>
          </p:cNvPr>
          <p:cNvSpPr/>
          <p:nvPr/>
        </p:nvSpPr>
        <p:spPr>
          <a:xfrm flipV="1">
            <a:off x="4183531" y="4388299"/>
            <a:ext cx="27124" cy="31759"/>
          </a:xfrm>
          <a:custGeom>
            <a:avLst/>
            <a:gdLst>
              <a:gd name="connsiteX0" fmla="*/ -464 w 27124"/>
              <a:gd name="connsiteY0" fmla="*/ 11147 h 31759"/>
              <a:gd name="connsiteX1" fmla="*/ 18592 w 27124"/>
              <a:gd name="connsiteY1" fmla="*/ -289 h 31759"/>
              <a:gd name="connsiteX2" fmla="*/ 4618 w 27124"/>
              <a:gd name="connsiteY2" fmla="*/ 30206 h 31759"/>
              <a:gd name="connsiteX3" fmla="*/ -464 w 27124"/>
              <a:gd name="connsiteY3" fmla="*/ 11147 h 3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4" h="31759">
                <a:moveTo>
                  <a:pt x="-464" y="11147"/>
                </a:moveTo>
                <a:cubicBezTo>
                  <a:pt x="4618" y="982"/>
                  <a:pt x="12240" y="-4100"/>
                  <a:pt x="18592" y="-289"/>
                </a:cubicBezTo>
                <a:cubicBezTo>
                  <a:pt x="32566" y="7335"/>
                  <a:pt x="21133" y="30206"/>
                  <a:pt x="4618" y="30206"/>
                </a:cubicBezTo>
                <a:cubicBezTo>
                  <a:pt x="-1734" y="30206"/>
                  <a:pt x="-4275" y="21311"/>
                  <a:pt x="-464" y="1114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ED80CCA8-53B2-A436-EAED-34E6FD18AE0A}"/>
              </a:ext>
            </a:extLst>
          </p:cNvPr>
          <p:cNvSpPr/>
          <p:nvPr/>
        </p:nvSpPr>
        <p:spPr>
          <a:xfrm flipV="1">
            <a:off x="4498921" y="4420064"/>
            <a:ext cx="220467" cy="247766"/>
          </a:xfrm>
          <a:custGeom>
            <a:avLst/>
            <a:gdLst>
              <a:gd name="connsiteX0" fmla="*/ -2357 w 220467"/>
              <a:gd name="connsiteY0" fmla="*/ 199321 h 247766"/>
              <a:gd name="connsiteX1" fmla="*/ 14158 w 220467"/>
              <a:gd name="connsiteY1" fmla="*/ 151038 h 247766"/>
              <a:gd name="connsiteX2" fmla="*/ 34484 w 220467"/>
              <a:gd name="connsiteY2" fmla="*/ 55744 h 247766"/>
              <a:gd name="connsiteX3" fmla="*/ 40836 w 220467"/>
              <a:gd name="connsiteY3" fmla="*/ 27790 h 247766"/>
              <a:gd name="connsiteX4" fmla="*/ 63703 w 220467"/>
              <a:gd name="connsiteY4" fmla="*/ 49391 h 247766"/>
              <a:gd name="connsiteX5" fmla="*/ 128494 w 220467"/>
              <a:gd name="connsiteY5" fmla="*/ 55744 h 247766"/>
              <a:gd name="connsiteX6" fmla="*/ 128494 w 220467"/>
              <a:gd name="connsiteY6" fmla="*/ 77344 h 247766"/>
              <a:gd name="connsiteX7" fmla="*/ 137386 w 220467"/>
              <a:gd name="connsiteY7" fmla="*/ 87508 h 247766"/>
              <a:gd name="connsiteX8" fmla="*/ 143738 w 220467"/>
              <a:gd name="connsiteY8" fmla="*/ 13814 h 247766"/>
              <a:gd name="connsiteX9" fmla="*/ 142468 w 220467"/>
              <a:gd name="connsiteY9" fmla="*/ -1433 h 247766"/>
              <a:gd name="connsiteX10" fmla="*/ 178039 w 220467"/>
              <a:gd name="connsiteY10" fmla="*/ 55744 h 247766"/>
              <a:gd name="connsiteX11" fmla="*/ 193284 w 220467"/>
              <a:gd name="connsiteY11" fmla="*/ 81155 h 247766"/>
              <a:gd name="connsiteX12" fmla="*/ 217421 w 220467"/>
              <a:gd name="connsiteY12" fmla="*/ 91320 h 247766"/>
              <a:gd name="connsiteX13" fmla="*/ 141198 w 220467"/>
              <a:gd name="connsiteY13" fmla="*/ 100214 h 247766"/>
              <a:gd name="connsiteX14" fmla="*/ 63703 w 220467"/>
              <a:gd name="connsiteY14" fmla="*/ 111650 h 247766"/>
              <a:gd name="connsiteX15" fmla="*/ 58622 w 220467"/>
              <a:gd name="connsiteY15" fmla="*/ 130709 h 247766"/>
              <a:gd name="connsiteX16" fmla="*/ 53540 w 220467"/>
              <a:gd name="connsiteY16" fmla="*/ 191697 h 247766"/>
              <a:gd name="connsiteX17" fmla="*/ 30673 w 220467"/>
              <a:gd name="connsiteY17" fmla="*/ 246333 h 247766"/>
              <a:gd name="connsiteX18" fmla="*/ -2357 w 220467"/>
              <a:gd name="connsiteY18" fmla="*/ 199321 h 24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0467" h="247766">
                <a:moveTo>
                  <a:pt x="-2357" y="199321"/>
                </a:moveTo>
                <a:cubicBezTo>
                  <a:pt x="-3628" y="165015"/>
                  <a:pt x="1454" y="151038"/>
                  <a:pt x="14158" y="151038"/>
                </a:cubicBezTo>
                <a:cubicBezTo>
                  <a:pt x="34484" y="151038"/>
                  <a:pt x="34484" y="145956"/>
                  <a:pt x="34484" y="55744"/>
                </a:cubicBezTo>
                <a:cubicBezTo>
                  <a:pt x="34484" y="20167"/>
                  <a:pt x="37025" y="8732"/>
                  <a:pt x="40836" y="27790"/>
                </a:cubicBezTo>
                <a:cubicBezTo>
                  <a:pt x="44647" y="55744"/>
                  <a:pt x="49729" y="60826"/>
                  <a:pt x="63703" y="49391"/>
                </a:cubicBezTo>
                <a:cubicBezTo>
                  <a:pt x="81489" y="34143"/>
                  <a:pt x="105626" y="36685"/>
                  <a:pt x="128494" y="55744"/>
                </a:cubicBezTo>
                <a:cubicBezTo>
                  <a:pt x="139927" y="64638"/>
                  <a:pt x="139927" y="70991"/>
                  <a:pt x="128494" y="77344"/>
                </a:cubicBezTo>
                <a:cubicBezTo>
                  <a:pt x="119601" y="83697"/>
                  <a:pt x="122142" y="87508"/>
                  <a:pt x="137386" y="87508"/>
                </a:cubicBezTo>
                <a:cubicBezTo>
                  <a:pt x="162794" y="87508"/>
                  <a:pt x="167876" y="37955"/>
                  <a:pt x="143738" y="13814"/>
                </a:cubicBezTo>
                <a:cubicBezTo>
                  <a:pt x="132305" y="2379"/>
                  <a:pt x="132305" y="-1433"/>
                  <a:pt x="142468" y="-1433"/>
                </a:cubicBezTo>
                <a:cubicBezTo>
                  <a:pt x="161524" y="-1433"/>
                  <a:pt x="176769" y="23979"/>
                  <a:pt x="178039" y="55744"/>
                </a:cubicBezTo>
                <a:cubicBezTo>
                  <a:pt x="178039" y="69720"/>
                  <a:pt x="184391" y="81155"/>
                  <a:pt x="193284" y="81155"/>
                </a:cubicBezTo>
                <a:cubicBezTo>
                  <a:pt x="200906" y="81155"/>
                  <a:pt x="212340" y="84967"/>
                  <a:pt x="217421" y="91320"/>
                </a:cubicBezTo>
                <a:cubicBezTo>
                  <a:pt x="222503" y="96403"/>
                  <a:pt x="188202" y="100214"/>
                  <a:pt x="141198" y="100214"/>
                </a:cubicBezTo>
                <a:cubicBezTo>
                  <a:pt x="91652" y="100214"/>
                  <a:pt x="58622" y="105297"/>
                  <a:pt x="63703" y="111650"/>
                </a:cubicBezTo>
                <a:cubicBezTo>
                  <a:pt x="67514" y="118003"/>
                  <a:pt x="64974" y="126897"/>
                  <a:pt x="58622" y="130709"/>
                </a:cubicBezTo>
                <a:cubicBezTo>
                  <a:pt x="52270" y="134520"/>
                  <a:pt x="50999" y="162474"/>
                  <a:pt x="53540" y="191697"/>
                </a:cubicBezTo>
                <a:cubicBezTo>
                  <a:pt x="59892" y="242521"/>
                  <a:pt x="57351" y="246333"/>
                  <a:pt x="30673" y="246333"/>
                </a:cubicBezTo>
                <a:cubicBezTo>
                  <a:pt x="3995" y="246333"/>
                  <a:pt x="183" y="239980"/>
                  <a:pt x="-2357" y="19932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793C9B4F-5FD8-742F-17E0-EEC85ABE019E}"/>
              </a:ext>
            </a:extLst>
          </p:cNvPr>
          <p:cNvSpPr/>
          <p:nvPr/>
        </p:nvSpPr>
        <p:spPr>
          <a:xfrm flipV="1">
            <a:off x="4857164" y="4413711"/>
            <a:ext cx="70069" cy="38117"/>
          </a:xfrm>
          <a:custGeom>
            <a:avLst/>
            <a:gdLst>
              <a:gd name="connsiteX0" fmla="*/ -1279 w 70069"/>
              <a:gd name="connsiteY0" fmla="*/ 17529 h 38117"/>
              <a:gd name="connsiteX1" fmla="*/ 29211 w 70069"/>
              <a:gd name="connsiteY1" fmla="*/ -1530 h 38117"/>
              <a:gd name="connsiteX2" fmla="*/ 67323 w 70069"/>
              <a:gd name="connsiteY2" fmla="*/ 17529 h 38117"/>
              <a:gd name="connsiteX3" fmla="*/ 36833 w 70069"/>
              <a:gd name="connsiteY3" fmla="*/ 36588 h 38117"/>
              <a:gd name="connsiteX4" fmla="*/ -1279 w 70069"/>
              <a:gd name="connsiteY4" fmla="*/ 17529 h 3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69" h="38117">
                <a:moveTo>
                  <a:pt x="-1279" y="17529"/>
                </a:moveTo>
                <a:cubicBezTo>
                  <a:pt x="-6360" y="3553"/>
                  <a:pt x="1262" y="-1530"/>
                  <a:pt x="29211" y="-1530"/>
                </a:cubicBezTo>
                <a:cubicBezTo>
                  <a:pt x="54619" y="-1530"/>
                  <a:pt x="67323" y="4823"/>
                  <a:pt x="67323" y="17529"/>
                </a:cubicBezTo>
                <a:cubicBezTo>
                  <a:pt x="67323" y="28965"/>
                  <a:pt x="55889" y="36588"/>
                  <a:pt x="36833" y="36588"/>
                </a:cubicBezTo>
                <a:cubicBezTo>
                  <a:pt x="20318" y="36588"/>
                  <a:pt x="3803" y="27694"/>
                  <a:pt x="-1279" y="1752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D3A41DF7-2B6F-0444-91DF-540FCB002CD0}"/>
              </a:ext>
            </a:extLst>
          </p:cNvPr>
          <p:cNvSpPr/>
          <p:nvPr/>
        </p:nvSpPr>
        <p:spPr>
          <a:xfrm flipV="1">
            <a:off x="4346663" y="4427115"/>
            <a:ext cx="17388" cy="31061"/>
          </a:xfrm>
          <a:custGeom>
            <a:avLst/>
            <a:gdLst>
              <a:gd name="connsiteX0" fmla="*/ -2367 w 17388"/>
              <a:gd name="connsiteY0" fmla="*/ 11180 h 31061"/>
              <a:gd name="connsiteX1" fmla="*/ 9067 w 17388"/>
              <a:gd name="connsiteY1" fmla="*/ -255 h 31061"/>
              <a:gd name="connsiteX2" fmla="*/ 12878 w 17388"/>
              <a:gd name="connsiteY2" fmla="*/ 18804 h 31061"/>
              <a:gd name="connsiteX3" fmla="*/ -2367 w 17388"/>
              <a:gd name="connsiteY3" fmla="*/ 11180 h 3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88" h="31061">
                <a:moveTo>
                  <a:pt x="-2367" y="11180"/>
                </a:moveTo>
                <a:cubicBezTo>
                  <a:pt x="-2367" y="1015"/>
                  <a:pt x="2715" y="-4067"/>
                  <a:pt x="9067" y="-255"/>
                </a:cubicBezTo>
                <a:cubicBezTo>
                  <a:pt x="15419" y="3556"/>
                  <a:pt x="16689" y="12451"/>
                  <a:pt x="12878" y="18804"/>
                </a:cubicBezTo>
                <a:cubicBezTo>
                  <a:pt x="1444" y="35321"/>
                  <a:pt x="-2367" y="32780"/>
                  <a:pt x="-2367" y="1118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5E3A3FF6-F61E-18E5-6BE3-BE79EEBC041D}"/>
              </a:ext>
            </a:extLst>
          </p:cNvPr>
          <p:cNvSpPr/>
          <p:nvPr/>
        </p:nvSpPr>
        <p:spPr>
          <a:xfrm flipV="1">
            <a:off x="4382704" y="4430038"/>
            <a:ext cx="75524" cy="57013"/>
          </a:xfrm>
          <a:custGeom>
            <a:avLst/>
            <a:gdLst>
              <a:gd name="connsiteX0" fmla="*/ 16173 w 75524"/>
              <a:gd name="connsiteY0" fmla="*/ 40068 h 57013"/>
              <a:gd name="connsiteX1" fmla="*/ 37769 w 75524"/>
              <a:gd name="connsiteY1" fmla="*/ -591 h 57013"/>
              <a:gd name="connsiteX2" fmla="*/ 56825 w 75524"/>
              <a:gd name="connsiteY2" fmla="*/ 9574 h 57013"/>
              <a:gd name="connsiteX3" fmla="*/ 33958 w 75524"/>
              <a:gd name="connsiteY3" fmla="*/ 36257 h 57013"/>
              <a:gd name="connsiteX4" fmla="*/ 55555 w 75524"/>
              <a:gd name="connsiteY4" fmla="*/ 32445 h 57013"/>
              <a:gd name="connsiteX5" fmla="*/ 70800 w 75524"/>
              <a:gd name="connsiteY5" fmla="*/ 32445 h 57013"/>
              <a:gd name="connsiteX6" fmla="*/ 16173 w 75524"/>
              <a:gd name="connsiteY6" fmla="*/ 40068 h 5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24" h="57013">
                <a:moveTo>
                  <a:pt x="16173" y="40068"/>
                </a:moveTo>
                <a:cubicBezTo>
                  <a:pt x="-13047" y="9574"/>
                  <a:pt x="-9235" y="1951"/>
                  <a:pt x="37769" y="-591"/>
                </a:cubicBezTo>
                <a:cubicBezTo>
                  <a:pt x="70800" y="-3132"/>
                  <a:pt x="74611" y="-591"/>
                  <a:pt x="56825" y="9574"/>
                </a:cubicBezTo>
                <a:cubicBezTo>
                  <a:pt x="44121" y="15927"/>
                  <a:pt x="33958" y="28633"/>
                  <a:pt x="33958" y="36257"/>
                </a:cubicBezTo>
                <a:cubicBezTo>
                  <a:pt x="33958" y="43880"/>
                  <a:pt x="42851" y="42610"/>
                  <a:pt x="55555" y="32445"/>
                </a:cubicBezTo>
                <a:cubicBezTo>
                  <a:pt x="73340" y="17198"/>
                  <a:pt x="75881" y="17198"/>
                  <a:pt x="70800" y="32445"/>
                </a:cubicBezTo>
                <a:cubicBezTo>
                  <a:pt x="60636" y="60398"/>
                  <a:pt x="39040" y="62939"/>
                  <a:pt x="16173" y="4006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EB9912EE-A50B-49F5-BA5B-C00F1C1A1B14}"/>
              </a:ext>
            </a:extLst>
          </p:cNvPr>
          <p:cNvSpPr/>
          <p:nvPr/>
        </p:nvSpPr>
        <p:spPr>
          <a:xfrm flipV="1">
            <a:off x="4129773" y="4439595"/>
            <a:ext cx="92573" cy="83382"/>
          </a:xfrm>
          <a:custGeom>
            <a:avLst/>
            <a:gdLst>
              <a:gd name="connsiteX0" fmla="*/ 1223 w 92573"/>
              <a:gd name="connsiteY0" fmla="*/ 69661 h 83382"/>
              <a:gd name="connsiteX1" fmla="*/ 20279 w 92573"/>
              <a:gd name="connsiteY1" fmla="*/ 6131 h 83382"/>
              <a:gd name="connsiteX2" fmla="*/ 39335 w 92573"/>
              <a:gd name="connsiteY2" fmla="*/ 18837 h 83382"/>
              <a:gd name="connsiteX3" fmla="*/ 71095 w 92573"/>
              <a:gd name="connsiteY3" fmla="*/ 11213 h 83382"/>
              <a:gd name="connsiteX4" fmla="*/ 85069 w 92573"/>
              <a:gd name="connsiteY4" fmla="*/ -222 h 83382"/>
              <a:gd name="connsiteX5" fmla="*/ 78717 w 92573"/>
              <a:gd name="connsiteY5" fmla="*/ 30272 h 83382"/>
              <a:gd name="connsiteX6" fmla="*/ 67284 w 92573"/>
              <a:gd name="connsiteY6" fmla="*/ 63308 h 83382"/>
              <a:gd name="connsiteX7" fmla="*/ 62202 w 92573"/>
              <a:gd name="connsiteY7" fmla="*/ 64578 h 83382"/>
              <a:gd name="connsiteX8" fmla="*/ 45687 w 92573"/>
              <a:gd name="connsiteY8" fmla="*/ 68390 h 83382"/>
              <a:gd name="connsiteX9" fmla="*/ 1223 w 92573"/>
              <a:gd name="connsiteY9" fmla="*/ 69661 h 8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573" h="83382">
                <a:moveTo>
                  <a:pt x="1223" y="69661"/>
                </a:moveTo>
                <a:cubicBezTo>
                  <a:pt x="-8940" y="53143"/>
                  <a:pt x="5034" y="6131"/>
                  <a:pt x="20279" y="6131"/>
                </a:cubicBezTo>
                <a:cubicBezTo>
                  <a:pt x="26631" y="6131"/>
                  <a:pt x="35524" y="12484"/>
                  <a:pt x="39335" y="18837"/>
                </a:cubicBezTo>
                <a:cubicBezTo>
                  <a:pt x="50769" y="37896"/>
                  <a:pt x="71095" y="34084"/>
                  <a:pt x="71095" y="11213"/>
                </a:cubicBezTo>
                <a:cubicBezTo>
                  <a:pt x="71095" y="1049"/>
                  <a:pt x="77447" y="-4034"/>
                  <a:pt x="85069" y="-222"/>
                </a:cubicBezTo>
                <a:cubicBezTo>
                  <a:pt x="93962" y="6131"/>
                  <a:pt x="91421" y="16296"/>
                  <a:pt x="78717" y="30272"/>
                </a:cubicBezTo>
                <a:cubicBezTo>
                  <a:pt x="67284" y="42978"/>
                  <a:pt x="62202" y="56955"/>
                  <a:pt x="67284" y="63308"/>
                </a:cubicBezTo>
                <a:cubicBezTo>
                  <a:pt x="73636" y="68390"/>
                  <a:pt x="69825" y="69661"/>
                  <a:pt x="62202" y="64578"/>
                </a:cubicBezTo>
                <a:cubicBezTo>
                  <a:pt x="53310" y="59496"/>
                  <a:pt x="45687" y="62037"/>
                  <a:pt x="45687" y="68390"/>
                </a:cubicBezTo>
                <a:cubicBezTo>
                  <a:pt x="45687" y="86179"/>
                  <a:pt x="11386" y="86179"/>
                  <a:pt x="1223" y="6966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9D0FCFF8-3EA5-FCE7-81FE-622E15FAA971}"/>
              </a:ext>
            </a:extLst>
          </p:cNvPr>
          <p:cNvSpPr/>
          <p:nvPr/>
        </p:nvSpPr>
        <p:spPr>
          <a:xfrm flipV="1">
            <a:off x="4234726" y="4470826"/>
            <a:ext cx="31901" cy="53496"/>
          </a:xfrm>
          <a:custGeom>
            <a:avLst/>
            <a:gdLst>
              <a:gd name="connsiteX0" fmla="*/ 389 w 31901"/>
              <a:gd name="connsiteY0" fmla="*/ 32902 h 53496"/>
              <a:gd name="connsiteX1" fmla="*/ 29608 w 31901"/>
              <a:gd name="connsiteY1" fmla="*/ 11302 h 53496"/>
              <a:gd name="connsiteX2" fmla="*/ 11823 w 31901"/>
              <a:gd name="connsiteY2" fmla="*/ 44338 h 53496"/>
              <a:gd name="connsiteX3" fmla="*/ 389 w 31901"/>
              <a:gd name="connsiteY3" fmla="*/ 32902 h 5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1" h="53496">
                <a:moveTo>
                  <a:pt x="389" y="32902"/>
                </a:moveTo>
                <a:cubicBezTo>
                  <a:pt x="9282" y="1137"/>
                  <a:pt x="29608" y="-14110"/>
                  <a:pt x="29608" y="11302"/>
                </a:cubicBezTo>
                <a:cubicBezTo>
                  <a:pt x="29608" y="21467"/>
                  <a:pt x="21986" y="36714"/>
                  <a:pt x="11823" y="44338"/>
                </a:cubicBezTo>
                <a:cubicBezTo>
                  <a:pt x="-3422" y="57044"/>
                  <a:pt x="-4692" y="54502"/>
                  <a:pt x="389" y="3290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639D28F2-68DD-E017-4A9A-F2C33A9A8437}"/>
              </a:ext>
            </a:extLst>
          </p:cNvPr>
          <p:cNvSpPr/>
          <p:nvPr/>
        </p:nvSpPr>
        <p:spPr>
          <a:xfrm flipV="1">
            <a:off x="4334429" y="4484608"/>
            <a:ext cx="34124" cy="28649"/>
          </a:xfrm>
          <a:custGeom>
            <a:avLst/>
            <a:gdLst>
              <a:gd name="connsiteX0" fmla="*/ 7329 w 34124"/>
              <a:gd name="connsiteY0" fmla="*/ 23110 h 28649"/>
              <a:gd name="connsiteX1" fmla="*/ 6059 w 34124"/>
              <a:gd name="connsiteY1" fmla="*/ 2780 h 28649"/>
              <a:gd name="connsiteX2" fmla="*/ 30196 w 34124"/>
              <a:gd name="connsiteY2" fmla="*/ 20569 h 28649"/>
              <a:gd name="connsiteX3" fmla="*/ 7329 w 34124"/>
              <a:gd name="connsiteY3" fmla="*/ 23110 h 2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4" h="28649">
                <a:moveTo>
                  <a:pt x="7329" y="23110"/>
                </a:moveTo>
                <a:cubicBezTo>
                  <a:pt x="-5375" y="15486"/>
                  <a:pt x="-5375" y="10404"/>
                  <a:pt x="6059" y="2780"/>
                </a:cubicBezTo>
                <a:cubicBezTo>
                  <a:pt x="22574" y="-7384"/>
                  <a:pt x="36548" y="1510"/>
                  <a:pt x="30196" y="20569"/>
                </a:cubicBezTo>
                <a:cubicBezTo>
                  <a:pt x="26385" y="28192"/>
                  <a:pt x="17492" y="29463"/>
                  <a:pt x="7329" y="2311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4952A6D2-4A31-04DE-5BBF-3BAE0D620DD8}"/>
              </a:ext>
            </a:extLst>
          </p:cNvPr>
          <p:cNvSpPr/>
          <p:nvPr/>
        </p:nvSpPr>
        <p:spPr>
          <a:xfrm flipV="1">
            <a:off x="4383504" y="4506464"/>
            <a:ext cx="99172" cy="159956"/>
          </a:xfrm>
          <a:custGeom>
            <a:avLst/>
            <a:gdLst>
              <a:gd name="connsiteX0" fmla="*/ 15364 w 99172"/>
              <a:gd name="connsiteY0" fmla="*/ 148395 h 159956"/>
              <a:gd name="connsiteX1" fmla="*/ 9012 w 99172"/>
              <a:gd name="connsiteY1" fmla="*/ 131877 h 159956"/>
              <a:gd name="connsiteX2" fmla="*/ -2422 w 99172"/>
              <a:gd name="connsiteY2" fmla="*/ 60724 h 159956"/>
              <a:gd name="connsiteX3" fmla="*/ 29338 w 99172"/>
              <a:gd name="connsiteY3" fmla="*/ -265 h 159956"/>
              <a:gd name="connsiteX4" fmla="*/ 78883 w 99172"/>
              <a:gd name="connsiteY4" fmla="*/ 54371 h 159956"/>
              <a:gd name="connsiteX5" fmla="*/ 52205 w 99172"/>
              <a:gd name="connsiteY5" fmla="*/ 158560 h 159956"/>
              <a:gd name="connsiteX6" fmla="*/ 15364 w 99172"/>
              <a:gd name="connsiteY6" fmla="*/ 148395 h 159956"/>
              <a:gd name="connsiteX7" fmla="*/ 45853 w 99172"/>
              <a:gd name="connsiteY7" fmla="*/ 122983 h 159956"/>
              <a:gd name="connsiteX8" fmla="*/ 31879 w 99172"/>
              <a:gd name="connsiteY8" fmla="*/ 119171 h 159956"/>
              <a:gd name="connsiteX9" fmla="*/ 26797 w 99172"/>
              <a:gd name="connsiteY9" fmla="*/ 100112 h 159956"/>
              <a:gd name="connsiteX10" fmla="*/ 21716 w 99172"/>
              <a:gd name="connsiteY10" fmla="*/ 73430 h 159956"/>
              <a:gd name="connsiteX11" fmla="*/ 16634 w 99172"/>
              <a:gd name="connsiteY11" fmla="*/ 128065 h 159956"/>
              <a:gd name="connsiteX12" fmla="*/ 45853 w 99172"/>
              <a:gd name="connsiteY12" fmla="*/ 122983 h 15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172" h="159956">
                <a:moveTo>
                  <a:pt x="15364" y="148395"/>
                </a:moveTo>
                <a:cubicBezTo>
                  <a:pt x="17904" y="143312"/>
                  <a:pt x="15364" y="135689"/>
                  <a:pt x="9012" y="131877"/>
                </a:cubicBezTo>
                <a:cubicBezTo>
                  <a:pt x="2660" y="128065"/>
                  <a:pt x="-2422" y="95030"/>
                  <a:pt x="-2422" y="60724"/>
                </a:cubicBezTo>
                <a:cubicBezTo>
                  <a:pt x="-2422" y="-1535"/>
                  <a:pt x="119" y="-4077"/>
                  <a:pt x="29338" y="-265"/>
                </a:cubicBezTo>
                <a:cubicBezTo>
                  <a:pt x="53476" y="2276"/>
                  <a:pt x="64909" y="16253"/>
                  <a:pt x="78883" y="54371"/>
                </a:cubicBezTo>
                <a:cubicBezTo>
                  <a:pt x="108103" y="139501"/>
                  <a:pt x="103021" y="158560"/>
                  <a:pt x="52205" y="158560"/>
                </a:cubicBezTo>
                <a:cubicBezTo>
                  <a:pt x="28068" y="158560"/>
                  <a:pt x="11552" y="153477"/>
                  <a:pt x="15364" y="148395"/>
                </a:cubicBezTo>
                <a:close/>
                <a:moveTo>
                  <a:pt x="45853" y="122983"/>
                </a:moveTo>
                <a:cubicBezTo>
                  <a:pt x="45853" y="116630"/>
                  <a:pt x="39501" y="114089"/>
                  <a:pt x="31879" y="119171"/>
                </a:cubicBezTo>
                <a:cubicBezTo>
                  <a:pt x="21716" y="124254"/>
                  <a:pt x="20445" y="119171"/>
                  <a:pt x="26797" y="100112"/>
                </a:cubicBezTo>
                <a:cubicBezTo>
                  <a:pt x="31879" y="84865"/>
                  <a:pt x="29338" y="73430"/>
                  <a:pt x="21716" y="73430"/>
                </a:cubicBezTo>
                <a:cubicBezTo>
                  <a:pt x="6471" y="73430"/>
                  <a:pt x="2660" y="115359"/>
                  <a:pt x="16634" y="128065"/>
                </a:cubicBezTo>
                <a:cubicBezTo>
                  <a:pt x="29338" y="140771"/>
                  <a:pt x="45853" y="138230"/>
                  <a:pt x="45853" y="12298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A8CD7CB3-594C-97FB-A08F-8C2C7EA68C45}"/>
              </a:ext>
            </a:extLst>
          </p:cNvPr>
          <p:cNvSpPr/>
          <p:nvPr/>
        </p:nvSpPr>
        <p:spPr>
          <a:xfrm flipV="1">
            <a:off x="4558819" y="4502652"/>
            <a:ext cx="20846" cy="25411"/>
          </a:xfrm>
          <a:custGeom>
            <a:avLst/>
            <a:gdLst>
              <a:gd name="connsiteX0" fmla="*/ -2518 w 20846"/>
              <a:gd name="connsiteY0" fmla="*/ 11248 h 25411"/>
              <a:gd name="connsiteX1" fmla="*/ 11456 w 20846"/>
              <a:gd name="connsiteY1" fmla="*/ -1458 h 25411"/>
              <a:gd name="connsiteX2" fmla="*/ 16538 w 20846"/>
              <a:gd name="connsiteY2" fmla="*/ 11248 h 25411"/>
              <a:gd name="connsiteX3" fmla="*/ 2563 w 20846"/>
              <a:gd name="connsiteY3" fmla="*/ 23954 h 25411"/>
              <a:gd name="connsiteX4" fmla="*/ -2518 w 20846"/>
              <a:gd name="connsiteY4" fmla="*/ 11248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-2518" y="11248"/>
                </a:moveTo>
                <a:cubicBezTo>
                  <a:pt x="-2518" y="4895"/>
                  <a:pt x="3834" y="-1458"/>
                  <a:pt x="11456" y="-1458"/>
                </a:cubicBezTo>
                <a:cubicBezTo>
                  <a:pt x="17808" y="-1458"/>
                  <a:pt x="20349" y="4895"/>
                  <a:pt x="16538" y="11248"/>
                </a:cubicBezTo>
                <a:cubicBezTo>
                  <a:pt x="12726" y="18872"/>
                  <a:pt x="6374" y="23954"/>
                  <a:pt x="2563" y="23954"/>
                </a:cubicBezTo>
                <a:cubicBezTo>
                  <a:pt x="22" y="23954"/>
                  <a:pt x="-2518" y="18872"/>
                  <a:pt x="-2518" y="1124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8EEFF35D-9BC6-0170-F6DC-28913688E105}"/>
              </a:ext>
            </a:extLst>
          </p:cNvPr>
          <p:cNvSpPr/>
          <p:nvPr/>
        </p:nvSpPr>
        <p:spPr>
          <a:xfrm flipV="1">
            <a:off x="4279331" y="4515358"/>
            <a:ext cx="38111" cy="25411"/>
          </a:xfrm>
          <a:custGeom>
            <a:avLst/>
            <a:gdLst>
              <a:gd name="connsiteX0" fmla="*/ -2327 w 38111"/>
              <a:gd name="connsiteY0" fmla="*/ 11259 h 25411"/>
              <a:gd name="connsiteX1" fmla="*/ 16729 w 38111"/>
              <a:gd name="connsiteY1" fmla="*/ -1447 h 25411"/>
              <a:gd name="connsiteX2" fmla="*/ 35785 w 38111"/>
              <a:gd name="connsiteY2" fmla="*/ 11259 h 25411"/>
              <a:gd name="connsiteX3" fmla="*/ 16729 w 38111"/>
              <a:gd name="connsiteY3" fmla="*/ 23965 h 25411"/>
              <a:gd name="connsiteX4" fmla="*/ -2327 w 38111"/>
              <a:gd name="connsiteY4" fmla="*/ 11259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11" h="25411">
                <a:moveTo>
                  <a:pt x="-2327" y="11259"/>
                </a:moveTo>
                <a:cubicBezTo>
                  <a:pt x="-2327" y="4906"/>
                  <a:pt x="6566" y="-1447"/>
                  <a:pt x="16729" y="-1447"/>
                </a:cubicBezTo>
                <a:cubicBezTo>
                  <a:pt x="26893" y="-1447"/>
                  <a:pt x="35785" y="4906"/>
                  <a:pt x="35785" y="11259"/>
                </a:cubicBezTo>
                <a:cubicBezTo>
                  <a:pt x="35785" y="18883"/>
                  <a:pt x="26893" y="23965"/>
                  <a:pt x="16729" y="23965"/>
                </a:cubicBezTo>
                <a:cubicBezTo>
                  <a:pt x="6566" y="23965"/>
                  <a:pt x="-2327" y="18883"/>
                  <a:pt x="-2327" y="1125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28B3D6D3-8B0A-C05C-B5C6-712E1E4D93CD}"/>
              </a:ext>
            </a:extLst>
          </p:cNvPr>
          <p:cNvSpPr/>
          <p:nvPr/>
        </p:nvSpPr>
        <p:spPr>
          <a:xfrm flipV="1">
            <a:off x="4500840" y="4579835"/>
            <a:ext cx="19866" cy="70137"/>
          </a:xfrm>
          <a:custGeom>
            <a:avLst/>
            <a:gdLst>
              <a:gd name="connsiteX0" fmla="*/ -396 w 19866"/>
              <a:gd name="connsiteY0" fmla="*/ 49383 h 70137"/>
              <a:gd name="connsiteX1" fmla="*/ 4686 w 19866"/>
              <a:gd name="connsiteY1" fmla="*/ 8724 h 70137"/>
              <a:gd name="connsiteX2" fmla="*/ 17390 w 19866"/>
              <a:gd name="connsiteY2" fmla="*/ 29053 h 70137"/>
              <a:gd name="connsiteX3" fmla="*/ -396 w 19866"/>
              <a:gd name="connsiteY3" fmla="*/ 49383 h 7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6" h="70137">
                <a:moveTo>
                  <a:pt x="-396" y="49383"/>
                </a:moveTo>
                <a:cubicBezTo>
                  <a:pt x="-4207" y="37947"/>
                  <a:pt x="-2937" y="20159"/>
                  <a:pt x="4686" y="8724"/>
                </a:cubicBezTo>
                <a:cubicBezTo>
                  <a:pt x="13579" y="-9065"/>
                  <a:pt x="16119" y="-3982"/>
                  <a:pt x="17390" y="29053"/>
                </a:cubicBezTo>
                <a:cubicBezTo>
                  <a:pt x="17390" y="73524"/>
                  <a:pt x="11038" y="81148"/>
                  <a:pt x="-396" y="4938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ABB8CFE5-1413-37F0-E257-33AFA03ABA79}"/>
              </a:ext>
            </a:extLst>
          </p:cNvPr>
          <p:cNvSpPr/>
          <p:nvPr/>
        </p:nvSpPr>
        <p:spPr>
          <a:xfrm flipV="1">
            <a:off x="4470912" y="4606532"/>
            <a:ext cx="10172" cy="31463"/>
          </a:xfrm>
          <a:custGeom>
            <a:avLst/>
            <a:gdLst>
              <a:gd name="connsiteX0" fmla="*/ -2203 w 10172"/>
              <a:gd name="connsiteY0" fmla="*/ 12001 h 31463"/>
              <a:gd name="connsiteX1" fmla="*/ 5419 w 10172"/>
              <a:gd name="connsiteY1" fmla="*/ 4377 h 31463"/>
              <a:gd name="connsiteX2" fmla="*/ 4149 w 10172"/>
              <a:gd name="connsiteY2" fmla="*/ 28519 h 31463"/>
              <a:gd name="connsiteX3" fmla="*/ -2203 w 10172"/>
              <a:gd name="connsiteY3" fmla="*/ 12001 h 3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2" h="31463">
                <a:moveTo>
                  <a:pt x="-2203" y="12001"/>
                </a:moveTo>
                <a:cubicBezTo>
                  <a:pt x="-2203" y="-1976"/>
                  <a:pt x="1608" y="-5787"/>
                  <a:pt x="5419" y="4377"/>
                </a:cubicBezTo>
                <a:cubicBezTo>
                  <a:pt x="9230" y="13272"/>
                  <a:pt x="7960" y="24707"/>
                  <a:pt x="4149" y="28519"/>
                </a:cubicBezTo>
                <a:cubicBezTo>
                  <a:pt x="338" y="33601"/>
                  <a:pt x="-3474" y="25978"/>
                  <a:pt x="-2203" y="1200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904997A5-0DC1-A302-2FF5-BEA9C99944AC}"/>
              </a:ext>
            </a:extLst>
          </p:cNvPr>
          <p:cNvSpPr/>
          <p:nvPr/>
        </p:nvSpPr>
        <p:spPr>
          <a:xfrm flipV="1">
            <a:off x="4558819" y="4635906"/>
            <a:ext cx="31754" cy="31363"/>
          </a:xfrm>
          <a:custGeom>
            <a:avLst/>
            <a:gdLst>
              <a:gd name="connsiteX0" fmla="*/ -2522 w 31754"/>
              <a:gd name="connsiteY0" fmla="*/ 17159 h 31363"/>
              <a:gd name="connsiteX1" fmla="*/ 27967 w 31754"/>
              <a:gd name="connsiteY1" fmla="*/ 9535 h 31363"/>
              <a:gd name="connsiteX2" fmla="*/ 16534 w 31754"/>
              <a:gd name="connsiteY2" fmla="*/ 28594 h 31363"/>
              <a:gd name="connsiteX3" fmla="*/ -2522 w 31754"/>
              <a:gd name="connsiteY3" fmla="*/ 17159 h 3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4" h="31363">
                <a:moveTo>
                  <a:pt x="-2522" y="17159"/>
                </a:moveTo>
                <a:cubicBezTo>
                  <a:pt x="-2522" y="-3171"/>
                  <a:pt x="17804" y="-8253"/>
                  <a:pt x="27967" y="9535"/>
                </a:cubicBezTo>
                <a:cubicBezTo>
                  <a:pt x="31778" y="15888"/>
                  <a:pt x="26697" y="23512"/>
                  <a:pt x="16534" y="28594"/>
                </a:cubicBezTo>
                <a:cubicBezTo>
                  <a:pt x="5100" y="32406"/>
                  <a:pt x="-2522" y="28594"/>
                  <a:pt x="-2522" y="1715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D7290E1C-CFD1-254B-39D0-E68AE783C2BF}"/>
              </a:ext>
            </a:extLst>
          </p:cNvPr>
          <p:cNvSpPr/>
          <p:nvPr/>
        </p:nvSpPr>
        <p:spPr>
          <a:xfrm flipV="1">
            <a:off x="4457187" y="4655124"/>
            <a:ext cx="25407" cy="20849"/>
          </a:xfrm>
          <a:custGeom>
            <a:avLst/>
            <a:gdLst>
              <a:gd name="connsiteX0" fmla="*/ -2448 w 25407"/>
              <a:gd name="connsiteY0" fmla="*/ 5545 h 20849"/>
              <a:gd name="connsiteX1" fmla="*/ 10256 w 25407"/>
              <a:gd name="connsiteY1" fmla="*/ 463 h 20849"/>
              <a:gd name="connsiteX2" fmla="*/ 22960 w 25407"/>
              <a:gd name="connsiteY2" fmla="*/ 14440 h 20849"/>
              <a:gd name="connsiteX3" fmla="*/ 10256 w 25407"/>
              <a:gd name="connsiteY3" fmla="*/ 19522 h 20849"/>
              <a:gd name="connsiteX4" fmla="*/ -2448 w 25407"/>
              <a:gd name="connsiteY4" fmla="*/ 5545 h 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7" h="20849">
                <a:moveTo>
                  <a:pt x="-2448" y="5545"/>
                </a:moveTo>
                <a:cubicBezTo>
                  <a:pt x="-2448" y="-808"/>
                  <a:pt x="3904" y="-3349"/>
                  <a:pt x="10256" y="463"/>
                </a:cubicBezTo>
                <a:cubicBezTo>
                  <a:pt x="17878" y="4275"/>
                  <a:pt x="22960" y="10628"/>
                  <a:pt x="22960" y="14440"/>
                </a:cubicBezTo>
                <a:cubicBezTo>
                  <a:pt x="22960" y="16981"/>
                  <a:pt x="17878" y="19522"/>
                  <a:pt x="10256" y="19522"/>
                </a:cubicBezTo>
                <a:cubicBezTo>
                  <a:pt x="3904" y="19522"/>
                  <a:pt x="-2448" y="13169"/>
                  <a:pt x="-2448" y="554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5CB4B047-7D6C-4F07-6ED9-141D0033E970}"/>
              </a:ext>
            </a:extLst>
          </p:cNvPr>
          <p:cNvSpPr/>
          <p:nvPr/>
        </p:nvSpPr>
        <p:spPr>
          <a:xfrm flipV="1">
            <a:off x="4355555" y="4680536"/>
            <a:ext cx="25407" cy="25411"/>
          </a:xfrm>
          <a:custGeom>
            <a:avLst/>
            <a:gdLst>
              <a:gd name="connsiteX0" fmla="*/ -2376 w 25407"/>
              <a:gd name="connsiteY0" fmla="*/ 11402 h 25411"/>
              <a:gd name="connsiteX1" fmla="*/ 10328 w 25407"/>
              <a:gd name="connsiteY1" fmla="*/ -1304 h 25411"/>
              <a:gd name="connsiteX2" fmla="*/ 23032 w 25407"/>
              <a:gd name="connsiteY2" fmla="*/ 11402 h 25411"/>
              <a:gd name="connsiteX3" fmla="*/ 10328 w 25407"/>
              <a:gd name="connsiteY3" fmla="*/ 24108 h 25411"/>
              <a:gd name="connsiteX4" fmla="*/ -2376 w 25407"/>
              <a:gd name="connsiteY4" fmla="*/ 11402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7" h="25411">
                <a:moveTo>
                  <a:pt x="-2376" y="11402"/>
                </a:moveTo>
                <a:cubicBezTo>
                  <a:pt x="-2376" y="5049"/>
                  <a:pt x="3976" y="-1304"/>
                  <a:pt x="10328" y="-1304"/>
                </a:cubicBezTo>
                <a:cubicBezTo>
                  <a:pt x="17950" y="-1304"/>
                  <a:pt x="23032" y="5049"/>
                  <a:pt x="23032" y="11402"/>
                </a:cubicBezTo>
                <a:cubicBezTo>
                  <a:pt x="23032" y="19026"/>
                  <a:pt x="17950" y="24108"/>
                  <a:pt x="10328" y="24108"/>
                </a:cubicBezTo>
                <a:cubicBezTo>
                  <a:pt x="3976" y="24108"/>
                  <a:pt x="-2376" y="19026"/>
                  <a:pt x="-2376" y="1140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7E508315-892C-740D-FF88-78AE7E9DD682}"/>
              </a:ext>
            </a:extLst>
          </p:cNvPr>
          <p:cNvSpPr/>
          <p:nvPr/>
        </p:nvSpPr>
        <p:spPr>
          <a:xfrm flipV="1">
            <a:off x="4349120" y="4693191"/>
            <a:ext cx="143128" cy="175746"/>
          </a:xfrm>
          <a:custGeom>
            <a:avLst/>
            <a:gdLst>
              <a:gd name="connsiteX0" fmla="*/ 40863 w 143128"/>
              <a:gd name="connsiteY0" fmla="*/ 165573 h 175746"/>
              <a:gd name="connsiteX1" fmla="*/ 40863 w 143128"/>
              <a:gd name="connsiteY1" fmla="*/ 143973 h 175746"/>
              <a:gd name="connsiteX2" fmla="*/ 24348 w 143128"/>
              <a:gd name="connsiteY2" fmla="*/ 140161 h 175746"/>
              <a:gd name="connsiteX3" fmla="*/ 6563 w 143128"/>
              <a:gd name="connsiteY3" fmla="*/ 90608 h 175746"/>
              <a:gd name="connsiteX4" fmla="*/ 11644 w 143128"/>
              <a:gd name="connsiteY4" fmla="*/ 65196 h 175746"/>
              <a:gd name="connsiteX5" fmla="*/ 23078 w 143128"/>
              <a:gd name="connsiteY5" fmla="*/ 47408 h 175746"/>
              <a:gd name="connsiteX6" fmla="*/ 26889 w 143128"/>
              <a:gd name="connsiteY6" fmla="*/ 82985 h 175746"/>
              <a:gd name="connsiteX7" fmla="*/ 28160 w 143128"/>
              <a:gd name="connsiteY7" fmla="*/ 98232 h 175746"/>
              <a:gd name="connsiteX8" fmla="*/ 35782 w 143128"/>
              <a:gd name="connsiteY8" fmla="*/ 114749 h 175746"/>
              <a:gd name="connsiteX9" fmla="*/ 47215 w 143128"/>
              <a:gd name="connsiteY9" fmla="*/ 105855 h 175746"/>
              <a:gd name="connsiteX10" fmla="*/ 67542 w 143128"/>
              <a:gd name="connsiteY10" fmla="*/ 95691 h 175746"/>
              <a:gd name="connsiteX11" fmla="*/ 81516 w 143128"/>
              <a:gd name="connsiteY11" fmla="*/ 110938 h 175746"/>
              <a:gd name="connsiteX12" fmla="*/ 77705 w 143128"/>
              <a:gd name="connsiteY12" fmla="*/ 82985 h 175746"/>
              <a:gd name="connsiteX13" fmla="*/ 90409 w 143128"/>
              <a:gd name="connsiteY13" fmla="*/ -875 h 175746"/>
              <a:gd name="connsiteX14" fmla="*/ 112006 w 143128"/>
              <a:gd name="connsiteY14" fmla="*/ 15643 h 175746"/>
              <a:gd name="connsiteX15" fmla="*/ 129791 w 143128"/>
              <a:gd name="connsiteY15" fmla="*/ 69008 h 175746"/>
              <a:gd name="connsiteX16" fmla="*/ 104383 w 143128"/>
              <a:gd name="connsiteY16" fmla="*/ 145244 h 175746"/>
              <a:gd name="connsiteX17" fmla="*/ 71353 w 143128"/>
              <a:gd name="connsiteY17" fmla="*/ 156679 h 175746"/>
              <a:gd name="connsiteX18" fmla="*/ 40863 w 143128"/>
              <a:gd name="connsiteY18" fmla="*/ 165573 h 17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3128" h="175746">
                <a:moveTo>
                  <a:pt x="40863" y="165573"/>
                </a:moveTo>
                <a:cubicBezTo>
                  <a:pt x="39593" y="159220"/>
                  <a:pt x="39593" y="150326"/>
                  <a:pt x="40863" y="143973"/>
                </a:cubicBezTo>
                <a:cubicBezTo>
                  <a:pt x="42134" y="137620"/>
                  <a:pt x="34512" y="136350"/>
                  <a:pt x="24348" y="140161"/>
                </a:cubicBezTo>
                <a:cubicBezTo>
                  <a:pt x="4022" y="147785"/>
                  <a:pt x="-13764" y="103314"/>
                  <a:pt x="6563" y="90608"/>
                </a:cubicBezTo>
                <a:cubicBezTo>
                  <a:pt x="12915" y="86796"/>
                  <a:pt x="15456" y="75361"/>
                  <a:pt x="11644" y="65196"/>
                </a:cubicBezTo>
                <a:cubicBezTo>
                  <a:pt x="7833" y="55031"/>
                  <a:pt x="12915" y="47408"/>
                  <a:pt x="23078" y="47408"/>
                </a:cubicBezTo>
                <a:cubicBezTo>
                  <a:pt x="45945" y="47408"/>
                  <a:pt x="47215" y="62655"/>
                  <a:pt x="26889" y="82985"/>
                </a:cubicBezTo>
                <a:cubicBezTo>
                  <a:pt x="15456" y="94420"/>
                  <a:pt x="15456" y="98232"/>
                  <a:pt x="28160" y="98232"/>
                </a:cubicBezTo>
                <a:cubicBezTo>
                  <a:pt x="37052" y="98232"/>
                  <a:pt x="39593" y="105855"/>
                  <a:pt x="35782" y="114749"/>
                </a:cubicBezTo>
                <a:cubicBezTo>
                  <a:pt x="30700" y="122373"/>
                  <a:pt x="37052" y="118561"/>
                  <a:pt x="47215" y="105855"/>
                </a:cubicBezTo>
                <a:cubicBezTo>
                  <a:pt x="58649" y="91879"/>
                  <a:pt x="67542" y="88067"/>
                  <a:pt x="67542" y="95691"/>
                </a:cubicBezTo>
                <a:cubicBezTo>
                  <a:pt x="67542" y="104585"/>
                  <a:pt x="73894" y="110938"/>
                  <a:pt x="81516" y="110938"/>
                </a:cubicBezTo>
                <a:cubicBezTo>
                  <a:pt x="91679" y="110938"/>
                  <a:pt x="90409" y="100773"/>
                  <a:pt x="77705" y="82985"/>
                </a:cubicBezTo>
                <a:cubicBezTo>
                  <a:pt x="54838" y="44867"/>
                  <a:pt x="62460" y="-5957"/>
                  <a:pt x="90409" y="-875"/>
                </a:cubicBezTo>
                <a:cubicBezTo>
                  <a:pt x="101843" y="1666"/>
                  <a:pt x="112006" y="9290"/>
                  <a:pt x="112006" y="15643"/>
                </a:cubicBezTo>
                <a:cubicBezTo>
                  <a:pt x="112006" y="23267"/>
                  <a:pt x="119628" y="47408"/>
                  <a:pt x="129791" y="69008"/>
                </a:cubicBezTo>
                <a:cubicBezTo>
                  <a:pt x="151388" y="121102"/>
                  <a:pt x="139954" y="154138"/>
                  <a:pt x="104383" y="145244"/>
                </a:cubicBezTo>
                <a:cubicBezTo>
                  <a:pt x="89139" y="141432"/>
                  <a:pt x="76435" y="145244"/>
                  <a:pt x="71353" y="156679"/>
                </a:cubicBezTo>
                <a:cubicBezTo>
                  <a:pt x="65001" y="175738"/>
                  <a:pt x="43404" y="180820"/>
                  <a:pt x="40863" y="16557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3DEC7C2E-FA3A-D4D1-7928-9020BDDA36CB}"/>
              </a:ext>
            </a:extLst>
          </p:cNvPr>
          <p:cNvSpPr/>
          <p:nvPr/>
        </p:nvSpPr>
        <p:spPr>
          <a:xfrm flipV="1">
            <a:off x="4304739" y="4731360"/>
            <a:ext cx="25407" cy="38117"/>
          </a:xfrm>
          <a:custGeom>
            <a:avLst/>
            <a:gdLst>
              <a:gd name="connsiteX0" fmla="*/ -2340 w 25407"/>
              <a:gd name="connsiteY0" fmla="*/ 17804 h 38117"/>
              <a:gd name="connsiteX1" fmla="*/ 10364 w 25407"/>
              <a:gd name="connsiteY1" fmla="*/ -1255 h 38117"/>
              <a:gd name="connsiteX2" fmla="*/ 23068 w 25407"/>
              <a:gd name="connsiteY2" fmla="*/ 17804 h 38117"/>
              <a:gd name="connsiteX3" fmla="*/ 10364 w 25407"/>
              <a:gd name="connsiteY3" fmla="*/ 36863 h 38117"/>
              <a:gd name="connsiteX4" fmla="*/ -2340 w 25407"/>
              <a:gd name="connsiteY4" fmla="*/ 17804 h 3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7" h="38117">
                <a:moveTo>
                  <a:pt x="-2340" y="17804"/>
                </a:moveTo>
                <a:cubicBezTo>
                  <a:pt x="-2340" y="7640"/>
                  <a:pt x="4012" y="-1255"/>
                  <a:pt x="10364" y="-1255"/>
                </a:cubicBezTo>
                <a:cubicBezTo>
                  <a:pt x="17986" y="-1255"/>
                  <a:pt x="23068" y="7640"/>
                  <a:pt x="23068" y="17804"/>
                </a:cubicBezTo>
                <a:cubicBezTo>
                  <a:pt x="23068" y="27969"/>
                  <a:pt x="17986" y="36863"/>
                  <a:pt x="10364" y="36863"/>
                </a:cubicBezTo>
                <a:cubicBezTo>
                  <a:pt x="4012" y="36863"/>
                  <a:pt x="-2340" y="27969"/>
                  <a:pt x="-2340" y="1780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81EF4A34-2F31-C757-9BC8-E85001085570}"/>
              </a:ext>
            </a:extLst>
          </p:cNvPr>
          <p:cNvSpPr/>
          <p:nvPr/>
        </p:nvSpPr>
        <p:spPr>
          <a:xfrm flipV="1">
            <a:off x="4613511" y="4731360"/>
            <a:ext cx="141451" cy="43200"/>
          </a:xfrm>
          <a:custGeom>
            <a:avLst/>
            <a:gdLst>
              <a:gd name="connsiteX0" fmla="*/ -124 w 141451"/>
              <a:gd name="connsiteY0" fmla="*/ 30513 h 43200"/>
              <a:gd name="connsiteX1" fmla="*/ 36718 w 141451"/>
              <a:gd name="connsiteY1" fmla="*/ 11454 h 43200"/>
              <a:gd name="connsiteX2" fmla="*/ 57044 w 141451"/>
              <a:gd name="connsiteY2" fmla="*/ 6371 h 43200"/>
              <a:gd name="connsiteX3" fmla="*/ 95156 w 141451"/>
              <a:gd name="connsiteY3" fmla="*/ 6371 h 43200"/>
              <a:gd name="connsiteX4" fmla="*/ 114212 w 141451"/>
              <a:gd name="connsiteY4" fmla="*/ 39407 h 43200"/>
              <a:gd name="connsiteX5" fmla="*/ 82452 w 141451"/>
              <a:gd name="connsiteY5" fmla="*/ 27971 h 43200"/>
              <a:gd name="connsiteX6" fmla="*/ 68478 w 141451"/>
              <a:gd name="connsiteY6" fmla="*/ 16536 h 43200"/>
              <a:gd name="connsiteX7" fmla="*/ 63396 w 141451"/>
              <a:gd name="connsiteY7" fmla="*/ 29242 h 43200"/>
              <a:gd name="connsiteX8" fmla="*/ 39259 w 141451"/>
              <a:gd name="connsiteY8" fmla="*/ 41948 h 43200"/>
              <a:gd name="connsiteX9" fmla="*/ -124 w 141451"/>
              <a:gd name="connsiteY9" fmla="*/ 30513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451" h="43200">
                <a:moveTo>
                  <a:pt x="-124" y="30513"/>
                </a:moveTo>
                <a:cubicBezTo>
                  <a:pt x="-10287" y="13995"/>
                  <a:pt x="12580" y="2559"/>
                  <a:pt x="36718" y="11454"/>
                </a:cubicBezTo>
                <a:cubicBezTo>
                  <a:pt x="48151" y="15265"/>
                  <a:pt x="57044" y="12724"/>
                  <a:pt x="57044" y="6371"/>
                </a:cubicBezTo>
                <a:cubicBezTo>
                  <a:pt x="57044" y="-3793"/>
                  <a:pt x="68478" y="-3793"/>
                  <a:pt x="95156" y="6371"/>
                </a:cubicBezTo>
                <a:cubicBezTo>
                  <a:pt x="144702" y="22889"/>
                  <a:pt x="153594" y="39407"/>
                  <a:pt x="114212" y="39407"/>
                </a:cubicBezTo>
                <a:cubicBezTo>
                  <a:pt x="96426" y="39407"/>
                  <a:pt x="82452" y="34324"/>
                  <a:pt x="82452" y="27971"/>
                </a:cubicBezTo>
                <a:cubicBezTo>
                  <a:pt x="82452" y="21618"/>
                  <a:pt x="76100" y="16536"/>
                  <a:pt x="68478" y="16536"/>
                </a:cubicBezTo>
                <a:cubicBezTo>
                  <a:pt x="62126" y="16536"/>
                  <a:pt x="59585" y="22889"/>
                  <a:pt x="63396" y="29242"/>
                </a:cubicBezTo>
                <a:cubicBezTo>
                  <a:pt x="67207" y="36866"/>
                  <a:pt x="57044" y="41948"/>
                  <a:pt x="39259" y="41948"/>
                </a:cubicBezTo>
                <a:cubicBezTo>
                  <a:pt x="21473" y="41948"/>
                  <a:pt x="4958" y="36866"/>
                  <a:pt x="-124" y="3051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AE4E7A18-40E5-F8BE-2294-D3486DD8893D}"/>
              </a:ext>
            </a:extLst>
          </p:cNvPr>
          <p:cNvSpPr/>
          <p:nvPr/>
        </p:nvSpPr>
        <p:spPr>
          <a:xfrm flipV="1">
            <a:off x="4792007" y="4733265"/>
            <a:ext cx="59002" cy="30970"/>
          </a:xfrm>
          <a:custGeom>
            <a:avLst/>
            <a:gdLst>
              <a:gd name="connsiteX0" fmla="*/ 13112 w 59002"/>
              <a:gd name="connsiteY0" fmla="*/ 20185 h 30970"/>
              <a:gd name="connsiteX1" fmla="*/ 1679 w 59002"/>
              <a:gd name="connsiteY1" fmla="*/ 2397 h 30970"/>
              <a:gd name="connsiteX2" fmla="*/ 56306 w 59002"/>
              <a:gd name="connsiteY2" fmla="*/ 20185 h 30970"/>
              <a:gd name="connsiteX3" fmla="*/ 13112 w 59002"/>
              <a:gd name="connsiteY3" fmla="*/ 20185 h 3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02" h="30970">
                <a:moveTo>
                  <a:pt x="13112" y="20185"/>
                </a:moveTo>
                <a:cubicBezTo>
                  <a:pt x="-2132" y="13832"/>
                  <a:pt x="-7214" y="7479"/>
                  <a:pt x="1679" y="2397"/>
                </a:cubicBezTo>
                <a:cubicBezTo>
                  <a:pt x="18194" y="-7768"/>
                  <a:pt x="56306" y="4938"/>
                  <a:pt x="56306" y="20185"/>
                </a:cubicBezTo>
                <a:cubicBezTo>
                  <a:pt x="56306" y="32891"/>
                  <a:pt x="46143" y="32891"/>
                  <a:pt x="13112" y="2018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19536F89-EA90-959D-C563-ABE7DDCBA794}"/>
              </a:ext>
            </a:extLst>
          </p:cNvPr>
          <p:cNvSpPr/>
          <p:nvPr/>
        </p:nvSpPr>
        <p:spPr>
          <a:xfrm flipV="1">
            <a:off x="4546115" y="4807595"/>
            <a:ext cx="25407" cy="20849"/>
          </a:xfrm>
          <a:custGeom>
            <a:avLst/>
            <a:gdLst>
              <a:gd name="connsiteX0" fmla="*/ -2511 w 25407"/>
              <a:gd name="connsiteY0" fmla="*/ 5677 h 20849"/>
              <a:gd name="connsiteX1" fmla="*/ 10193 w 25407"/>
              <a:gd name="connsiteY1" fmla="*/ 595 h 20849"/>
              <a:gd name="connsiteX2" fmla="*/ 22897 w 25407"/>
              <a:gd name="connsiteY2" fmla="*/ 14572 h 20849"/>
              <a:gd name="connsiteX3" fmla="*/ 10193 w 25407"/>
              <a:gd name="connsiteY3" fmla="*/ 19654 h 20849"/>
              <a:gd name="connsiteX4" fmla="*/ -2511 w 25407"/>
              <a:gd name="connsiteY4" fmla="*/ 5677 h 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7" h="20849">
                <a:moveTo>
                  <a:pt x="-2511" y="5677"/>
                </a:moveTo>
                <a:cubicBezTo>
                  <a:pt x="-2511" y="-676"/>
                  <a:pt x="3841" y="-3217"/>
                  <a:pt x="10193" y="595"/>
                </a:cubicBezTo>
                <a:cubicBezTo>
                  <a:pt x="17815" y="4407"/>
                  <a:pt x="22897" y="10760"/>
                  <a:pt x="22897" y="14572"/>
                </a:cubicBezTo>
                <a:cubicBezTo>
                  <a:pt x="22897" y="17113"/>
                  <a:pt x="17815" y="19654"/>
                  <a:pt x="10193" y="19654"/>
                </a:cubicBezTo>
                <a:cubicBezTo>
                  <a:pt x="3841" y="19654"/>
                  <a:pt x="-2511" y="13301"/>
                  <a:pt x="-2511" y="567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C5146939-A6F9-A984-3D1A-A3DE47AF1843}"/>
              </a:ext>
            </a:extLst>
          </p:cNvPr>
          <p:cNvSpPr/>
          <p:nvPr/>
        </p:nvSpPr>
        <p:spPr>
          <a:xfrm flipV="1">
            <a:off x="4622339" y="4807595"/>
            <a:ext cx="33025" cy="25411"/>
          </a:xfrm>
          <a:custGeom>
            <a:avLst/>
            <a:gdLst>
              <a:gd name="connsiteX0" fmla="*/ -2568 w 33025"/>
              <a:gd name="connsiteY0" fmla="*/ 11512 h 25411"/>
              <a:gd name="connsiteX1" fmla="*/ 8866 w 33025"/>
              <a:gd name="connsiteY1" fmla="*/ -1194 h 25411"/>
              <a:gd name="connsiteX2" fmla="*/ 29192 w 33025"/>
              <a:gd name="connsiteY2" fmla="*/ 11512 h 25411"/>
              <a:gd name="connsiteX3" fmla="*/ 17759 w 33025"/>
              <a:gd name="connsiteY3" fmla="*/ 24218 h 25411"/>
              <a:gd name="connsiteX4" fmla="*/ -2568 w 33025"/>
              <a:gd name="connsiteY4" fmla="*/ 11512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5" h="25411">
                <a:moveTo>
                  <a:pt x="-2568" y="11512"/>
                </a:moveTo>
                <a:cubicBezTo>
                  <a:pt x="-2568" y="5159"/>
                  <a:pt x="2514" y="-1194"/>
                  <a:pt x="8866" y="-1194"/>
                </a:cubicBezTo>
                <a:cubicBezTo>
                  <a:pt x="16488" y="-1194"/>
                  <a:pt x="25381" y="5159"/>
                  <a:pt x="29192" y="11512"/>
                </a:cubicBezTo>
                <a:cubicBezTo>
                  <a:pt x="33003" y="19136"/>
                  <a:pt x="27922" y="24218"/>
                  <a:pt x="17759" y="24218"/>
                </a:cubicBezTo>
                <a:cubicBezTo>
                  <a:pt x="6325" y="24218"/>
                  <a:pt x="-2568" y="19136"/>
                  <a:pt x="-2568" y="1151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F6ECF09C-1BD1-6AC8-DB8B-8520237D5785}"/>
              </a:ext>
            </a:extLst>
          </p:cNvPr>
          <p:cNvSpPr/>
          <p:nvPr/>
        </p:nvSpPr>
        <p:spPr>
          <a:xfrm flipV="1">
            <a:off x="4685858" y="4811397"/>
            <a:ext cx="114335" cy="70133"/>
          </a:xfrm>
          <a:custGeom>
            <a:avLst/>
            <a:gdLst>
              <a:gd name="connsiteX0" fmla="*/ -2642 w 114335"/>
              <a:gd name="connsiteY0" fmla="*/ 57517 h 70133"/>
              <a:gd name="connsiteX1" fmla="*/ 64690 w 114335"/>
              <a:gd name="connsiteY1" fmla="*/ -931 h 70133"/>
              <a:gd name="connsiteX2" fmla="*/ 98990 w 114335"/>
              <a:gd name="connsiteY2" fmla="*/ 9234 h 70133"/>
              <a:gd name="connsiteX3" fmla="*/ 83745 w 114335"/>
              <a:gd name="connsiteY3" fmla="*/ 14317 h 70133"/>
              <a:gd name="connsiteX4" fmla="*/ 78664 w 114335"/>
              <a:gd name="connsiteY4" fmla="*/ 19399 h 70133"/>
              <a:gd name="connsiteX5" fmla="*/ 64690 w 114335"/>
              <a:gd name="connsiteY5" fmla="*/ 38458 h 70133"/>
              <a:gd name="connsiteX6" fmla="*/ 77394 w 114335"/>
              <a:gd name="connsiteY6" fmla="*/ 39728 h 70133"/>
              <a:gd name="connsiteX7" fmla="*/ 111694 w 114335"/>
              <a:gd name="connsiteY7" fmla="*/ 44811 h 70133"/>
              <a:gd name="connsiteX8" fmla="*/ 64690 w 114335"/>
              <a:gd name="connsiteY8" fmla="*/ 57517 h 70133"/>
              <a:gd name="connsiteX9" fmla="*/ 7522 w 114335"/>
              <a:gd name="connsiteY9" fmla="*/ 67682 h 70133"/>
              <a:gd name="connsiteX10" fmla="*/ -2642 w 114335"/>
              <a:gd name="connsiteY10" fmla="*/ 57517 h 7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35" h="70133">
                <a:moveTo>
                  <a:pt x="-2642" y="57517"/>
                </a:moveTo>
                <a:cubicBezTo>
                  <a:pt x="-1371" y="28293"/>
                  <a:pt x="27848" y="2881"/>
                  <a:pt x="64690" y="-931"/>
                </a:cubicBezTo>
                <a:cubicBezTo>
                  <a:pt x="83745" y="-2201"/>
                  <a:pt x="98990" y="1611"/>
                  <a:pt x="98990" y="9234"/>
                </a:cubicBezTo>
                <a:cubicBezTo>
                  <a:pt x="98990" y="16858"/>
                  <a:pt x="92638" y="19399"/>
                  <a:pt x="83745" y="14317"/>
                </a:cubicBezTo>
                <a:cubicBezTo>
                  <a:pt x="76123" y="9234"/>
                  <a:pt x="73582" y="10505"/>
                  <a:pt x="78664" y="19399"/>
                </a:cubicBezTo>
                <a:cubicBezTo>
                  <a:pt x="82475" y="27023"/>
                  <a:pt x="76123" y="35917"/>
                  <a:pt x="64690" y="38458"/>
                </a:cubicBezTo>
                <a:cubicBezTo>
                  <a:pt x="51986" y="40999"/>
                  <a:pt x="57067" y="42270"/>
                  <a:pt x="77394" y="39728"/>
                </a:cubicBezTo>
                <a:cubicBezTo>
                  <a:pt x="96449" y="37187"/>
                  <a:pt x="111694" y="39728"/>
                  <a:pt x="111694" y="44811"/>
                </a:cubicBezTo>
                <a:cubicBezTo>
                  <a:pt x="111694" y="49893"/>
                  <a:pt x="91368" y="56246"/>
                  <a:pt x="64690" y="57517"/>
                </a:cubicBezTo>
                <a:cubicBezTo>
                  <a:pt x="39282" y="60058"/>
                  <a:pt x="13874" y="63870"/>
                  <a:pt x="7522" y="67682"/>
                </a:cubicBezTo>
                <a:cubicBezTo>
                  <a:pt x="2440" y="71493"/>
                  <a:pt x="-2642" y="66411"/>
                  <a:pt x="-2642" y="5751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135E6473-963D-DE10-9BCD-CC59492BF90C}"/>
              </a:ext>
            </a:extLst>
          </p:cNvPr>
          <p:cNvSpPr/>
          <p:nvPr/>
        </p:nvSpPr>
        <p:spPr>
          <a:xfrm flipV="1">
            <a:off x="4304739" y="4820566"/>
            <a:ext cx="20806" cy="32766"/>
          </a:xfrm>
          <a:custGeom>
            <a:avLst/>
            <a:gdLst>
              <a:gd name="connsiteX0" fmla="*/ -2338 w 20806"/>
              <a:gd name="connsiteY0" fmla="*/ 11521 h 32766"/>
              <a:gd name="connsiteX1" fmla="*/ 10366 w 20806"/>
              <a:gd name="connsiteY1" fmla="*/ 86 h 32766"/>
              <a:gd name="connsiteX2" fmla="*/ 16718 w 20806"/>
              <a:gd name="connsiteY2" fmla="*/ 20416 h 32766"/>
              <a:gd name="connsiteX3" fmla="*/ -2338 w 20806"/>
              <a:gd name="connsiteY3" fmla="*/ 11521 h 3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06" h="32766">
                <a:moveTo>
                  <a:pt x="-2338" y="11521"/>
                </a:moveTo>
                <a:cubicBezTo>
                  <a:pt x="-2338" y="1357"/>
                  <a:pt x="4014" y="-3726"/>
                  <a:pt x="10366" y="86"/>
                </a:cubicBezTo>
                <a:cubicBezTo>
                  <a:pt x="17988" y="5168"/>
                  <a:pt x="20529" y="14063"/>
                  <a:pt x="16718" y="20416"/>
                </a:cubicBezTo>
                <a:cubicBezTo>
                  <a:pt x="5284" y="38204"/>
                  <a:pt x="-2338" y="34392"/>
                  <a:pt x="-2338" y="1152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6AAFE456-FE33-95B1-008D-884548D180B0}"/>
              </a:ext>
            </a:extLst>
          </p:cNvPr>
          <p:cNvSpPr/>
          <p:nvPr/>
        </p:nvSpPr>
        <p:spPr>
          <a:xfrm flipV="1">
            <a:off x="4380963" y="4845713"/>
            <a:ext cx="19576" cy="38117"/>
          </a:xfrm>
          <a:custGeom>
            <a:avLst/>
            <a:gdLst>
              <a:gd name="connsiteX0" fmla="*/ -2392 w 19576"/>
              <a:gd name="connsiteY0" fmla="*/ 17903 h 38117"/>
              <a:gd name="connsiteX1" fmla="*/ 2690 w 19576"/>
              <a:gd name="connsiteY1" fmla="*/ -1156 h 38117"/>
              <a:gd name="connsiteX2" fmla="*/ 15394 w 19576"/>
              <a:gd name="connsiteY2" fmla="*/ 17903 h 38117"/>
              <a:gd name="connsiteX3" fmla="*/ 10312 w 19576"/>
              <a:gd name="connsiteY3" fmla="*/ 36962 h 38117"/>
              <a:gd name="connsiteX4" fmla="*/ -2392 w 19576"/>
              <a:gd name="connsiteY4" fmla="*/ 17903 h 3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76" h="38117">
                <a:moveTo>
                  <a:pt x="-2392" y="17903"/>
                </a:moveTo>
                <a:cubicBezTo>
                  <a:pt x="-2392" y="7739"/>
                  <a:pt x="149" y="-1156"/>
                  <a:pt x="2690" y="-1156"/>
                </a:cubicBezTo>
                <a:cubicBezTo>
                  <a:pt x="5230" y="-1156"/>
                  <a:pt x="10312" y="7739"/>
                  <a:pt x="15394" y="17903"/>
                </a:cubicBezTo>
                <a:cubicBezTo>
                  <a:pt x="19205" y="28068"/>
                  <a:pt x="16664" y="36962"/>
                  <a:pt x="10312" y="36962"/>
                </a:cubicBezTo>
                <a:cubicBezTo>
                  <a:pt x="2690" y="36962"/>
                  <a:pt x="-2392" y="28068"/>
                  <a:pt x="-2392" y="1790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9AED382-AFF8-54B1-50E1-D7C7CB3076D8}"/>
              </a:ext>
            </a:extLst>
          </p:cNvPr>
          <p:cNvSpPr/>
          <p:nvPr/>
        </p:nvSpPr>
        <p:spPr>
          <a:xfrm flipV="1">
            <a:off x="4523245" y="4891947"/>
            <a:ext cx="85455" cy="110165"/>
          </a:xfrm>
          <a:custGeom>
            <a:avLst/>
            <a:gdLst>
              <a:gd name="connsiteX0" fmla="*/ 54655 w 85455"/>
              <a:gd name="connsiteY0" fmla="*/ 89244 h 110165"/>
              <a:gd name="connsiteX1" fmla="*/ 17813 w 85455"/>
              <a:gd name="connsiteY1" fmla="*/ 73997 h 110165"/>
              <a:gd name="connsiteX2" fmla="*/ 12732 w 85455"/>
              <a:gd name="connsiteY2" fmla="*/ 67644 h 110165"/>
              <a:gd name="connsiteX3" fmla="*/ 7650 w 85455"/>
              <a:gd name="connsiteY3" fmla="*/ 34608 h 110165"/>
              <a:gd name="connsiteX4" fmla="*/ 34329 w 85455"/>
              <a:gd name="connsiteY4" fmla="*/ 10467 h 110165"/>
              <a:gd name="connsiteX5" fmla="*/ 50844 w 85455"/>
              <a:gd name="connsiteY5" fmla="*/ 43502 h 110165"/>
              <a:gd name="connsiteX6" fmla="*/ 66088 w 85455"/>
              <a:gd name="connsiteY6" fmla="*/ 80350 h 110165"/>
              <a:gd name="connsiteX7" fmla="*/ 54655 w 85455"/>
              <a:gd name="connsiteY7" fmla="*/ 89244 h 110165"/>
              <a:gd name="connsiteX8" fmla="*/ 45762 w 85455"/>
              <a:gd name="connsiteY8" fmla="*/ 35879 h 110165"/>
              <a:gd name="connsiteX9" fmla="*/ 25436 w 85455"/>
              <a:gd name="connsiteY9" fmla="*/ 23173 h 110165"/>
              <a:gd name="connsiteX10" fmla="*/ 14002 w 85455"/>
              <a:gd name="connsiteY10" fmla="*/ 28255 h 110165"/>
              <a:gd name="connsiteX11" fmla="*/ 45762 w 85455"/>
              <a:gd name="connsiteY11" fmla="*/ 35879 h 11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455" h="110165">
                <a:moveTo>
                  <a:pt x="54655" y="89244"/>
                </a:moveTo>
                <a:cubicBezTo>
                  <a:pt x="41951" y="76538"/>
                  <a:pt x="25436" y="68914"/>
                  <a:pt x="17813" y="73997"/>
                </a:cubicBezTo>
                <a:cubicBezTo>
                  <a:pt x="8921" y="79079"/>
                  <a:pt x="7650" y="77809"/>
                  <a:pt x="12732" y="67644"/>
                </a:cubicBezTo>
                <a:cubicBezTo>
                  <a:pt x="17813" y="60020"/>
                  <a:pt x="15273" y="44773"/>
                  <a:pt x="7650" y="34608"/>
                </a:cubicBezTo>
                <a:cubicBezTo>
                  <a:pt x="-16487" y="5385"/>
                  <a:pt x="6380" y="-14945"/>
                  <a:pt x="34329" y="10467"/>
                </a:cubicBezTo>
                <a:cubicBezTo>
                  <a:pt x="47033" y="21902"/>
                  <a:pt x="54655" y="37149"/>
                  <a:pt x="50844" y="43502"/>
                </a:cubicBezTo>
                <a:cubicBezTo>
                  <a:pt x="47033" y="49855"/>
                  <a:pt x="53385" y="66373"/>
                  <a:pt x="66088" y="80350"/>
                </a:cubicBezTo>
                <a:cubicBezTo>
                  <a:pt x="94037" y="112115"/>
                  <a:pt x="85144" y="121009"/>
                  <a:pt x="54655" y="89244"/>
                </a:cubicBezTo>
                <a:close/>
                <a:moveTo>
                  <a:pt x="45762" y="35879"/>
                </a:moveTo>
                <a:cubicBezTo>
                  <a:pt x="45762" y="33338"/>
                  <a:pt x="36869" y="26985"/>
                  <a:pt x="25436" y="23173"/>
                </a:cubicBezTo>
                <a:cubicBezTo>
                  <a:pt x="15273" y="19361"/>
                  <a:pt x="10191" y="20632"/>
                  <a:pt x="14002" y="28255"/>
                </a:cubicBezTo>
                <a:cubicBezTo>
                  <a:pt x="21625" y="40961"/>
                  <a:pt x="45762" y="46044"/>
                  <a:pt x="45762" y="3587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4C59C625-9920-987B-FA8E-5F8EAB2F5FB3}"/>
              </a:ext>
            </a:extLst>
          </p:cNvPr>
          <p:cNvSpPr/>
          <p:nvPr/>
        </p:nvSpPr>
        <p:spPr>
          <a:xfrm flipV="1">
            <a:off x="4342851" y="4910030"/>
            <a:ext cx="19218" cy="45128"/>
          </a:xfrm>
          <a:custGeom>
            <a:avLst/>
            <a:gdLst>
              <a:gd name="connsiteX0" fmla="*/ -2365 w 19218"/>
              <a:gd name="connsiteY0" fmla="*/ 18136 h 45128"/>
              <a:gd name="connsiteX1" fmla="*/ 10339 w 19218"/>
              <a:gd name="connsiteY1" fmla="*/ 348 h 45128"/>
              <a:gd name="connsiteX2" fmla="*/ 14150 w 19218"/>
              <a:gd name="connsiteY2" fmla="*/ 25760 h 45128"/>
              <a:gd name="connsiteX3" fmla="*/ -2365 w 19218"/>
              <a:gd name="connsiteY3" fmla="*/ 18136 h 4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18" h="45128">
                <a:moveTo>
                  <a:pt x="-2365" y="18136"/>
                </a:moveTo>
                <a:cubicBezTo>
                  <a:pt x="-2365" y="4160"/>
                  <a:pt x="2717" y="-4734"/>
                  <a:pt x="10339" y="348"/>
                </a:cubicBezTo>
                <a:cubicBezTo>
                  <a:pt x="16691" y="4160"/>
                  <a:pt x="19232" y="15595"/>
                  <a:pt x="14150" y="25760"/>
                </a:cubicBezTo>
                <a:cubicBezTo>
                  <a:pt x="5258" y="52442"/>
                  <a:pt x="-2365" y="49901"/>
                  <a:pt x="-2365" y="1813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4D53E9C6-B15C-878E-CD2C-B527DD61B56E}"/>
              </a:ext>
            </a:extLst>
          </p:cNvPr>
          <p:cNvSpPr/>
          <p:nvPr/>
        </p:nvSpPr>
        <p:spPr>
          <a:xfrm flipV="1">
            <a:off x="4597892" y="4936213"/>
            <a:ext cx="57221" cy="32595"/>
          </a:xfrm>
          <a:custGeom>
            <a:avLst/>
            <a:gdLst>
              <a:gd name="connsiteX0" fmla="*/ 15536 w 57221"/>
              <a:gd name="connsiteY0" fmla="*/ 20368 h 32595"/>
              <a:gd name="connsiteX1" fmla="*/ -979 w 57221"/>
              <a:gd name="connsiteY1" fmla="*/ 8933 h 32595"/>
              <a:gd name="connsiteX2" fmla="*/ 25699 w 57221"/>
              <a:gd name="connsiteY2" fmla="*/ 39 h 32595"/>
              <a:gd name="connsiteX3" fmla="*/ 51107 w 57221"/>
              <a:gd name="connsiteY3" fmla="*/ 12745 h 32595"/>
              <a:gd name="connsiteX4" fmla="*/ 15536 w 57221"/>
              <a:gd name="connsiteY4" fmla="*/ 20368 h 3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21" h="32595">
                <a:moveTo>
                  <a:pt x="15536" y="20368"/>
                </a:moveTo>
                <a:cubicBezTo>
                  <a:pt x="1561" y="14015"/>
                  <a:pt x="-6061" y="8933"/>
                  <a:pt x="-979" y="8933"/>
                </a:cubicBezTo>
                <a:cubicBezTo>
                  <a:pt x="2832" y="7662"/>
                  <a:pt x="15536" y="3850"/>
                  <a:pt x="25699" y="39"/>
                </a:cubicBezTo>
                <a:cubicBezTo>
                  <a:pt x="35862" y="-3773"/>
                  <a:pt x="47296" y="2580"/>
                  <a:pt x="51107" y="12745"/>
                </a:cubicBezTo>
                <a:cubicBezTo>
                  <a:pt x="60000" y="35615"/>
                  <a:pt x="53648" y="36886"/>
                  <a:pt x="15536" y="2036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82C11F81-35BE-FF05-8CDC-E70617A18DC1}"/>
              </a:ext>
            </a:extLst>
          </p:cNvPr>
          <p:cNvSpPr/>
          <p:nvPr/>
        </p:nvSpPr>
        <p:spPr>
          <a:xfrm flipV="1">
            <a:off x="4715078" y="4948060"/>
            <a:ext cx="17388" cy="31061"/>
          </a:xfrm>
          <a:custGeom>
            <a:avLst/>
            <a:gdLst>
              <a:gd name="connsiteX0" fmla="*/ -2628 w 17388"/>
              <a:gd name="connsiteY0" fmla="*/ 11631 h 31061"/>
              <a:gd name="connsiteX1" fmla="*/ 8806 w 17388"/>
              <a:gd name="connsiteY1" fmla="*/ 196 h 31061"/>
              <a:gd name="connsiteX2" fmla="*/ 12617 w 17388"/>
              <a:gd name="connsiteY2" fmla="*/ 19255 h 31061"/>
              <a:gd name="connsiteX3" fmla="*/ -2628 w 17388"/>
              <a:gd name="connsiteY3" fmla="*/ 11631 h 3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88" h="31061">
                <a:moveTo>
                  <a:pt x="-2628" y="11631"/>
                </a:moveTo>
                <a:cubicBezTo>
                  <a:pt x="-2628" y="1466"/>
                  <a:pt x="2454" y="-3616"/>
                  <a:pt x="8806" y="196"/>
                </a:cubicBezTo>
                <a:cubicBezTo>
                  <a:pt x="15158" y="4007"/>
                  <a:pt x="16428" y="12902"/>
                  <a:pt x="12617" y="19255"/>
                </a:cubicBezTo>
                <a:cubicBezTo>
                  <a:pt x="1183" y="35772"/>
                  <a:pt x="-2628" y="33231"/>
                  <a:pt x="-2628" y="1163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321CF4DC-B390-8A78-9FB5-B3E33A16CBE0}"/>
              </a:ext>
            </a:extLst>
          </p:cNvPr>
          <p:cNvSpPr/>
          <p:nvPr/>
        </p:nvSpPr>
        <p:spPr>
          <a:xfrm flipV="1">
            <a:off x="4610016" y="4998293"/>
            <a:ext cx="37730" cy="32060"/>
          </a:xfrm>
          <a:custGeom>
            <a:avLst/>
            <a:gdLst>
              <a:gd name="connsiteX0" fmla="*/ 5951 w 37730"/>
              <a:gd name="connsiteY0" fmla="*/ 22249 h 32060"/>
              <a:gd name="connsiteX1" fmla="*/ 16114 w 37730"/>
              <a:gd name="connsiteY1" fmla="*/ 648 h 32060"/>
              <a:gd name="connsiteX2" fmla="*/ 35170 w 37730"/>
              <a:gd name="connsiteY2" fmla="*/ 19707 h 32060"/>
              <a:gd name="connsiteX3" fmla="*/ 5951 w 37730"/>
              <a:gd name="connsiteY3" fmla="*/ 22249 h 3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30" h="32060">
                <a:moveTo>
                  <a:pt x="5951" y="22249"/>
                </a:moveTo>
                <a:cubicBezTo>
                  <a:pt x="-9294" y="7001"/>
                  <a:pt x="-2942" y="-5705"/>
                  <a:pt x="16114" y="648"/>
                </a:cubicBezTo>
                <a:cubicBezTo>
                  <a:pt x="26278" y="5731"/>
                  <a:pt x="35170" y="13354"/>
                  <a:pt x="35170" y="19707"/>
                </a:cubicBezTo>
                <a:cubicBezTo>
                  <a:pt x="35170" y="33684"/>
                  <a:pt x="17385" y="34955"/>
                  <a:pt x="5951" y="2224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5DD07559-0CCF-D447-0BCC-B5BA345320D0}"/>
              </a:ext>
            </a:extLst>
          </p:cNvPr>
          <p:cNvSpPr/>
          <p:nvPr/>
        </p:nvSpPr>
        <p:spPr>
          <a:xfrm flipV="1">
            <a:off x="4711266" y="4998185"/>
            <a:ext cx="20846" cy="25411"/>
          </a:xfrm>
          <a:custGeom>
            <a:avLst/>
            <a:gdLst>
              <a:gd name="connsiteX0" fmla="*/ -2626 w 20846"/>
              <a:gd name="connsiteY0" fmla="*/ 11677 h 25411"/>
              <a:gd name="connsiteX1" fmla="*/ 11348 w 20846"/>
              <a:gd name="connsiteY1" fmla="*/ -1029 h 25411"/>
              <a:gd name="connsiteX2" fmla="*/ 16430 w 20846"/>
              <a:gd name="connsiteY2" fmla="*/ 11677 h 25411"/>
              <a:gd name="connsiteX3" fmla="*/ 2455 w 20846"/>
              <a:gd name="connsiteY3" fmla="*/ 24383 h 25411"/>
              <a:gd name="connsiteX4" fmla="*/ -2626 w 20846"/>
              <a:gd name="connsiteY4" fmla="*/ 11677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-2626" y="11677"/>
                </a:moveTo>
                <a:cubicBezTo>
                  <a:pt x="-2626" y="5324"/>
                  <a:pt x="3726" y="-1029"/>
                  <a:pt x="11348" y="-1029"/>
                </a:cubicBezTo>
                <a:cubicBezTo>
                  <a:pt x="17700" y="-1029"/>
                  <a:pt x="20241" y="5324"/>
                  <a:pt x="16430" y="11677"/>
                </a:cubicBezTo>
                <a:cubicBezTo>
                  <a:pt x="12618" y="19301"/>
                  <a:pt x="6266" y="24383"/>
                  <a:pt x="2455" y="24383"/>
                </a:cubicBezTo>
                <a:cubicBezTo>
                  <a:pt x="-86" y="24383"/>
                  <a:pt x="-2626" y="19301"/>
                  <a:pt x="-2626" y="1167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A91B76F3-AD02-EC7D-9A68-7EF50C9675F9}"/>
              </a:ext>
            </a:extLst>
          </p:cNvPr>
          <p:cNvSpPr/>
          <p:nvPr/>
        </p:nvSpPr>
        <p:spPr>
          <a:xfrm flipV="1">
            <a:off x="4408912" y="5029803"/>
            <a:ext cx="8257" cy="47017"/>
          </a:xfrm>
          <a:custGeom>
            <a:avLst/>
            <a:gdLst>
              <a:gd name="connsiteX0" fmla="*/ -2408 w 8257"/>
              <a:gd name="connsiteY0" fmla="*/ 20467 h 47017"/>
              <a:gd name="connsiteX1" fmla="*/ 3944 w 8257"/>
              <a:gd name="connsiteY1" fmla="*/ 5220 h 47017"/>
              <a:gd name="connsiteX2" fmla="*/ 3944 w 8257"/>
              <a:gd name="connsiteY2" fmla="*/ 43337 h 47017"/>
              <a:gd name="connsiteX3" fmla="*/ -2408 w 8257"/>
              <a:gd name="connsiteY3" fmla="*/ 20467 h 47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7" h="47017">
                <a:moveTo>
                  <a:pt x="-2408" y="20467"/>
                </a:moveTo>
                <a:cubicBezTo>
                  <a:pt x="-2408" y="137"/>
                  <a:pt x="133" y="-7486"/>
                  <a:pt x="3944" y="5220"/>
                </a:cubicBezTo>
                <a:cubicBezTo>
                  <a:pt x="6485" y="16655"/>
                  <a:pt x="6485" y="34443"/>
                  <a:pt x="3944" y="43337"/>
                </a:cubicBezTo>
                <a:cubicBezTo>
                  <a:pt x="133" y="50961"/>
                  <a:pt x="-2408" y="42067"/>
                  <a:pt x="-2408" y="2046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5E332ADF-9B07-1D22-BEF0-3ABC85E8897C}"/>
              </a:ext>
            </a:extLst>
          </p:cNvPr>
          <p:cNvSpPr/>
          <p:nvPr/>
        </p:nvSpPr>
        <p:spPr>
          <a:xfrm flipV="1">
            <a:off x="4613733" y="5023818"/>
            <a:ext cx="173757" cy="62282"/>
          </a:xfrm>
          <a:custGeom>
            <a:avLst/>
            <a:gdLst>
              <a:gd name="connsiteX0" fmla="*/ 139386 w 173757"/>
              <a:gd name="connsiteY0" fmla="*/ 50078 h 62282"/>
              <a:gd name="connsiteX1" fmla="*/ 59351 w 173757"/>
              <a:gd name="connsiteY1" fmla="*/ 34831 h 62282"/>
              <a:gd name="connsiteX2" fmla="*/ 86030 w 173757"/>
              <a:gd name="connsiteY2" fmla="*/ 525 h 62282"/>
              <a:gd name="connsiteX3" fmla="*/ 171146 w 173757"/>
              <a:gd name="connsiteY3" fmla="*/ 29748 h 62282"/>
              <a:gd name="connsiteX4" fmla="*/ 139386 w 173757"/>
              <a:gd name="connsiteY4" fmla="*/ 50078 h 6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757" h="62282">
                <a:moveTo>
                  <a:pt x="139386" y="50078"/>
                </a:moveTo>
                <a:cubicBezTo>
                  <a:pt x="131764" y="42454"/>
                  <a:pt x="96193" y="36101"/>
                  <a:pt x="59351" y="34831"/>
                </a:cubicBezTo>
                <a:cubicBezTo>
                  <a:pt x="-35929" y="29748"/>
                  <a:pt x="-16873" y="5607"/>
                  <a:pt x="86030" y="525"/>
                </a:cubicBezTo>
                <a:cubicBezTo>
                  <a:pt x="169876" y="-3287"/>
                  <a:pt x="171146" y="-2017"/>
                  <a:pt x="171146" y="29748"/>
                </a:cubicBezTo>
                <a:cubicBezTo>
                  <a:pt x="171146" y="62784"/>
                  <a:pt x="159713" y="70407"/>
                  <a:pt x="139386" y="5007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3F28F925-9C07-8245-6CE9-C8547B6826D4}"/>
              </a:ext>
            </a:extLst>
          </p:cNvPr>
          <p:cNvSpPr/>
          <p:nvPr/>
        </p:nvSpPr>
        <p:spPr>
          <a:xfrm flipV="1">
            <a:off x="4458221" y="5036420"/>
            <a:ext cx="57804" cy="49144"/>
          </a:xfrm>
          <a:custGeom>
            <a:avLst/>
            <a:gdLst>
              <a:gd name="connsiteX0" fmla="*/ 11751 w 57804"/>
              <a:gd name="connsiteY0" fmla="*/ 33029 h 49144"/>
              <a:gd name="connsiteX1" fmla="*/ 24455 w 57804"/>
              <a:gd name="connsiteY1" fmla="*/ -6 h 49144"/>
              <a:gd name="connsiteX2" fmla="*/ 54944 w 57804"/>
              <a:gd name="connsiteY2" fmla="*/ 26676 h 49144"/>
              <a:gd name="connsiteX3" fmla="*/ 11751 w 57804"/>
              <a:gd name="connsiteY3" fmla="*/ 33029 h 4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04" h="49144">
                <a:moveTo>
                  <a:pt x="11751" y="33029"/>
                </a:moveTo>
                <a:cubicBezTo>
                  <a:pt x="-11116" y="10158"/>
                  <a:pt x="-6035" y="-5089"/>
                  <a:pt x="24455" y="-6"/>
                </a:cubicBezTo>
                <a:cubicBezTo>
                  <a:pt x="38429" y="2535"/>
                  <a:pt x="52404" y="13970"/>
                  <a:pt x="54944" y="26676"/>
                </a:cubicBezTo>
                <a:cubicBezTo>
                  <a:pt x="58756" y="52088"/>
                  <a:pt x="34618" y="55900"/>
                  <a:pt x="11751" y="3302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11FBD6A1-6D42-AFDB-55C7-A9D0B6999947}"/>
              </a:ext>
            </a:extLst>
          </p:cNvPr>
          <p:cNvSpPr/>
          <p:nvPr/>
        </p:nvSpPr>
        <p:spPr>
          <a:xfrm flipV="1">
            <a:off x="4343406" y="5062574"/>
            <a:ext cx="45602" cy="49964"/>
          </a:xfrm>
          <a:custGeom>
            <a:avLst/>
            <a:gdLst>
              <a:gd name="connsiteX0" fmla="*/ 17397 w 45602"/>
              <a:gd name="connsiteY0" fmla="*/ 29532 h 49964"/>
              <a:gd name="connsiteX1" fmla="*/ 7234 w 45602"/>
              <a:gd name="connsiteY1" fmla="*/ -963 h 49964"/>
              <a:gd name="connsiteX2" fmla="*/ 32642 w 45602"/>
              <a:gd name="connsiteY2" fmla="*/ 24449 h 49964"/>
              <a:gd name="connsiteX3" fmla="*/ 17397 w 45602"/>
              <a:gd name="connsiteY3" fmla="*/ 29532 h 4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02" h="49964">
                <a:moveTo>
                  <a:pt x="17397" y="29532"/>
                </a:moveTo>
                <a:cubicBezTo>
                  <a:pt x="-5470" y="7932"/>
                  <a:pt x="-8010" y="-963"/>
                  <a:pt x="7234" y="-963"/>
                </a:cubicBezTo>
                <a:cubicBezTo>
                  <a:pt x="12316" y="-963"/>
                  <a:pt x="23749" y="10473"/>
                  <a:pt x="32642" y="24449"/>
                </a:cubicBezTo>
                <a:cubicBezTo>
                  <a:pt x="51698" y="54944"/>
                  <a:pt x="44076" y="57485"/>
                  <a:pt x="17397" y="2953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860B1953-848F-28A6-E97D-AA15CD7A5C5C}"/>
              </a:ext>
            </a:extLst>
          </p:cNvPr>
          <p:cNvSpPr/>
          <p:nvPr/>
        </p:nvSpPr>
        <p:spPr>
          <a:xfrm flipV="1">
            <a:off x="4411472" y="5112538"/>
            <a:ext cx="27910" cy="25411"/>
          </a:xfrm>
          <a:custGeom>
            <a:avLst/>
            <a:gdLst>
              <a:gd name="connsiteX0" fmla="*/ -1165 w 27910"/>
              <a:gd name="connsiteY0" fmla="*/ 11776 h 25411"/>
              <a:gd name="connsiteX1" fmla="*/ 11539 w 27910"/>
              <a:gd name="connsiteY1" fmla="*/ -930 h 25411"/>
              <a:gd name="connsiteX2" fmla="*/ 24243 w 27910"/>
              <a:gd name="connsiteY2" fmla="*/ 11776 h 25411"/>
              <a:gd name="connsiteX3" fmla="*/ 11539 w 27910"/>
              <a:gd name="connsiteY3" fmla="*/ 24482 h 25411"/>
              <a:gd name="connsiteX4" fmla="*/ -1165 w 27910"/>
              <a:gd name="connsiteY4" fmla="*/ 11776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0" h="25411">
                <a:moveTo>
                  <a:pt x="-1165" y="11776"/>
                </a:moveTo>
                <a:cubicBezTo>
                  <a:pt x="-4976" y="5423"/>
                  <a:pt x="105" y="-930"/>
                  <a:pt x="11539" y="-930"/>
                </a:cubicBezTo>
                <a:cubicBezTo>
                  <a:pt x="22972" y="-930"/>
                  <a:pt x="28054" y="5423"/>
                  <a:pt x="24243" y="11776"/>
                </a:cubicBezTo>
                <a:cubicBezTo>
                  <a:pt x="20431" y="19400"/>
                  <a:pt x="14080" y="24482"/>
                  <a:pt x="11539" y="24482"/>
                </a:cubicBezTo>
                <a:cubicBezTo>
                  <a:pt x="8998" y="24482"/>
                  <a:pt x="2646" y="19400"/>
                  <a:pt x="-1165" y="1177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80B859B5-7353-91B8-37D0-94BECB39F676}"/>
              </a:ext>
            </a:extLst>
          </p:cNvPr>
          <p:cNvSpPr/>
          <p:nvPr/>
        </p:nvSpPr>
        <p:spPr>
          <a:xfrm flipV="1">
            <a:off x="4432981" y="5139221"/>
            <a:ext cx="36909" cy="24141"/>
          </a:xfrm>
          <a:custGeom>
            <a:avLst/>
            <a:gdLst>
              <a:gd name="connsiteX0" fmla="*/ 9067 w 36909"/>
              <a:gd name="connsiteY0" fmla="*/ 11799 h 24141"/>
              <a:gd name="connsiteX1" fmla="*/ 12878 w 36909"/>
              <a:gd name="connsiteY1" fmla="*/ -907 h 24141"/>
              <a:gd name="connsiteX2" fmla="*/ 34475 w 36909"/>
              <a:gd name="connsiteY2" fmla="*/ 11799 h 24141"/>
              <a:gd name="connsiteX3" fmla="*/ 9067 w 36909"/>
              <a:gd name="connsiteY3" fmla="*/ 11799 h 2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09" h="24141">
                <a:moveTo>
                  <a:pt x="9067" y="11799"/>
                </a:moveTo>
                <a:cubicBezTo>
                  <a:pt x="-7448" y="1634"/>
                  <a:pt x="-6178" y="-907"/>
                  <a:pt x="12878" y="-907"/>
                </a:cubicBezTo>
                <a:cubicBezTo>
                  <a:pt x="24311" y="-907"/>
                  <a:pt x="34475" y="5446"/>
                  <a:pt x="34475" y="11799"/>
                </a:cubicBezTo>
                <a:cubicBezTo>
                  <a:pt x="34475" y="27046"/>
                  <a:pt x="33204" y="27046"/>
                  <a:pt x="9067" y="1179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D62E0EA-ECCF-2764-7670-DB9D2349DE0A}"/>
              </a:ext>
            </a:extLst>
          </p:cNvPr>
          <p:cNvSpPr/>
          <p:nvPr/>
        </p:nvSpPr>
        <p:spPr>
          <a:xfrm flipV="1">
            <a:off x="3783877" y="5747836"/>
            <a:ext cx="20846" cy="25411"/>
          </a:xfrm>
          <a:custGeom>
            <a:avLst/>
            <a:gdLst>
              <a:gd name="connsiteX0" fmla="*/ -1969 w 20846"/>
              <a:gd name="connsiteY0" fmla="*/ 12326 h 25411"/>
              <a:gd name="connsiteX1" fmla="*/ 12005 w 20846"/>
              <a:gd name="connsiteY1" fmla="*/ -380 h 25411"/>
              <a:gd name="connsiteX2" fmla="*/ 17087 w 20846"/>
              <a:gd name="connsiteY2" fmla="*/ 12326 h 25411"/>
              <a:gd name="connsiteX3" fmla="*/ 3112 w 20846"/>
              <a:gd name="connsiteY3" fmla="*/ 25032 h 25411"/>
              <a:gd name="connsiteX4" fmla="*/ -1969 w 20846"/>
              <a:gd name="connsiteY4" fmla="*/ 12326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-1969" y="12326"/>
                </a:moveTo>
                <a:cubicBezTo>
                  <a:pt x="-1969" y="5973"/>
                  <a:pt x="4383" y="-380"/>
                  <a:pt x="12005" y="-380"/>
                </a:cubicBezTo>
                <a:cubicBezTo>
                  <a:pt x="18357" y="-380"/>
                  <a:pt x="20898" y="5973"/>
                  <a:pt x="17087" y="12326"/>
                </a:cubicBezTo>
                <a:cubicBezTo>
                  <a:pt x="13275" y="19950"/>
                  <a:pt x="6923" y="25032"/>
                  <a:pt x="3112" y="25032"/>
                </a:cubicBezTo>
                <a:cubicBezTo>
                  <a:pt x="571" y="25032"/>
                  <a:pt x="-1969" y="19950"/>
                  <a:pt x="-1969" y="1232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ED482E94-3B0D-ECD8-C41D-D2D2CAE93087}"/>
              </a:ext>
            </a:extLst>
          </p:cNvPr>
          <p:cNvSpPr/>
          <p:nvPr/>
        </p:nvSpPr>
        <p:spPr>
          <a:xfrm flipV="1">
            <a:off x="4508003" y="5827643"/>
            <a:ext cx="50815" cy="21840"/>
          </a:xfrm>
          <a:custGeom>
            <a:avLst/>
            <a:gdLst>
              <a:gd name="connsiteX0" fmla="*/ -2493 w 50815"/>
              <a:gd name="connsiteY0" fmla="*/ 9852 h 21840"/>
              <a:gd name="connsiteX1" fmla="*/ 22915 w 50815"/>
              <a:gd name="connsiteY1" fmla="*/ -312 h 21840"/>
              <a:gd name="connsiteX2" fmla="*/ 48323 w 50815"/>
              <a:gd name="connsiteY2" fmla="*/ 11123 h 21840"/>
              <a:gd name="connsiteX3" fmla="*/ 22915 w 50815"/>
              <a:gd name="connsiteY3" fmla="*/ 21288 h 21840"/>
              <a:gd name="connsiteX4" fmla="*/ -2493 w 50815"/>
              <a:gd name="connsiteY4" fmla="*/ 9852 h 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5" h="21840">
                <a:moveTo>
                  <a:pt x="-2493" y="9852"/>
                </a:moveTo>
                <a:cubicBezTo>
                  <a:pt x="-2493" y="4770"/>
                  <a:pt x="8941" y="-312"/>
                  <a:pt x="22915" y="-312"/>
                </a:cubicBezTo>
                <a:cubicBezTo>
                  <a:pt x="36889" y="-312"/>
                  <a:pt x="48323" y="4770"/>
                  <a:pt x="48323" y="11123"/>
                </a:cubicBezTo>
                <a:cubicBezTo>
                  <a:pt x="48323" y="18746"/>
                  <a:pt x="36889" y="22558"/>
                  <a:pt x="22915" y="21288"/>
                </a:cubicBezTo>
                <a:cubicBezTo>
                  <a:pt x="8941" y="20017"/>
                  <a:pt x="-2493" y="14935"/>
                  <a:pt x="-2493" y="985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3C677F23-622B-DAF8-E8AD-3EC64EC3BC2C}"/>
              </a:ext>
            </a:extLst>
          </p:cNvPr>
          <p:cNvSpPr/>
          <p:nvPr/>
        </p:nvSpPr>
        <p:spPr>
          <a:xfrm flipV="1">
            <a:off x="6978930" y="4050502"/>
            <a:ext cx="31194" cy="40770"/>
          </a:xfrm>
          <a:custGeom>
            <a:avLst/>
            <a:gdLst>
              <a:gd name="connsiteX0" fmla="*/ -2971 w 31194"/>
              <a:gd name="connsiteY0" fmla="*/ 34027 h 40770"/>
              <a:gd name="connsiteX1" fmla="*/ 8462 w 31194"/>
              <a:gd name="connsiteY1" fmla="*/ 6074 h 40770"/>
              <a:gd name="connsiteX2" fmla="*/ 16085 w 31194"/>
              <a:gd name="connsiteY2" fmla="*/ 30215 h 40770"/>
              <a:gd name="connsiteX3" fmla="*/ -2971 w 31194"/>
              <a:gd name="connsiteY3" fmla="*/ 34027 h 4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94" h="40770">
                <a:moveTo>
                  <a:pt x="-2971" y="34027"/>
                </a:moveTo>
                <a:cubicBezTo>
                  <a:pt x="-6782" y="27674"/>
                  <a:pt x="-1701" y="14968"/>
                  <a:pt x="8462" y="6074"/>
                </a:cubicBezTo>
                <a:cubicBezTo>
                  <a:pt x="28789" y="-11715"/>
                  <a:pt x="33870" y="2262"/>
                  <a:pt x="16085" y="30215"/>
                </a:cubicBezTo>
                <a:cubicBezTo>
                  <a:pt x="9733" y="40380"/>
                  <a:pt x="2110" y="41650"/>
                  <a:pt x="-2971" y="3402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620B3754-7D93-2483-09B7-23FC434B2E8F}"/>
              </a:ext>
            </a:extLst>
          </p:cNvPr>
          <p:cNvSpPr/>
          <p:nvPr/>
        </p:nvSpPr>
        <p:spPr>
          <a:xfrm flipV="1">
            <a:off x="2907843" y="4413969"/>
            <a:ext cx="33760" cy="44730"/>
          </a:xfrm>
          <a:custGeom>
            <a:avLst/>
            <a:gdLst>
              <a:gd name="connsiteX0" fmla="*/ 6999 w 33760"/>
              <a:gd name="connsiteY0" fmla="*/ 34569 h 44730"/>
              <a:gd name="connsiteX1" fmla="*/ 9540 w 33760"/>
              <a:gd name="connsiteY1" fmla="*/ 10428 h 44730"/>
              <a:gd name="connsiteX2" fmla="*/ 27325 w 33760"/>
              <a:gd name="connsiteY2" fmla="*/ 2804 h 44730"/>
              <a:gd name="connsiteX3" fmla="*/ 32407 w 33760"/>
              <a:gd name="connsiteY3" fmla="*/ 15510 h 44730"/>
              <a:gd name="connsiteX4" fmla="*/ 6999 w 33760"/>
              <a:gd name="connsiteY4" fmla="*/ 34569 h 4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60" h="44730">
                <a:moveTo>
                  <a:pt x="6999" y="34569"/>
                </a:moveTo>
                <a:cubicBezTo>
                  <a:pt x="-5705" y="21863"/>
                  <a:pt x="-3164" y="2804"/>
                  <a:pt x="9540" y="10428"/>
                </a:cubicBezTo>
                <a:cubicBezTo>
                  <a:pt x="15892" y="15510"/>
                  <a:pt x="23514" y="10428"/>
                  <a:pt x="27325" y="2804"/>
                </a:cubicBezTo>
                <a:cubicBezTo>
                  <a:pt x="31136" y="-6090"/>
                  <a:pt x="32407" y="-1008"/>
                  <a:pt x="32407" y="15510"/>
                </a:cubicBezTo>
                <a:cubicBezTo>
                  <a:pt x="31136" y="43463"/>
                  <a:pt x="22244" y="51087"/>
                  <a:pt x="6999" y="3456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B8796FF2-B875-E611-438B-BF9BB7F03D26}"/>
              </a:ext>
            </a:extLst>
          </p:cNvPr>
          <p:cNvSpPr/>
          <p:nvPr/>
        </p:nvSpPr>
        <p:spPr>
          <a:xfrm flipV="1">
            <a:off x="2888144" y="4477240"/>
            <a:ext cx="28339" cy="74175"/>
          </a:xfrm>
          <a:custGeom>
            <a:avLst/>
            <a:gdLst>
              <a:gd name="connsiteX0" fmla="*/ 1306 w 28339"/>
              <a:gd name="connsiteY0" fmla="*/ 53657 h 74175"/>
              <a:gd name="connsiteX1" fmla="*/ 6388 w 28339"/>
              <a:gd name="connsiteY1" fmla="*/ 28245 h 74175"/>
              <a:gd name="connsiteX2" fmla="*/ 10199 w 28339"/>
              <a:gd name="connsiteY2" fmla="*/ 6645 h 74175"/>
              <a:gd name="connsiteX3" fmla="*/ 14010 w 28339"/>
              <a:gd name="connsiteY3" fmla="*/ 292 h 74175"/>
              <a:gd name="connsiteX4" fmla="*/ 17821 w 28339"/>
              <a:gd name="connsiteY4" fmla="*/ 72716 h 74175"/>
              <a:gd name="connsiteX5" fmla="*/ 1306 w 28339"/>
              <a:gd name="connsiteY5" fmla="*/ 53657 h 7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39" h="74175">
                <a:moveTo>
                  <a:pt x="1306" y="53657"/>
                </a:moveTo>
                <a:cubicBezTo>
                  <a:pt x="-3775" y="43493"/>
                  <a:pt x="-1235" y="32057"/>
                  <a:pt x="6388" y="28245"/>
                </a:cubicBezTo>
                <a:cubicBezTo>
                  <a:pt x="12740" y="23163"/>
                  <a:pt x="14010" y="14269"/>
                  <a:pt x="10199" y="6645"/>
                </a:cubicBezTo>
                <a:cubicBezTo>
                  <a:pt x="5117" y="-978"/>
                  <a:pt x="7658" y="-3519"/>
                  <a:pt x="14010" y="292"/>
                </a:cubicBezTo>
                <a:cubicBezTo>
                  <a:pt x="29255" y="10457"/>
                  <a:pt x="31796" y="72716"/>
                  <a:pt x="17821" y="72716"/>
                </a:cubicBezTo>
                <a:cubicBezTo>
                  <a:pt x="12740" y="72716"/>
                  <a:pt x="5117" y="63822"/>
                  <a:pt x="1306" y="5365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66E1A7C6-E101-3666-1536-589029573EE7}"/>
              </a:ext>
            </a:extLst>
          </p:cNvPr>
          <p:cNvSpPr/>
          <p:nvPr/>
        </p:nvSpPr>
        <p:spPr>
          <a:xfrm flipV="1">
            <a:off x="2945415" y="4490172"/>
            <a:ext cx="134097" cy="96535"/>
          </a:xfrm>
          <a:custGeom>
            <a:avLst/>
            <a:gdLst>
              <a:gd name="connsiteX0" fmla="*/ 70997 w 134097"/>
              <a:gd name="connsiteY0" fmla="*/ 81347 h 96535"/>
              <a:gd name="connsiteX1" fmla="*/ 36696 w 134097"/>
              <a:gd name="connsiteY1" fmla="*/ 76264 h 96535"/>
              <a:gd name="connsiteX2" fmla="*/ 31615 w 134097"/>
              <a:gd name="connsiteY2" fmla="*/ 63558 h 96535"/>
              <a:gd name="connsiteX3" fmla="*/ 55752 w 134097"/>
              <a:gd name="connsiteY3" fmla="*/ 57205 h 96535"/>
              <a:gd name="connsiteX4" fmla="*/ 93864 w 134097"/>
              <a:gd name="connsiteY4" fmla="*/ 61017 h 96535"/>
              <a:gd name="connsiteX5" fmla="*/ 69727 w 134097"/>
              <a:gd name="connsiteY5" fmla="*/ 35605 h 96535"/>
              <a:gd name="connsiteX6" fmla="*/ 10018 w 134097"/>
              <a:gd name="connsiteY6" fmla="*/ 26711 h 96535"/>
              <a:gd name="connsiteX7" fmla="*/ -1416 w 134097"/>
              <a:gd name="connsiteY7" fmla="*/ 16546 h 96535"/>
              <a:gd name="connsiteX8" fmla="*/ 36696 w 134097"/>
              <a:gd name="connsiteY8" fmla="*/ -1242 h 96535"/>
              <a:gd name="connsiteX9" fmla="*/ 74808 w 134097"/>
              <a:gd name="connsiteY9" fmla="*/ 8923 h 96535"/>
              <a:gd name="connsiteX10" fmla="*/ 107839 w 134097"/>
              <a:gd name="connsiteY10" fmla="*/ 31793 h 96535"/>
              <a:gd name="connsiteX11" fmla="*/ 126895 w 134097"/>
              <a:gd name="connsiteY11" fmla="*/ 62288 h 96535"/>
              <a:gd name="connsiteX12" fmla="*/ 121813 w 134097"/>
              <a:gd name="connsiteY12" fmla="*/ 86429 h 96535"/>
              <a:gd name="connsiteX13" fmla="*/ 70997 w 134097"/>
              <a:gd name="connsiteY13" fmla="*/ 81347 h 9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4097" h="96535">
                <a:moveTo>
                  <a:pt x="70997" y="81347"/>
                </a:moveTo>
                <a:cubicBezTo>
                  <a:pt x="59564" y="74994"/>
                  <a:pt x="43048" y="72453"/>
                  <a:pt x="36696" y="76264"/>
                </a:cubicBezTo>
                <a:cubicBezTo>
                  <a:pt x="29074" y="80076"/>
                  <a:pt x="27804" y="74994"/>
                  <a:pt x="31615" y="63558"/>
                </a:cubicBezTo>
                <a:cubicBezTo>
                  <a:pt x="37967" y="49582"/>
                  <a:pt x="44319" y="47041"/>
                  <a:pt x="55752" y="57205"/>
                </a:cubicBezTo>
                <a:cubicBezTo>
                  <a:pt x="64645" y="64829"/>
                  <a:pt x="82431" y="66100"/>
                  <a:pt x="93864" y="61017"/>
                </a:cubicBezTo>
                <a:cubicBezTo>
                  <a:pt x="112920" y="54664"/>
                  <a:pt x="107839" y="49582"/>
                  <a:pt x="69727" y="35605"/>
                </a:cubicBezTo>
                <a:cubicBezTo>
                  <a:pt x="43048" y="26711"/>
                  <a:pt x="16370" y="22899"/>
                  <a:pt x="10018" y="26711"/>
                </a:cubicBezTo>
                <a:cubicBezTo>
                  <a:pt x="3666" y="30523"/>
                  <a:pt x="-1416" y="25440"/>
                  <a:pt x="-1416" y="16546"/>
                </a:cubicBezTo>
                <a:cubicBezTo>
                  <a:pt x="-1416" y="6382"/>
                  <a:pt x="15100" y="29"/>
                  <a:pt x="36696" y="-1242"/>
                </a:cubicBezTo>
                <a:cubicBezTo>
                  <a:pt x="58293" y="-2513"/>
                  <a:pt x="74808" y="2570"/>
                  <a:pt x="74808" y="8923"/>
                </a:cubicBezTo>
                <a:cubicBezTo>
                  <a:pt x="74808" y="15276"/>
                  <a:pt x="90053" y="25440"/>
                  <a:pt x="107839" y="31793"/>
                </a:cubicBezTo>
                <a:cubicBezTo>
                  <a:pt x="133247" y="41958"/>
                  <a:pt x="138328" y="48311"/>
                  <a:pt x="126895" y="62288"/>
                </a:cubicBezTo>
                <a:cubicBezTo>
                  <a:pt x="119272" y="71182"/>
                  <a:pt x="116731" y="82617"/>
                  <a:pt x="121813" y="86429"/>
                </a:cubicBezTo>
                <a:cubicBezTo>
                  <a:pt x="134517" y="100406"/>
                  <a:pt x="96405" y="96594"/>
                  <a:pt x="70997" y="8134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0FF5686F-668D-9891-4B15-E1BA387A5610}"/>
              </a:ext>
            </a:extLst>
          </p:cNvPr>
          <p:cNvSpPr/>
          <p:nvPr/>
        </p:nvSpPr>
        <p:spPr>
          <a:xfrm flipV="1">
            <a:off x="2695897" y="4553476"/>
            <a:ext cx="20846" cy="25411"/>
          </a:xfrm>
          <a:custGeom>
            <a:avLst/>
            <a:gdLst>
              <a:gd name="connsiteX0" fmla="*/ 592 w 20846"/>
              <a:gd name="connsiteY0" fmla="*/ 11292 h 25411"/>
              <a:gd name="connsiteX1" fmla="*/ 14566 w 20846"/>
              <a:gd name="connsiteY1" fmla="*/ -1414 h 25411"/>
              <a:gd name="connsiteX2" fmla="*/ 19648 w 20846"/>
              <a:gd name="connsiteY2" fmla="*/ 11292 h 25411"/>
              <a:gd name="connsiteX3" fmla="*/ 5674 w 20846"/>
              <a:gd name="connsiteY3" fmla="*/ 23998 h 25411"/>
              <a:gd name="connsiteX4" fmla="*/ 592 w 20846"/>
              <a:gd name="connsiteY4" fmla="*/ 11292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592" y="11292"/>
                </a:moveTo>
                <a:cubicBezTo>
                  <a:pt x="4403" y="4939"/>
                  <a:pt x="10755" y="-1414"/>
                  <a:pt x="14566" y="-1414"/>
                </a:cubicBezTo>
                <a:cubicBezTo>
                  <a:pt x="17107" y="-1414"/>
                  <a:pt x="19648" y="4939"/>
                  <a:pt x="19648" y="11292"/>
                </a:cubicBezTo>
                <a:cubicBezTo>
                  <a:pt x="19648" y="18916"/>
                  <a:pt x="13296" y="23998"/>
                  <a:pt x="5674" y="23998"/>
                </a:cubicBezTo>
                <a:cubicBezTo>
                  <a:pt x="-678" y="23998"/>
                  <a:pt x="-3219" y="18916"/>
                  <a:pt x="592" y="1129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D7554BFB-A746-4A60-E4EA-D0F8B552CFE9}"/>
              </a:ext>
            </a:extLst>
          </p:cNvPr>
          <p:cNvSpPr/>
          <p:nvPr/>
        </p:nvSpPr>
        <p:spPr>
          <a:xfrm flipV="1">
            <a:off x="2907303" y="4648250"/>
            <a:ext cx="38111" cy="19579"/>
          </a:xfrm>
          <a:custGeom>
            <a:avLst/>
            <a:gdLst>
              <a:gd name="connsiteX0" fmla="*/ -1355 w 38111"/>
              <a:gd name="connsiteY0" fmla="*/ 11371 h 19579"/>
              <a:gd name="connsiteX1" fmla="*/ 17701 w 38111"/>
              <a:gd name="connsiteY1" fmla="*/ -1334 h 19579"/>
              <a:gd name="connsiteX2" fmla="*/ 36757 w 38111"/>
              <a:gd name="connsiteY2" fmla="*/ 3748 h 19579"/>
              <a:gd name="connsiteX3" fmla="*/ 17701 w 38111"/>
              <a:gd name="connsiteY3" fmla="*/ 16454 h 19579"/>
              <a:gd name="connsiteX4" fmla="*/ -1355 w 38111"/>
              <a:gd name="connsiteY4" fmla="*/ 11371 h 1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11" h="19579">
                <a:moveTo>
                  <a:pt x="-1355" y="11371"/>
                </a:moveTo>
                <a:cubicBezTo>
                  <a:pt x="-1355" y="3748"/>
                  <a:pt x="7538" y="-1334"/>
                  <a:pt x="17701" y="-1334"/>
                </a:cubicBezTo>
                <a:cubicBezTo>
                  <a:pt x="27865" y="-1334"/>
                  <a:pt x="36757" y="1207"/>
                  <a:pt x="36757" y="3748"/>
                </a:cubicBezTo>
                <a:cubicBezTo>
                  <a:pt x="36757" y="6289"/>
                  <a:pt x="27865" y="11371"/>
                  <a:pt x="17701" y="16454"/>
                </a:cubicBezTo>
                <a:cubicBezTo>
                  <a:pt x="7538" y="20266"/>
                  <a:pt x="-1355" y="17724"/>
                  <a:pt x="-1355" y="1137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234C6057-5B25-DF49-41E0-4762C9C5FF1E}"/>
              </a:ext>
            </a:extLst>
          </p:cNvPr>
          <p:cNvSpPr/>
          <p:nvPr/>
        </p:nvSpPr>
        <p:spPr>
          <a:xfrm flipV="1">
            <a:off x="2886166" y="4680536"/>
            <a:ext cx="29570" cy="25411"/>
          </a:xfrm>
          <a:custGeom>
            <a:avLst/>
            <a:gdLst>
              <a:gd name="connsiteX0" fmla="*/ 745 w 29570"/>
              <a:gd name="connsiteY0" fmla="*/ 11402 h 25411"/>
              <a:gd name="connsiteX1" fmla="*/ 5826 w 29570"/>
              <a:gd name="connsiteY1" fmla="*/ -1304 h 25411"/>
              <a:gd name="connsiteX2" fmla="*/ 26153 w 29570"/>
              <a:gd name="connsiteY2" fmla="*/ 11402 h 25411"/>
              <a:gd name="connsiteX3" fmla="*/ 21071 w 29570"/>
              <a:gd name="connsiteY3" fmla="*/ 24108 h 25411"/>
              <a:gd name="connsiteX4" fmla="*/ 745 w 29570"/>
              <a:gd name="connsiteY4" fmla="*/ 11402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70" h="25411">
                <a:moveTo>
                  <a:pt x="745" y="11402"/>
                </a:moveTo>
                <a:cubicBezTo>
                  <a:pt x="-3067" y="5049"/>
                  <a:pt x="-1796" y="-1304"/>
                  <a:pt x="5826" y="-1304"/>
                </a:cubicBezTo>
                <a:cubicBezTo>
                  <a:pt x="12178" y="-1304"/>
                  <a:pt x="22341" y="5049"/>
                  <a:pt x="26153" y="11402"/>
                </a:cubicBezTo>
                <a:cubicBezTo>
                  <a:pt x="29964" y="19026"/>
                  <a:pt x="28693" y="24108"/>
                  <a:pt x="21071" y="24108"/>
                </a:cubicBezTo>
                <a:cubicBezTo>
                  <a:pt x="14719" y="24108"/>
                  <a:pt x="4556" y="19026"/>
                  <a:pt x="745" y="1140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ABE9EA9A-C3DB-209D-1105-9A7C08C4C39C}"/>
              </a:ext>
            </a:extLst>
          </p:cNvPr>
          <p:cNvSpPr/>
          <p:nvPr/>
        </p:nvSpPr>
        <p:spPr>
          <a:xfrm flipV="1">
            <a:off x="2471296" y="4783745"/>
            <a:ext cx="92199" cy="59149"/>
          </a:xfrm>
          <a:custGeom>
            <a:avLst/>
            <a:gdLst>
              <a:gd name="connsiteX0" fmla="*/ 13171 w 92199"/>
              <a:gd name="connsiteY0" fmla="*/ 48076 h 59149"/>
              <a:gd name="connsiteX1" fmla="*/ 41119 w 92199"/>
              <a:gd name="connsiteY1" fmla="*/ 3605 h 59149"/>
              <a:gd name="connsiteX2" fmla="*/ 53823 w 92199"/>
              <a:gd name="connsiteY2" fmla="*/ 8688 h 59149"/>
              <a:gd name="connsiteX3" fmla="*/ 63986 w 92199"/>
              <a:gd name="connsiteY3" fmla="*/ 17582 h 59149"/>
              <a:gd name="connsiteX4" fmla="*/ 70338 w 92199"/>
              <a:gd name="connsiteY4" fmla="*/ 48076 h 59149"/>
              <a:gd name="connsiteX5" fmla="*/ 58905 w 92199"/>
              <a:gd name="connsiteY5" fmla="*/ 50617 h 59149"/>
              <a:gd name="connsiteX6" fmla="*/ 55094 w 92199"/>
              <a:gd name="connsiteY6" fmla="*/ 34099 h 59149"/>
              <a:gd name="connsiteX7" fmla="*/ 38579 w 92199"/>
              <a:gd name="connsiteY7" fmla="*/ 45535 h 59149"/>
              <a:gd name="connsiteX8" fmla="*/ 13171 w 92199"/>
              <a:gd name="connsiteY8" fmla="*/ 48076 h 5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199" h="59149">
                <a:moveTo>
                  <a:pt x="13171" y="48076"/>
                </a:moveTo>
                <a:cubicBezTo>
                  <a:pt x="-14778" y="37911"/>
                  <a:pt x="467" y="15040"/>
                  <a:pt x="41119" y="3605"/>
                </a:cubicBezTo>
                <a:cubicBezTo>
                  <a:pt x="66527" y="-4018"/>
                  <a:pt x="69068" y="-2748"/>
                  <a:pt x="53823" y="8688"/>
                </a:cubicBezTo>
                <a:cubicBezTo>
                  <a:pt x="38579" y="21393"/>
                  <a:pt x="39849" y="22664"/>
                  <a:pt x="63986" y="17582"/>
                </a:cubicBezTo>
                <a:cubicBezTo>
                  <a:pt x="97017" y="9958"/>
                  <a:pt x="100828" y="23935"/>
                  <a:pt x="70338" y="48076"/>
                </a:cubicBezTo>
                <a:cubicBezTo>
                  <a:pt x="56364" y="60782"/>
                  <a:pt x="52553" y="60782"/>
                  <a:pt x="58905" y="50617"/>
                </a:cubicBezTo>
                <a:cubicBezTo>
                  <a:pt x="63986" y="41723"/>
                  <a:pt x="62716" y="34099"/>
                  <a:pt x="55094" y="34099"/>
                </a:cubicBezTo>
                <a:cubicBezTo>
                  <a:pt x="48742" y="34099"/>
                  <a:pt x="41119" y="39182"/>
                  <a:pt x="38579" y="45535"/>
                </a:cubicBezTo>
                <a:cubicBezTo>
                  <a:pt x="37308" y="50617"/>
                  <a:pt x="24604" y="53158"/>
                  <a:pt x="13171" y="4807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0C7C7265-1D93-64C0-885A-87AAF56AD0FE}"/>
              </a:ext>
            </a:extLst>
          </p:cNvPr>
          <p:cNvSpPr/>
          <p:nvPr/>
        </p:nvSpPr>
        <p:spPr>
          <a:xfrm flipV="1">
            <a:off x="2708461" y="4808617"/>
            <a:ext cx="31459" cy="10174"/>
          </a:xfrm>
          <a:custGeom>
            <a:avLst/>
            <a:gdLst>
              <a:gd name="connsiteX0" fmla="*/ 4531 w 31459"/>
              <a:gd name="connsiteY0" fmla="*/ 1102 h 10174"/>
              <a:gd name="connsiteX1" fmla="*/ 28668 w 31459"/>
              <a:gd name="connsiteY1" fmla="*/ 2372 h 10174"/>
              <a:gd name="connsiteX2" fmla="*/ 12153 w 31459"/>
              <a:gd name="connsiteY2" fmla="*/ 8725 h 10174"/>
              <a:gd name="connsiteX3" fmla="*/ 4531 w 31459"/>
              <a:gd name="connsiteY3" fmla="*/ 1102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4531" y="1102"/>
                </a:moveTo>
                <a:cubicBezTo>
                  <a:pt x="13423" y="-2710"/>
                  <a:pt x="24857" y="-1439"/>
                  <a:pt x="28668" y="2372"/>
                </a:cubicBezTo>
                <a:cubicBezTo>
                  <a:pt x="33750" y="6184"/>
                  <a:pt x="26127" y="9996"/>
                  <a:pt x="12153" y="8725"/>
                </a:cubicBezTo>
                <a:cubicBezTo>
                  <a:pt x="-1821" y="8725"/>
                  <a:pt x="-5632" y="4914"/>
                  <a:pt x="4531" y="110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BF84B04B-C8E6-99C6-B431-2C3526B37C50}"/>
              </a:ext>
            </a:extLst>
          </p:cNvPr>
          <p:cNvSpPr/>
          <p:nvPr/>
        </p:nvSpPr>
        <p:spPr>
          <a:xfrm flipV="1">
            <a:off x="2478257" y="4858419"/>
            <a:ext cx="45599" cy="25411"/>
          </a:xfrm>
          <a:custGeom>
            <a:avLst/>
            <a:gdLst>
              <a:gd name="connsiteX0" fmla="*/ 8762 w 45599"/>
              <a:gd name="connsiteY0" fmla="*/ 11556 h 25411"/>
              <a:gd name="connsiteX1" fmla="*/ 40522 w 45599"/>
              <a:gd name="connsiteY1" fmla="*/ -1150 h 25411"/>
              <a:gd name="connsiteX2" fmla="*/ 34170 w 45599"/>
              <a:gd name="connsiteY2" fmla="*/ 11556 h 25411"/>
              <a:gd name="connsiteX3" fmla="*/ 2410 w 45599"/>
              <a:gd name="connsiteY3" fmla="*/ 24262 h 25411"/>
              <a:gd name="connsiteX4" fmla="*/ 8762 w 45599"/>
              <a:gd name="connsiteY4" fmla="*/ 11556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9" h="25411">
                <a:moveTo>
                  <a:pt x="8762" y="11556"/>
                </a:moveTo>
                <a:cubicBezTo>
                  <a:pt x="18925" y="5203"/>
                  <a:pt x="34170" y="-1150"/>
                  <a:pt x="40522" y="-1150"/>
                </a:cubicBezTo>
                <a:cubicBezTo>
                  <a:pt x="48144" y="-1150"/>
                  <a:pt x="44333" y="5203"/>
                  <a:pt x="34170" y="11556"/>
                </a:cubicBezTo>
                <a:cubicBezTo>
                  <a:pt x="24007" y="17909"/>
                  <a:pt x="10032" y="24262"/>
                  <a:pt x="2410" y="24262"/>
                </a:cubicBezTo>
                <a:cubicBezTo>
                  <a:pt x="-3942" y="24262"/>
                  <a:pt x="-1401" y="17909"/>
                  <a:pt x="8762" y="1155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FD899A16-3DB3-EBB8-1364-D72B94B35870}"/>
              </a:ext>
            </a:extLst>
          </p:cNvPr>
          <p:cNvSpPr/>
          <p:nvPr/>
        </p:nvSpPr>
        <p:spPr>
          <a:xfrm flipV="1">
            <a:off x="2734009" y="4858419"/>
            <a:ext cx="20846" cy="25411"/>
          </a:xfrm>
          <a:custGeom>
            <a:avLst/>
            <a:gdLst>
              <a:gd name="connsiteX0" fmla="*/ 565 w 20846"/>
              <a:gd name="connsiteY0" fmla="*/ 11556 h 25411"/>
              <a:gd name="connsiteX1" fmla="*/ 14539 w 20846"/>
              <a:gd name="connsiteY1" fmla="*/ -1150 h 25411"/>
              <a:gd name="connsiteX2" fmla="*/ 19621 w 20846"/>
              <a:gd name="connsiteY2" fmla="*/ 11556 h 25411"/>
              <a:gd name="connsiteX3" fmla="*/ 5647 w 20846"/>
              <a:gd name="connsiteY3" fmla="*/ 24262 h 25411"/>
              <a:gd name="connsiteX4" fmla="*/ 565 w 20846"/>
              <a:gd name="connsiteY4" fmla="*/ 11556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565" y="11556"/>
                </a:moveTo>
                <a:cubicBezTo>
                  <a:pt x="4376" y="5203"/>
                  <a:pt x="10728" y="-1150"/>
                  <a:pt x="14539" y="-1150"/>
                </a:cubicBezTo>
                <a:cubicBezTo>
                  <a:pt x="17080" y="-1150"/>
                  <a:pt x="19621" y="5203"/>
                  <a:pt x="19621" y="11556"/>
                </a:cubicBezTo>
                <a:cubicBezTo>
                  <a:pt x="19621" y="19180"/>
                  <a:pt x="13269" y="24262"/>
                  <a:pt x="5647" y="24262"/>
                </a:cubicBezTo>
                <a:cubicBezTo>
                  <a:pt x="-705" y="24262"/>
                  <a:pt x="-3246" y="19180"/>
                  <a:pt x="565" y="1155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7FA96C95-0FD6-81DC-C087-ECEFBA1367A7}"/>
              </a:ext>
            </a:extLst>
          </p:cNvPr>
          <p:cNvSpPr/>
          <p:nvPr/>
        </p:nvSpPr>
        <p:spPr>
          <a:xfrm flipV="1">
            <a:off x="2599378" y="4871595"/>
            <a:ext cx="58093" cy="42326"/>
          </a:xfrm>
          <a:custGeom>
            <a:avLst/>
            <a:gdLst>
              <a:gd name="connsiteX0" fmla="*/ 14590 w 58093"/>
              <a:gd name="connsiteY0" fmla="*/ 16254 h 42326"/>
              <a:gd name="connsiteX1" fmla="*/ 53972 w 58093"/>
              <a:gd name="connsiteY1" fmla="*/ 6089 h 42326"/>
              <a:gd name="connsiteX2" fmla="*/ 42539 w 58093"/>
              <a:gd name="connsiteY2" fmla="*/ 31501 h 42326"/>
              <a:gd name="connsiteX3" fmla="*/ 14590 w 58093"/>
              <a:gd name="connsiteY3" fmla="*/ 16254 h 4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93" h="42326">
                <a:moveTo>
                  <a:pt x="14590" y="16254"/>
                </a:moveTo>
                <a:cubicBezTo>
                  <a:pt x="37457" y="-4076"/>
                  <a:pt x="46350" y="-5346"/>
                  <a:pt x="53972" y="6089"/>
                </a:cubicBezTo>
                <a:cubicBezTo>
                  <a:pt x="60324" y="16254"/>
                  <a:pt x="56513" y="26418"/>
                  <a:pt x="42539" y="31501"/>
                </a:cubicBezTo>
                <a:cubicBezTo>
                  <a:pt x="-1925" y="49289"/>
                  <a:pt x="-14629" y="41666"/>
                  <a:pt x="14590" y="1625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BEE618C0-30DC-BC3A-47AF-EB1367E3081F}"/>
              </a:ext>
            </a:extLst>
          </p:cNvPr>
          <p:cNvSpPr/>
          <p:nvPr/>
        </p:nvSpPr>
        <p:spPr>
          <a:xfrm flipV="1">
            <a:off x="2669496" y="4934655"/>
            <a:ext cx="55643" cy="21600"/>
          </a:xfrm>
          <a:custGeom>
            <a:avLst/>
            <a:gdLst>
              <a:gd name="connsiteX0" fmla="*/ 11754 w 55643"/>
              <a:gd name="connsiteY0" fmla="*/ 6538 h 21600"/>
              <a:gd name="connsiteX1" fmla="*/ 49866 w 55643"/>
              <a:gd name="connsiteY1" fmla="*/ 6538 h 21600"/>
              <a:gd name="connsiteX2" fmla="*/ 26999 w 55643"/>
              <a:gd name="connsiteY2" fmla="*/ 20514 h 21600"/>
              <a:gd name="connsiteX3" fmla="*/ 11754 w 55643"/>
              <a:gd name="connsiteY3" fmla="*/ 6538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43" h="21600">
                <a:moveTo>
                  <a:pt x="11754" y="6538"/>
                </a:moveTo>
                <a:cubicBezTo>
                  <a:pt x="29540" y="-3627"/>
                  <a:pt x="39703" y="-3627"/>
                  <a:pt x="49866" y="6538"/>
                </a:cubicBezTo>
                <a:cubicBezTo>
                  <a:pt x="60030" y="16703"/>
                  <a:pt x="53678" y="20514"/>
                  <a:pt x="26999" y="20514"/>
                </a:cubicBezTo>
                <a:cubicBezTo>
                  <a:pt x="-6031" y="19244"/>
                  <a:pt x="-8572" y="17973"/>
                  <a:pt x="11754" y="653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0975F54E-BD3C-C5C9-E2C7-8F1899C152F2}"/>
              </a:ext>
            </a:extLst>
          </p:cNvPr>
          <p:cNvSpPr/>
          <p:nvPr/>
        </p:nvSpPr>
        <p:spPr>
          <a:xfrm flipV="1">
            <a:off x="2745443" y="4934655"/>
            <a:ext cx="52322" cy="63529"/>
          </a:xfrm>
          <a:custGeom>
            <a:avLst/>
            <a:gdLst>
              <a:gd name="connsiteX0" fmla="*/ 24682 w 52322"/>
              <a:gd name="connsiteY0" fmla="*/ 53568 h 63529"/>
              <a:gd name="connsiteX1" fmla="*/ 11978 w 52322"/>
              <a:gd name="connsiteY1" fmla="*/ 21803 h 63529"/>
              <a:gd name="connsiteX2" fmla="*/ 9438 w 52322"/>
              <a:gd name="connsiteY2" fmla="*/ -1068 h 63529"/>
              <a:gd name="connsiteX3" fmla="*/ 42468 w 52322"/>
              <a:gd name="connsiteY3" fmla="*/ 12909 h 63529"/>
              <a:gd name="connsiteX4" fmla="*/ 29764 w 52322"/>
              <a:gd name="connsiteY4" fmla="*/ 62462 h 63529"/>
              <a:gd name="connsiteX5" fmla="*/ 24682 w 52322"/>
              <a:gd name="connsiteY5" fmla="*/ 53568 h 6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322" h="63529">
                <a:moveTo>
                  <a:pt x="24682" y="53568"/>
                </a:moveTo>
                <a:cubicBezTo>
                  <a:pt x="29764" y="49756"/>
                  <a:pt x="24682" y="34509"/>
                  <a:pt x="11978" y="21803"/>
                </a:cubicBezTo>
                <a:cubicBezTo>
                  <a:pt x="-4537" y="2744"/>
                  <a:pt x="-5807" y="-1068"/>
                  <a:pt x="9438" y="-1068"/>
                </a:cubicBezTo>
                <a:cubicBezTo>
                  <a:pt x="19601" y="-1068"/>
                  <a:pt x="34845" y="5285"/>
                  <a:pt x="42468" y="12909"/>
                </a:cubicBezTo>
                <a:cubicBezTo>
                  <a:pt x="58983" y="29427"/>
                  <a:pt x="50090" y="62462"/>
                  <a:pt x="29764" y="62462"/>
                </a:cubicBezTo>
                <a:cubicBezTo>
                  <a:pt x="22142" y="62462"/>
                  <a:pt x="20871" y="58650"/>
                  <a:pt x="24682" y="5356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21C14E24-1F11-D22E-D925-17422DF9467E}"/>
              </a:ext>
            </a:extLst>
          </p:cNvPr>
          <p:cNvSpPr/>
          <p:nvPr/>
        </p:nvSpPr>
        <p:spPr>
          <a:xfrm flipV="1">
            <a:off x="2644941" y="4961088"/>
            <a:ext cx="31459" cy="10174"/>
          </a:xfrm>
          <a:custGeom>
            <a:avLst/>
            <a:gdLst>
              <a:gd name="connsiteX0" fmla="*/ 4576 w 31459"/>
              <a:gd name="connsiteY0" fmla="*/ 1234 h 10174"/>
              <a:gd name="connsiteX1" fmla="*/ 28713 w 31459"/>
              <a:gd name="connsiteY1" fmla="*/ 2504 h 10174"/>
              <a:gd name="connsiteX2" fmla="*/ 12198 w 31459"/>
              <a:gd name="connsiteY2" fmla="*/ 8857 h 10174"/>
              <a:gd name="connsiteX3" fmla="*/ 4576 w 31459"/>
              <a:gd name="connsiteY3" fmla="*/ 1234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4576" y="1234"/>
                </a:moveTo>
                <a:cubicBezTo>
                  <a:pt x="13468" y="-2578"/>
                  <a:pt x="24902" y="-1307"/>
                  <a:pt x="28713" y="2504"/>
                </a:cubicBezTo>
                <a:cubicBezTo>
                  <a:pt x="33795" y="6316"/>
                  <a:pt x="26172" y="10128"/>
                  <a:pt x="12198" y="8857"/>
                </a:cubicBezTo>
                <a:cubicBezTo>
                  <a:pt x="-1776" y="8857"/>
                  <a:pt x="-5587" y="5046"/>
                  <a:pt x="4576" y="123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5D647E3D-9701-7E25-18D4-170F56F92AC3}"/>
              </a:ext>
            </a:extLst>
          </p:cNvPr>
          <p:cNvSpPr/>
          <p:nvPr/>
        </p:nvSpPr>
        <p:spPr>
          <a:xfrm flipV="1">
            <a:off x="2869191" y="4972773"/>
            <a:ext cx="29565" cy="44262"/>
          </a:xfrm>
          <a:custGeom>
            <a:avLst/>
            <a:gdLst>
              <a:gd name="connsiteX0" fmla="*/ -1324 w 29565"/>
              <a:gd name="connsiteY0" fmla="*/ 17808 h 44262"/>
              <a:gd name="connsiteX1" fmla="*/ 16461 w 29565"/>
              <a:gd name="connsiteY1" fmla="*/ 7643 h 44262"/>
              <a:gd name="connsiteX2" fmla="*/ 10109 w 29565"/>
              <a:gd name="connsiteY2" fmla="*/ 43220 h 44262"/>
              <a:gd name="connsiteX3" fmla="*/ -1324 w 29565"/>
              <a:gd name="connsiteY3" fmla="*/ 17808 h 4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" h="44262">
                <a:moveTo>
                  <a:pt x="-1324" y="17808"/>
                </a:moveTo>
                <a:cubicBezTo>
                  <a:pt x="-1324" y="-3792"/>
                  <a:pt x="1216" y="-6333"/>
                  <a:pt x="16461" y="7643"/>
                </a:cubicBezTo>
                <a:cubicBezTo>
                  <a:pt x="34247" y="24161"/>
                  <a:pt x="31706" y="43220"/>
                  <a:pt x="10109" y="43220"/>
                </a:cubicBezTo>
                <a:cubicBezTo>
                  <a:pt x="3757" y="43220"/>
                  <a:pt x="-1324" y="31785"/>
                  <a:pt x="-1324" y="1780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85A836D-212D-EF61-D8F7-0CC71BFFB9CE}"/>
              </a:ext>
            </a:extLst>
          </p:cNvPr>
          <p:cNvSpPr/>
          <p:nvPr/>
        </p:nvSpPr>
        <p:spPr>
          <a:xfrm flipV="1">
            <a:off x="2770903" y="5006207"/>
            <a:ext cx="60176" cy="41266"/>
          </a:xfrm>
          <a:custGeom>
            <a:avLst/>
            <a:gdLst>
              <a:gd name="connsiteX0" fmla="*/ 15717 w 60176"/>
              <a:gd name="connsiteY0" fmla="*/ 27944 h 41266"/>
              <a:gd name="connsiteX1" fmla="*/ 473 w 60176"/>
              <a:gd name="connsiteY1" fmla="*/ 1261 h 41266"/>
              <a:gd name="connsiteX2" fmla="*/ 19528 w 60176"/>
              <a:gd name="connsiteY2" fmla="*/ 8885 h 41266"/>
              <a:gd name="connsiteX3" fmla="*/ 44936 w 60176"/>
              <a:gd name="connsiteY3" fmla="*/ 17779 h 41266"/>
              <a:gd name="connsiteX4" fmla="*/ 58911 w 60176"/>
              <a:gd name="connsiteY4" fmla="*/ 21591 h 41266"/>
              <a:gd name="connsiteX5" fmla="*/ 15717 w 60176"/>
              <a:gd name="connsiteY5" fmla="*/ 27944 h 4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76" h="41266">
                <a:moveTo>
                  <a:pt x="15717" y="27944"/>
                </a:moveTo>
                <a:cubicBezTo>
                  <a:pt x="1743" y="19050"/>
                  <a:pt x="-4609" y="6344"/>
                  <a:pt x="473" y="1261"/>
                </a:cubicBezTo>
                <a:cubicBezTo>
                  <a:pt x="5554" y="-3821"/>
                  <a:pt x="14447" y="-9"/>
                  <a:pt x="19528" y="8885"/>
                </a:cubicBezTo>
                <a:cubicBezTo>
                  <a:pt x="25880" y="17779"/>
                  <a:pt x="37314" y="21591"/>
                  <a:pt x="44936" y="17779"/>
                </a:cubicBezTo>
                <a:cubicBezTo>
                  <a:pt x="52559" y="12697"/>
                  <a:pt x="58911" y="13967"/>
                  <a:pt x="58911" y="21591"/>
                </a:cubicBezTo>
                <a:cubicBezTo>
                  <a:pt x="58911" y="43191"/>
                  <a:pt x="39855" y="47003"/>
                  <a:pt x="15717" y="2794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2F2A3A5E-0CB9-731D-8C69-E4CA6E7D5E1D}"/>
              </a:ext>
            </a:extLst>
          </p:cNvPr>
          <p:cNvSpPr/>
          <p:nvPr/>
        </p:nvSpPr>
        <p:spPr>
          <a:xfrm flipV="1">
            <a:off x="2657598" y="5014679"/>
            <a:ext cx="59145" cy="29526"/>
          </a:xfrm>
          <a:custGeom>
            <a:avLst/>
            <a:gdLst>
              <a:gd name="connsiteX0" fmla="*/ -478 w 59145"/>
              <a:gd name="connsiteY0" fmla="*/ 18325 h 29526"/>
              <a:gd name="connsiteX1" fmla="*/ 46527 w 59145"/>
              <a:gd name="connsiteY1" fmla="*/ 1807 h 29526"/>
              <a:gd name="connsiteX2" fmla="*/ 57961 w 59145"/>
              <a:gd name="connsiteY2" fmla="*/ 19595 h 29526"/>
              <a:gd name="connsiteX3" fmla="*/ -478 w 59145"/>
              <a:gd name="connsiteY3" fmla="*/ 18325 h 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45" h="29526">
                <a:moveTo>
                  <a:pt x="-478" y="18325"/>
                </a:moveTo>
                <a:cubicBezTo>
                  <a:pt x="-6830" y="6890"/>
                  <a:pt x="31282" y="-7087"/>
                  <a:pt x="46527" y="1807"/>
                </a:cubicBezTo>
                <a:cubicBezTo>
                  <a:pt x="52879" y="5619"/>
                  <a:pt x="57961" y="13242"/>
                  <a:pt x="57961" y="19595"/>
                </a:cubicBezTo>
                <a:cubicBezTo>
                  <a:pt x="57961" y="32301"/>
                  <a:pt x="8415" y="31031"/>
                  <a:pt x="-478" y="1832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5511B90C-4B23-CBF9-205A-4F1625E74BAD}"/>
              </a:ext>
            </a:extLst>
          </p:cNvPr>
          <p:cNvSpPr/>
          <p:nvPr/>
        </p:nvSpPr>
        <p:spPr>
          <a:xfrm flipV="1">
            <a:off x="2568515" y="5062366"/>
            <a:ext cx="64006" cy="31836"/>
          </a:xfrm>
          <a:custGeom>
            <a:avLst/>
            <a:gdLst>
              <a:gd name="connsiteX0" fmla="*/ 14984 w 64006"/>
              <a:gd name="connsiteY0" fmla="*/ 20082 h 31836"/>
              <a:gd name="connsiteX1" fmla="*/ 4821 w 64006"/>
              <a:gd name="connsiteY1" fmla="*/ 1023 h 31836"/>
              <a:gd name="connsiteX2" fmla="*/ 48014 w 64006"/>
              <a:gd name="connsiteY2" fmla="*/ 11188 h 31836"/>
              <a:gd name="connsiteX3" fmla="*/ 14984 w 64006"/>
              <a:gd name="connsiteY3" fmla="*/ 20082 h 3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6" h="31836">
                <a:moveTo>
                  <a:pt x="14984" y="20082"/>
                </a:moveTo>
                <a:cubicBezTo>
                  <a:pt x="-2802" y="13729"/>
                  <a:pt x="-5343" y="7376"/>
                  <a:pt x="4821" y="1023"/>
                </a:cubicBezTo>
                <a:cubicBezTo>
                  <a:pt x="13713" y="-4059"/>
                  <a:pt x="32769" y="1023"/>
                  <a:pt x="48014" y="11188"/>
                </a:cubicBezTo>
                <a:cubicBezTo>
                  <a:pt x="78504" y="32788"/>
                  <a:pt x="59448" y="37870"/>
                  <a:pt x="14984" y="2008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D4EBE2BA-CCEE-B5BA-9A3F-3F59D6B1FC68}"/>
              </a:ext>
            </a:extLst>
          </p:cNvPr>
          <p:cNvSpPr/>
          <p:nvPr/>
        </p:nvSpPr>
        <p:spPr>
          <a:xfrm flipV="1">
            <a:off x="2734009" y="5061714"/>
            <a:ext cx="20846" cy="25411"/>
          </a:xfrm>
          <a:custGeom>
            <a:avLst/>
            <a:gdLst>
              <a:gd name="connsiteX0" fmla="*/ 565 w 20846"/>
              <a:gd name="connsiteY0" fmla="*/ 11732 h 25411"/>
              <a:gd name="connsiteX1" fmla="*/ 14539 w 20846"/>
              <a:gd name="connsiteY1" fmla="*/ -974 h 25411"/>
              <a:gd name="connsiteX2" fmla="*/ 19621 w 20846"/>
              <a:gd name="connsiteY2" fmla="*/ 11732 h 25411"/>
              <a:gd name="connsiteX3" fmla="*/ 5647 w 20846"/>
              <a:gd name="connsiteY3" fmla="*/ 24438 h 25411"/>
              <a:gd name="connsiteX4" fmla="*/ 565 w 20846"/>
              <a:gd name="connsiteY4" fmla="*/ 11732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565" y="11732"/>
                </a:moveTo>
                <a:cubicBezTo>
                  <a:pt x="4376" y="5379"/>
                  <a:pt x="10728" y="-974"/>
                  <a:pt x="14539" y="-974"/>
                </a:cubicBezTo>
                <a:cubicBezTo>
                  <a:pt x="17080" y="-974"/>
                  <a:pt x="19621" y="5379"/>
                  <a:pt x="19621" y="11732"/>
                </a:cubicBezTo>
                <a:cubicBezTo>
                  <a:pt x="19621" y="19356"/>
                  <a:pt x="13269" y="24438"/>
                  <a:pt x="5647" y="24438"/>
                </a:cubicBezTo>
                <a:cubicBezTo>
                  <a:pt x="-705" y="24438"/>
                  <a:pt x="-3246" y="19356"/>
                  <a:pt x="565" y="1173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4569FEC4-CB28-C4B2-75B9-7F9868102576}"/>
              </a:ext>
            </a:extLst>
          </p:cNvPr>
          <p:cNvSpPr/>
          <p:nvPr/>
        </p:nvSpPr>
        <p:spPr>
          <a:xfrm flipV="1">
            <a:off x="2857800" y="5075325"/>
            <a:ext cx="80272" cy="57030"/>
          </a:xfrm>
          <a:custGeom>
            <a:avLst/>
            <a:gdLst>
              <a:gd name="connsiteX0" fmla="*/ 10056 w 80272"/>
              <a:gd name="connsiteY0" fmla="*/ 32845 h 57030"/>
              <a:gd name="connsiteX1" fmla="*/ 26572 w 80272"/>
              <a:gd name="connsiteY1" fmla="*/ 2351 h 57030"/>
              <a:gd name="connsiteX2" fmla="*/ 71035 w 80272"/>
              <a:gd name="connsiteY2" fmla="*/ 45551 h 57030"/>
              <a:gd name="connsiteX3" fmla="*/ 10056 w 80272"/>
              <a:gd name="connsiteY3" fmla="*/ 32845 h 57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72" h="57030">
                <a:moveTo>
                  <a:pt x="10056" y="32845"/>
                </a:moveTo>
                <a:cubicBezTo>
                  <a:pt x="-7729" y="-1461"/>
                  <a:pt x="-6459" y="-5273"/>
                  <a:pt x="26572" y="2351"/>
                </a:cubicBezTo>
                <a:cubicBezTo>
                  <a:pt x="71035" y="13786"/>
                  <a:pt x="91362" y="32845"/>
                  <a:pt x="71035" y="45551"/>
                </a:cubicBezTo>
                <a:cubicBezTo>
                  <a:pt x="44357" y="63339"/>
                  <a:pt x="24031" y="58257"/>
                  <a:pt x="10056" y="3284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3AEE5927-6535-B98F-7EEA-574792BA8E1A}"/>
              </a:ext>
            </a:extLst>
          </p:cNvPr>
          <p:cNvSpPr/>
          <p:nvPr/>
        </p:nvSpPr>
        <p:spPr>
          <a:xfrm flipV="1">
            <a:off x="2774969" y="5094522"/>
            <a:ext cx="56110" cy="68840"/>
          </a:xfrm>
          <a:custGeom>
            <a:avLst/>
            <a:gdLst>
              <a:gd name="connsiteX0" fmla="*/ 9109 w 56110"/>
              <a:gd name="connsiteY0" fmla="*/ 60062 h 68840"/>
              <a:gd name="connsiteX1" fmla="*/ 14191 w 56110"/>
              <a:gd name="connsiteY1" fmla="*/ 54979 h 68840"/>
              <a:gd name="connsiteX2" fmla="*/ 9109 w 56110"/>
              <a:gd name="connsiteY2" fmla="*/ 19403 h 68840"/>
              <a:gd name="connsiteX3" fmla="*/ 2757 w 56110"/>
              <a:gd name="connsiteY3" fmla="*/ -927 h 68840"/>
              <a:gd name="connsiteX4" fmla="*/ 54843 w 56110"/>
              <a:gd name="connsiteY4" fmla="*/ 49897 h 68840"/>
              <a:gd name="connsiteX5" fmla="*/ 9109 w 56110"/>
              <a:gd name="connsiteY5" fmla="*/ 60062 h 6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0" h="68840">
                <a:moveTo>
                  <a:pt x="9109" y="60062"/>
                </a:moveTo>
                <a:cubicBezTo>
                  <a:pt x="4027" y="51168"/>
                  <a:pt x="5298" y="49897"/>
                  <a:pt x="14191" y="54979"/>
                </a:cubicBezTo>
                <a:cubicBezTo>
                  <a:pt x="37058" y="68956"/>
                  <a:pt x="31976" y="42273"/>
                  <a:pt x="9109" y="19403"/>
                </a:cubicBezTo>
                <a:cubicBezTo>
                  <a:pt x="-1054" y="7967"/>
                  <a:pt x="-4865" y="-927"/>
                  <a:pt x="2757" y="-927"/>
                </a:cubicBezTo>
                <a:cubicBezTo>
                  <a:pt x="18002" y="-927"/>
                  <a:pt x="54843" y="34650"/>
                  <a:pt x="54843" y="49897"/>
                </a:cubicBezTo>
                <a:cubicBezTo>
                  <a:pt x="54843" y="66415"/>
                  <a:pt x="18002" y="75309"/>
                  <a:pt x="9109" y="6006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8CF11DE0-1BA6-C289-4801-4D34D75A4ECD}"/>
              </a:ext>
            </a:extLst>
          </p:cNvPr>
          <p:cNvSpPr/>
          <p:nvPr/>
        </p:nvSpPr>
        <p:spPr>
          <a:xfrm flipV="1">
            <a:off x="2853141" y="5137747"/>
            <a:ext cx="60378" cy="62875"/>
          </a:xfrm>
          <a:custGeom>
            <a:avLst/>
            <a:gdLst>
              <a:gd name="connsiteX0" fmla="*/ 3292 w 60378"/>
              <a:gd name="connsiteY0" fmla="*/ 33828 h 62875"/>
              <a:gd name="connsiteX1" fmla="*/ 4562 w 60378"/>
              <a:gd name="connsiteY1" fmla="*/ -478 h 62875"/>
              <a:gd name="connsiteX2" fmla="*/ 57919 w 60378"/>
              <a:gd name="connsiteY2" fmla="*/ 50345 h 62875"/>
              <a:gd name="connsiteX3" fmla="*/ 3292 w 60378"/>
              <a:gd name="connsiteY3" fmla="*/ 33828 h 6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78" h="62875">
                <a:moveTo>
                  <a:pt x="3292" y="33828"/>
                </a:moveTo>
                <a:cubicBezTo>
                  <a:pt x="-3060" y="16039"/>
                  <a:pt x="-3060" y="3333"/>
                  <a:pt x="4562" y="-478"/>
                </a:cubicBezTo>
                <a:cubicBezTo>
                  <a:pt x="21078" y="-5561"/>
                  <a:pt x="66812" y="37639"/>
                  <a:pt x="57919" y="50345"/>
                </a:cubicBezTo>
                <a:cubicBezTo>
                  <a:pt x="45215" y="71946"/>
                  <a:pt x="13455" y="61781"/>
                  <a:pt x="3292" y="3382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EDDBA89B-7F35-04FA-12B0-42EDD99F2392}"/>
              </a:ext>
            </a:extLst>
          </p:cNvPr>
          <p:cNvSpPr/>
          <p:nvPr/>
        </p:nvSpPr>
        <p:spPr>
          <a:xfrm flipV="1">
            <a:off x="3110566" y="5545769"/>
            <a:ext cx="267113" cy="163476"/>
          </a:xfrm>
          <a:custGeom>
            <a:avLst/>
            <a:gdLst>
              <a:gd name="connsiteX0" fmla="*/ 163572 w 267113"/>
              <a:gd name="connsiteY0" fmla="*/ 155316 h 163476"/>
              <a:gd name="connsiteX1" fmla="*/ 121649 w 267113"/>
              <a:gd name="connsiteY1" fmla="*/ 117198 h 163476"/>
              <a:gd name="connsiteX2" fmla="*/ 46695 w 267113"/>
              <a:gd name="connsiteY2" fmla="*/ 103222 h 163476"/>
              <a:gd name="connsiteX3" fmla="*/ -1580 w 267113"/>
              <a:gd name="connsiteY3" fmla="*/ 15551 h 163476"/>
              <a:gd name="connsiteX4" fmla="*/ 30180 w 267113"/>
              <a:gd name="connsiteY4" fmla="*/ 11739 h 163476"/>
              <a:gd name="connsiteX5" fmla="*/ 61940 w 267113"/>
              <a:gd name="connsiteY5" fmla="*/ 11739 h 163476"/>
              <a:gd name="connsiteX6" fmla="*/ 87348 w 267113"/>
              <a:gd name="connsiteY6" fmla="*/ 13009 h 163476"/>
              <a:gd name="connsiteX7" fmla="*/ 100052 w 267113"/>
              <a:gd name="connsiteY7" fmla="*/ 19362 h 163476"/>
              <a:gd name="connsiteX8" fmla="*/ 183898 w 267113"/>
              <a:gd name="connsiteY8" fmla="*/ 6656 h 163476"/>
              <a:gd name="connsiteX9" fmla="*/ 251229 w 267113"/>
              <a:gd name="connsiteY9" fmla="*/ 32068 h 163476"/>
              <a:gd name="connsiteX10" fmla="*/ 239796 w 267113"/>
              <a:gd name="connsiteY10" fmla="*/ 104492 h 163476"/>
              <a:gd name="connsiteX11" fmla="*/ 192791 w 267113"/>
              <a:gd name="connsiteY11" fmla="*/ 107033 h 163476"/>
              <a:gd name="connsiteX12" fmla="*/ 200413 w 267113"/>
              <a:gd name="connsiteY12" fmla="*/ 124822 h 163476"/>
              <a:gd name="connsiteX13" fmla="*/ 211847 w 267113"/>
              <a:gd name="connsiteY13" fmla="*/ 162940 h 163476"/>
              <a:gd name="connsiteX14" fmla="*/ 163572 w 267113"/>
              <a:gd name="connsiteY14" fmla="*/ 155316 h 16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7113" h="163476">
                <a:moveTo>
                  <a:pt x="163572" y="155316"/>
                </a:moveTo>
                <a:cubicBezTo>
                  <a:pt x="153409" y="150234"/>
                  <a:pt x="134353" y="133716"/>
                  <a:pt x="121649" y="117198"/>
                </a:cubicBezTo>
                <a:cubicBezTo>
                  <a:pt x="96241" y="85433"/>
                  <a:pt x="54318" y="77810"/>
                  <a:pt x="46695" y="103222"/>
                </a:cubicBezTo>
                <a:cubicBezTo>
                  <a:pt x="40343" y="119739"/>
                  <a:pt x="-1580" y="43504"/>
                  <a:pt x="-1580" y="15551"/>
                </a:cubicBezTo>
                <a:cubicBezTo>
                  <a:pt x="-1580" y="-3508"/>
                  <a:pt x="18747" y="-6050"/>
                  <a:pt x="30180" y="11739"/>
                </a:cubicBezTo>
                <a:cubicBezTo>
                  <a:pt x="35262" y="20633"/>
                  <a:pt x="45425" y="20633"/>
                  <a:pt x="61940" y="11739"/>
                </a:cubicBezTo>
                <a:cubicBezTo>
                  <a:pt x="93700" y="-4779"/>
                  <a:pt x="111486" y="-4779"/>
                  <a:pt x="87348" y="13009"/>
                </a:cubicBezTo>
                <a:cubicBezTo>
                  <a:pt x="72103" y="23174"/>
                  <a:pt x="74644" y="24445"/>
                  <a:pt x="100052" y="19362"/>
                </a:cubicBezTo>
                <a:cubicBezTo>
                  <a:pt x="117838" y="14280"/>
                  <a:pt x="155950" y="9198"/>
                  <a:pt x="183898" y="6656"/>
                </a:cubicBezTo>
                <a:cubicBezTo>
                  <a:pt x="229633" y="1574"/>
                  <a:pt x="238525" y="5386"/>
                  <a:pt x="251229" y="32068"/>
                </a:cubicBezTo>
                <a:cubicBezTo>
                  <a:pt x="274097" y="82892"/>
                  <a:pt x="269015" y="112116"/>
                  <a:pt x="239796" y="104492"/>
                </a:cubicBezTo>
                <a:cubicBezTo>
                  <a:pt x="225821" y="100680"/>
                  <a:pt x="204225" y="101951"/>
                  <a:pt x="192791" y="107033"/>
                </a:cubicBezTo>
                <a:cubicBezTo>
                  <a:pt x="172465" y="115928"/>
                  <a:pt x="173735" y="118469"/>
                  <a:pt x="200413" y="124822"/>
                </a:cubicBezTo>
                <a:cubicBezTo>
                  <a:pt x="242337" y="136257"/>
                  <a:pt x="251229" y="164210"/>
                  <a:pt x="211847" y="162940"/>
                </a:cubicBezTo>
                <a:cubicBezTo>
                  <a:pt x="196602" y="162940"/>
                  <a:pt x="173735" y="159128"/>
                  <a:pt x="163572" y="15531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7DD7132B-8AE3-675C-3783-C8CE1371478D}"/>
              </a:ext>
            </a:extLst>
          </p:cNvPr>
          <p:cNvSpPr/>
          <p:nvPr/>
        </p:nvSpPr>
        <p:spPr>
          <a:xfrm flipV="1">
            <a:off x="3216759" y="5557247"/>
            <a:ext cx="20846" cy="25411"/>
          </a:xfrm>
          <a:custGeom>
            <a:avLst/>
            <a:gdLst>
              <a:gd name="connsiteX0" fmla="*/ 223 w 20846"/>
              <a:gd name="connsiteY0" fmla="*/ 12161 h 25411"/>
              <a:gd name="connsiteX1" fmla="*/ 14197 w 20846"/>
              <a:gd name="connsiteY1" fmla="*/ -545 h 25411"/>
              <a:gd name="connsiteX2" fmla="*/ 19279 w 20846"/>
              <a:gd name="connsiteY2" fmla="*/ 12161 h 25411"/>
              <a:gd name="connsiteX3" fmla="*/ 5305 w 20846"/>
              <a:gd name="connsiteY3" fmla="*/ 24867 h 25411"/>
              <a:gd name="connsiteX4" fmla="*/ 223 w 20846"/>
              <a:gd name="connsiteY4" fmla="*/ 12161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223" y="12161"/>
                </a:moveTo>
                <a:cubicBezTo>
                  <a:pt x="4034" y="5808"/>
                  <a:pt x="10386" y="-545"/>
                  <a:pt x="14197" y="-545"/>
                </a:cubicBezTo>
                <a:cubicBezTo>
                  <a:pt x="16738" y="-545"/>
                  <a:pt x="19279" y="5808"/>
                  <a:pt x="19279" y="12161"/>
                </a:cubicBezTo>
                <a:cubicBezTo>
                  <a:pt x="19279" y="19785"/>
                  <a:pt x="12927" y="24867"/>
                  <a:pt x="5305" y="24867"/>
                </a:cubicBezTo>
                <a:cubicBezTo>
                  <a:pt x="-1047" y="24867"/>
                  <a:pt x="-3588" y="19785"/>
                  <a:pt x="223" y="1216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318E21C7-FE6A-0C00-47A6-7FB4925EB2A1}"/>
              </a:ext>
            </a:extLst>
          </p:cNvPr>
          <p:cNvSpPr/>
          <p:nvPr/>
        </p:nvSpPr>
        <p:spPr>
          <a:xfrm flipV="1">
            <a:off x="2338530" y="5511677"/>
            <a:ext cx="21432" cy="31371"/>
          </a:xfrm>
          <a:custGeom>
            <a:avLst/>
            <a:gdLst>
              <a:gd name="connsiteX0" fmla="*/ 3771 w 21432"/>
              <a:gd name="connsiteY0" fmla="*/ 14444 h 31371"/>
              <a:gd name="connsiteX1" fmla="*/ 10123 w 21432"/>
              <a:gd name="connsiteY1" fmla="*/ 6821 h 31371"/>
              <a:gd name="connsiteX2" fmla="*/ 19016 w 21432"/>
              <a:gd name="connsiteY2" fmla="*/ 29691 h 31371"/>
              <a:gd name="connsiteX3" fmla="*/ 3771 w 21432"/>
              <a:gd name="connsiteY3" fmla="*/ 14444 h 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2" h="31371">
                <a:moveTo>
                  <a:pt x="3771" y="14444"/>
                </a:moveTo>
                <a:cubicBezTo>
                  <a:pt x="-3852" y="-3344"/>
                  <a:pt x="-2581" y="-4615"/>
                  <a:pt x="10123" y="6821"/>
                </a:cubicBezTo>
                <a:cubicBezTo>
                  <a:pt x="19016" y="15715"/>
                  <a:pt x="22827" y="25880"/>
                  <a:pt x="19016" y="29691"/>
                </a:cubicBezTo>
                <a:cubicBezTo>
                  <a:pt x="15204" y="33503"/>
                  <a:pt x="7582" y="27150"/>
                  <a:pt x="3771" y="1444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0904E278-E4CF-7DCA-06DE-9A7789E102A7}"/>
              </a:ext>
            </a:extLst>
          </p:cNvPr>
          <p:cNvSpPr/>
          <p:nvPr/>
        </p:nvSpPr>
        <p:spPr>
          <a:xfrm flipV="1">
            <a:off x="6605274" y="6522899"/>
            <a:ext cx="138627" cy="17798"/>
          </a:xfrm>
          <a:custGeom>
            <a:avLst/>
            <a:gdLst>
              <a:gd name="connsiteX0" fmla="*/ -3856 w 138627"/>
              <a:gd name="connsiteY0" fmla="*/ 13004 h 17798"/>
              <a:gd name="connsiteX1" fmla="*/ 134617 w 138627"/>
              <a:gd name="connsiteY1" fmla="*/ 5381 h 17798"/>
              <a:gd name="connsiteX2" fmla="*/ 62205 w 138627"/>
              <a:gd name="connsiteY2" fmla="*/ 18087 h 17798"/>
              <a:gd name="connsiteX3" fmla="*/ -3856 w 138627"/>
              <a:gd name="connsiteY3" fmla="*/ 13004 h 1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27" h="17798">
                <a:moveTo>
                  <a:pt x="-3856" y="13004"/>
                </a:moveTo>
                <a:cubicBezTo>
                  <a:pt x="8848" y="1569"/>
                  <a:pt x="134617" y="-4784"/>
                  <a:pt x="134617" y="5381"/>
                </a:cubicBezTo>
                <a:cubicBezTo>
                  <a:pt x="134617" y="13004"/>
                  <a:pt x="102857" y="18087"/>
                  <a:pt x="62205" y="18087"/>
                </a:cubicBezTo>
                <a:cubicBezTo>
                  <a:pt x="22822" y="18087"/>
                  <a:pt x="-6397" y="15545"/>
                  <a:pt x="-3856" y="1300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80153FCC-AC57-26E9-87AE-20433497DAE9}"/>
              </a:ext>
            </a:extLst>
          </p:cNvPr>
          <p:cNvSpPr/>
          <p:nvPr/>
        </p:nvSpPr>
        <p:spPr>
          <a:xfrm flipV="1">
            <a:off x="6899263" y="6539417"/>
            <a:ext cx="70846" cy="6988"/>
          </a:xfrm>
          <a:custGeom>
            <a:avLst/>
            <a:gdLst>
              <a:gd name="connsiteX0" fmla="*/ 3055 w 70846"/>
              <a:gd name="connsiteY0" fmla="*/ 2203 h 6988"/>
              <a:gd name="connsiteX1" fmla="*/ 60223 w 70846"/>
              <a:gd name="connsiteY1" fmla="*/ 2203 h 6988"/>
              <a:gd name="connsiteX2" fmla="*/ 31004 w 70846"/>
              <a:gd name="connsiteY2" fmla="*/ 7286 h 6988"/>
              <a:gd name="connsiteX3" fmla="*/ 3055 w 70846"/>
              <a:gd name="connsiteY3" fmla="*/ 2203 h 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46" h="6988">
                <a:moveTo>
                  <a:pt x="3055" y="2203"/>
                </a:moveTo>
                <a:cubicBezTo>
                  <a:pt x="18300" y="-338"/>
                  <a:pt x="43708" y="-338"/>
                  <a:pt x="60223" y="2203"/>
                </a:cubicBezTo>
                <a:cubicBezTo>
                  <a:pt x="75468" y="4744"/>
                  <a:pt x="62764" y="7286"/>
                  <a:pt x="31004" y="7286"/>
                </a:cubicBezTo>
                <a:cubicBezTo>
                  <a:pt x="-756" y="7286"/>
                  <a:pt x="-13460" y="4744"/>
                  <a:pt x="3055" y="220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B339B5D8-6983-355D-44F6-94EE7E832923}"/>
              </a:ext>
            </a:extLst>
          </p:cNvPr>
          <p:cNvSpPr/>
          <p:nvPr/>
        </p:nvSpPr>
        <p:spPr>
          <a:xfrm flipV="1">
            <a:off x="2958713" y="806009"/>
            <a:ext cx="79263" cy="49282"/>
          </a:xfrm>
          <a:custGeom>
            <a:avLst/>
            <a:gdLst>
              <a:gd name="connsiteX0" fmla="*/ 1811 w 79263"/>
              <a:gd name="connsiteY0" fmla="*/ 30177 h 49282"/>
              <a:gd name="connsiteX1" fmla="*/ 37382 w 79263"/>
              <a:gd name="connsiteY1" fmla="*/ 17471 h 49282"/>
              <a:gd name="connsiteX2" fmla="*/ 48816 w 79263"/>
              <a:gd name="connsiteY2" fmla="*/ 8577 h 49282"/>
              <a:gd name="connsiteX3" fmla="*/ 71683 w 79263"/>
              <a:gd name="connsiteY3" fmla="*/ 6036 h 49282"/>
              <a:gd name="connsiteX4" fmla="*/ 47545 w 79263"/>
              <a:gd name="connsiteY4" fmla="*/ 31448 h 49282"/>
              <a:gd name="connsiteX5" fmla="*/ 1811 w 79263"/>
              <a:gd name="connsiteY5" fmla="*/ 30177 h 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263" h="49282">
                <a:moveTo>
                  <a:pt x="1811" y="30177"/>
                </a:moveTo>
                <a:cubicBezTo>
                  <a:pt x="4352" y="21283"/>
                  <a:pt x="20867" y="14930"/>
                  <a:pt x="37382" y="17471"/>
                </a:cubicBezTo>
                <a:cubicBezTo>
                  <a:pt x="61520" y="20013"/>
                  <a:pt x="64061" y="18742"/>
                  <a:pt x="48816" y="8577"/>
                </a:cubicBezTo>
                <a:cubicBezTo>
                  <a:pt x="25949" y="-7940"/>
                  <a:pt x="47545" y="-9211"/>
                  <a:pt x="71683" y="6036"/>
                </a:cubicBezTo>
                <a:cubicBezTo>
                  <a:pt x="84387" y="13660"/>
                  <a:pt x="78035" y="20013"/>
                  <a:pt x="47545" y="31448"/>
                </a:cubicBezTo>
                <a:cubicBezTo>
                  <a:pt x="-3270" y="49236"/>
                  <a:pt x="-5811" y="49236"/>
                  <a:pt x="1811" y="3017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DA590823-C224-31D1-D861-EC21C2E3F0FA}"/>
              </a:ext>
            </a:extLst>
          </p:cNvPr>
          <p:cNvSpPr/>
          <p:nvPr/>
        </p:nvSpPr>
        <p:spPr>
          <a:xfrm flipV="1">
            <a:off x="2936522" y="833094"/>
            <a:ext cx="6987" cy="70857"/>
          </a:xfrm>
          <a:custGeom>
            <a:avLst/>
            <a:gdLst>
              <a:gd name="connsiteX0" fmla="*/ -1364 w 6987"/>
              <a:gd name="connsiteY0" fmla="*/ 30588 h 70857"/>
              <a:gd name="connsiteX1" fmla="*/ 3717 w 6987"/>
              <a:gd name="connsiteY1" fmla="*/ 2635 h 70857"/>
              <a:gd name="connsiteX2" fmla="*/ 3717 w 6987"/>
              <a:gd name="connsiteY2" fmla="*/ 59812 h 70857"/>
              <a:gd name="connsiteX3" fmla="*/ -1364 w 6987"/>
              <a:gd name="connsiteY3" fmla="*/ 30588 h 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7" h="70857">
                <a:moveTo>
                  <a:pt x="-1364" y="30588"/>
                </a:moveTo>
                <a:cubicBezTo>
                  <a:pt x="-1364" y="-1177"/>
                  <a:pt x="1177" y="-13883"/>
                  <a:pt x="3717" y="2635"/>
                </a:cubicBezTo>
                <a:cubicBezTo>
                  <a:pt x="6258" y="17882"/>
                  <a:pt x="6258" y="43294"/>
                  <a:pt x="3717" y="59812"/>
                </a:cubicBezTo>
                <a:cubicBezTo>
                  <a:pt x="1177" y="75059"/>
                  <a:pt x="-1364" y="62353"/>
                  <a:pt x="-1364" y="3058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0E6238F0-4276-B623-012A-FA985E856097}"/>
              </a:ext>
            </a:extLst>
          </p:cNvPr>
          <p:cNvSpPr/>
          <p:nvPr/>
        </p:nvSpPr>
        <p:spPr>
          <a:xfrm flipV="1">
            <a:off x="3158088" y="894949"/>
            <a:ext cx="63435" cy="46249"/>
          </a:xfrm>
          <a:custGeom>
            <a:avLst/>
            <a:gdLst>
              <a:gd name="connsiteX0" fmla="*/ 4294 w 63435"/>
              <a:gd name="connsiteY0" fmla="*/ 32301 h 46249"/>
              <a:gd name="connsiteX1" fmla="*/ 22080 w 63435"/>
              <a:gd name="connsiteY1" fmla="*/ 5618 h 46249"/>
              <a:gd name="connsiteX2" fmla="*/ 61462 w 63435"/>
              <a:gd name="connsiteY2" fmla="*/ -3276 h 46249"/>
              <a:gd name="connsiteX3" fmla="*/ 41136 w 63435"/>
              <a:gd name="connsiteY3" fmla="*/ 10701 h 46249"/>
              <a:gd name="connsiteX4" fmla="*/ 20809 w 63435"/>
              <a:gd name="connsiteY4" fmla="*/ 31030 h 46249"/>
              <a:gd name="connsiteX5" fmla="*/ 4294 w 63435"/>
              <a:gd name="connsiteY5" fmla="*/ 32301 h 4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35" h="46249">
                <a:moveTo>
                  <a:pt x="4294" y="32301"/>
                </a:moveTo>
                <a:cubicBezTo>
                  <a:pt x="-7139" y="24677"/>
                  <a:pt x="-2058" y="17053"/>
                  <a:pt x="22080" y="5618"/>
                </a:cubicBezTo>
                <a:cubicBezTo>
                  <a:pt x="41136" y="-2005"/>
                  <a:pt x="58921" y="-7088"/>
                  <a:pt x="61462" y="-3276"/>
                </a:cubicBezTo>
                <a:cubicBezTo>
                  <a:pt x="64003" y="-735"/>
                  <a:pt x="55110" y="5618"/>
                  <a:pt x="41136" y="10701"/>
                </a:cubicBezTo>
                <a:cubicBezTo>
                  <a:pt x="25891" y="14512"/>
                  <a:pt x="16998" y="24677"/>
                  <a:pt x="20809" y="31030"/>
                </a:cubicBezTo>
                <a:cubicBezTo>
                  <a:pt x="29702" y="45007"/>
                  <a:pt x="25891" y="45007"/>
                  <a:pt x="4294" y="3230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E35441D9-FF05-6DDF-6F10-80E5E18C30F1}"/>
              </a:ext>
            </a:extLst>
          </p:cNvPr>
          <p:cNvSpPr/>
          <p:nvPr/>
        </p:nvSpPr>
        <p:spPr>
          <a:xfrm flipV="1">
            <a:off x="2921277" y="944984"/>
            <a:ext cx="14971" cy="126660"/>
          </a:xfrm>
          <a:custGeom>
            <a:avLst/>
            <a:gdLst>
              <a:gd name="connsiteX0" fmla="*/ -1356 w 14971"/>
              <a:gd name="connsiteY0" fmla="*/ 49742 h 126660"/>
              <a:gd name="connsiteX1" fmla="*/ 12618 w 14971"/>
              <a:gd name="connsiteY1" fmla="*/ 68801 h 126660"/>
              <a:gd name="connsiteX2" fmla="*/ 7537 w 14971"/>
              <a:gd name="connsiteY2" fmla="*/ 122166 h 126660"/>
              <a:gd name="connsiteX3" fmla="*/ -1356 w 14971"/>
              <a:gd name="connsiteY3" fmla="*/ 49742 h 12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71" h="126660">
                <a:moveTo>
                  <a:pt x="-1356" y="49742"/>
                </a:moveTo>
                <a:cubicBezTo>
                  <a:pt x="-86" y="-29035"/>
                  <a:pt x="6266" y="-21411"/>
                  <a:pt x="12618" y="68801"/>
                </a:cubicBezTo>
                <a:cubicBezTo>
                  <a:pt x="15159" y="98025"/>
                  <a:pt x="12618" y="122166"/>
                  <a:pt x="7537" y="122166"/>
                </a:cubicBezTo>
                <a:cubicBezTo>
                  <a:pt x="1185" y="122166"/>
                  <a:pt x="-1356" y="89131"/>
                  <a:pt x="-1356" y="4974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53F4E9F0-68A0-4B83-A93C-EB84AFA6EEEA}"/>
              </a:ext>
            </a:extLst>
          </p:cNvPr>
          <p:cNvSpPr/>
          <p:nvPr/>
        </p:nvSpPr>
        <p:spPr>
          <a:xfrm flipV="1">
            <a:off x="3060772" y="1036158"/>
            <a:ext cx="10172" cy="31463"/>
          </a:xfrm>
          <a:custGeom>
            <a:avLst/>
            <a:gdLst>
              <a:gd name="connsiteX0" fmla="*/ -1204 w 10172"/>
              <a:gd name="connsiteY0" fmla="*/ 8910 h 31463"/>
              <a:gd name="connsiteX1" fmla="*/ 6418 w 10172"/>
              <a:gd name="connsiteY1" fmla="*/ 1286 h 31463"/>
              <a:gd name="connsiteX2" fmla="*/ 5148 w 10172"/>
              <a:gd name="connsiteY2" fmla="*/ 25428 h 31463"/>
              <a:gd name="connsiteX3" fmla="*/ -1204 w 10172"/>
              <a:gd name="connsiteY3" fmla="*/ 8910 h 3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2" h="31463">
                <a:moveTo>
                  <a:pt x="-1204" y="8910"/>
                </a:moveTo>
                <a:cubicBezTo>
                  <a:pt x="-1204" y="-5067"/>
                  <a:pt x="2607" y="-8878"/>
                  <a:pt x="6418" y="1286"/>
                </a:cubicBezTo>
                <a:cubicBezTo>
                  <a:pt x="10229" y="10181"/>
                  <a:pt x="8959" y="21616"/>
                  <a:pt x="5148" y="25428"/>
                </a:cubicBezTo>
                <a:cubicBezTo>
                  <a:pt x="1337" y="30510"/>
                  <a:pt x="-2475" y="22887"/>
                  <a:pt x="-1204" y="891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7BBBD003-0848-BE1F-E126-EB945D65F9F0}"/>
              </a:ext>
            </a:extLst>
          </p:cNvPr>
          <p:cNvSpPr/>
          <p:nvPr/>
        </p:nvSpPr>
        <p:spPr>
          <a:xfrm flipV="1">
            <a:off x="3443410" y="1039648"/>
            <a:ext cx="8257" cy="38928"/>
          </a:xfrm>
          <a:custGeom>
            <a:avLst/>
            <a:gdLst>
              <a:gd name="connsiteX0" fmla="*/ -1724 w 8257"/>
              <a:gd name="connsiteY0" fmla="*/ 14788 h 38928"/>
              <a:gd name="connsiteX1" fmla="*/ 4628 w 8257"/>
              <a:gd name="connsiteY1" fmla="*/ -459 h 38928"/>
              <a:gd name="connsiteX2" fmla="*/ 4628 w 8257"/>
              <a:gd name="connsiteY2" fmla="*/ 31306 h 38928"/>
              <a:gd name="connsiteX3" fmla="*/ -1724 w 8257"/>
              <a:gd name="connsiteY3" fmla="*/ 14788 h 3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7" h="38928">
                <a:moveTo>
                  <a:pt x="-1724" y="14788"/>
                </a:moveTo>
                <a:cubicBezTo>
                  <a:pt x="-1724" y="-3000"/>
                  <a:pt x="817" y="-9353"/>
                  <a:pt x="4628" y="-459"/>
                </a:cubicBezTo>
                <a:cubicBezTo>
                  <a:pt x="7169" y="7165"/>
                  <a:pt x="7169" y="22412"/>
                  <a:pt x="4628" y="31306"/>
                </a:cubicBezTo>
                <a:cubicBezTo>
                  <a:pt x="817" y="38930"/>
                  <a:pt x="-1724" y="32577"/>
                  <a:pt x="-1724" y="1478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A6138996-59EF-F7F0-697C-B623CBE4D06F}"/>
              </a:ext>
            </a:extLst>
          </p:cNvPr>
          <p:cNvSpPr/>
          <p:nvPr/>
        </p:nvSpPr>
        <p:spPr>
          <a:xfrm flipV="1">
            <a:off x="3178357" y="1097456"/>
            <a:ext cx="29570" cy="25411"/>
          </a:xfrm>
          <a:custGeom>
            <a:avLst/>
            <a:gdLst>
              <a:gd name="connsiteX0" fmla="*/ 538 w 29570"/>
              <a:gd name="connsiteY0" fmla="*/ 8300 h 25411"/>
              <a:gd name="connsiteX1" fmla="*/ 20864 w 29570"/>
              <a:gd name="connsiteY1" fmla="*/ -4406 h 25411"/>
              <a:gd name="connsiteX2" fmla="*/ 25946 w 29570"/>
              <a:gd name="connsiteY2" fmla="*/ 8300 h 25411"/>
              <a:gd name="connsiteX3" fmla="*/ 5619 w 29570"/>
              <a:gd name="connsiteY3" fmla="*/ 21006 h 25411"/>
              <a:gd name="connsiteX4" fmla="*/ 538 w 29570"/>
              <a:gd name="connsiteY4" fmla="*/ 8300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70" h="25411">
                <a:moveTo>
                  <a:pt x="538" y="8300"/>
                </a:moveTo>
                <a:cubicBezTo>
                  <a:pt x="4349" y="1947"/>
                  <a:pt x="14512" y="-4406"/>
                  <a:pt x="20864" y="-4406"/>
                </a:cubicBezTo>
                <a:cubicBezTo>
                  <a:pt x="28486" y="-4406"/>
                  <a:pt x="29757" y="1947"/>
                  <a:pt x="25946" y="8300"/>
                </a:cubicBezTo>
                <a:cubicBezTo>
                  <a:pt x="22134" y="15924"/>
                  <a:pt x="11971" y="21006"/>
                  <a:pt x="5619" y="21006"/>
                </a:cubicBezTo>
                <a:cubicBezTo>
                  <a:pt x="-2003" y="21006"/>
                  <a:pt x="-3274" y="15924"/>
                  <a:pt x="538" y="830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F1BCFBE5-8676-7EB6-7EBF-A540EFE50F22}"/>
              </a:ext>
            </a:extLst>
          </p:cNvPr>
          <p:cNvSpPr/>
          <p:nvPr/>
        </p:nvSpPr>
        <p:spPr>
          <a:xfrm flipV="1">
            <a:off x="2908348" y="1117053"/>
            <a:ext cx="30306" cy="71981"/>
          </a:xfrm>
          <a:custGeom>
            <a:avLst/>
            <a:gdLst>
              <a:gd name="connsiteX0" fmla="*/ -1127 w 30306"/>
              <a:gd name="connsiteY0" fmla="*/ 26221 h 71981"/>
              <a:gd name="connsiteX1" fmla="*/ 6495 w 30306"/>
              <a:gd name="connsiteY1" fmla="*/ 10974 h 71981"/>
              <a:gd name="connsiteX2" fmla="*/ 25551 w 30306"/>
              <a:gd name="connsiteY2" fmla="*/ 50362 h 71981"/>
              <a:gd name="connsiteX3" fmla="*/ 17929 w 30306"/>
              <a:gd name="connsiteY3" fmla="*/ 65610 h 71981"/>
              <a:gd name="connsiteX4" fmla="*/ -1127 w 30306"/>
              <a:gd name="connsiteY4" fmla="*/ 26221 h 7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6" h="71981">
                <a:moveTo>
                  <a:pt x="-1127" y="26221"/>
                </a:moveTo>
                <a:cubicBezTo>
                  <a:pt x="143" y="-9356"/>
                  <a:pt x="2684" y="-13167"/>
                  <a:pt x="6495" y="10974"/>
                </a:cubicBezTo>
                <a:cubicBezTo>
                  <a:pt x="10306" y="28762"/>
                  <a:pt x="17929" y="46551"/>
                  <a:pt x="25551" y="50362"/>
                </a:cubicBezTo>
                <a:cubicBezTo>
                  <a:pt x="31903" y="55445"/>
                  <a:pt x="29362" y="61798"/>
                  <a:pt x="17929" y="65610"/>
                </a:cubicBezTo>
                <a:cubicBezTo>
                  <a:pt x="1413" y="71963"/>
                  <a:pt x="-2398" y="64339"/>
                  <a:pt x="-1127" y="2622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BFEAC58F-6D8E-5975-87D3-0EED0CCE10DA}"/>
              </a:ext>
            </a:extLst>
          </p:cNvPr>
          <p:cNvSpPr/>
          <p:nvPr/>
        </p:nvSpPr>
        <p:spPr>
          <a:xfrm flipV="1">
            <a:off x="3443410" y="1116368"/>
            <a:ext cx="8257" cy="47017"/>
          </a:xfrm>
          <a:custGeom>
            <a:avLst/>
            <a:gdLst>
              <a:gd name="connsiteX0" fmla="*/ -1724 w 8257"/>
              <a:gd name="connsiteY0" fmla="*/ 17079 h 47017"/>
              <a:gd name="connsiteX1" fmla="*/ 4628 w 8257"/>
              <a:gd name="connsiteY1" fmla="*/ 1832 h 47017"/>
              <a:gd name="connsiteX2" fmla="*/ 4628 w 8257"/>
              <a:gd name="connsiteY2" fmla="*/ 39949 h 47017"/>
              <a:gd name="connsiteX3" fmla="*/ -1724 w 8257"/>
              <a:gd name="connsiteY3" fmla="*/ 17079 h 47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7" h="47017">
                <a:moveTo>
                  <a:pt x="-1724" y="17079"/>
                </a:moveTo>
                <a:cubicBezTo>
                  <a:pt x="-1724" y="-3251"/>
                  <a:pt x="817" y="-10874"/>
                  <a:pt x="4628" y="1832"/>
                </a:cubicBezTo>
                <a:cubicBezTo>
                  <a:pt x="7169" y="13267"/>
                  <a:pt x="7169" y="31055"/>
                  <a:pt x="4628" y="39949"/>
                </a:cubicBezTo>
                <a:cubicBezTo>
                  <a:pt x="817" y="47573"/>
                  <a:pt x="-1724" y="38679"/>
                  <a:pt x="-1724" y="1707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3" name="자유형: 도형 102">
            <a:extLst>
              <a:ext uri="{FF2B5EF4-FFF2-40B4-BE49-F238E27FC236}">
                <a16:creationId xmlns:a16="http://schemas.microsoft.com/office/drawing/2014/main" id="{C424E5B9-79F5-8F30-8274-2CDF0D471249}"/>
              </a:ext>
            </a:extLst>
          </p:cNvPr>
          <p:cNvSpPr/>
          <p:nvPr/>
        </p:nvSpPr>
        <p:spPr>
          <a:xfrm flipV="1">
            <a:off x="3040787" y="1136364"/>
            <a:ext cx="41314" cy="54392"/>
          </a:xfrm>
          <a:custGeom>
            <a:avLst/>
            <a:gdLst>
              <a:gd name="connsiteX0" fmla="*/ 2269 w 41314"/>
              <a:gd name="connsiteY0" fmla="*/ 36847 h 54392"/>
              <a:gd name="connsiteX1" fmla="*/ 30218 w 41314"/>
              <a:gd name="connsiteY1" fmla="*/ -1 h 54392"/>
              <a:gd name="connsiteX2" fmla="*/ 34029 w 41314"/>
              <a:gd name="connsiteY2" fmla="*/ 12705 h 54392"/>
              <a:gd name="connsiteX3" fmla="*/ 14973 w 41314"/>
              <a:gd name="connsiteY3" fmla="*/ 35576 h 54392"/>
              <a:gd name="connsiteX4" fmla="*/ 2269 w 41314"/>
              <a:gd name="connsiteY4" fmla="*/ 36847 h 5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14" h="54392">
                <a:moveTo>
                  <a:pt x="2269" y="36847"/>
                </a:moveTo>
                <a:cubicBezTo>
                  <a:pt x="-9165" y="7623"/>
                  <a:pt x="7350" y="-13977"/>
                  <a:pt x="30218" y="-1"/>
                </a:cubicBezTo>
                <a:cubicBezTo>
                  <a:pt x="41651" y="7623"/>
                  <a:pt x="42922" y="12705"/>
                  <a:pt x="34029" y="12705"/>
                </a:cubicBezTo>
                <a:cubicBezTo>
                  <a:pt x="26406" y="12705"/>
                  <a:pt x="17514" y="22870"/>
                  <a:pt x="14973" y="35576"/>
                </a:cubicBezTo>
                <a:cubicBezTo>
                  <a:pt x="11162" y="54635"/>
                  <a:pt x="9891" y="54635"/>
                  <a:pt x="2269" y="3684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CF0781D6-3936-54F7-7D5E-74EDC16D4776}"/>
              </a:ext>
            </a:extLst>
          </p:cNvPr>
          <p:cNvSpPr/>
          <p:nvPr/>
        </p:nvSpPr>
        <p:spPr>
          <a:xfrm flipV="1">
            <a:off x="2897140" y="1268355"/>
            <a:ext cx="8257" cy="38928"/>
          </a:xfrm>
          <a:custGeom>
            <a:avLst/>
            <a:gdLst>
              <a:gd name="connsiteX0" fmla="*/ -1337 w 8257"/>
              <a:gd name="connsiteY0" fmla="*/ 14986 h 38928"/>
              <a:gd name="connsiteX1" fmla="*/ 5015 w 8257"/>
              <a:gd name="connsiteY1" fmla="*/ -261 h 38928"/>
              <a:gd name="connsiteX2" fmla="*/ 5015 w 8257"/>
              <a:gd name="connsiteY2" fmla="*/ 31504 h 38928"/>
              <a:gd name="connsiteX3" fmla="*/ -1337 w 8257"/>
              <a:gd name="connsiteY3" fmla="*/ 14986 h 3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7" h="38928">
                <a:moveTo>
                  <a:pt x="-1337" y="14986"/>
                </a:moveTo>
                <a:cubicBezTo>
                  <a:pt x="-1337" y="-2802"/>
                  <a:pt x="1204" y="-9155"/>
                  <a:pt x="5015" y="-261"/>
                </a:cubicBezTo>
                <a:cubicBezTo>
                  <a:pt x="7556" y="7363"/>
                  <a:pt x="7556" y="22610"/>
                  <a:pt x="5015" y="31504"/>
                </a:cubicBezTo>
                <a:cubicBezTo>
                  <a:pt x="1204" y="39128"/>
                  <a:pt x="-1337" y="32775"/>
                  <a:pt x="-1337" y="1498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id="{72BC1E27-4340-5021-D88D-B5FC0E39A636}"/>
              </a:ext>
            </a:extLst>
          </p:cNvPr>
          <p:cNvSpPr/>
          <p:nvPr/>
        </p:nvSpPr>
        <p:spPr>
          <a:xfrm flipV="1">
            <a:off x="3035364" y="1341101"/>
            <a:ext cx="10172" cy="31463"/>
          </a:xfrm>
          <a:custGeom>
            <a:avLst/>
            <a:gdLst>
              <a:gd name="connsiteX0" fmla="*/ -1186 w 10172"/>
              <a:gd name="connsiteY0" fmla="*/ 9174 h 31463"/>
              <a:gd name="connsiteX1" fmla="*/ 6436 w 10172"/>
              <a:gd name="connsiteY1" fmla="*/ 1550 h 31463"/>
              <a:gd name="connsiteX2" fmla="*/ 5166 w 10172"/>
              <a:gd name="connsiteY2" fmla="*/ 25692 h 31463"/>
              <a:gd name="connsiteX3" fmla="*/ -1186 w 10172"/>
              <a:gd name="connsiteY3" fmla="*/ 9174 h 3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2" h="31463">
                <a:moveTo>
                  <a:pt x="-1186" y="9174"/>
                </a:moveTo>
                <a:cubicBezTo>
                  <a:pt x="-1186" y="-4803"/>
                  <a:pt x="2625" y="-8614"/>
                  <a:pt x="6436" y="1550"/>
                </a:cubicBezTo>
                <a:cubicBezTo>
                  <a:pt x="10247" y="10445"/>
                  <a:pt x="8977" y="21880"/>
                  <a:pt x="5166" y="25692"/>
                </a:cubicBezTo>
                <a:cubicBezTo>
                  <a:pt x="1355" y="30774"/>
                  <a:pt x="-2457" y="23151"/>
                  <a:pt x="-1186" y="917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7179452F-6AE6-589B-F582-414F19482C0E}"/>
              </a:ext>
            </a:extLst>
          </p:cNvPr>
          <p:cNvSpPr/>
          <p:nvPr/>
        </p:nvSpPr>
        <p:spPr>
          <a:xfrm flipV="1">
            <a:off x="3161382" y="1389693"/>
            <a:ext cx="20846" cy="25411"/>
          </a:xfrm>
          <a:custGeom>
            <a:avLst/>
            <a:gdLst>
              <a:gd name="connsiteX0" fmla="*/ -1528 w 20846"/>
              <a:gd name="connsiteY0" fmla="*/ 8553 h 25411"/>
              <a:gd name="connsiteX1" fmla="*/ 12446 w 20846"/>
              <a:gd name="connsiteY1" fmla="*/ -4153 h 25411"/>
              <a:gd name="connsiteX2" fmla="*/ 17528 w 20846"/>
              <a:gd name="connsiteY2" fmla="*/ 8553 h 25411"/>
              <a:gd name="connsiteX3" fmla="*/ 3553 w 20846"/>
              <a:gd name="connsiteY3" fmla="*/ 21259 h 25411"/>
              <a:gd name="connsiteX4" fmla="*/ -1528 w 20846"/>
              <a:gd name="connsiteY4" fmla="*/ 8553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-1528" y="8553"/>
                </a:moveTo>
                <a:cubicBezTo>
                  <a:pt x="-1528" y="2200"/>
                  <a:pt x="4824" y="-4153"/>
                  <a:pt x="12446" y="-4153"/>
                </a:cubicBezTo>
                <a:cubicBezTo>
                  <a:pt x="18798" y="-4153"/>
                  <a:pt x="21339" y="2200"/>
                  <a:pt x="17528" y="8553"/>
                </a:cubicBezTo>
                <a:cubicBezTo>
                  <a:pt x="13716" y="16177"/>
                  <a:pt x="7364" y="21259"/>
                  <a:pt x="3553" y="21259"/>
                </a:cubicBezTo>
                <a:cubicBezTo>
                  <a:pt x="1012" y="21259"/>
                  <a:pt x="-1528" y="16177"/>
                  <a:pt x="-1528" y="855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40173550-608B-4976-F7B5-0E0BDEC2F205}"/>
              </a:ext>
            </a:extLst>
          </p:cNvPr>
          <p:cNvSpPr/>
          <p:nvPr/>
        </p:nvSpPr>
        <p:spPr>
          <a:xfrm flipV="1">
            <a:off x="2885376" y="1426163"/>
            <a:ext cx="7317" cy="62968"/>
          </a:xfrm>
          <a:custGeom>
            <a:avLst/>
            <a:gdLst>
              <a:gd name="connsiteX0" fmla="*/ -998 w 7317"/>
              <a:gd name="connsiteY0" fmla="*/ 25450 h 62968"/>
              <a:gd name="connsiteX1" fmla="*/ 4084 w 7317"/>
              <a:gd name="connsiteY1" fmla="*/ 3850 h 62968"/>
              <a:gd name="connsiteX2" fmla="*/ 4084 w 7317"/>
              <a:gd name="connsiteY2" fmla="*/ 54674 h 62968"/>
              <a:gd name="connsiteX3" fmla="*/ -998 w 7317"/>
              <a:gd name="connsiteY3" fmla="*/ 25450 h 6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7" h="62968">
                <a:moveTo>
                  <a:pt x="-998" y="25450"/>
                </a:moveTo>
                <a:cubicBezTo>
                  <a:pt x="-998" y="-2503"/>
                  <a:pt x="1543" y="-12667"/>
                  <a:pt x="4084" y="3850"/>
                </a:cubicBezTo>
                <a:cubicBezTo>
                  <a:pt x="6625" y="19097"/>
                  <a:pt x="6625" y="41968"/>
                  <a:pt x="4084" y="54674"/>
                </a:cubicBezTo>
                <a:cubicBezTo>
                  <a:pt x="273" y="66110"/>
                  <a:pt x="-2268" y="53404"/>
                  <a:pt x="-998" y="2545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43EB071E-FC4F-5329-0552-8E73CB7A3671}"/>
              </a:ext>
            </a:extLst>
          </p:cNvPr>
          <p:cNvSpPr/>
          <p:nvPr/>
        </p:nvSpPr>
        <p:spPr>
          <a:xfrm flipV="1">
            <a:off x="3024527" y="1465929"/>
            <a:ext cx="45599" cy="25411"/>
          </a:xfrm>
          <a:custGeom>
            <a:avLst/>
            <a:gdLst>
              <a:gd name="connsiteX0" fmla="*/ 8375 w 45599"/>
              <a:gd name="connsiteY0" fmla="*/ 8619 h 25411"/>
              <a:gd name="connsiteX1" fmla="*/ 40135 w 45599"/>
              <a:gd name="connsiteY1" fmla="*/ -4087 h 25411"/>
              <a:gd name="connsiteX2" fmla="*/ 33783 w 45599"/>
              <a:gd name="connsiteY2" fmla="*/ 8619 h 25411"/>
              <a:gd name="connsiteX3" fmla="*/ 2023 w 45599"/>
              <a:gd name="connsiteY3" fmla="*/ 21325 h 25411"/>
              <a:gd name="connsiteX4" fmla="*/ 8375 w 45599"/>
              <a:gd name="connsiteY4" fmla="*/ 8619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9" h="25411">
                <a:moveTo>
                  <a:pt x="8375" y="8619"/>
                </a:moveTo>
                <a:cubicBezTo>
                  <a:pt x="18538" y="2266"/>
                  <a:pt x="33783" y="-4087"/>
                  <a:pt x="40135" y="-4087"/>
                </a:cubicBezTo>
                <a:cubicBezTo>
                  <a:pt x="47757" y="-4087"/>
                  <a:pt x="43946" y="2266"/>
                  <a:pt x="33783" y="8619"/>
                </a:cubicBezTo>
                <a:cubicBezTo>
                  <a:pt x="23620" y="14972"/>
                  <a:pt x="9645" y="21325"/>
                  <a:pt x="2023" y="21325"/>
                </a:cubicBezTo>
                <a:cubicBezTo>
                  <a:pt x="-4329" y="21325"/>
                  <a:pt x="-1788" y="14972"/>
                  <a:pt x="8375" y="861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9" name="자유형: 도형 108">
            <a:extLst>
              <a:ext uri="{FF2B5EF4-FFF2-40B4-BE49-F238E27FC236}">
                <a16:creationId xmlns:a16="http://schemas.microsoft.com/office/drawing/2014/main" id="{9AA43C68-721D-4DE8-C656-1B8A1300D11D}"/>
              </a:ext>
            </a:extLst>
          </p:cNvPr>
          <p:cNvSpPr/>
          <p:nvPr/>
        </p:nvSpPr>
        <p:spPr>
          <a:xfrm flipV="1">
            <a:off x="3224902" y="1478310"/>
            <a:ext cx="33025" cy="20194"/>
          </a:xfrm>
          <a:custGeom>
            <a:avLst/>
            <a:gdLst>
              <a:gd name="connsiteX0" fmla="*/ -1578 w 33025"/>
              <a:gd name="connsiteY0" fmla="*/ 10709 h 20194"/>
              <a:gd name="connsiteX1" fmla="*/ 18749 w 33025"/>
              <a:gd name="connsiteY1" fmla="*/ -1997 h 20194"/>
              <a:gd name="connsiteX2" fmla="*/ 30182 w 33025"/>
              <a:gd name="connsiteY2" fmla="*/ 3085 h 20194"/>
              <a:gd name="connsiteX3" fmla="*/ -1578 w 33025"/>
              <a:gd name="connsiteY3" fmla="*/ 10709 h 2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5" h="20194">
                <a:moveTo>
                  <a:pt x="-1578" y="10709"/>
                </a:moveTo>
                <a:cubicBezTo>
                  <a:pt x="-1578" y="8168"/>
                  <a:pt x="7315" y="1815"/>
                  <a:pt x="18749" y="-1997"/>
                </a:cubicBezTo>
                <a:cubicBezTo>
                  <a:pt x="28912" y="-5809"/>
                  <a:pt x="33993" y="-4538"/>
                  <a:pt x="30182" y="3085"/>
                </a:cubicBezTo>
                <a:cubicBezTo>
                  <a:pt x="22560" y="15791"/>
                  <a:pt x="-1578" y="20874"/>
                  <a:pt x="-1578" y="1070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3BB80732-D6C5-F7C1-E303-5789C3409915}"/>
              </a:ext>
            </a:extLst>
          </p:cNvPr>
          <p:cNvSpPr/>
          <p:nvPr/>
        </p:nvSpPr>
        <p:spPr>
          <a:xfrm flipV="1">
            <a:off x="3644133" y="1504047"/>
            <a:ext cx="20846" cy="25411"/>
          </a:xfrm>
          <a:custGeom>
            <a:avLst/>
            <a:gdLst>
              <a:gd name="connsiteX0" fmla="*/ -1870 w 20846"/>
              <a:gd name="connsiteY0" fmla="*/ 8652 h 25411"/>
              <a:gd name="connsiteX1" fmla="*/ 12104 w 20846"/>
              <a:gd name="connsiteY1" fmla="*/ -4054 h 25411"/>
              <a:gd name="connsiteX2" fmla="*/ 17186 w 20846"/>
              <a:gd name="connsiteY2" fmla="*/ 8652 h 25411"/>
              <a:gd name="connsiteX3" fmla="*/ 3211 w 20846"/>
              <a:gd name="connsiteY3" fmla="*/ 21358 h 25411"/>
              <a:gd name="connsiteX4" fmla="*/ -1870 w 20846"/>
              <a:gd name="connsiteY4" fmla="*/ 8652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-1870" y="8652"/>
                </a:moveTo>
                <a:cubicBezTo>
                  <a:pt x="-1870" y="2299"/>
                  <a:pt x="4482" y="-4054"/>
                  <a:pt x="12104" y="-4054"/>
                </a:cubicBezTo>
                <a:cubicBezTo>
                  <a:pt x="18456" y="-4054"/>
                  <a:pt x="20997" y="2299"/>
                  <a:pt x="17186" y="8652"/>
                </a:cubicBezTo>
                <a:cubicBezTo>
                  <a:pt x="13374" y="16276"/>
                  <a:pt x="7022" y="21358"/>
                  <a:pt x="3211" y="21358"/>
                </a:cubicBezTo>
                <a:cubicBezTo>
                  <a:pt x="670" y="21358"/>
                  <a:pt x="-1870" y="16276"/>
                  <a:pt x="-1870" y="865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1" name="자유형: 도형 110">
            <a:extLst>
              <a:ext uri="{FF2B5EF4-FFF2-40B4-BE49-F238E27FC236}">
                <a16:creationId xmlns:a16="http://schemas.microsoft.com/office/drawing/2014/main" id="{0D5D1F5E-2952-B16D-90DC-B2F10BD17AA0}"/>
              </a:ext>
            </a:extLst>
          </p:cNvPr>
          <p:cNvSpPr/>
          <p:nvPr/>
        </p:nvSpPr>
        <p:spPr>
          <a:xfrm flipV="1">
            <a:off x="4484190" y="1555489"/>
            <a:ext cx="18808" cy="33525"/>
          </a:xfrm>
          <a:custGeom>
            <a:avLst/>
            <a:gdLst>
              <a:gd name="connsiteX0" fmla="*/ 2292 w 18808"/>
              <a:gd name="connsiteY0" fmla="*/ 16161 h 33525"/>
              <a:gd name="connsiteX1" fmla="*/ -249 w 18808"/>
              <a:gd name="connsiteY1" fmla="*/ -2898 h 33525"/>
              <a:gd name="connsiteX2" fmla="*/ 12455 w 18808"/>
              <a:gd name="connsiteY2" fmla="*/ 11079 h 33525"/>
              <a:gd name="connsiteX3" fmla="*/ 2292 w 18808"/>
              <a:gd name="connsiteY3" fmla="*/ 16161 h 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08" h="33525">
                <a:moveTo>
                  <a:pt x="2292" y="16161"/>
                </a:moveTo>
                <a:cubicBezTo>
                  <a:pt x="-2790" y="8538"/>
                  <a:pt x="-4060" y="914"/>
                  <a:pt x="-249" y="-2898"/>
                </a:cubicBezTo>
                <a:cubicBezTo>
                  <a:pt x="2292" y="-6710"/>
                  <a:pt x="8644" y="-357"/>
                  <a:pt x="12455" y="11079"/>
                </a:cubicBezTo>
                <a:cubicBezTo>
                  <a:pt x="21348" y="32679"/>
                  <a:pt x="13726" y="36491"/>
                  <a:pt x="2292" y="1616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2539EF7B-B3FA-E248-4FF0-D2A19943EF6F}"/>
              </a:ext>
            </a:extLst>
          </p:cNvPr>
          <p:cNvSpPr/>
          <p:nvPr/>
        </p:nvSpPr>
        <p:spPr>
          <a:xfrm flipV="1">
            <a:off x="3610442" y="1619422"/>
            <a:ext cx="31459" cy="10174"/>
          </a:xfrm>
          <a:custGeom>
            <a:avLst/>
            <a:gdLst>
              <a:gd name="connsiteX0" fmla="*/ 3892 w 31459"/>
              <a:gd name="connsiteY0" fmla="*/ -1659 h 10174"/>
              <a:gd name="connsiteX1" fmla="*/ 28029 w 31459"/>
              <a:gd name="connsiteY1" fmla="*/ -389 h 10174"/>
              <a:gd name="connsiteX2" fmla="*/ 11514 w 31459"/>
              <a:gd name="connsiteY2" fmla="*/ 5964 h 10174"/>
              <a:gd name="connsiteX3" fmla="*/ 3892 w 31459"/>
              <a:gd name="connsiteY3" fmla="*/ -1659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3892" y="-1659"/>
                </a:moveTo>
                <a:cubicBezTo>
                  <a:pt x="12784" y="-5471"/>
                  <a:pt x="24218" y="-4200"/>
                  <a:pt x="28029" y="-389"/>
                </a:cubicBezTo>
                <a:cubicBezTo>
                  <a:pt x="33111" y="3423"/>
                  <a:pt x="25488" y="7235"/>
                  <a:pt x="11514" y="5964"/>
                </a:cubicBezTo>
                <a:cubicBezTo>
                  <a:pt x="-2460" y="5964"/>
                  <a:pt x="-6271" y="2153"/>
                  <a:pt x="3892" y="-165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530296E8-F00D-B735-557F-5CACFF1697EE}"/>
              </a:ext>
            </a:extLst>
          </p:cNvPr>
          <p:cNvSpPr/>
          <p:nvPr/>
        </p:nvSpPr>
        <p:spPr>
          <a:xfrm flipV="1">
            <a:off x="11139475" y="1707017"/>
            <a:ext cx="33025" cy="20194"/>
          </a:xfrm>
          <a:custGeom>
            <a:avLst/>
            <a:gdLst>
              <a:gd name="connsiteX0" fmla="*/ -7185 w 33025"/>
              <a:gd name="connsiteY0" fmla="*/ 10907 h 20194"/>
              <a:gd name="connsiteX1" fmla="*/ 13142 w 33025"/>
              <a:gd name="connsiteY1" fmla="*/ -1799 h 20194"/>
              <a:gd name="connsiteX2" fmla="*/ 24575 w 33025"/>
              <a:gd name="connsiteY2" fmla="*/ 3283 h 20194"/>
              <a:gd name="connsiteX3" fmla="*/ -7185 w 33025"/>
              <a:gd name="connsiteY3" fmla="*/ 10907 h 2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5" h="20194">
                <a:moveTo>
                  <a:pt x="-7185" y="10907"/>
                </a:moveTo>
                <a:cubicBezTo>
                  <a:pt x="-7185" y="8366"/>
                  <a:pt x="1708" y="2013"/>
                  <a:pt x="13142" y="-1799"/>
                </a:cubicBezTo>
                <a:cubicBezTo>
                  <a:pt x="23305" y="-5611"/>
                  <a:pt x="28386" y="-4340"/>
                  <a:pt x="24575" y="3283"/>
                </a:cubicBezTo>
                <a:cubicBezTo>
                  <a:pt x="16953" y="15989"/>
                  <a:pt x="-7185" y="21072"/>
                  <a:pt x="-7185" y="1090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2140E4CB-1119-6F55-0619-3008841032B3}"/>
              </a:ext>
            </a:extLst>
          </p:cNvPr>
          <p:cNvSpPr/>
          <p:nvPr/>
        </p:nvSpPr>
        <p:spPr>
          <a:xfrm flipV="1">
            <a:off x="3774062" y="1720048"/>
            <a:ext cx="45599" cy="25411"/>
          </a:xfrm>
          <a:custGeom>
            <a:avLst/>
            <a:gdLst>
              <a:gd name="connsiteX0" fmla="*/ 7844 w 45599"/>
              <a:gd name="connsiteY0" fmla="*/ 8839 h 25411"/>
              <a:gd name="connsiteX1" fmla="*/ 39604 w 45599"/>
              <a:gd name="connsiteY1" fmla="*/ -3867 h 25411"/>
              <a:gd name="connsiteX2" fmla="*/ 33252 w 45599"/>
              <a:gd name="connsiteY2" fmla="*/ 8839 h 25411"/>
              <a:gd name="connsiteX3" fmla="*/ 1492 w 45599"/>
              <a:gd name="connsiteY3" fmla="*/ 21545 h 25411"/>
              <a:gd name="connsiteX4" fmla="*/ 7844 w 45599"/>
              <a:gd name="connsiteY4" fmla="*/ 8839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9" h="25411">
                <a:moveTo>
                  <a:pt x="7844" y="8839"/>
                </a:moveTo>
                <a:cubicBezTo>
                  <a:pt x="18007" y="2486"/>
                  <a:pt x="33252" y="-3867"/>
                  <a:pt x="39604" y="-3867"/>
                </a:cubicBezTo>
                <a:cubicBezTo>
                  <a:pt x="47226" y="-3867"/>
                  <a:pt x="43415" y="2486"/>
                  <a:pt x="33252" y="8839"/>
                </a:cubicBezTo>
                <a:cubicBezTo>
                  <a:pt x="23089" y="15192"/>
                  <a:pt x="9114" y="21545"/>
                  <a:pt x="1492" y="21545"/>
                </a:cubicBezTo>
                <a:cubicBezTo>
                  <a:pt x="-4860" y="21545"/>
                  <a:pt x="-2319" y="15192"/>
                  <a:pt x="7844" y="883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AAE80128-DF1D-65A6-3D3C-8FF07F666720}"/>
              </a:ext>
            </a:extLst>
          </p:cNvPr>
          <p:cNvSpPr/>
          <p:nvPr/>
        </p:nvSpPr>
        <p:spPr>
          <a:xfrm flipV="1">
            <a:off x="2857508" y="1747692"/>
            <a:ext cx="10172" cy="31463"/>
          </a:xfrm>
          <a:custGeom>
            <a:avLst/>
            <a:gdLst>
              <a:gd name="connsiteX0" fmla="*/ -1060 w 10172"/>
              <a:gd name="connsiteY0" fmla="*/ 9526 h 31463"/>
              <a:gd name="connsiteX1" fmla="*/ 6562 w 10172"/>
              <a:gd name="connsiteY1" fmla="*/ 1902 h 31463"/>
              <a:gd name="connsiteX2" fmla="*/ 5292 w 10172"/>
              <a:gd name="connsiteY2" fmla="*/ 26044 h 31463"/>
              <a:gd name="connsiteX3" fmla="*/ -1060 w 10172"/>
              <a:gd name="connsiteY3" fmla="*/ 9526 h 3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2" h="31463">
                <a:moveTo>
                  <a:pt x="-1060" y="9526"/>
                </a:moveTo>
                <a:cubicBezTo>
                  <a:pt x="-1060" y="-4451"/>
                  <a:pt x="2751" y="-8262"/>
                  <a:pt x="6562" y="1902"/>
                </a:cubicBezTo>
                <a:cubicBezTo>
                  <a:pt x="10373" y="10797"/>
                  <a:pt x="9103" y="22232"/>
                  <a:pt x="5292" y="26044"/>
                </a:cubicBezTo>
                <a:cubicBezTo>
                  <a:pt x="1481" y="31126"/>
                  <a:pt x="-2331" y="23503"/>
                  <a:pt x="-1060" y="952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69CE7ACB-A444-9F94-58A7-78744E26F49F}"/>
              </a:ext>
            </a:extLst>
          </p:cNvPr>
          <p:cNvSpPr/>
          <p:nvPr/>
        </p:nvSpPr>
        <p:spPr>
          <a:xfrm flipV="1">
            <a:off x="3135974" y="1751292"/>
            <a:ext cx="38111" cy="19579"/>
          </a:xfrm>
          <a:custGeom>
            <a:avLst/>
            <a:gdLst>
              <a:gd name="connsiteX0" fmla="*/ -1517 w 38111"/>
              <a:gd name="connsiteY0" fmla="*/ 8863 h 19579"/>
              <a:gd name="connsiteX1" fmla="*/ 17539 w 38111"/>
              <a:gd name="connsiteY1" fmla="*/ -3842 h 19579"/>
              <a:gd name="connsiteX2" fmla="*/ 36595 w 38111"/>
              <a:gd name="connsiteY2" fmla="*/ 1240 h 19579"/>
              <a:gd name="connsiteX3" fmla="*/ 17539 w 38111"/>
              <a:gd name="connsiteY3" fmla="*/ 13946 h 19579"/>
              <a:gd name="connsiteX4" fmla="*/ -1517 w 38111"/>
              <a:gd name="connsiteY4" fmla="*/ 8863 h 1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11" h="19579">
                <a:moveTo>
                  <a:pt x="-1517" y="8863"/>
                </a:moveTo>
                <a:cubicBezTo>
                  <a:pt x="-1517" y="1240"/>
                  <a:pt x="7376" y="-3842"/>
                  <a:pt x="17539" y="-3842"/>
                </a:cubicBezTo>
                <a:cubicBezTo>
                  <a:pt x="27703" y="-3842"/>
                  <a:pt x="36595" y="-1301"/>
                  <a:pt x="36595" y="1240"/>
                </a:cubicBezTo>
                <a:cubicBezTo>
                  <a:pt x="36595" y="3781"/>
                  <a:pt x="27703" y="8863"/>
                  <a:pt x="17539" y="13946"/>
                </a:cubicBezTo>
                <a:cubicBezTo>
                  <a:pt x="7376" y="17758"/>
                  <a:pt x="-1517" y="15216"/>
                  <a:pt x="-1517" y="886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E3B57217-5FC3-9365-F759-490B7A943DBF}"/>
              </a:ext>
            </a:extLst>
          </p:cNvPr>
          <p:cNvSpPr/>
          <p:nvPr/>
        </p:nvSpPr>
        <p:spPr>
          <a:xfrm flipV="1">
            <a:off x="3839362" y="1746730"/>
            <a:ext cx="55857" cy="22870"/>
          </a:xfrm>
          <a:custGeom>
            <a:avLst/>
            <a:gdLst>
              <a:gd name="connsiteX0" fmla="*/ 12365 w 55857"/>
              <a:gd name="connsiteY0" fmla="*/ 7590 h 22870"/>
              <a:gd name="connsiteX1" fmla="*/ 44125 w 55857"/>
              <a:gd name="connsiteY1" fmla="*/ 7590 h 22870"/>
              <a:gd name="connsiteX2" fmla="*/ 6013 w 55857"/>
              <a:gd name="connsiteY2" fmla="*/ 19026 h 22870"/>
              <a:gd name="connsiteX3" fmla="*/ 12365 w 55857"/>
              <a:gd name="connsiteY3" fmla="*/ 7590 h 2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7" h="22870">
                <a:moveTo>
                  <a:pt x="12365" y="7590"/>
                </a:moveTo>
                <a:cubicBezTo>
                  <a:pt x="46666" y="-7657"/>
                  <a:pt x="66992" y="-7657"/>
                  <a:pt x="44125" y="7590"/>
                </a:cubicBezTo>
                <a:cubicBezTo>
                  <a:pt x="33962" y="13943"/>
                  <a:pt x="16176" y="19026"/>
                  <a:pt x="6013" y="19026"/>
                </a:cubicBezTo>
                <a:cubicBezTo>
                  <a:pt x="-6691" y="19026"/>
                  <a:pt x="-4150" y="15214"/>
                  <a:pt x="12365" y="759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29C0AC2D-6DB4-9145-B662-C52C3E73FF5F}"/>
              </a:ext>
            </a:extLst>
          </p:cNvPr>
          <p:cNvSpPr/>
          <p:nvPr/>
        </p:nvSpPr>
        <p:spPr>
          <a:xfrm flipV="1">
            <a:off x="3961732" y="1745460"/>
            <a:ext cx="534544" cy="252868"/>
          </a:xfrm>
          <a:custGeom>
            <a:avLst/>
            <a:gdLst>
              <a:gd name="connsiteX0" fmla="*/ -2277 w 534544"/>
              <a:gd name="connsiteY0" fmla="*/ 230063 h 252868"/>
              <a:gd name="connsiteX1" fmla="*/ -2277 w 534544"/>
              <a:gd name="connsiteY1" fmla="*/ 204651 h 252868"/>
              <a:gd name="connsiteX2" fmla="*/ 54891 w 534544"/>
              <a:gd name="connsiteY2" fmla="*/ 179239 h 252868"/>
              <a:gd name="connsiteX3" fmla="*/ 104436 w 534544"/>
              <a:gd name="connsiteY3" fmla="*/ 137309 h 252868"/>
              <a:gd name="connsiteX4" fmla="*/ 109518 w 534544"/>
              <a:gd name="connsiteY4" fmla="*/ 133498 h 252868"/>
              <a:gd name="connsiteX5" fmla="*/ 395357 w 534544"/>
              <a:gd name="connsiteY5" fmla="*/ 34391 h 252868"/>
              <a:gd name="connsiteX6" fmla="*/ 401709 w 534544"/>
              <a:gd name="connsiteY6" fmla="*/ 30579 h 252868"/>
              <a:gd name="connsiteX7" fmla="*/ 480473 w 534544"/>
              <a:gd name="connsiteY7" fmla="*/ 8979 h 252868"/>
              <a:gd name="connsiteX8" fmla="*/ 491907 w 534544"/>
              <a:gd name="connsiteY8" fmla="*/ 6438 h 252868"/>
              <a:gd name="connsiteX9" fmla="*/ 496989 w 534544"/>
              <a:gd name="connsiteY9" fmla="*/ 47097 h 252868"/>
              <a:gd name="connsiteX10" fmla="*/ 513504 w 534544"/>
              <a:gd name="connsiteY10" fmla="*/ 63615 h 252868"/>
              <a:gd name="connsiteX11" fmla="*/ 531289 w 534544"/>
              <a:gd name="connsiteY11" fmla="*/ 62344 h 252868"/>
              <a:gd name="connsiteX12" fmla="*/ 372490 w 534544"/>
              <a:gd name="connsiteY12" fmla="*/ 122062 h 252868"/>
              <a:gd name="connsiteX13" fmla="*/ 378842 w 534544"/>
              <a:gd name="connsiteY13" fmla="*/ 109356 h 252868"/>
              <a:gd name="connsiteX14" fmla="*/ 347082 w 534544"/>
              <a:gd name="connsiteY14" fmla="*/ 89027 h 252868"/>
              <a:gd name="connsiteX15" fmla="*/ 315322 w 534544"/>
              <a:gd name="connsiteY15" fmla="*/ 122062 h 252868"/>
              <a:gd name="connsiteX16" fmla="*/ 302618 w 534544"/>
              <a:gd name="connsiteY16" fmla="*/ 147474 h 252868"/>
              <a:gd name="connsiteX17" fmla="*/ 297536 w 534544"/>
              <a:gd name="connsiteY17" fmla="*/ 128415 h 252868"/>
              <a:gd name="connsiteX18" fmla="*/ 245450 w 534544"/>
              <a:gd name="connsiteY18" fmla="*/ 124604 h 252868"/>
              <a:gd name="connsiteX19" fmla="*/ 249261 w 534544"/>
              <a:gd name="connsiteY19" fmla="*/ 155098 h 252868"/>
              <a:gd name="connsiteX20" fmla="*/ 217501 w 534544"/>
              <a:gd name="connsiteY20" fmla="*/ 177969 h 252868"/>
              <a:gd name="connsiteX21" fmla="*/ 195905 w 534544"/>
              <a:gd name="connsiteY21" fmla="*/ 167804 h 252868"/>
              <a:gd name="connsiteX22" fmla="*/ 145089 w 534544"/>
              <a:gd name="connsiteY22" fmla="*/ 160180 h 252868"/>
              <a:gd name="connsiteX23" fmla="*/ 147629 w 534544"/>
              <a:gd name="connsiteY23" fmla="*/ 193216 h 252868"/>
              <a:gd name="connsiteX24" fmla="*/ 143818 w 534544"/>
              <a:gd name="connsiteY24" fmla="*/ 204651 h 252868"/>
              <a:gd name="connsiteX25" fmla="*/ 86650 w 534544"/>
              <a:gd name="connsiteY25" fmla="*/ 222439 h 252868"/>
              <a:gd name="connsiteX26" fmla="*/ 84110 w 534544"/>
              <a:gd name="connsiteY26" fmla="*/ 214816 h 252868"/>
              <a:gd name="connsiteX27" fmla="*/ 99354 w 534544"/>
              <a:gd name="connsiteY27" fmla="*/ 191945 h 252868"/>
              <a:gd name="connsiteX28" fmla="*/ 53620 w 534544"/>
              <a:gd name="connsiteY28" fmla="*/ 189404 h 252868"/>
              <a:gd name="connsiteX29" fmla="*/ 14238 w 534544"/>
              <a:gd name="connsiteY29" fmla="*/ 226251 h 252868"/>
              <a:gd name="connsiteX30" fmla="*/ 9156 w 534544"/>
              <a:gd name="connsiteY30" fmla="*/ 249122 h 252868"/>
              <a:gd name="connsiteX31" fmla="*/ -2277 w 534544"/>
              <a:gd name="connsiteY31" fmla="*/ 230063 h 252868"/>
              <a:gd name="connsiteX32" fmla="*/ 448714 w 534544"/>
              <a:gd name="connsiteY32" fmla="*/ 81403 h 252868"/>
              <a:gd name="connsiteX33" fmla="*/ 480473 w 534544"/>
              <a:gd name="connsiteY33" fmla="*/ 55991 h 252868"/>
              <a:gd name="connsiteX34" fmla="*/ 465229 w 534544"/>
              <a:gd name="connsiteY34" fmla="*/ 50909 h 252868"/>
              <a:gd name="connsiteX35" fmla="*/ 427117 w 534544"/>
              <a:gd name="connsiteY35" fmla="*/ 66156 h 252868"/>
              <a:gd name="connsiteX36" fmla="*/ 404250 w 534544"/>
              <a:gd name="connsiteY36" fmla="*/ 85215 h 252868"/>
              <a:gd name="connsiteX37" fmla="*/ 448714 w 534544"/>
              <a:gd name="connsiteY37" fmla="*/ 81403 h 25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4544" h="252868">
                <a:moveTo>
                  <a:pt x="-2277" y="230063"/>
                </a:moveTo>
                <a:cubicBezTo>
                  <a:pt x="-2277" y="219898"/>
                  <a:pt x="-2277" y="208463"/>
                  <a:pt x="-2277" y="204651"/>
                </a:cubicBezTo>
                <a:cubicBezTo>
                  <a:pt x="-2277" y="200839"/>
                  <a:pt x="23131" y="189404"/>
                  <a:pt x="54891" y="179239"/>
                </a:cubicBezTo>
                <a:cubicBezTo>
                  <a:pt x="98084" y="163992"/>
                  <a:pt x="109518" y="155098"/>
                  <a:pt x="104436" y="137309"/>
                </a:cubicBezTo>
                <a:cubicBezTo>
                  <a:pt x="98084" y="120792"/>
                  <a:pt x="99354" y="119521"/>
                  <a:pt x="109518" y="133498"/>
                </a:cubicBezTo>
                <a:cubicBezTo>
                  <a:pt x="128574" y="158910"/>
                  <a:pt x="405520" y="63615"/>
                  <a:pt x="395357" y="34391"/>
                </a:cubicBezTo>
                <a:cubicBezTo>
                  <a:pt x="390275" y="19144"/>
                  <a:pt x="391546" y="17873"/>
                  <a:pt x="401709" y="30579"/>
                </a:cubicBezTo>
                <a:cubicBezTo>
                  <a:pt x="416954" y="53450"/>
                  <a:pt x="480473" y="36932"/>
                  <a:pt x="480473" y="8979"/>
                </a:cubicBezTo>
                <a:cubicBezTo>
                  <a:pt x="480473" y="-7538"/>
                  <a:pt x="483014" y="-7538"/>
                  <a:pt x="491907" y="6438"/>
                </a:cubicBezTo>
                <a:cubicBezTo>
                  <a:pt x="498259" y="15332"/>
                  <a:pt x="499529" y="34391"/>
                  <a:pt x="496989" y="47097"/>
                </a:cubicBezTo>
                <a:cubicBezTo>
                  <a:pt x="491907" y="66156"/>
                  <a:pt x="494448" y="69968"/>
                  <a:pt x="513504" y="63615"/>
                </a:cubicBezTo>
                <a:cubicBezTo>
                  <a:pt x="527478" y="58533"/>
                  <a:pt x="535101" y="57262"/>
                  <a:pt x="531289" y="62344"/>
                </a:cubicBezTo>
                <a:cubicBezTo>
                  <a:pt x="522397" y="71238"/>
                  <a:pt x="389005" y="122062"/>
                  <a:pt x="372490" y="122062"/>
                </a:cubicBezTo>
                <a:cubicBezTo>
                  <a:pt x="366138" y="122062"/>
                  <a:pt x="368679" y="116980"/>
                  <a:pt x="378842" y="109356"/>
                </a:cubicBezTo>
                <a:cubicBezTo>
                  <a:pt x="405520" y="92839"/>
                  <a:pt x="385194" y="78862"/>
                  <a:pt x="347082" y="89027"/>
                </a:cubicBezTo>
                <a:cubicBezTo>
                  <a:pt x="326755" y="94109"/>
                  <a:pt x="315322" y="105545"/>
                  <a:pt x="315322" y="122062"/>
                </a:cubicBezTo>
                <a:cubicBezTo>
                  <a:pt x="315322" y="136039"/>
                  <a:pt x="310240" y="147474"/>
                  <a:pt x="302618" y="147474"/>
                </a:cubicBezTo>
                <a:cubicBezTo>
                  <a:pt x="296266" y="147474"/>
                  <a:pt x="293725" y="138580"/>
                  <a:pt x="297536" y="128415"/>
                </a:cubicBezTo>
                <a:cubicBezTo>
                  <a:pt x="306429" y="105545"/>
                  <a:pt x="289914" y="104274"/>
                  <a:pt x="245450" y="124604"/>
                </a:cubicBezTo>
                <a:cubicBezTo>
                  <a:pt x="203527" y="143662"/>
                  <a:pt x="204797" y="165263"/>
                  <a:pt x="249261" y="155098"/>
                </a:cubicBezTo>
                <a:cubicBezTo>
                  <a:pt x="288644" y="146204"/>
                  <a:pt x="264506" y="163992"/>
                  <a:pt x="217501" y="177969"/>
                </a:cubicBezTo>
                <a:cubicBezTo>
                  <a:pt x="194634" y="185592"/>
                  <a:pt x="189553" y="183051"/>
                  <a:pt x="195905" y="167804"/>
                </a:cubicBezTo>
                <a:cubicBezTo>
                  <a:pt x="204797" y="144933"/>
                  <a:pt x="190823" y="142392"/>
                  <a:pt x="145089" y="160180"/>
                </a:cubicBezTo>
                <a:cubicBezTo>
                  <a:pt x="100625" y="176698"/>
                  <a:pt x="101895" y="203380"/>
                  <a:pt x="147629" y="193216"/>
                </a:cubicBezTo>
                <a:cubicBezTo>
                  <a:pt x="181930" y="186863"/>
                  <a:pt x="181930" y="186863"/>
                  <a:pt x="143818" y="204651"/>
                </a:cubicBezTo>
                <a:cubicBezTo>
                  <a:pt x="123492" y="214816"/>
                  <a:pt x="96814" y="222439"/>
                  <a:pt x="86650" y="222439"/>
                </a:cubicBezTo>
                <a:cubicBezTo>
                  <a:pt x="73946" y="222439"/>
                  <a:pt x="72676" y="219898"/>
                  <a:pt x="84110" y="214816"/>
                </a:cubicBezTo>
                <a:cubicBezTo>
                  <a:pt x="91732" y="212275"/>
                  <a:pt x="99354" y="200839"/>
                  <a:pt x="99354" y="191945"/>
                </a:cubicBezTo>
                <a:cubicBezTo>
                  <a:pt x="99354" y="179239"/>
                  <a:pt x="90462" y="177969"/>
                  <a:pt x="53620" y="189404"/>
                </a:cubicBezTo>
                <a:cubicBezTo>
                  <a:pt x="19319" y="199569"/>
                  <a:pt x="10427" y="208463"/>
                  <a:pt x="14238" y="226251"/>
                </a:cubicBezTo>
                <a:cubicBezTo>
                  <a:pt x="18049" y="238957"/>
                  <a:pt x="15508" y="249122"/>
                  <a:pt x="9156" y="249122"/>
                </a:cubicBezTo>
                <a:cubicBezTo>
                  <a:pt x="2804" y="249122"/>
                  <a:pt x="-2277" y="240228"/>
                  <a:pt x="-2277" y="230063"/>
                </a:cubicBezTo>
                <a:close/>
                <a:moveTo>
                  <a:pt x="448714" y="81403"/>
                </a:moveTo>
                <a:cubicBezTo>
                  <a:pt x="466499" y="73780"/>
                  <a:pt x="480473" y="62344"/>
                  <a:pt x="480473" y="55991"/>
                </a:cubicBezTo>
                <a:cubicBezTo>
                  <a:pt x="480473" y="48368"/>
                  <a:pt x="472851" y="47097"/>
                  <a:pt x="465229" y="50909"/>
                </a:cubicBezTo>
                <a:cubicBezTo>
                  <a:pt x="456336" y="54721"/>
                  <a:pt x="438550" y="62344"/>
                  <a:pt x="427117" y="66156"/>
                </a:cubicBezTo>
                <a:cubicBezTo>
                  <a:pt x="414413" y="71238"/>
                  <a:pt x="404250" y="78862"/>
                  <a:pt x="404250" y="85215"/>
                </a:cubicBezTo>
                <a:cubicBezTo>
                  <a:pt x="404250" y="100462"/>
                  <a:pt x="409331" y="99192"/>
                  <a:pt x="448714" y="8140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id="{3489D509-796A-060A-37FA-B766F993B3C7}"/>
              </a:ext>
            </a:extLst>
          </p:cNvPr>
          <p:cNvSpPr/>
          <p:nvPr/>
        </p:nvSpPr>
        <p:spPr>
          <a:xfrm flipV="1">
            <a:off x="3227428" y="1761223"/>
            <a:ext cx="71301" cy="46899"/>
          </a:xfrm>
          <a:custGeom>
            <a:avLst/>
            <a:gdLst>
              <a:gd name="connsiteX0" fmla="*/ 35263 w 71301"/>
              <a:gd name="connsiteY0" fmla="*/ 37241 h 46899"/>
              <a:gd name="connsiteX1" fmla="*/ 12396 w 71301"/>
              <a:gd name="connsiteY1" fmla="*/ 19452 h 46899"/>
              <a:gd name="connsiteX2" fmla="*/ 14937 w 71301"/>
              <a:gd name="connsiteY2" fmla="*/ 8017 h 46899"/>
              <a:gd name="connsiteX3" fmla="*/ 64482 w 71301"/>
              <a:gd name="connsiteY3" fmla="*/ 5476 h 46899"/>
              <a:gd name="connsiteX4" fmla="*/ 42886 w 71301"/>
              <a:gd name="connsiteY4" fmla="*/ 33429 h 46899"/>
              <a:gd name="connsiteX5" fmla="*/ 35263 w 71301"/>
              <a:gd name="connsiteY5" fmla="*/ 37241 h 46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301" h="46899">
                <a:moveTo>
                  <a:pt x="35263" y="37241"/>
                </a:moveTo>
                <a:cubicBezTo>
                  <a:pt x="33993" y="28347"/>
                  <a:pt x="23830" y="20723"/>
                  <a:pt x="12396" y="19452"/>
                </a:cubicBezTo>
                <a:cubicBezTo>
                  <a:pt x="-6660" y="19452"/>
                  <a:pt x="-6660" y="16911"/>
                  <a:pt x="14937" y="8017"/>
                </a:cubicBezTo>
                <a:cubicBezTo>
                  <a:pt x="46697" y="-5959"/>
                  <a:pt x="83538" y="-8501"/>
                  <a:pt x="64482" y="5476"/>
                </a:cubicBezTo>
                <a:cubicBezTo>
                  <a:pt x="56860" y="10558"/>
                  <a:pt x="46697" y="23264"/>
                  <a:pt x="42886" y="33429"/>
                </a:cubicBezTo>
                <a:cubicBezTo>
                  <a:pt x="39075" y="44864"/>
                  <a:pt x="35263" y="46135"/>
                  <a:pt x="35263" y="3724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B09807DE-875D-AF89-10CF-4BB2D53AF9B6}"/>
              </a:ext>
            </a:extLst>
          </p:cNvPr>
          <p:cNvSpPr/>
          <p:nvPr/>
        </p:nvSpPr>
        <p:spPr>
          <a:xfrm flipV="1">
            <a:off x="4546115" y="1770872"/>
            <a:ext cx="19576" cy="38117"/>
          </a:xfrm>
          <a:custGeom>
            <a:avLst/>
            <a:gdLst>
              <a:gd name="connsiteX0" fmla="*/ -2509 w 19576"/>
              <a:gd name="connsiteY0" fmla="*/ 15241 h 38117"/>
              <a:gd name="connsiteX1" fmla="*/ 10195 w 19576"/>
              <a:gd name="connsiteY1" fmla="*/ -3818 h 38117"/>
              <a:gd name="connsiteX2" fmla="*/ 15277 w 19576"/>
              <a:gd name="connsiteY2" fmla="*/ 15241 h 38117"/>
              <a:gd name="connsiteX3" fmla="*/ 2573 w 19576"/>
              <a:gd name="connsiteY3" fmla="*/ 34300 h 38117"/>
              <a:gd name="connsiteX4" fmla="*/ -2509 w 19576"/>
              <a:gd name="connsiteY4" fmla="*/ 15241 h 3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76" h="38117">
                <a:moveTo>
                  <a:pt x="-2509" y="15241"/>
                </a:moveTo>
                <a:cubicBezTo>
                  <a:pt x="-2509" y="5077"/>
                  <a:pt x="2573" y="-3818"/>
                  <a:pt x="10195" y="-3818"/>
                </a:cubicBezTo>
                <a:cubicBezTo>
                  <a:pt x="16547" y="-3818"/>
                  <a:pt x="19088" y="5077"/>
                  <a:pt x="15277" y="15241"/>
                </a:cubicBezTo>
                <a:cubicBezTo>
                  <a:pt x="10195" y="25406"/>
                  <a:pt x="5113" y="34300"/>
                  <a:pt x="2573" y="34300"/>
                </a:cubicBezTo>
                <a:cubicBezTo>
                  <a:pt x="32" y="34300"/>
                  <a:pt x="-2509" y="25406"/>
                  <a:pt x="-2509" y="1524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AF22C98E-1684-F13A-5B96-2EA037E9B6A5}"/>
              </a:ext>
            </a:extLst>
          </p:cNvPr>
          <p:cNvSpPr/>
          <p:nvPr/>
        </p:nvSpPr>
        <p:spPr>
          <a:xfrm flipV="1">
            <a:off x="4546115" y="1834401"/>
            <a:ext cx="20846" cy="25411"/>
          </a:xfrm>
          <a:custGeom>
            <a:avLst/>
            <a:gdLst>
              <a:gd name="connsiteX0" fmla="*/ -2509 w 20846"/>
              <a:gd name="connsiteY0" fmla="*/ 8938 h 25411"/>
              <a:gd name="connsiteX1" fmla="*/ 11465 w 20846"/>
              <a:gd name="connsiteY1" fmla="*/ -3768 h 25411"/>
              <a:gd name="connsiteX2" fmla="*/ 16547 w 20846"/>
              <a:gd name="connsiteY2" fmla="*/ 8938 h 25411"/>
              <a:gd name="connsiteX3" fmla="*/ 2572 w 20846"/>
              <a:gd name="connsiteY3" fmla="*/ 21644 h 25411"/>
              <a:gd name="connsiteX4" fmla="*/ -2509 w 20846"/>
              <a:gd name="connsiteY4" fmla="*/ 8938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-2509" y="8938"/>
                </a:moveTo>
                <a:cubicBezTo>
                  <a:pt x="-2509" y="2585"/>
                  <a:pt x="3843" y="-3768"/>
                  <a:pt x="11465" y="-3768"/>
                </a:cubicBezTo>
                <a:cubicBezTo>
                  <a:pt x="17817" y="-3768"/>
                  <a:pt x="20358" y="2585"/>
                  <a:pt x="16547" y="8938"/>
                </a:cubicBezTo>
                <a:cubicBezTo>
                  <a:pt x="12735" y="16562"/>
                  <a:pt x="6383" y="21644"/>
                  <a:pt x="2572" y="21644"/>
                </a:cubicBezTo>
                <a:cubicBezTo>
                  <a:pt x="31" y="21644"/>
                  <a:pt x="-2509" y="16562"/>
                  <a:pt x="-2509" y="893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2" name="자유형: 도형 121">
            <a:extLst>
              <a:ext uri="{FF2B5EF4-FFF2-40B4-BE49-F238E27FC236}">
                <a16:creationId xmlns:a16="http://schemas.microsoft.com/office/drawing/2014/main" id="{6A4768CB-A130-D970-4D14-027A882296F8}"/>
              </a:ext>
            </a:extLst>
          </p:cNvPr>
          <p:cNvSpPr/>
          <p:nvPr/>
        </p:nvSpPr>
        <p:spPr>
          <a:xfrm flipV="1">
            <a:off x="4726511" y="1840608"/>
            <a:ext cx="8257" cy="47017"/>
          </a:xfrm>
          <a:custGeom>
            <a:avLst/>
            <a:gdLst>
              <a:gd name="connsiteX0" fmla="*/ -2633 w 8257"/>
              <a:gd name="connsiteY0" fmla="*/ 17706 h 47017"/>
              <a:gd name="connsiteX1" fmla="*/ 3719 w 8257"/>
              <a:gd name="connsiteY1" fmla="*/ 2459 h 47017"/>
              <a:gd name="connsiteX2" fmla="*/ 3719 w 8257"/>
              <a:gd name="connsiteY2" fmla="*/ 40576 h 47017"/>
              <a:gd name="connsiteX3" fmla="*/ -2633 w 8257"/>
              <a:gd name="connsiteY3" fmla="*/ 17706 h 47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7" h="47017">
                <a:moveTo>
                  <a:pt x="-2633" y="17706"/>
                </a:moveTo>
                <a:cubicBezTo>
                  <a:pt x="-2633" y="-2624"/>
                  <a:pt x="-92" y="-10247"/>
                  <a:pt x="3719" y="2459"/>
                </a:cubicBezTo>
                <a:cubicBezTo>
                  <a:pt x="6260" y="13894"/>
                  <a:pt x="6260" y="31682"/>
                  <a:pt x="3719" y="40576"/>
                </a:cubicBezTo>
                <a:cubicBezTo>
                  <a:pt x="-92" y="48200"/>
                  <a:pt x="-2633" y="39306"/>
                  <a:pt x="-2633" y="1770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0CCBDC28-3BF7-FAC1-8EE4-7355763916B7}"/>
              </a:ext>
            </a:extLst>
          </p:cNvPr>
          <p:cNvSpPr/>
          <p:nvPr/>
        </p:nvSpPr>
        <p:spPr>
          <a:xfrm flipV="1">
            <a:off x="3847397" y="1865646"/>
            <a:ext cx="38111" cy="19579"/>
          </a:xfrm>
          <a:custGeom>
            <a:avLst/>
            <a:gdLst>
              <a:gd name="connsiteX0" fmla="*/ -2021 w 38111"/>
              <a:gd name="connsiteY0" fmla="*/ 8962 h 19579"/>
              <a:gd name="connsiteX1" fmla="*/ 17035 w 38111"/>
              <a:gd name="connsiteY1" fmla="*/ -3743 h 19579"/>
              <a:gd name="connsiteX2" fmla="*/ 36091 w 38111"/>
              <a:gd name="connsiteY2" fmla="*/ 1339 h 19579"/>
              <a:gd name="connsiteX3" fmla="*/ 17035 w 38111"/>
              <a:gd name="connsiteY3" fmla="*/ 14045 h 19579"/>
              <a:gd name="connsiteX4" fmla="*/ -2021 w 38111"/>
              <a:gd name="connsiteY4" fmla="*/ 8962 h 1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11" h="19579">
                <a:moveTo>
                  <a:pt x="-2021" y="8962"/>
                </a:moveTo>
                <a:cubicBezTo>
                  <a:pt x="-2021" y="1339"/>
                  <a:pt x="6872" y="-3743"/>
                  <a:pt x="17035" y="-3743"/>
                </a:cubicBezTo>
                <a:cubicBezTo>
                  <a:pt x="27199" y="-3743"/>
                  <a:pt x="36091" y="-1202"/>
                  <a:pt x="36091" y="1339"/>
                </a:cubicBezTo>
                <a:cubicBezTo>
                  <a:pt x="36091" y="3880"/>
                  <a:pt x="27199" y="8962"/>
                  <a:pt x="17035" y="14045"/>
                </a:cubicBezTo>
                <a:cubicBezTo>
                  <a:pt x="6872" y="17857"/>
                  <a:pt x="-2021" y="15315"/>
                  <a:pt x="-2021" y="896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CD84FB57-0118-6371-058C-042DEE37C1B2}"/>
              </a:ext>
            </a:extLst>
          </p:cNvPr>
          <p:cNvSpPr/>
          <p:nvPr/>
        </p:nvSpPr>
        <p:spPr>
          <a:xfrm flipV="1">
            <a:off x="4627234" y="1867388"/>
            <a:ext cx="36181" cy="35502"/>
          </a:xfrm>
          <a:custGeom>
            <a:avLst/>
            <a:gdLst>
              <a:gd name="connsiteX0" fmla="*/ 155 w 36181"/>
              <a:gd name="connsiteY0" fmla="*/ 29177 h 35502"/>
              <a:gd name="connsiteX1" fmla="*/ 26833 w 36181"/>
              <a:gd name="connsiteY1" fmla="*/ -1317 h 35502"/>
              <a:gd name="connsiteX2" fmla="*/ 23022 w 36181"/>
              <a:gd name="connsiteY2" fmla="*/ 22824 h 35502"/>
              <a:gd name="connsiteX3" fmla="*/ 155 w 36181"/>
              <a:gd name="connsiteY3" fmla="*/ 29177 h 3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81" h="35502">
                <a:moveTo>
                  <a:pt x="155" y="29177"/>
                </a:moveTo>
                <a:cubicBezTo>
                  <a:pt x="-10008" y="12659"/>
                  <a:pt x="10318" y="-11482"/>
                  <a:pt x="26833" y="-1317"/>
                </a:cubicBezTo>
                <a:cubicBezTo>
                  <a:pt x="36997" y="5036"/>
                  <a:pt x="35726" y="12659"/>
                  <a:pt x="23022" y="22824"/>
                </a:cubicBezTo>
                <a:cubicBezTo>
                  <a:pt x="14129" y="31718"/>
                  <a:pt x="3966" y="34260"/>
                  <a:pt x="155" y="2917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5" name="자유형: 도형 124">
            <a:extLst>
              <a:ext uri="{FF2B5EF4-FFF2-40B4-BE49-F238E27FC236}">
                <a16:creationId xmlns:a16="http://schemas.microsoft.com/office/drawing/2014/main" id="{5A562065-D734-6A94-EBF0-89118695EA77}"/>
              </a:ext>
            </a:extLst>
          </p:cNvPr>
          <p:cNvSpPr/>
          <p:nvPr/>
        </p:nvSpPr>
        <p:spPr>
          <a:xfrm flipV="1">
            <a:off x="4028141" y="1872519"/>
            <a:ext cx="45599" cy="25411"/>
          </a:xfrm>
          <a:custGeom>
            <a:avLst/>
            <a:gdLst>
              <a:gd name="connsiteX0" fmla="*/ 7664 w 45599"/>
              <a:gd name="connsiteY0" fmla="*/ 8971 h 25411"/>
              <a:gd name="connsiteX1" fmla="*/ 39424 w 45599"/>
              <a:gd name="connsiteY1" fmla="*/ -3735 h 25411"/>
              <a:gd name="connsiteX2" fmla="*/ 33072 w 45599"/>
              <a:gd name="connsiteY2" fmla="*/ 8971 h 25411"/>
              <a:gd name="connsiteX3" fmla="*/ 1312 w 45599"/>
              <a:gd name="connsiteY3" fmla="*/ 21677 h 25411"/>
              <a:gd name="connsiteX4" fmla="*/ 7664 w 45599"/>
              <a:gd name="connsiteY4" fmla="*/ 8971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9" h="25411">
                <a:moveTo>
                  <a:pt x="7664" y="8971"/>
                </a:moveTo>
                <a:cubicBezTo>
                  <a:pt x="17827" y="2618"/>
                  <a:pt x="33072" y="-3735"/>
                  <a:pt x="39424" y="-3735"/>
                </a:cubicBezTo>
                <a:cubicBezTo>
                  <a:pt x="47046" y="-3735"/>
                  <a:pt x="43235" y="2618"/>
                  <a:pt x="33072" y="8971"/>
                </a:cubicBezTo>
                <a:cubicBezTo>
                  <a:pt x="22909" y="15324"/>
                  <a:pt x="8934" y="21677"/>
                  <a:pt x="1312" y="21677"/>
                </a:cubicBezTo>
                <a:cubicBezTo>
                  <a:pt x="-5040" y="21677"/>
                  <a:pt x="-2499" y="15324"/>
                  <a:pt x="7664" y="897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454D3BD4-AF49-9252-02E3-2378FC60D8A3}"/>
              </a:ext>
            </a:extLst>
          </p:cNvPr>
          <p:cNvSpPr/>
          <p:nvPr/>
        </p:nvSpPr>
        <p:spPr>
          <a:xfrm flipV="1">
            <a:off x="4546115" y="1873307"/>
            <a:ext cx="19218" cy="45128"/>
          </a:xfrm>
          <a:custGeom>
            <a:avLst/>
            <a:gdLst>
              <a:gd name="connsiteX0" fmla="*/ -2509 w 19218"/>
              <a:gd name="connsiteY0" fmla="*/ 15507 h 45128"/>
              <a:gd name="connsiteX1" fmla="*/ 10195 w 19218"/>
              <a:gd name="connsiteY1" fmla="*/ -2281 h 45128"/>
              <a:gd name="connsiteX2" fmla="*/ 14006 w 19218"/>
              <a:gd name="connsiteY2" fmla="*/ 23131 h 45128"/>
              <a:gd name="connsiteX3" fmla="*/ -2509 w 19218"/>
              <a:gd name="connsiteY3" fmla="*/ 15507 h 4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18" h="45128">
                <a:moveTo>
                  <a:pt x="-2509" y="15507"/>
                </a:moveTo>
                <a:cubicBezTo>
                  <a:pt x="-2509" y="1531"/>
                  <a:pt x="2573" y="-7363"/>
                  <a:pt x="10195" y="-2281"/>
                </a:cubicBezTo>
                <a:cubicBezTo>
                  <a:pt x="16547" y="1531"/>
                  <a:pt x="19088" y="12966"/>
                  <a:pt x="14006" y="23131"/>
                </a:cubicBezTo>
                <a:cubicBezTo>
                  <a:pt x="5114" y="49813"/>
                  <a:pt x="-2509" y="47272"/>
                  <a:pt x="-2509" y="1550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7" name="자유형: 도형 126">
            <a:extLst>
              <a:ext uri="{FF2B5EF4-FFF2-40B4-BE49-F238E27FC236}">
                <a16:creationId xmlns:a16="http://schemas.microsoft.com/office/drawing/2014/main" id="{74F6CC94-772C-F730-F7AC-AC5B511E1254}"/>
              </a:ext>
            </a:extLst>
          </p:cNvPr>
          <p:cNvSpPr/>
          <p:nvPr/>
        </p:nvSpPr>
        <p:spPr>
          <a:xfrm flipV="1">
            <a:off x="3547171" y="1886496"/>
            <a:ext cx="55857" cy="22870"/>
          </a:xfrm>
          <a:custGeom>
            <a:avLst/>
            <a:gdLst>
              <a:gd name="connsiteX0" fmla="*/ 12572 w 55857"/>
              <a:gd name="connsiteY0" fmla="*/ 7711 h 22870"/>
              <a:gd name="connsiteX1" fmla="*/ 44332 w 55857"/>
              <a:gd name="connsiteY1" fmla="*/ 7711 h 22870"/>
              <a:gd name="connsiteX2" fmla="*/ 6220 w 55857"/>
              <a:gd name="connsiteY2" fmla="*/ 19147 h 22870"/>
              <a:gd name="connsiteX3" fmla="*/ 12572 w 55857"/>
              <a:gd name="connsiteY3" fmla="*/ 7711 h 2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7" h="22870">
                <a:moveTo>
                  <a:pt x="12572" y="7711"/>
                </a:moveTo>
                <a:cubicBezTo>
                  <a:pt x="46873" y="-7536"/>
                  <a:pt x="67199" y="-7536"/>
                  <a:pt x="44332" y="7711"/>
                </a:cubicBezTo>
                <a:cubicBezTo>
                  <a:pt x="34169" y="14064"/>
                  <a:pt x="16383" y="19147"/>
                  <a:pt x="6220" y="19147"/>
                </a:cubicBezTo>
                <a:cubicBezTo>
                  <a:pt x="-6484" y="19147"/>
                  <a:pt x="-3943" y="15335"/>
                  <a:pt x="12572" y="771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A2C4D08F-B93B-3A47-8E95-2DE807A1347F}"/>
              </a:ext>
            </a:extLst>
          </p:cNvPr>
          <p:cNvSpPr/>
          <p:nvPr/>
        </p:nvSpPr>
        <p:spPr>
          <a:xfrm flipV="1">
            <a:off x="4800194" y="1885225"/>
            <a:ext cx="20846" cy="25411"/>
          </a:xfrm>
          <a:custGeom>
            <a:avLst/>
            <a:gdLst>
              <a:gd name="connsiteX0" fmla="*/ -2689 w 20846"/>
              <a:gd name="connsiteY0" fmla="*/ 8982 h 25411"/>
              <a:gd name="connsiteX1" fmla="*/ 11285 w 20846"/>
              <a:gd name="connsiteY1" fmla="*/ -3724 h 25411"/>
              <a:gd name="connsiteX2" fmla="*/ 16367 w 20846"/>
              <a:gd name="connsiteY2" fmla="*/ 8982 h 25411"/>
              <a:gd name="connsiteX3" fmla="*/ 2392 w 20846"/>
              <a:gd name="connsiteY3" fmla="*/ 21688 h 25411"/>
              <a:gd name="connsiteX4" fmla="*/ -2689 w 20846"/>
              <a:gd name="connsiteY4" fmla="*/ 8982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-2689" y="8982"/>
                </a:moveTo>
                <a:cubicBezTo>
                  <a:pt x="-2689" y="2629"/>
                  <a:pt x="3663" y="-3724"/>
                  <a:pt x="11285" y="-3724"/>
                </a:cubicBezTo>
                <a:cubicBezTo>
                  <a:pt x="17637" y="-3724"/>
                  <a:pt x="20178" y="2629"/>
                  <a:pt x="16367" y="8982"/>
                </a:cubicBezTo>
                <a:cubicBezTo>
                  <a:pt x="12555" y="16606"/>
                  <a:pt x="6203" y="21688"/>
                  <a:pt x="2392" y="21688"/>
                </a:cubicBezTo>
                <a:cubicBezTo>
                  <a:pt x="-149" y="21688"/>
                  <a:pt x="-2689" y="16606"/>
                  <a:pt x="-2689" y="898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9" name="자유형: 도형 128">
            <a:extLst>
              <a:ext uri="{FF2B5EF4-FFF2-40B4-BE49-F238E27FC236}">
                <a16:creationId xmlns:a16="http://schemas.microsoft.com/office/drawing/2014/main" id="{6F55D3A6-A18A-0F0B-A6CE-8D590F0563BB}"/>
              </a:ext>
            </a:extLst>
          </p:cNvPr>
          <p:cNvSpPr/>
          <p:nvPr/>
        </p:nvSpPr>
        <p:spPr>
          <a:xfrm flipV="1">
            <a:off x="4144257" y="1911908"/>
            <a:ext cx="55857" cy="22870"/>
          </a:xfrm>
          <a:custGeom>
            <a:avLst/>
            <a:gdLst>
              <a:gd name="connsiteX0" fmla="*/ 12149 w 55857"/>
              <a:gd name="connsiteY0" fmla="*/ 7733 h 22870"/>
              <a:gd name="connsiteX1" fmla="*/ 43909 w 55857"/>
              <a:gd name="connsiteY1" fmla="*/ 7733 h 22870"/>
              <a:gd name="connsiteX2" fmla="*/ 5797 w 55857"/>
              <a:gd name="connsiteY2" fmla="*/ 19169 h 22870"/>
              <a:gd name="connsiteX3" fmla="*/ 12149 w 55857"/>
              <a:gd name="connsiteY3" fmla="*/ 7733 h 2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7" h="22870">
                <a:moveTo>
                  <a:pt x="12149" y="7733"/>
                </a:moveTo>
                <a:cubicBezTo>
                  <a:pt x="46450" y="-7514"/>
                  <a:pt x="66776" y="-7514"/>
                  <a:pt x="43909" y="7733"/>
                </a:cubicBezTo>
                <a:cubicBezTo>
                  <a:pt x="33746" y="14086"/>
                  <a:pt x="15960" y="19169"/>
                  <a:pt x="5797" y="19169"/>
                </a:cubicBezTo>
                <a:cubicBezTo>
                  <a:pt x="-6907" y="19169"/>
                  <a:pt x="-4366" y="15357"/>
                  <a:pt x="12149" y="773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4AA9DA50-B636-E49C-72E1-4B6284C19934}"/>
              </a:ext>
            </a:extLst>
          </p:cNvPr>
          <p:cNvSpPr/>
          <p:nvPr/>
        </p:nvSpPr>
        <p:spPr>
          <a:xfrm flipV="1">
            <a:off x="3123270" y="1923343"/>
            <a:ext cx="20846" cy="25411"/>
          </a:xfrm>
          <a:custGeom>
            <a:avLst/>
            <a:gdLst>
              <a:gd name="connsiteX0" fmla="*/ -1501 w 20846"/>
              <a:gd name="connsiteY0" fmla="*/ 9015 h 25411"/>
              <a:gd name="connsiteX1" fmla="*/ 12473 w 20846"/>
              <a:gd name="connsiteY1" fmla="*/ -3691 h 25411"/>
              <a:gd name="connsiteX2" fmla="*/ 17555 w 20846"/>
              <a:gd name="connsiteY2" fmla="*/ 9015 h 25411"/>
              <a:gd name="connsiteX3" fmla="*/ 3580 w 20846"/>
              <a:gd name="connsiteY3" fmla="*/ 21721 h 25411"/>
              <a:gd name="connsiteX4" fmla="*/ -1501 w 20846"/>
              <a:gd name="connsiteY4" fmla="*/ 9015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-1501" y="9015"/>
                </a:moveTo>
                <a:cubicBezTo>
                  <a:pt x="-1501" y="2662"/>
                  <a:pt x="4851" y="-3691"/>
                  <a:pt x="12473" y="-3691"/>
                </a:cubicBezTo>
                <a:cubicBezTo>
                  <a:pt x="18825" y="-3691"/>
                  <a:pt x="21366" y="2662"/>
                  <a:pt x="17555" y="9015"/>
                </a:cubicBezTo>
                <a:cubicBezTo>
                  <a:pt x="13743" y="16639"/>
                  <a:pt x="7391" y="21721"/>
                  <a:pt x="3580" y="21721"/>
                </a:cubicBezTo>
                <a:cubicBezTo>
                  <a:pt x="1039" y="21721"/>
                  <a:pt x="-1501" y="16639"/>
                  <a:pt x="-1501" y="901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3614274F-2D82-9A2F-55B8-E6988389EC32}"/>
              </a:ext>
            </a:extLst>
          </p:cNvPr>
          <p:cNvSpPr/>
          <p:nvPr/>
        </p:nvSpPr>
        <p:spPr>
          <a:xfrm flipV="1">
            <a:off x="4254945" y="1925575"/>
            <a:ext cx="10172" cy="31463"/>
          </a:xfrm>
          <a:custGeom>
            <a:avLst/>
            <a:gdLst>
              <a:gd name="connsiteX0" fmla="*/ -2050 w 10172"/>
              <a:gd name="connsiteY0" fmla="*/ 9680 h 31463"/>
              <a:gd name="connsiteX1" fmla="*/ 5572 w 10172"/>
              <a:gd name="connsiteY1" fmla="*/ 2056 h 31463"/>
              <a:gd name="connsiteX2" fmla="*/ 4302 w 10172"/>
              <a:gd name="connsiteY2" fmla="*/ 26198 h 31463"/>
              <a:gd name="connsiteX3" fmla="*/ -2050 w 10172"/>
              <a:gd name="connsiteY3" fmla="*/ 9680 h 3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2" h="31463">
                <a:moveTo>
                  <a:pt x="-2050" y="9680"/>
                </a:moveTo>
                <a:cubicBezTo>
                  <a:pt x="-2050" y="-4297"/>
                  <a:pt x="1761" y="-8108"/>
                  <a:pt x="5572" y="2056"/>
                </a:cubicBezTo>
                <a:cubicBezTo>
                  <a:pt x="9383" y="10951"/>
                  <a:pt x="8113" y="22386"/>
                  <a:pt x="4302" y="26198"/>
                </a:cubicBezTo>
                <a:cubicBezTo>
                  <a:pt x="491" y="31280"/>
                  <a:pt x="-3321" y="23657"/>
                  <a:pt x="-2050" y="968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B6E030D9-1FB4-A00A-5535-98E0162A062A}"/>
              </a:ext>
            </a:extLst>
          </p:cNvPr>
          <p:cNvSpPr/>
          <p:nvPr/>
        </p:nvSpPr>
        <p:spPr>
          <a:xfrm flipV="1">
            <a:off x="3925622" y="1945519"/>
            <a:ext cx="49871" cy="44554"/>
          </a:xfrm>
          <a:custGeom>
            <a:avLst/>
            <a:gdLst>
              <a:gd name="connsiteX0" fmla="*/ 7352 w 49871"/>
              <a:gd name="connsiteY0" fmla="*/ 36384 h 44554"/>
              <a:gd name="connsiteX1" fmla="*/ 4811 w 49871"/>
              <a:gd name="connsiteY1" fmla="*/ 24949 h 44554"/>
              <a:gd name="connsiteX2" fmla="*/ 23867 w 49871"/>
              <a:gd name="connsiteY2" fmla="*/ 7160 h 44554"/>
              <a:gd name="connsiteX3" fmla="*/ 41653 w 49871"/>
              <a:gd name="connsiteY3" fmla="*/ 4619 h 44554"/>
              <a:gd name="connsiteX4" fmla="*/ 7352 w 49871"/>
              <a:gd name="connsiteY4" fmla="*/ 36384 h 4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71" h="44554">
                <a:moveTo>
                  <a:pt x="7352" y="36384"/>
                </a:moveTo>
                <a:cubicBezTo>
                  <a:pt x="-4082" y="30031"/>
                  <a:pt x="-5352" y="24949"/>
                  <a:pt x="4811" y="24949"/>
                </a:cubicBezTo>
                <a:cubicBezTo>
                  <a:pt x="12434" y="24949"/>
                  <a:pt x="21326" y="17325"/>
                  <a:pt x="23867" y="7160"/>
                </a:cubicBezTo>
                <a:cubicBezTo>
                  <a:pt x="26408" y="-6816"/>
                  <a:pt x="31490" y="-6816"/>
                  <a:pt x="41653" y="4619"/>
                </a:cubicBezTo>
                <a:cubicBezTo>
                  <a:pt x="60709" y="24949"/>
                  <a:pt x="31490" y="51631"/>
                  <a:pt x="7352" y="3638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3" name="자유형: 도형 132">
            <a:extLst>
              <a:ext uri="{FF2B5EF4-FFF2-40B4-BE49-F238E27FC236}">
                <a16:creationId xmlns:a16="http://schemas.microsoft.com/office/drawing/2014/main" id="{24CE9728-6EB6-ADF9-C719-7BC4ED84C7DD}"/>
              </a:ext>
            </a:extLst>
          </p:cNvPr>
          <p:cNvSpPr/>
          <p:nvPr/>
        </p:nvSpPr>
        <p:spPr>
          <a:xfrm flipV="1">
            <a:off x="2962540" y="1949776"/>
            <a:ext cx="31459" cy="10174"/>
          </a:xfrm>
          <a:custGeom>
            <a:avLst/>
            <a:gdLst>
              <a:gd name="connsiteX0" fmla="*/ 4351 w 31459"/>
              <a:gd name="connsiteY0" fmla="*/ -1373 h 10174"/>
              <a:gd name="connsiteX1" fmla="*/ 28488 w 31459"/>
              <a:gd name="connsiteY1" fmla="*/ -103 h 10174"/>
              <a:gd name="connsiteX2" fmla="*/ 11973 w 31459"/>
              <a:gd name="connsiteY2" fmla="*/ 6250 h 10174"/>
              <a:gd name="connsiteX3" fmla="*/ 4351 w 31459"/>
              <a:gd name="connsiteY3" fmla="*/ -1373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4351" y="-1373"/>
                </a:moveTo>
                <a:cubicBezTo>
                  <a:pt x="13243" y="-5185"/>
                  <a:pt x="24677" y="-3914"/>
                  <a:pt x="28488" y="-103"/>
                </a:cubicBezTo>
                <a:cubicBezTo>
                  <a:pt x="33570" y="3709"/>
                  <a:pt x="25947" y="7521"/>
                  <a:pt x="11973" y="6250"/>
                </a:cubicBezTo>
                <a:cubicBezTo>
                  <a:pt x="-2001" y="6250"/>
                  <a:pt x="-5812" y="2439"/>
                  <a:pt x="4351" y="-137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16944EBC-95F5-3A00-CED8-91AFF358C834}"/>
              </a:ext>
            </a:extLst>
          </p:cNvPr>
          <p:cNvSpPr/>
          <p:nvPr/>
        </p:nvSpPr>
        <p:spPr>
          <a:xfrm flipV="1">
            <a:off x="3165803" y="1949776"/>
            <a:ext cx="31459" cy="10174"/>
          </a:xfrm>
          <a:custGeom>
            <a:avLst/>
            <a:gdLst>
              <a:gd name="connsiteX0" fmla="*/ 4207 w 31459"/>
              <a:gd name="connsiteY0" fmla="*/ -1373 h 10174"/>
              <a:gd name="connsiteX1" fmla="*/ 28344 w 31459"/>
              <a:gd name="connsiteY1" fmla="*/ -103 h 10174"/>
              <a:gd name="connsiteX2" fmla="*/ 11829 w 31459"/>
              <a:gd name="connsiteY2" fmla="*/ 6250 h 10174"/>
              <a:gd name="connsiteX3" fmla="*/ 4207 w 31459"/>
              <a:gd name="connsiteY3" fmla="*/ -1373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4207" y="-1373"/>
                </a:moveTo>
                <a:cubicBezTo>
                  <a:pt x="13099" y="-5185"/>
                  <a:pt x="24533" y="-3914"/>
                  <a:pt x="28344" y="-103"/>
                </a:cubicBezTo>
                <a:cubicBezTo>
                  <a:pt x="33426" y="3709"/>
                  <a:pt x="25803" y="7521"/>
                  <a:pt x="11829" y="6250"/>
                </a:cubicBezTo>
                <a:cubicBezTo>
                  <a:pt x="-2145" y="6250"/>
                  <a:pt x="-5956" y="2439"/>
                  <a:pt x="4207" y="-137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44ABCBC8-B1D2-E516-27A3-5BB1303B7B96}"/>
              </a:ext>
            </a:extLst>
          </p:cNvPr>
          <p:cNvSpPr/>
          <p:nvPr/>
        </p:nvSpPr>
        <p:spPr>
          <a:xfrm flipV="1">
            <a:off x="1614379" y="1961461"/>
            <a:ext cx="187894" cy="216001"/>
          </a:xfrm>
          <a:custGeom>
            <a:avLst/>
            <a:gdLst>
              <a:gd name="connsiteX0" fmla="*/ 88096 w 187894"/>
              <a:gd name="connsiteY0" fmla="*/ 165414 h 216001"/>
              <a:gd name="connsiteX1" fmla="*/ 28387 w 187894"/>
              <a:gd name="connsiteY1" fmla="*/ 98072 h 216001"/>
              <a:gd name="connsiteX2" fmla="*/ 47443 w 187894"/>
              <a:gd name="connsiteY2" fmla="*/ 109508 h 216001"/>
              <a:gd name="connsiteX3" fmla="*/ 70310 w 187894"/>
              <a:gd name="connsiteY3" fmla="*/ 128566 h 216001"/>
              <a:gd name="connsiteX4" fmla="*/ 108422 w 187894"/>
              <a:gd name="connsiteY4" fmla="*/ 143814 h 216001"/>
              <a:gd name="connsiteX5" fmla="*/ 123667 w 187894"/>
              <a:gd name="connsiteY5" fmla="*/ 137461 h 216001"/>
              <a:gd name="connsiteX6" fmla="*/ 112234 w 187894"/>
              <a:gd name="connsiteY6" fmla="*/ 123484 h 216001"/>
              <a:gd name="connsiteX7" fmla="*/ 9331 w 187894"/>
              <a:gd name="connsiteY7" fmla="*/ 57413 h 216001"/>
              <a:gd name="connsiteX8" fmla="*/ 76662 w 187894"/>
              <a:gd name="connsiteY8" fmla="*/ 79013 h 216001"/>
              <a:gd name="connsiteX9" fmla="*/ 130019 w 187894"/>
              <a:gd name="connsiteY9" fmla="*/ 98072 h 216001"/>
              <a:gd name="connsiteX10" fmla="*/ 79203 w 187894"/>
              <a:gd name="connsiteY10" fmla="*/ 58684 h 216001"/>
              <a:gd name="connsiteX11" fmla="*/ 9331 w 187894"/>
              <a:gd name="connsiteY11" fmla="*/ -3576 h 216001"/>
              <a:gd name="connsiteX12" fmla="*/ 88096 w 187894"/>
              <a:gd name="connsiteY12" fmla="*/ 34542 h 216001"/>
              <a:gd name="connsiteX13" fmla="*/ 161779 w 187894"/>
              <a:gd name="connsiteY13" fmla="*/ 72660 h 216001"/>
              <a:gd name="connsiteX14" fmla="*/ 174483 w 187894"/>
              <a:gd name="connsiteY14" fmla="*/ 85366 h 216001"/>
              <a:gd name="connsiteX15" fmla="*/ 155427 w 187894"/>
              <a:gd name="connsiteY15" fmla="*/ 98072 h 216001"/>
              <a:gd name="connsiteX16" fmla="*/ 159238 w 187894"/>
              <a:gd name="connsiteY16" fmla="*/ 129837 h 216001"/>
              <a:gd name="connsiteX17" fmla="*/ 155427 w 187894"/>
              <a:gd name="connsiteY17" fmla="*/ 148896 h 216001"/>
              <a:gd name="connsiteX18" fmla="*/ 159238 w 187894"/>
              <a:gd name="connsiteY18" fmla="*/ 173037 h 216001"/>
              <a:gd name="connsiteX19" fmla="*/ 177024 w 187894"/>
              <a:gd name="connsiteY19" fmla="*/ 212426 h 216001"/>
              <a:gd name="connsiteX20" fmla="*/ 88096 w 187894"/>
              <a:gd name="connsiteY20" fmla="*/ 165414 h 2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7894" h="216001">
                <a:moveTo>
                  <a:pt x="88096" y="165414"/>
                </a:moveTo>
                <a:cubicBezTo>
                  <a:pt x="10602" y="119672"/>
                  <a:pt x="-8454" y="98072"/>
                  <a:pt x="28387" y="98072"/>
                </a:cubicBezTo>
                <a:cubicBezTo>
                  <a:pt x="38551" y="98072"/>
                  <a:pt x="47443" y="103155"/>
                  <a:pt x="47443" y="109508"/>
                </a:cubicBezTo>
                <a:cubicBezTo>
                  <a:pt x="47443" y="115860"/>
                  <a:pt x="57606" y="123484"/>
                  <a:pt x="70310" y="128566"/>
                </a:cubicBezTo>
                <a:cubicBezTo>
                  <a:pt x="81744" y="132378"/>
                  <a:pt x="99530" y="140002"/>
                  <a:pt x="108422" y="143814"/>
                </a:cubicBezTo>
                <a:cubicBezTo>
                  <a:pt x="116045" y="147625"/>
                  <a:pt x="123667" y="145084"/>
                  <a:pt x="123667" y="137461"/>
                </a:cubicBezTo>
                <a:cubicBezTo>
                  <a:pt x="123667" y="129837"/>
                  <a:pt x="118586" y="123484"/>
                  <a:pt x="112234" y="123484"/>
                </a:cubicBezTo>
                <a:cubicBezTo>
                  <a:pt x="94448" y="123484"/>
                  <a:pt x="10602" y="67578"/>
                  <a:pt x="9331" y="57413"/>
                </a:cubicBezTo>
                <a:cubicBezTo>
                  <a:pt x="9331" y="39625"/>
                  <a:pt x="29658" y="47248"/>
                  <a:pt x="76662" y="79013"/>
                </a:cubicBezTo>
                <a:cubicBezTo>
                  <a:pt x="102070" y="95531"/>
                  <a:pt x="126208" y="104425"/>
                  <a:pt x="130019" y="98072"/>
                </a:cubicBezTo>
                <a:cubicBezTo>
                  <a:pt x="133830" y="91719"/>
                  <a:pt x="110963" y="73931"/>
                  <a:pt x="79203" y="58684"/>
                </a:cubicBezTo>
                <a:cubicBezTo>
                  <a:pt x="15683" y="26919"/>
                  <a:pt x="-18617" y="-3576"/>
                  <a:pt x="9331" y="-3576"/>
                </a:cubicBezTo>
                <a:cubicBezTo>
                  <a:pt x="18224" y="-3576"/>
                  <a:pt x="53795" y="14213"/>
                  <a:pt x="88096" y="34542"/>
                </a:cubicBezTo>
                <a:cubicBezTo>
                  <a:pt x="121126" y="56142"/>
                  <a:pt x="155427" y="72660"/>
                  <a:pt x="161779" y="72660"/>
                </a:cubicBezTo>
                <a:cubicBezTo>
                  <a:pt x="169401" y="72660"/>
                  <a:pt x="174483" y="79013"/>
                  <a:pt x="174483" y="85366"/>
                </a:cubicBezTo>
                <a:cubicBezTo>
                  <a:pt x="174483" y="92990"/>
                  <a:pt x="165590" y="98072"/>
                  <a:pt x="155427" y="98072"/>
                </a:cubicBezTo>
                <a:cubicBezTo>
                  <a:pt x="128749" y="98072"/>
                  <a:pt x="131290" y="118402"/>
                  <a:pt x="159238" y="129837"/>
                </a:cubicBezTo>
                <a:cubicBezTo>
                  <a:pt x="179565" y="138731"/>
                  <a:pt x="178294" y="140002"/>
                  <a:pt x="155427" y="148896"/>
                </a:cubicBezTo>
                <a:cubicBezTo>
                  <a:pt x="131290" y="157790"/>
                  <a:pt x="131290" y="157790"/>
                  <a:pt x="159238" y="173037"/>
                </a:cubicBezTo>
                <a:cubicBezTo>
                  <a:pt x="185917" y="187014"/>
                  <a:pt x="197350" y="212426"/>
                  <a:pt x="177024" y="212426"/>
                </a:cubicBezTo>
                <a:cubicBezTo>
                  <a:pt x="171942" y="212426"/>
                  <a:pt x="132560" y="190826"/>
                  <a:pt x="88096" y="16541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9962A493-B505-4BC8-9281-3B21A7BCF875}"/>
              </a:ext>
            </a:extLst>
          </p:cNvPr>
          <p:cNvSpPr/>
          <p:nvPr/>
        </p:nvSpPr>
        <p:spPr>
          <a:xfrm flipV="1">
            <a:off x="3250310" y="1967294"/>
            <a:ext cx="38111" cy="19579"/>
          </a:xfrm>
          <a:custGeom>
            <a:avLst/>
            <a:gdLst>
              <a:gd name="connsiteX0" fmla="*/ -1598 w 38111"/>
              <a:gd name="connsiteY0" fmla="*/ 9050 h 19579"/>
              <a:gd name="connsiteX1" fmla="*/ 17458 w 38111"/>
              <a:gd name="connsiteY1" fmla="*/ -3655 h 19579"/>
              <a:gd name="connsiteX2" fmla="*/ 36514 w 38111"/>
              <a:gd name="connsiteY2" fmla="*/ 1427 h 19579"/>
              <a:gd name="connsiteX3" fmla="*/ 17458 w 38111"/>
              <a:gd name="connsiteY3" fmla="*/ 14133 h 19579"/>
              <a:gd name="connsiteX4" fmla="*/ -1598 w 38111"/>
              <a:gd name="connsiteY4" fmla="*/ 9050 h 1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11" h="19579">
                <a:moveTo>
                  <a:pt x="-1598" y="9050"/>
                </a:moveTo>
                <a:cubicBezTo>
                  <a:pt x="-1598" y="1427"/>
                  <a:pt x="7295" y="-3655"/>
                  <a:pt x="17458" y="-3655"/>
                </a:cubicBezTo>
                <a:cubicBezTo>
                  <a:pt x="27622" y="-3655"/>
                  <a:pt x="36514" y="-1114"/>
                  <a:pt x="36514" y="1427"/>
                </a:cubicBezTo>
                <a:cubicBezTo>
                  <a:pt x="36514" y="3968"/>
                  <a:pt x="27622" y="9050"/>
                  <a:pt x="17458" y="14133"/>
                </a:cubicBezTo>
                <a:cubicBezTo>
                  <a:pt x="7295" y="17945"/>
                  <a:pt x="-1598" y="15403"/>
                  <a:pt x="-1598" y="905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751BBDDF-C841-B75D-60B0-6CC9EA4B0560}"/>
              </a:ext>
            </a:extLst>
          </p:cNvPr>
          <p:cNvSpPr/>
          <p:nvPr/>
        </p:nvSpPr>
        <p:spPr>
          <a:xfrm flipV="1">
            <a:off x="4127201" y="1962732"/>
            <a:ext cx="94962" cy="38117"/>
          </a:xfrm>
          <a:custGeom>
            <a:avLst/>
            <a:gdLst>
              <a:gd name="connsiteX0" fmla="*/ 10148 w 94962"/>
              <a:gd name="connsiteY0" fmla="*/ 24302 h 38117"/>
              <a:gd name="connsiteX1" fmla="*/ 60963 w 94962"/>
              <a:gd name="connsiteY1" fmla="*/ 5243 h 38117"/>
              <a:gd name="connsiteX2" fmla="*/ 92723 w 94962"/>
              <a:gd name="connsiteY2" fmla="*/ -3651 h 38117"/>
              <a:gd name="connsiteX3" fmla="*/ 60963 w 94962"/>
              <a:gd name="connsiteY3" fmla="*/ 15408 h 38117"/>
              <a:gd name="connsiteX4" fmla="*/ 10148 w 94962"/>
              <a:gd name="connsiteY4" fmla="*/ 34466 h 38117"/>
              <a:gd name="connsiteX5" fmla="*/ 10148 w 94962"/>
              <a:gd name="connsiteY5" fmla="*/ 24302 h 3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62" h="38117">
                <a:moveTo>
                  <a:pt x="10148" y="24302"/>
                </a:moveTo>
                <a:cubicBezTo>
                  <a:pt x="20311" y="17949"/>
                  <a:pt x="43178" y="9055"/>
                  <a:pt x="60963" y="5243"/>
                </a:cubicBezTo>
                <a:lnTo>
                  <a:pt x="92723" y="-3651"/>
                </a:lnTo>
                <a:lnTo>
                  <a:pt x="60963" y="15408"/>
                </a:lnTo>
                <a:cubicBezTo>
                  <a:pt x="43178" y="26843"/>
                  <a:pt x="20311" y="34466"/>
                  <a:pt x="10148" y="34466"/>
                </a:cubicBezTo>
                <a:cubicBezTo>
                  <a:pt x="-6368" y="34466"/>
                  <a:pt x="-6368" y="33196"/>
                  <a:pt x="10148" y="2430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F0EE8623-CD81-1F07-0F4F-844E51A4E705}"/>
              </a:ext>
            </a:extLst>
          </p:cNvPr>
          <p:cNvSpPr/>
          <p:nvPr/>
        </p:nvSpPr>
        <p:spPr>
          <a:xfrm flipV="1">
            <a:off x="3100751" y="1986873"/>
            <a:ext cx="45599" cy="25411"/>
          </a:xfrm>
          <a:custGeom>
            <a:avLst/>
            <a:gdLst>
              <a:gd name="connsiteX0" fmla="*/ 8321 w 45599"/>
              <a:gd name="connsiteY0" fmla="*/ 9070 h 25411"/>
              <a:gd name="connsiteX1" fmla="*/ 40081 w 45599"/>
              <a:gd name="connsiteY1" fmla="*/ -3636 h 25411"/>
              <a:gd name="connsiteX2" fmla="*/ 33729 w 45599"/>
              <a:gd name="connsiteY2" fmla="*/ 9070 h 25411"/>
              <a:gd name="connsiteX3" fmla="*/ 1969 w 45599"/>
              <a:gd name="connsiteY3" fmla="*/ 21776 h 25411"/>
              <a:gd name="connsiteX4" fmla="*/ 8321 w 45599"/>
              <a:gd name="connsiteY4" fmla="*/ 9070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9" h="25411">
                <a:moveTo>
                  <a:pt x="8321" y="9070"/>
                </a:moveTo>
                <a:cubicBezTo>
                  <a:pt x="18484" y="2717"/>
                  <a:pt x="33729" y="-3636"/>
                  <a:pt x="40081" y="-3636"/>
                </a:cubicBezTo>
                <a:cubicBezTo>
                  <a:pt x="47703" y="-3636"/>
                  <a:pt x="43892" y="2717"/>
                  <a:pt x="33729" y="9070"/>
                </a:cubicBezTo>
                <a:cubicBezTo>
                  <a:pt x="23566" y="15423"/>
                  <a:pt x="9591" y="21776"/>
                  <a:pt x="1969" y="21776"/>
                </a:cubicBezTo>
                <a:cubicBezTo>
                  <a:pt x="-4383" y="21776"/>
                  <a:pt x="-1842" y="15423"/>
                  <a:pt x="8321" y="907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245BEBBA-9E09-0D02-D053-D3595275047A}"/>
              </a:ext>
            </a:extLst>
          </p:cNvPr>
          <p:cNvSpPr/>
          <p:nvPr/>
        </p:nvSpPr>
        <p:spPr>
          <a:xfrm flipV="1">
            <a:off x="3178507" y="2013306"/>
            <a:ext cx="31459" cy="10174"/>
          </a:xfrm>
          <a:custGeom>
            <a:avLst/>
            <a:gdLst>
              <a:gd name="connsiteX0" fmla="*/ 4198 w 31459"/>
              <a:gd name="connsiteY0" fmla="*/ -1318 h 10174"/>
              <a:gd name="connsiteX1" fmla="*/ 28335 w 31459"/>
              <a:gd name="connsiteY1" fmla="*/ -48 h 10174"/>
              <a:gd name="connsiteX2" fmla="*/ 11820 w 31459"/>
              <a:gd name="connsiteY2" fmla="*/ 6305 h 10174"/>
              <a:gd name="connsiteX3" fmla="*/ 4198 w 31459"/>
              <a:gd name="connsiteY3" fmla="*/ -1318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4198" y="-1318"/>
                </a:moveTo>
                <a:cubicBezTo>
                  <a:pt x="13090" y="-5130"/>
                  <a:pt x="24524" y="-3859"/>
                  <a:pt x="28335" y="-48"/>
                </a:cubicBezTo>
                <a:cubicBezTo>
                  <a:pt x="33417" y="3764"/>
                  <a:pt x="25794" y="7576"/>
                  <a:pt x="11820" y="6305"/>
                </a:cubicBezTo>
                <a:cubicBezTo>
                  <a:pt x="-2154" y="6305"/>
                  <a:pt x="-5965" y="2494"/>
                  <a:pt x="4198" y="-131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02677D09-174E-F673-89A5-81FD08D4260C}"/>
              </a:ext>
            </a:extLst>
          </p:cNvPr>
          <p:cNvSpPr/>
          <p:nvPr/>
        </p:nvSpPr>
        <p:spPr>
          <a:xfrm flipV="1">
            <a:off x="3580931" y="2012285"/>
            <a:ext cx="62884" cy="25411"/>
          </a:xfrm>
          <a:custGeom>
            <a:avLst/>
            <a:gdLst>
              <a:gd name="connsiteX0" fmla="*/ 10546 w 62884"/>
              <a:gd name="connsiteY0" fmla="*/ 9092 h 25411"/>
              <a:gd name="connsiteX1" fmla="*/ 48658 w 62884"/>
              <a:gd name="connsiteY1" fmla="*/ -3614 h 25411"/>
              <a:gd name="connsiteX2" fmla="*/ 48658 w 62884"/>
              <a:gd name="connsiteY2" fmla="*/ 9092 h 25411"/>
              <a:gd name="connsiteX3" fmla="*/ 10546 w 62884"/>
              <a:gd name="connsiteY3" fmla="*/ 21798 h 25411"/>
              <a:gd name="connsiteX4" fmla="*/ 10546 w 62884"/>
              <a:gd name="connsiteY4" fmla="*/ 9092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4" h="25411">
                <a:moveTo>
                  <a:pt x="10546" y="9092"/>
                </a:moveTo>
                <a:cubicBezTo>
                  <a:pt x="20709" y="2739"/>
                  <a:pt x="38495" y="-3614"/>
                  <a:pt x="48658" y="-3614"/>
                </a:cubicBezTo>
                <a:cubicBezTo>
                  <a:pt x="65173" y="-3614"/>
                  <a:pt x="65173" y="-2343"/>
                  <a:pt x="48658" y="9092"/>
                </a:cubicBezTo>
                <a:cubicBezTo>
                  <a:pt x="38495" y="15445"/>
                  <a:pt x="20709" y="21798"/>
                  <a:pt x="10546" y="21798"/>
                </a:cubicBezTo>
                <a:cubicBezTo>
                  <a:pt x="-5969" y="21798"/>
                  <a:pt x="-5969" y="20527"/>
                  <a:pt x="10546" y="909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D2A5F987-70A0-4B6E-068A-84E7777FF0D9}"/>
              </a:ext>
            </a:extLst>
          </p:cNvPr>
          <p:cNvSpPr/>
          <p:nvPr/>
        </p:nvSpPr>
        <p:spPr>
          <a:xfrm flipV="1">
            <a:off x="3472634" y="2054214"/>
            <a:ext cx="31754" cy="21600"/>
          </a:xfrm>
          <a:custGeom>
            <a:avLst/>
            <a:gdLst>
              <a:gd name="connsiteX0" fmla="*/ -487 w 31754"/>
              <a:gd name="connsiteY0" fmla="*/ 6585 h 21600"/>
              <a:gd name="connsiteX1" fmla="*/ 18569 w 31754"/>
              <a:gd name="connsiteY1" fmla="*/ -3579 h 21600"/>
              <a:gd name="connsiteX2" fmla="*/ 30002 w 31754"/>
              <a:gd name="connsiteY2" fmla="*/ 6585 h 21600"/>
              <a:gd name="connsiteX3" fmla="*/ 10946 w 31754"/>
              <a:gd name="connsiteY3" fmla="*/ 18021 h 21600"/>
              <a:gd name="connsiteX4" fmla="*/ -487 w 31754"/>
              <a:gd name="connsiteY4" fmla="*/ 6585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54" h="21600">
                <a:moveTo>
                  <a:pt x="-487" y="6585"/>
                </a:moveTo>
                <a:cubicBezTo>
                  <a:pt x="3324" y="1503"/>
                  <a:pt x="10946" y="-3579"/>
                  <a:pt x="18569" y="-3579"/>
                </a:cubicBezTo>
                <a:cubicBezTo>
                  <a:pt x="24921" y="-3579"/>
                  <a:pt x="30002" y="1503"/>
                  <a:pt x="30002" y="6585"/>
                </a:cubicBezTo>
                <a:cubicBezTo>
                  <a:pt x="30002" y="12938"/>
                  <a:pt x="21109" y="18021"/>
                  <a:pt x="10946" y="18021"/>
                </a:cubicBezTo>
                <a:cubicBezTo>
                  <a:pt x="783" y="18021"/>
                  <a:pt x="-4299" y="12938"/>
                  <a:pt x="-487" y="658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7F31C122-EB60-C429-1595-BDAFF6262B6D}"/>
              </a:ext>
            </a:extLst>
          </p:cNvPr>
          <p:cNvSpPr/>
          <p:nvPr/>
        </p:nvSpPr>
        <p:spPr>
          <a:xfrm flipV="1">
            <a:off x="3789080" y="2077085"/>
            <a:ext cx="65816" cy="22870"/>
          </a:xfrm>
          <a:custGeom>
            <a:avLst/>
            <a:gdLst>
              <a:gd name="connsiteX0" fmla="*/ 11863 w 65816"/>
              <a:gd name="connsiteY0" fmla="*/ 7876 h 22870"/>
              <a:gd name="connsiteX1" fmla="*/ 56327 w 65816"/>
              <a:gd name="connsiteY1" fmla="*/ -3559 h 22870"/>
              <a:gd name="connsiteX2" fmla="*/ 49975 w 65816"/>
              <a:gd name="connsiteY2" fmla="*/ 7876 h 22870"/>
              <a:gd name="connsiteX3" fmla="*/ 5511 w 65816"/>
              <a:gd name="connsiteY3" fmla="*/ 19312 h 22870"/>
              <a:gd name="connsiteX4" fmla="*/ 11863 w 65816"/>
              <a:gd name="connsiteY4" fmla="*/ 7876 h 2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16" h="22870">
                <a:moveTo>
                  <a:pt x="11863" y="7876"/>
                </a:moveTo>
                <a:cubicBezTo>
                  <a:pt x="25838" y="1523"/>
                  <a:pt x="46164" y="-3559"/>
                  <a:pt x="56327" y="-3559"/>
                </a:cubicBezTo>
                <a:cubicBezTo>
                  <a:pt x="67761" y="-3559"/>
                  <a:pt x="66491" y="1523"/>
                  <a:pt x="49975" y="7876"/>
                </a:cubicBezTo>
                <a:cubicBezTo>
                  <a:pt x="36001" y="14229"/>
                  <a:pt x="15675" y="19312"/>
                  <a:pt x="5511" y="19312"/>
                </a:cubicBezTo>
                <a:cubicBezTo>
                  <a:pt x="-5922" y="19312"/>
                  <a:pt x="-4652" y="14229"/>
                  <a:pt x="11863" y="787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9C1FEC82-C70C-3193-1A5F-5215E4D11D5F}"/>
              </a:ext>
            </a:extLst>
          </p:cNvPr>
          <p:cNvSpPr/>
          <p:nvPr/>
        </p:nvSpPr>
        <p:spPr>
          <a:xfrm flipV="1">
            <a:off x="3064172" y="2102248"/>
            <a:ext cx="31459" cy="10174"/>
          </a:xfrm>
          <a:custGeom>
            <a:avLst/>
            <a:gdLst>
              <a:gd name="connsiteX0" fmla="*/ 4279 w 31459"/>
              <a:gd name="connsiteY0" fmla="*/ -1241 h 10174"/>
              <a:gd name="connsiteX1" fmla="*/ 28416 w 31459"/>
              <a:gd name="connsiteY1" fmla="*/ 29 h 10174"/>
              <a:gd name="connsiteX2" fmla="*/ 11901 w 31459"/>
              <a:gd name="connsiteY2" fmla="*/ 6382 h 10174"/>
              <a:gd name="connsiteX3" fmla="*/ 4279 w 31459"/>
              <a:gd name="connsiteY3" fmla="*/ -1241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4279" y="-1241"/>
                </a:moveTo>
                <a:cubicBezTo>
                  <a:pt x="13171" y="-5053"/>
                  <a:pt x="24605" y="-3782"/>
                  <a:pt x="28416" y="29"/>
                </a:cubicBezTo>
                <a:cubicBezTo>
                  <a:pt x="33498" y="3841"/>
                  <a:pt x="25875" y="7653"/>
                  <a:pt x="11901" y="6382"/>
                </a:cubicBezTo>
                <a:cubicBezTo>
                  <a:pt x="-2073" y="6382"/>
                  <a:pt x="-5884" y="2571"/>
                  <a:pt x="4279" y="-124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F800A55C-27C6-C71F-85B6-4B3AD6B98FDA}"/>
              </a:ext>
            </a:extLst>
          </p:cNvPr>
          <p:cNvSpPr/>
          <p:nvPr/>
        </p:nvSpPr>
        <p:spPr>
          <a:xfrm flipV="1">
            <a:off x="3720357" y="2107059"/>
            <a:ext cx="38111" cy="19579"/>
          </a:xfrm>
          <a:custGeom>
            <a:avLst/>
            <a:gdLst>
              <a:gd name="connsiteX0" fmla="*/ -1931 w 38111"/>
              <a:gd name="connsiteY0" fmla="*/ 9171 h 19579"/>
              <a:gd name="connsiteX1" fmla="*/ 17125 w 38111"/>
              <a:gd name="connsiteY1" fmla="*/ -3534 h 19579"/>
              <a:gd name="connsiteX2" fmla="*/ 36181 w 38111"/>
              <a:gd name="connsiteY2" fmla="*/ 1548 h 19579"/>
              <a:gd name="connsiteX3" fmla="*/ 17125 w 38111"/>
              <a:gd name="connsiteY3" fmla="*/ 14254 h 19579"/>
              <a:gd name="connsiteX4" fmla="*/ -1931 w 38111"/>
              <a:gd name="connsiteY4" fmla="*/ 9171 h 1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11" h="19579">
                <a:moveTo>
                  <a:pt x="-1931" y="9171"/>
                </a:moveTo>
                <a:cubicBezTo>
                  <a:pt x="-1931" y="1548"/>
                  <a:pt x="6962" y="-3534"/>
                  <a:pt x="17125" y="-3534"/>
                </a:cubicBezTo>
                <a:cubicBezTo>
                  <a:pt x="27289" y="-3534"/>
                  <a:pt x="36181" y="-993"/>
                  <a:pt x="36181" y="1548"/>
                </a:cubicBezTo>
                <a:cubicBezTo>
                  <a:pt x="36181" y="4089"/>
                  <a:pt x="27289" y="9171"/>
                  <a:pt x="17125" y="14254"/>
                </a:cubicBezTo>
                <a:cubicBezTo>
                  <a:pt x="6962" y="18066"/>
                  <a:pt x="-1931" y="15524"/>
                  <a:pt x="-1931" y="917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6F1D7EDE-16A6-9EA9-3893-CBA432CB59EC}"/>
              </a:ext>
            </a:extLst>
          </p:cNvPr>
          <p:cNvSpPr/>
          <p:nvPr/>
        </p:nvSpPr>
        <p:spPr>
          <a:xfrm flipV="1">
            <a:off x="3318251" y="2114954"/>
            <a:ext cx="31459" cy="10174"/>
          </a:xfrm>
          <a:custGeom>
            <a:avLst/>
            <a:gdLst>
              <a:gd name="connsiteX0" fmla="*/ 4099 w 31459"/>
              <a:gd name="connsiteY0" fmla="*/ -1230 h 10174"/>
              <a:gd name="connsiteX1" fmla="*/ 28236 w 31459"/>
              <a:gd name="connsiteY1" fmla="*/ 40 h 10174"/>
              <a:gd name="connsiteX2" fmla="*/ 11721 w 31459"/>
              <a:gd name="connsiteY2" fmla="*/ 6393 h 10174"/>
              <a:gd name="connsiteX3" fmla="*/ 4099 w 31459"/>
              <a:gd name="connsiteY3" fmla="*/ -1230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4099" y="-1230"/>
                </a:moveTo>
                <a:cubicBezTo>
                  <a:pt x="12991" y="-5042"/>
                  <a:pt x="24425" y="-3771"/>
                  <a:pt x="28236" y="40"/>
                </a:cubicBezTo>
                <a:cubicBezTo>
                  <a:pt x="33318" y="3852"/>
                  <a:pt x="25695" y="7664"/>
                  <a:pt x="11721" y="6393"/>
                </a:cubicBezTo>
                <a:cubicBezTo>
                  <a:pt x="-2253" y="6393"/>
                  <a:pt x="-6064" y="2582"/>
                  <a:pt x="4099" y="-123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86A7FBAD-89AC-6040-9DFC-C199BF8254B0}"/>
              </a:ext>
            </a:extLst>
          </p:cNvPr>
          <p:cNvSpPr/>
          <p:nvPr/>
        </p:nvSpPr>
        <p:spPr>
          <a:xfrm flipV="1">
            <a:off x="3572388" y="2115992"/>
            <a:ext cx="70302" cy="32941"/>
          </a:xfrm>
          <a:custGeom>
            <a:avLst/>
            <a:gdLst>
              <a:gd name="connsiteX0" fmla="*/ 12740 w 70302"/>
              <a:gd name="connsiteY0" fmla="*/ 20044 h 32941"/>
              <a:gd name="connsiteX1" fmla="*/ 24174 w 70302"/>
              <a:gd name="connsiteY1" fmla="*/ 985 h 32941"/>
              <a:gd name="connsiteX2" fmla="*/ 67367 w 70302"/>
              <a:gd name="connsiteY2" fmla="*/ -286 h 32941"/>
              <a:gd name="connsiteX3" fmla="*/ 52122 w 70302"/>
              <a:gd name="connsiteY3" fmla="*/ 6067 h 32941"/>
              <a:gd name="connsiteX4" fmla="*/ 38148 w 70302"/>
              <a:gd name="connsiteY4" fmla="*/ 18773 h 32941"/>
              <a:gd name="connsiteX5" fmla="*/ 12740 w 70302"/>
              <a:gd name="connsiteY5" fmla="*/ 20044 h 3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302" h="32941">
                <a:moveTo>
                  <a:pt x="12740" y="20044"/>
                </a:moveTo>
                <a:cubicBezTo>
                  <a:pt x="-8857" y="11150"/>
                  <a:pt x="-7586" y="8609"/>
                  <a:pt x="24174" y="985"/>
                </a:cubicBezTo>
                <a:cubicBezTo>
                  <a:pt x="44500" y="-4097"/>
                  <a:pt x="63556" y="-5368"/>
                  <a:pt x="67367" y="-286"/>
                </a:cubicBezTo>
                <a:cubicBezTo>
                  <a:pt x="71178" y="3526"/>
                  <a:pt x="64826" y="6067"/>
                  <a:pt x="52122" y="6067"/>
                </a:cubicBezTo>
                <a:cubicBezTo>
                  <a:pt x="40689" y="6067"/>
                  <a:pt x="34337" y="12420"/>
                  <a:pt x="38148" y="18773"/>
                </a:cubicBezTo>
                <a:cubicBezTo>
                  <a:pt x="47041" y="32750"/>
                  <a:pt x="47041" y="32750"/>
                  <a:pt x="12740" y="2004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8A50E979-0F6C-664E-361A-30A0A94B10F4}"/>
              </a:ext>
            </a:extLst>
          </p:cNvPr>
          <p:cNvSpPr/>
          <p:nvPr/>
        </p:nvSpPr>
        <p:spPr>
          <a:xfrm flipV="1">
            <a:off x="3912790" y="2114584"/>
            <a:ext cx="118814" cy="37466"/>
          </a:xfrm>
          <a:custGeom>
            <a:avLst/>
            <a:gdLst>
              <a:gd name="connsiteX0" fmla="*/ 8735 w 118814"/>
              <a:gd name="connsiteY0" fmla="*/ 23162 h 37466"/>
              <a:gd name="connsiteX1" fmla="*/ 72255 w 118814"/>
              <a:gd name="connsiteY1" fmla="*/ 4103 h 37466"/>
              <a:gd name="connsiteX2" fmla="*/ 116719 w 118814"/>
              <a:gd name="connsiteY2" fmla="*/ -3520 h 37466"/>
              <a:gd name="connsiteX3" fmla="*/ 72255 w 118814"/>
              <a:gd name="connsiteY3" fmla="*/ 14268 h 37466"/>
              <a:gd name="connsiteX4" fmla="*/ 8735 w 118814"/>
              <a:gd name="connsiteY4" fmla="*/ 23162 h 3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14" h="37466">
                <a:moveTo>
                  <a:pt x="8735" y="23162"/>
                </a:moveTo>
                <a:cubicBezTo>
                  <a:pt x="18898" y="16809"/>
                  <a:pt x="48117" y="9186"/>
                  <a:pt x="72255" y="4103"/>
                </a:cubicBezTo>
                <a:lnTo>
                  <a:pt x="116719" y="-3520"/>
                </a:lnTo>
                <a:lnTo>
                  <a:pt x="72255" y="14268"/>
                </a:lnTo>
                <a:cubicBezTo>
                  <a:pt x="20169" y="35868"/>
                  <a:pt x="-23025" y="40951"/>
                  <a:pt x="8735" y="2316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E139D017-3BD6-DFE2-A748-30E7725FF811}"/>
              </a:ext>
            </a:extLst>
          </p:cNvPr>
          <p:cNvSpPr/>
          <p:nvPr/>
        </p:nvSpPr>
        <p:spPr>
          <a:xfrm flipV="1">
            <a:off x="3200753" y="2140420"/>
            <a:ext cx="58788" cy="23065"/>
          </a:xfrm>
          <a:custGeom>
            <a:avLst/>
            <a:gdLst>
              <a:gd name="connsiteX0" fmla="*/ 16228 w 58788"/>
              <a:gd name="connsiteY0" fmla="*/ 7931 h 23065"/>
              <a:gd name="connsiteX1" fmla="*/ 54340 w 58788"/>
              <a:gd name="connsiteY1" fmla="*/ 7931 h 23065"/>
              <a:gd name="connsiteX2" fmla="*/ 18769 w 58788"/>
              <a:gd name="connsiteY2" fmla="*/ 19367 h 23065"/>
              <a:gd name="connsiteX3" fmla="*/ 16228 w 58788"/>
              <a:gd name="connsiteY3" fmla="*/ 7931 h 2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88" h="23065">
                <a:moveTo>
                  <a:pt x="16228" y="7931"/>
                </a:moveTo>
                <a:cubicBezTo>
                  <a:pt x="51799" y="-7316"/>
                  <a:pt x="63232" y="-7316"/>
                  <a:pt x="54340" y="7931"/>
                </a:cubicBezTo>
                <a:cubicBezTo>
                  <a:pt x="50528" y="15555"/>
                  <a:pt x="34013" y="20637"/>
                  <a:pt x="18769" y="19367"/>
                </a:cubicBezTo>
                <a:cubicBezTo>
                  <a:pt x="-7910" y="19367"/>
                  <a:pt x="-7910" y="18096"/>
                  <a:pt x="16228" y="793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:a16="http://schemas.microsoft.com/office/drawing/2014/main" id="{2E7C3780-2899-B686-9CE8-B1DE9F8FA514}"/>
              </a:ext>
            </a:extLst>
          </p:cNvPr>
          <p:cNvSpPr/>
          <p:nvPr/>
        </p:nvSpPr>
        <p:spPr>
          <a:xfrm flipV="1">
            <a:off x="3809602" y="2140218"/>
            <a:ext cx="82258" cy="23267"/>
          </a:xfrm>
          <a:custGeom>
            <a:avLst/>
            <a:gdLst>
              <a:gd name="connsiteX0" fmla="*/ 10377 w 82258"/>
              <a:gd name="connsiteY0" fmla="*/ 7931 h 23267"/>
              <a:gd name="connsiteX1" fmla="*/ 54841 w 82258"/>
              <a:gd name="connsiteY1" fmla="*/ -3504 h 23267"/>
              <a:gd name="connsiteX2" fmla="*/ 80249 w 82258"/>
              <a:gd name="connsiteY2" fmla="*/ -3504 h 23267"/>
              <a:gd name="connsiteX3" fmla="*/ 54841 w 82258"/>
              <a:gd name="connsiteY3" fmla="*/ 7931 h 23267"/>
              <a:gd name="connsiteX4" fmla="*/ 10377 w 82258"/>
              <a:gd name="connsiteY4" fmla="*/ 19367 h 23267"/>
              <a:gd name="connsiteX5" fmla="*/ 10377 w 82258"/>
              <a:gd name="connsiteY5" fmla="*/ 7931 h 2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58" h="23267">
                <a:moveTo>
                  <a:pt x="10377" y="7931"/>
                </a:moveTo>
                <a:cubicBezTo>
                  <a:pt x="20540" y="1578"/>
                  <a:pt x="40867" y="-3504"/>
                  <a:pt x="54841" y="-3504"/>
                </a:cubicBezTo>
                <a:lnTo>
                  <a:pt x="80249" y="-3504"/>
                </a:lnTo>
                <a:lnTo>
                  <a:pt x="54841" y="7931"/>
                </a:lnTo>
                <a:cubicBezTo>
                  <a:pt x="40867" y="14284"/>
                  <a:pt x="20540" y="19367"/>
                  <a:pt x="10377" y="19367"/>
                </a:cubicBezTo>
                <a:cubicBezTo>
                  <a:pt x="-6138" y="20637"/>
                  <a:pt x="-6138" y="19367"/>
                  <a:pt x="10377" y="793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F5A0BCD7-86ED-96FD-DA1D-E2FD748BAB0F}"/>
              </a:ext>
            </a:extLst>
          </p:cNvPr>
          <p:cNvSpPr/>
          <p:nvPr/>
        </p:nvSpPr>
        <p:spPr>
          <a:xfrm flipV="1">
            <a:off x="3936324" y="2152050"/>
            <a:ext cx="19576" cy="38117"/>
          </a:xfrm>
          <a:custGeom>
            <a:avLst/>
            <a:gdLst>
              <a:gd name="connsiteX0" fmla="*/ -2077 w 19576"/>
              <a:gd name="connsiteY0" fmla="*/ 15571 h 38117"/>
              <a:gd name="connsiteX1" fmla="*/ 10627 w 19576"/>
              <a:gd name="connsiteY1" fmla="*/ -3488 h 38117"/>
              <a:gd name="connsiteX2" fmla="*/ 15709 w 19576"/>
              <a:gd name="connsiteY2" fmla="*/ 15571 h 38117"/>
              <a:gd name="connsiteX3" fmla="*/ 3005 w 19576"/>
              <a:gd name="connsiteY3" fmla="*/ 34630 h 38117"/>
              <a:gd name="connsiteX4" fmla="*/ -2077 w 19576"/>
              <a:gd name="connsiteY4" fmla="*/ 15571 h 3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76" h="38117">
                <a:moveTo>
                  <a:pt x="-2077" y="15571"/>
                </a:moveTo>
                <a:cubicBezTo>
                  <a:pt x="-2077" y="5407"/>
                  <a:pt x="3005" y="-3488"/>
                  <a:pt x="10627" y="-3488"/>
                </a:cubicBezTo>
                <a:cubicBezTo>
                  <a:pt x="16979" y="-3488"/>
                  <a:pt x="19520" y="5407"/>
                  <a:pt x="15709" y="15571"/>
                </a:cubicBezTo>
                <a:cubicBezTo>
                  <a:pt x="10627" y="25736"/>
                  <a:pt x="5545" y="34630"/>
                  <a:pt x="3005" y="34630"/>
                </a:cubicBezTo>
                <a:cubicBezTo>
                  <a:pt x="464" y="34630"/>
                  <a:pt x="-2077" y="25736"/>
                  <a:pt x="-2077" y="1557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1" name="자유형: 도형 150">
            <a:extLst>
              <a:ext uri="{FF2B5EF4-FFF2-40B4-BE49-F238E27FC236}">
                <a16:creationId xmlns:a16="http://schemas.microsoft.com/office/drawing/2014/main" id="{4D5CE4B7-6FC9-0397-6B2B-820B27F95014}"/>
              </a:ext>
            </a:extLst>
          </p:cNvPr>
          <p:cNvSpPr/>
          <p:nvPr/>
        </p:nvSpPr>
        <p:spPr>
          <a:xfrm flipV="1">
            <a:off x="3712214" y="2164756"/>
            <a:ext cx="20846" cy="25411"/>
          </a:xfrm>
          <a:custGeom>
            <a:avLst/>
            <a:gdLst>
              <a:gd name="connsiteX0" fmla="*/ -128 w 20846"/>
              <a:gd name="connsiteY0" fmla="*/ 9224 h 25411"/>
              <a:gd name="connsiteX1" fmla="*/ 13846 w 20846"/>
              <a:gd name="connsiteY1" fmla="*/ -3482 h 25411"/>
              <a:gd name="connsiteX2" fmla="*/ 18928 w 20846"/>
              <a:gd name="connsiteY2" fmla="*/ 9224 h 25411"/>
              <a:gd name="connsiteX3" fmla="*/ 4954 w 20846"/>
              <a:gd name="connsiteY3" fmla="*/ 21930 h 25411"/>
              <a:gd name="connsiteX4" fmla="*/ -128 w 20846"/>
              <a:gd name="connsiteY4" fmla="*/ 9224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-128" y="9224"/>
                </a:moveTo>
                <a:cubicBezTo>
                  <a:pt x="3683" y="2871"/>
                  <a:pt x="10035" y="-3482"/>
                  <a:pt x="13846" y="-3482"/>
                </a:cubicBezTo>
                <a:cubicBezTo>
                  <a:pt x="16387" y="-3482"/>
                  <a:pt x="18928" y="2871"/>
                  <a:pt x="18928" y="9224"/>
                </a:cubicBezTo>
                <a:cubicBezTo>
                  <a:pt x="18928" y="16848"/>
                  <a:pt x="12576" y="21930"/>
                  <a:pt x="4954" y="21930"/>
                </a:cubicBezTo>
                <a:cubicBezTo>
                  <a:pt x="-1398" y="21930"/>
                  <a:pt x="-3939" y="16848"/>
                  <a:pt x="-128" y="922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2" name="자유형: 도형 151">
            <a:extLst>
              <a:ext uri="{FF2B5EF4-FFF2-40B4-BE49-F238E27FC236}">
                <a16:creationId xmlns:a16="http://schemas.microsoft.com/office/drawing/2014/main" id="{62E79088-6458-F1BB-FA56-DB69A41B9C58}"/>
              </a:ext>
            </a:extLst>
          </p:cNvPr>
          <p:cNvSpPr/>
          <p:nvPr/>
        </p:nvSpPr>
        <p:spPr>
          <a:xfrm flipV="1">
            <a:off x="3978857" y="2191190"/>
            <a:ext cx="31459" cy="10174"/>
          </a:xfrm>
          <a:custGeom>
            <a:avLst/>
            <a:gdLst>
              <a:gd name="connsiteX0" fmla="*/ 3631 w 31459"/>
              <a:gd name="connsiteY0" fmla="*/ -1164 h 10174"/>
              <a:gd name="connsiteX1" fmla="*/ 27768 w 31459"/>
              <a:gd name="connsiteY1" fmla="*/ 106 h 10174"/>
              <a:gd name="connsiteX2" fmla="*/ 11253 w 31459"/>
              <a:gd name="connsiteY2" fmla="*/ 6459 h 10174"/>
              <a:gd name="connsiteX3" fmla="*/ 3631 w 31459"/>
              <a:gd name="connsiteY3" fmla="*/ -1164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3631" y="-1164"/>
                </a:moveTo>
                <a:cubicBezTo>
                  <a:pt x="12523" y="-4976"/>
                  <a:pt x="23957" y="-3705"/>
                  <a:pt x="27768" y="106"/>
                </a:cubicBezTo>
                <a:cubicBezTo>
                  <a:pt x="32850" y="3918"/>
                  <a:pt x="25227" y="7730"/>
                  <a:pt x="11253" y="6459"/>
                </a:cubicBezTo>
                <a:cubicBezTo>
                  <a:pt x="-2721" y="6459"/>
                  <a:pt x="-6532" y="2648"/>
                  <a:pt x="3631" y="-116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3" name="자유형: 도형 152">
            <a:extLst>
              <a:ext uri="{FF2B5EF4-FFF2-40B4-BE49-F238E27FC236}">
                <a16:creationId xmlns:a16="http://schemas.microsoft.com/office/drawing/2014/main" id="{C0089801-31F9-00FC-9F0C-5E0612E1883F}"/>
              </a:ext>
            </a:extLst>
          </p:cNvPr>
          <p:cNvSpPr/>
          <p:nvPr/>
        </p:nvSpPr>
        <p:spPr>
          <a:xfrm flipV="1">
            <a:off x="3204164" y="2204145"/>
            <a:ext cx="55857" cy="22870"/>
          </a:xfrm>
          <a:custGeom>
            <a:avLst/>
            <a:gdLst>
              <a:gd name="connsiteX0" fmla="*/ 12815 w 55857"/>
              <a:gd name="connsiteY0" fmla="*/ 7986 h 22870"/>
              <a:gd name="connsiteX1" fmla="*/ 44575 w 55857"/>
              <a:gd name="connsiteY1" fmla="*/ 7986 h 22870"/>
              <a:gd name="connsiteX2" fmla="*/ 6463 w 55857"/>
              <a:gd name="connsiteY2" fmla="*/ 19422 h 22870"/>
              <a:gd name="connsiteX3" fmla="*/ 12815 w 55857"/>
              <a:gd name="connsiteY3" fmla="*/ 7986 h 2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7" h="22870">
                <a:moveTo>
                  <a:pt x="12815" y="7986"/>
                </a:moveTo>
                <a:cubicBezTo>
                  <a:pt x="47116" y="-7261"/>
                  <a:pt x="67442" y="-7261"/>
                  <a:pt x="44575" y="7986"/>
                </a:cubicBezTo>
                <a:cubicBezTo>
                  <a:pt x="34412" y="14339"/>
                  <a:pt x="16626" y="19422"/>
                  <a:pt x="6463" y="19422"/>
                </a:cubicBezTo>
                <a:cubicBezTo>
                  <a:pt x="-6241" y="19422"/>
                  <a:pt x="-3700" y="15610"/>
                  <a:pt x="12815" y="798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4" name="자유형: 도형 153">
            <a:extLst>
              <a:ext uri="{FF2B5EF4-FFF2-40B4-BE49-F238E27FC236}">
                <a16:creationId xmlns:a16="http://schemas.microsoft.com/office/drawing/2014/main" id="{F5863914-28A9-19B6-A1B8-2A2C2B25FFCF}"/>
              </a:ext>
            </a:extLst>
          </p:cNvPr>
          <p:cNvSpPr/>
          <p:nvPr/>
        </p:nvSpPr>
        <p:spPr>
          <a:xfrm flipV="1">
            <a:off x="3826410" y="2203896"/>
            <a:ext cx="31459" cy="10174"/>
          </a:xfrm>
          <a:custGeom>
            <a:avLst/>
            <a:gdLst>
              <a:gd name="connsiteX0" fmla="*/ 3739 w 31459"/>
              <a:gd name="connsiteY0" fmla="*/ -1153 h 10174"/>
              <a:gd name="connsiteX1" fmla="*/ 27876 w 31459"/>
              <a:gd name="connsiteY1" fmla="*/ 117 h 10174"/>
              <a:gd name="connsiteX2" fmla="*/ 11361 w 31459"/>
              <a:gd name="connsiteY2" fmla="*/ 6470 h 10174"/>
              <a:gd name="connsiteX3" fmla="*/ 3739 w 31459"/>
              <a:gd name="connsiteY3" fmla="*/ -1153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3739" y="-1153"/>
                </a:moveTo>
                <a:cubicBezTo>
                  <a:pt x="12631" y="-4965"/>
                  <a:pt x="24065" y="-3694"/>
                  <a:pt x="27876" y="117"/>
                </a:cubicBezTo>
                <a:cubicBezTo>
                  <a:pt x="32958" y="3929"/>
                  <a:pt x="25335" y="7741"/>
                  <a:pt x="11361" y="6470"/>
                </a:cubicBezTo>
                <a:cubicBezTo>
                  <a:pt x="-2613" y="6470"/>
                  <a:pt x="-6424" y="2659"/>
                  <a:pt x="3739" y="-115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18816EC6-3F64-D5E1-1215-319E51ACABBB}"/>
              </a:ext>
            </a:extLst>
          </p:cNvPr>
          <p:cNvSpPr/>
          <p:nvPr/>
        </p:nvSpPr>
        <p:spPr>
          <a:xfrm flipV="1">
            <a:off x="3013356" y="2216601"/>
            <a:ext cx="31459" cy="10174"/>
          </a:xfrm>
          <a:custGeom>
            <a:avLst/>
            <a:gdLst>
              <a:gd name="connsiteX0" fmla="*/ 4315 w 31459"/>
              <a:gd name="connsiteY0" fmla="*/ -1142 h 10174"/>
              <a:gd name="connsiteX1" fmla="*/ 28452 w 31459"/>
              <a:gd name="connsiteY1" fmla="*/ 128 h 10174"/>
              <a:gd name="connsiteX2" fmla="*/ 11937 w 31459"/>
              <a:gd name="connsiteY2" fmla="*/ 6481 h 10174"/>
              <a:gd name="connsiteX3" fmla="*/ 4315 w 31459"/>
              <a:gd name="connsiteY3" fmla="*/ -1142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4315" y="-1142"/>
                </a:moveTo>
                <a:cubicBezTo>
                  <a:pt x="13207" y="-4954"/>
                  <a:pt x="24641" y="-3683"/>
                  <a:pt x="28452" y="128"/>
                </a:cubicBezTo>
                <a:cubicBezTo>
                  <a:pt x="33534" y="3940"/>
                  <a:pt x="25911" y="7752"/>
                  <a:pt x="11937" y="6481"/>
                </a:cubicBezTo>
                <a:cubicBezTo>
                  <a:pt x="-2037" y="6481"/>
                  <a:pt x="-5848" y="2670"/>
                  <a:pt x="4315" y="-114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6" name="자유형: 도형 155">
            <a:extLst>
              <a:ext uri="{FF2B5EF4-FFF2-40B4-BE49-F238E27FC236}">
                <a16:creationId xmlns:a16="http://schemas.microsoft.com/office/drawing/2014/main" id="{FD896AD0-F954-73A7-C34B-F69842C0886B}"/>
              </a:ext>
            </a:extLst>
          </p:cNvPr>
          <p:cNvSpPr/>
          <p:nvPr/>
        </p:nvSpPr>
        <p:spPr>
          <a:xfrm flipV="1">
            <a:off x="3877226" y="2216601"/>
            <a:ext cx="31459" cy="10174"/>
          </a:xfrm>
          <a:custGeom>
            <a:avLst/>
            <a:gdLst>
              <a:gd name="connsiteX0" fmla="*/ 3703 w 31459"/>
              <a:gd name="connsiteY0" fmla="*/ -1142 h 10174"/>
              <a:gd name="connsiteX1" fmla="*/ 27840 w 31459"/>
              <a:gd name="connsiteY1" fmla="*/ 128 h 10174"/>
              <a:gd name="connsiteX2" fmla="*/ 11325 w 31459"/>
              <a:gd name="connsiteY2" fmla="*/ 6481 h 10174"/>
              <a:gd name="connsiteX3" fmla="*/ 3703 w 31459"/>
              <a:gd name="connsiteY3" fmla="*/ -1142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3703" y="-1142"/>
                </a:moveTo>
                <a:cubicBezTo>
                  <a:pt x="12595" y="-4954"/>
                  <a:pt x="24029" y="-3683"/>
                  <a:pt x="27840" y="128"/>
                </a:cubicBezTo>
                <a:cubicBezTo>
                  <a:pt x="32922" y="3940"/>
                  <a:pt x="25299" y="7752"/>
                  <a:pt x="11325" y="6481"/>
                </a:cubicBezTo>
                <a:cubicBezTo>
                  <a:pt x="-2649" y="6481"/>
                  <a:pt x="-6460" y="2670"/>
                  <a:pt x="3703" y="-114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A4AFD3D7-2615-80CD-BB4C-448210F50160}"/>
              </a:ext>
            </a:extLst>
          </p:cNvPr>
          <p:cNvSpPr/>
          <p:nvPr/>
        </p:nvSpPr>
        <p:spPr>
          <a:xfrm flipV="1">
            <a:off x="1605889" y="2229840"/>
            <a:ext cx="158051" cy="100093"/>
          </a:xfrm>
          <a:custGeom>
            <a:avLst/>
            <a:gdLst>
              <a:gd name="connsiteX0" fmla="*/ 135985 w 158051"/>
              <a:gd name="connsiteY0" fmla="*/ 90631 h 100093"/>
              <a:gd name="connsiteX1" fmla="*/ 111848 w 158051"/>
              <a:gd name="connsiteY1" fmla="*/ 67760 h 100093"/>
              <a:gd name="connsiteX2" fmla="*/ 3864 w 158051"/>
              <a:gd name="connsiteY2" fmla="*/ -3393 h 100093"/>
              <a:gd name="connsiteX3" fmla="*/ 156312 w 158051"/>
              <a:gd name="connsiteY3" fmla="*/ 70301 h 100093"/>
              <a:gd name="connsiteX4" fmla="*/ 144878 w 158051"/>
              <a:gd name="connsiteY4" fmla="*/ 89360 h 100093"/>
              <a:gd name="connsiteX5" fmla="*/ 135985 w 158051"/>
              <a:gd name="connsiteY5" fmla="*/ 90631 h 1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051" h="100093">
                <a:moveTo>
                  <a:pt x="135985" y="90631"/>
                </a:moveTo>
                <a:cubicBezTo>
                  <a:pt x="141067" y="81737"/>
                  <a:pt x="130904" y="71572"/>
                  <a:pt x="111848" y="67760"/>
                </a:cubicBezTo>
                <a:cubicBezTo>
                  <a:pt x="71195" y="57595"/>
                  <a:pt x="-21544" y="-3393"/>
                  <a:pt x="3864" y="-3393"/>
                </a:cubicBezTo>
                <a:cubicBezTo>
                  <a:pt x="16568" y="-3393"/>
                  <a:pt x="111848" y="42348"/>
                  <a:pt x="156312" y="70301"/>
                </a:cubicBezTo>
                <a:cubicBezTo>
                  <a:pt x="160123" y="71572"/>
                  <a:pt x="155041" y="80466"/>
                  <a:pt x="144878" y="89360"/>
                </a:cubicBezTo>
                <a:cubicBezTo>
                  <a:pt x="134715" y="98254"/>
                  <a:pt x="130904" y="99525"/>
                  <a:pt x="135985" y="9063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8" name="자유형: 도형 157">
            <a:extLst>
              <a:ext uri="{FF2B5EF4-FFF2-40B4-BE49-F238E27FC236}">
                <a16:creationId xmlns:a16="http://schemas.microsoft.com/office/drawing/2014/main" id="{FFA13A28-4DE0-7AA4-A9CF-7031F16958B3}"/>
              </a:ext>
            </a:extLst>
          </p:cNvPr>
          <p:cNvSpPr/>
          <p:nvPr/>
        </p:nvSpPr>
        <p:spPr>
          <a:xfrm flipV="1">
            <a:off x="3102284" y="2242013"/>
            <a:ext cx="31459" cy="10174"/>
          </a:xfrm>
          <a:custGeom>
            <a:avLst/>
            <a:gdLst>
              <a:gd name="connsiteX0" fmla="*/ 4252 w 31459"/>
              <a:gd name="connsiteY0" fmla="*/ -1120 h 10174"/>
              <a:gd name="connsiteX1" fmla="*/ 28389 w 31459"/>
              <a:gd name="connsiteY1" fmla="*/ 150 h 10174"/>
              <a:gd name="connsiteX2" fmla="*/ 11874 w 31459"/>
              <a:gd name="connsiteY2" fmla="*/ 6503 h 10174"/>
              <a:gd name="connsiteX3" fmla="*/ 4252 w 31459"/>
              <a:gd name="connsiteY3" fmla="*/ -1120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4252" y="-1120"/>
                </a:moveTo>
                <a:cubicBezTo>
                  <a:pt x="13144" y="-4932"/>
                  <a:pt x="24578" y="-3661"/>
                  <a:pt x="28389" y="150"/>
                </a:cubicBezTo>
                <a:cubicBezTo>
                  <a:pt x="33471" y="3962"/>
                  <a:pt x="25848" y="7774"/>
                  <a:pt x="11874" y="6503"/>
                </a:cubicBezTo>
                <a:cubicBezTo>
                  <a:pt x="-2100" y="6503"/>
                  <a:pt x="-5911" y="2692"/>
                  <a:pt x="4252" y="-112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2CE92C4A-F3D9-FA48-F895-310DC3650763}"/>
              </a:ext>
            </a:extLst>
          </p:cNvPr>
          <p:cNvSpPr/>
          <p:nvPr/>
        </p:nvSpPr>
        <p:spPr>
          <a:xfrm flipV="1">
            <a:off x="2820916" y="2259420"/>
            <a:ext cx="8257" cy="38928"/>
          </a:xfrm>
          <a:custGeom>
            <a:avLst/>
            <a:gdLst>
              <a:gd name="connsiteX0" fmla="*/ -1283 w 8257"/>
              <a:gd name="connsiteY0" fmla="*/ 15844 h 38928"/>
              <a:gd name="connsiteX1" fmla="*/ 5069 w 8257"/>
              <a:gd name="connsiteY1" fmla="*/ 597 h 38928"/>
              <a:gd name="connsiteX2" fmla="*/ 5069 w 8257"/>
              <a:gd name="connsiteY2" fmla="*/ 32362 h 38928"/>
              <a:gd name="connsiteX3" fmla="*/ -1283 w 8257"/>
              <a:gd name="connsiteY3" fmla="*/ 15844 h 3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7" h="38928">
                <a:moveTo>
                  <a:pt x="-1283" y="15844"/>
                </a:moveTo>
                <a:cubicBezTo>
                  <a:pt x="-1283" y="-1944"/>
                  <a:pt x="1258" y="-8297"/>
                  <a:pt x="5069" y="597"/>
                </a:cubicBezTo>
                <a:cubicBezTo>
                  <a:pt x="7610" y="8221"/>
                  <a:pt x="7610" y="23468"/>
                  <a:pt x="5069" y="32362"/>
                </a:cubicBezTo>
                <a:cubicBezTo>
                  <a:pt x="1258" y="39986"/>
                  <a:pt x="-1283" y="33633"/>
                  <a:pt x="-1283" y="1584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5D755AA2-DD22-53E8-D244-A5F35B20F049}"/>
              </a:ext>
            </a:extLst>
          </p:cNvPr>
          <p:cNvSpPr/>
          <p:nvPr/>
        </p:nvSpPr>
        <p:spPr>
          <a:xfrm flipV="1">
            <a:off x="1586090" y="2280931"/>
            <a:ext cx="177985" cy="103797"/>
          </a:xfrm>
          <a:custGeom>
            <a:avLst/>
            <a:gdLst>
              <a:gd name="connsiteX0" fmla="*/ 107516 w 177985"/>
              <a:gd name="connsiteY0" fmla="*/ 67965 h 103797"/>
              <a:gd name="connsiteX1" fmla="*/ 40185 w 177985"/>
              <a:gd name="connsiteY1" fmla="*/ 23494 h 103797"/>
              <a:gd name="connsiteX2" fmla="*/ 17318 w 177985"/>
              <a:gd name="connsiteY2" fmla="*/ 13329 h 103797"/>
              <a:gd name="connsiteX3" fmla="*/ -468 w 177985"/>
              <a:gd name="connsiteY3" fmla="*/ 623 h 103797"/>
              <a:gd name="connsiteX4" fmla="*/ 35103 w 177985"/>
              <a:gd name="connsiteY4" fmla="*/ 4435 h 103797"/>
              <a:gd name="connsiteX5" fmla="*/ 177388 w 177985"/>
              <a:gd name="connsiteY5" fmla="*/ 92106 h 103797"/>
              <a:gd name="connsiteX6" fmla="*/ 107516 w 177985"/>
              <a:gd name="connsiteY6" fmla="*/ 67965 h 10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85" h="103797">
                <a:moveTo>
                  <a:pt x="107516" y="67965"/>
                </a:moveTo>
                <a:cubicBezTo>
                  <a:pt x="73215" y="50176"/>
                  <a:pt x="42725" y="29847"/>
                  <a:pt x="40185" y="23494"/>
                </a:cubicBezTo>
                <a:cubicBezTo>
                  <a:pt x="37644" y="18411"/>
                  <a:pt x="27481" y="13329"/>
                  <a:pt x="17318" y="13329"/>
                </a:cubicBezTo>
                <a:cubicBezTo>
                  <a:pt x="7154" y="13329"/>
                  <a:pt x="-468" y="8247"/>
                  <a:pt x="-468" y="623"/>
                </a:cubicBezTo>
                <a:cubicBezTo>
                  <a:pt x="-468" y="-5730"/>
                  <a:pt x="14777" y="-4459"/>
                  <a:pt x="35103" y="4435"/>
                </a:cubicBezTo>
                <a:cubicBezTo>
                  <a:pt x="96082" y="31117"/>
                  <a:pt x="177388" y="80671"/>
                  <a:pt x="177388" y="92106"/>
                </a:cubicBezTo>
                <a:cubicBezTo>
                  <a:pt x="177388" y="104812"/>
                  <a:pt x="183740" y="107353"/>
                  <a:pt x="107516" y="6796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6E189781-5B9B-BE5F-B957-AB5C56D9F05F}"/>
              </a:ext>
            </a:extLst>
          </p:cNvPr>
          <p:cNvSpPr/>
          <p:nvPr/>
        </p:nvSpPr>
        <p:spPr>
          <a:xfrm flipV="1">
            <a:off x="2492633" y="2279110"/>
            <a:ext cx="20846" cy="25411"/>
          </a:xfrm>
          <a:custGeom>
            <a:avLst/>
            <a:gdLst>
              <a:gd name="connsiteX0" fmla="*/ 736 w 20846"/>
              <a:gd name="connsiteY0" fmla="*/ 9323 h 25411"/>
              <a:gd name="connsiteX1" fmla="*/ 5818 w 20846"/>
              <a:gd name="connsiteY1" fmla="*/ -3383 h 25411"/>
              <a:gd name="connsiteX2" fmla="*/ 19792 w 20846"/>
              <a:gd name="connsiteY2" fmla="*/ 9323 h 25411"/>
              <a:gd name="connsiteX3" fmla="*/ 14710 w 20846"/>
              <a:gd name="connsiteY3" fmla="*/ 22029 h 25411"/>
              <a:gd name="connsiteX4" fmla="*/ 736 w 20846"/>
              <a:gd name="connsiteY4" fmla="*/ 9323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736" y="9323"/>
                </a:moveTo>
                <a:cubicBezTo>
                  <a:pt x="-3075" y="2970"/>
                  <a:pt x="-534" y="-3383"/>
                  <a:pt x="5818" y="-3383"/>
                </a:cubicBezTo>
                <a:cubicBezTo>
                  <a:pt x="13440" y="-3383"/>
                  <a:pt x="19792" y="2970"/>
                  <a:pt x="19792" y="9323"/>
                </a:cubicBezTo>
                <a:cubicBezTo>
                  <a:pt x="19792" y="16947"/>
                  <a:pt x="17251" y="22029"/>
                  <a:pt x="14710" y="22029"/>
                </a:cubicBezTo>
                <a:cubicBezTo>
                  <a:pt x="10899" y="22029"/>
                  <a:pt x="4547" y="16947"/>
                  <a:pt x="736" y="932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2" name="자유형: 도형 161">
            <a:extLst>
              <a:ext uri="{FF2B5EF4-FFF2-40B4-BE49-F238E27FC236}">
                <a16:creationId xmlns:a16="http://schemas.microsoft.com/office/drawing/2014/main" id="{DA133C06-E471-D3A3-AF3C-5A5EA8F44CCC}"/>
              </a:ext>
            </a:extLst>
          </p:cNvPr>
          <p:cNvSpPr/>
          <p:nvPr/>
        </p:nvSpPr>
        <p:spPr>
          <a:xfrm flipV="1">
            <a:off x="3059750" y="2291816"/>
            <a:ext cx="50815" cy="18308"/>
          </a:xfrm>
          <a:custGeom>
            <a:avLst/>
            <a:gdLst>
              <a:gd name="connsiteX0" fmla="*/ -1467 w 50815"/>
              <a:gd name="connsiteY0" fmla="*/ 9851 h 18308"/>
              <a:gd name="connsiteX1" fmla="*/ 23941 w 50815"/>
              <a:gd name="connsiteY1" fmla="*/ -1584 h 18308"/>
              <a:gd name="connsiteX2" fmla="*/ 49349 w 50815"/>
              <a:gd name="connsiteY2" fmla="*/ 3498 h 18308"/>
              <a:gd name="connsiteX3" fmla="*/ 23941 w 50815"/>
              <a:gd name="connsiteY3" fmla="*/ 14934 h 18308"/>
              <a:gd name="connsiteX4" fmla="*/ -1467 w 50815"/>
              <a:gd name="connsiteY4" fmla="*/ 9851 h 1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5" h="18308">
                <a:moveTo>
                  <a:pt x="-1467" y="9851"/>
                </a:moveTo>
                <a:cubicBezTo>
                  <a:pt x="-1467" y="7310"/>
                  <a:pt x="9967" y="2228"/>
                  <a:pt x="23941" y="-1584"/>
                </a:cubicBezTo>
                <a:cubicBezTo>
                  <a:pt x="37915" y="-5396"/>
                  <a:pt x="49349" y="-2855"/>
                  <a:pt x="49349" y="3498"/>
                </a:cubicBezTo>
                <a:cubicBezTo>
                  <a:pt x="49349" y="9851"/>
                  <a:pt x="37915" y="14934"/>
                  <a:pt x="23941" y="14934"/>
                </a:cubicBezTo>
                <a:cubicBezTo>
                  <a:pt x="9967" y="14934"/>
                  <a:pt x="-1467" y="12392"/>
                  <a:pt x="-1467" y="985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3" name="자유형: 도형 162">
            <a:extLst>
              <a:ext uri="{FF2B5EF4-FFF2-40B4-BE49-F238E27FC236}">
                <a16:creationId xmlns:a16="http://schemas.microsoft.com/office/drawing/2014/main" id="{09FA2676-514E-29DE-CD60-B81183D23F29}"/>
              </a:ext>
            </a:extLst>
          </p:cNvPr>
          <p:cNvSpPr/>
          <p:nvPr/>
        </p:nvSpPr>
        <p:spPr>
          <a:xfrm flipV="1">
            <a:off x="2958119" y="2317492"/>
            <a:ext cx="20806" cy="32766"/>
          </a:xfrm>
          <a:custGeom>
            <a:avLst/>
            <a:gdLst>
              <a:gd name="connsiteX0" fmla="*/ -1384 w 20806"/>
              <a:gd name="connsiteY0" fmla="*/ 9354 h 32766"/>
              <a:gd name="connsiteX1" fmla="*/ 11320 w 20806"/>
              <a:gd name="connsiteY1" fmla="*/ -2081 h 32766"/>
              <a:gd name="connsiteX2" fmla="*/ 17672 w 20806"/>
              <a:gd name="connsiteY2" fmla="*/ 18249 h 32766"/>
              <a:gd name="connsiteX3" fmla="*/ -1384 w 20806"/>
              <a:gd name="connsiteY3" fmla="*/ 9354 h 3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06" h="32766">
                <a:moveTo>
                  <a:pt x="-1384" y="9354"/>
                </a:moveTo>
                <a:cubicBezTo>
                  <a:pt x="-1384" y="-810"/>
                  <a:pt x="4968" y="-5893"/>
                  <a:pt x="11320" y="-2081"/>
                </a:cubicBezTo>
                <a:cubicBezTo>
                  <a:pt x="18942" y="3001"/>
                  <a:pt x="21483" y="11896"/>
                  <a:pt x="17672" y="18249"/>
                </a:cubicBezTo>
                <a:cubicBezTo>
                  <a:pt x="6238" y="36037"/>
                  <a:pt x="-1384" y="32225"/>
                  <a:pt x="-1384" y="935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4" name="자유형: 도형 163">
            <a:extLst>
              <a:ext uri="{FF2B5EF4-FFF2-40B4-BE49-F238E27FC236}">
                <a16:creationId xmlns:a16="http://schemas.microsoft.com/office/drawing/2014/main" id="{F8BF9ECD-73A4-4D07-C1AE-18510402B947}"/>
              </a:ext>
            </a:extLst>
          </p:cNvPr>
          <p:cNvSpPr/>
          <p:nvPr/>
        </p:nvSpPr>
        <p:spPr>
          <a:xfrm flipV="1">
            <a:off x="2811844" y="2357887"/>
            <a:ext cx="38922" cy="8258"/>
          </a:xfrm>
          <a:custGeom>
            <a:avLst/>
            <a:gdLst>
              <a:gd name="connsiteX0" fmla="*/ 2704 w 38922"/>
              <a:gd name="connsiteY0" fmla="*/ -1416 h 8258"/>
              <a:gd name="connsiteX1" fmla="*/ 34464 w 38922"/>
              <a:gd name="connsiteY1" fmla="*/ -1416 h 8258"/>
              <a:gd name="connsiteX2" fmla="*/ 17948 w 38922"/>
              <a:gd name="connsiteY2" fmla="*/ 4937 h 8258"/>
              <a:gd name="connsiteX3" fmla="*/ 2704 w 38922"/>
              <a:gd name="connsiteY3" fmla="*/ -1416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2" h="8258">
                <a:moveTo>
                  <a:pt x="2704" y="-1416"/>
                </a:moveTo>
                <a:cubicBezTo>
                  <a:pt x="10326" y="-3958"/>
                  <a:pt x="25571" y="-3958"/>
                  <a:pt x="34464" y="-1416"/>
                </a:cubicBezTo>
                <a:cubicBezTo>
                  <a:pt x="42086" y="2395"/>
                  <a:pt x="35734" y="4937"/>
                  <a:pt x="17948" y="4937"/>
                </a:cubicBezTo>
                <a:cubicBezTo>
                  <a:pt x="163" y="4937"/>
                  <a:pt x="-6189" y="2395"/>
                  <a:pt x="2704" y="-141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5" name="자유형: 도형 164">
            <a:extLst>
              <a:ext uri="{FF2B5EF4-FFF2-40B4-BE49-F238E27FC236}">
                <a16:creationId xmlns:a16="http://schemas.microsoft.com/office/drawing/2014/main" id="{2987C9DA-C832-37E1-40F4-A984B102A5C2}"/>
              </a:ext>
            </a:extLst>
          </p:cNvPr>
          <p:cNvSpPr/>
          <p:nvPr/>
        </p:nvSpPr>
        <p:spPr>
          <a:xfrm flipV="1">
            <a:off x="2809482" y="2396470"/>
            <a:ext cx="6987" cy="78853"/>
          </a:xfrm>
          <a:custGeom>
            <a:avLst/>
            <a:gdLst>
              <a:gd name="connsiteX0" fmla="*/ -1274 w 6987"/>
              <a:gd name="connsiteY0" fmla="*/ 34131 h 78853"/>
              <a:gd name="connsiteX1" fmla="*/ 3807 w 6987"/>
              <a:gd name="connsiteY1" fmla="*/ 6178 h 78853"/>
              <a:gd name="connsiteX2" fmla="*/ 3807 w 6987"/>
              <a:gd name="connsiteY2" fmla="*/ 69708 h 78853"/>
              <a:gd name="connsiteX3" fmla="*/ -1274 w 6987"/>
              <a:gd name="connsiteY3" fmla="*/ 34131 h 7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7" h="78853">
                <a:moveTo>
                  <a:pt x="-1274" y="34131"/>
                </a:moveTo>
                <a:cubicBezTo>
                  <a:pt x="-1274" y="-175"/>
                  <a:pt x="1267" y="-14151"/>
                  <a:pt x="3807" y="6178"/>
                </a:cubicBezTo>
                <a:cubicBezTo>
                  <a:pt x="6348" y="25237"/>
                  <a:pt x="6348" y="53190"/>
                  <a:pt x="3807" y="69708"/>
                </a:cubicBezTo>
                <a:cubicBezTo>
                  <a:pt x="1267" y="84955"/>
                  <a:pt x="-1274" y="69708"/>
                  <a:pt x="-1274" y="3413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6" name="자유형: 도형 165">
            <a:extLst>
              <a:ext uri="{FF2B5EF4-FFF2-40B4-BE49-F238E27FC236}">
                <a16:creationId xmlns:a16="http://schemas.microsoft.com/office/drawing/2014/main" id="{EF08F2C5-BA40-FF14-348C-420876D119A8}"/>
              </a:ext>
            </a:extLst>
          </p:cNvPr>
          <p:cNvSpPr/>
          <p:nvPr/>
        </p:nvSpPr>
        <p:spPr>
          <a:xfrm flipV="1">
            <a:off x="2933028" y="2380758"/>
            <a:ext cx="62884" cy="25411"/>
          </a:xfrm>
          <a:custGeom>
            <a:avLst/>
            <a:gdLst>
              <a:gd name="connsiteX0" fmla="*/ 11005 w 62884"/>
              <a:gd name="connsiteY0" fmla="*/ 9411 h 25411"/>
              <a:gd name="connsiteX1" fmla="*/ 49117 w 62884"/>
              <a:gd name="connsiteY1" fmla="*/ -3295 h 25411"/>
              <a:gd name="connsiteX2" fmla="*/ 49117 w 62884"/>
              <a:gd name="connsiteY2" fmla="*/ 9411 h 25411"/>
              <a:gd name="connsiteX3" fmla="*/ 11005 w 62884"/>
              <a:gd name="connsiteY3" fmla="*/ 22117 h 25411"/>
              <a:gd name="connsiteX4" fmla="*/ 11005 w 62884"/>
              <a:gd name="connsiteY4" fmla="*/ 9411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4" h="25411">
                <a:moveTo>
                  <a:pt x="11005" y="9411"/>
                </a:moveTo>
                <a:cubicBezTo>
                  <a:pt x="21168" y="3058"/>
                  <a:pt x="38954" y="-3295"/>
                  <a:pt x="49117" y="-3295"/>
                </a:cubicBezTo>
                <a:cubicBezTo>
                  <a:pt x="65632" y="-3295"/>
                  <a:pt x="65632" y="-2024"/>
                  <a:pt x="49117" y="9411"/>
                </a:cubicBezTo>
                <a:cubicBezTo>
                  <a:pt x="38954" y="15764"/>
                  <a:pt x="21168" y="22117"/>
                  <a:pt x="11005" y="22117"/>
                </a:cubicBezTo>
                <a:cubicBezTo>
                  <a:pt x="-5510" y="22117"/>
                  <a:pt x="-5510" y="20846"/>
                  <a:pt x="11005" y="941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7" name="자유형: 도형 166">
            <a:extLst>
              <a:ext uri="{FF2B5EF4-FFF2-40B4-BE49-F238E27FC236}">
                <a16:creationId xmlns:a16="http://schemas.microsoft.com/office/drawing/2014/main" id="{8D9CFFBB-429B-3C1F-EABC-351B5F3E18DE}"/>
              </a:ext>
            </a:extLst>
          </p:cNvPr>
          <p:cNvSpPr/>
          <p:nvPr/>
        </p:nvSpPr>
        <p:spPr>
          <a:xfrm flipV="1">
            <a:off x="2923000" y="2445558"/>
            <a:ext cx="55857" cy="22870"/>
          </a:xfrm>
          <a:custGeom>
            <a:avLst/>
            <a:gdLst>
              <a:gd name="connsiteX0" fmla="*/ 8339 w 55857"/>
              <a:gd name="connsiteY0" fmla="*/ 8195 h 22870"/>
              <a:gd name="connsiteX1" fmla="*/ 46451 w 55857"/>
              <a:gd name="connsiteY1" fmla="*/ -3240 h 22870"/>
              <a:gd name="connsiteX2" fmla="*/ 40099 w 55857"/>
              <a:gd name="connsiteY2" fmla="*/ 8195 h 22870"/>
              <a:gd name="connsiteX3" fmla="*/ 8339 w 55857"/>
              <a:gd name="connsiteY3" fmla="*/ 8195 h 2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7" h="22870">
                <a:moveTo>
                  <a:pt x="8339" y="8195"/>
                </a:moveTo>
                <a:cubicBezTo>
                  <a:pt x="18502" y="1842"/>
                  <a:pt x="36288" y="-3240"/>
                  <a:pt x="46451" y="-3240"/>
                </a:cubicBezTo>
                <a:cubicBezTo>
                  <a:pt x="59155" y="-3240"/>
                  <a:pt x="56614" y="572"/>
                  <a:pt x="40099" y="8195"/>
                </a:cubicBezTo>
                <a:cubicBezTo>
                  <a:pt x="5798" y="23443"/>
                  <a:pt x="-14528" y="23443"/>
                  <a:pt x="8339" y="819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8" name="자유형: 도형 167">
            <a:extLst>
              <a:ext uri="{FF2B5EF4-FFF2-40B4-BE49-F238E27FC236}">
                <a16:creationId xmlns:a16="http://schemas.microsoft.com/office/drawing/2014/main" id="{5A0E2586-1D32-161B-4757-C4AF8E1CD6EB}"/>
              </a:ext>
            </a:extLst>
          </p:cNvPr>
          <p:cNvSpPr/>
          <p:nvPr/>
        </p:nvSpPr>
        <p:spPr>
          <a:xfrm flipV="1">
            <a:off x="3127692" y="2496133"/>
            <a:ext cx="31459" cy="10174"/>
          </a:xfrm>
          <a:custGeom>
            <a:avLst/>
            <a:gdLst>
              <a:gd name="connsiteX0" fmla="*/ 4234 w 31459"/>
              <a:gd name="connsiteY0" fmla="*/ -900 h 10174"/>
              <a:gd name="connsiteX1" fmla="*/ 28371 w 31459"/>
              <a:gd name="connsiteY1" fmla="*/ 370 h 10174"/>
              <a:gd name="connsiteX2" fmla="*/ 11856 w 31459"/>
              <a:gd name="connsiteY2" fmla="*/ 6723 h 10174"/>
              <a:gd name="connsiteX3" fmla="*/ 4234 w 31459"/>
              <a:gd name="connsiteY3" fmla="*/ -900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4234" y="-900"/>
                </a:moveTo>
                <a:cubicBezTo>
                  <a:pt x="13126" y="-4712"/>
                  <a:pt x="24560" y="-3441"/>
                  <a:pt x="28371" y="370"/>
                </a:cubicBezTo>
                <a:cubicBezTo>
                  <a:pt x="33453" y="4182"/>
                  <a:pt x="25830" y="7994"/>
                  <a:pt x="11856" y="6723"/>
                </a:cubicBezTo>
                <a:cubicBezTo>
                  <a:pt x="-2118" y="6723"/>
                  <a:pt x="-5929" y="2912"/>
                  <a:pt x="4234" y="-90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9" name="자유형: 도형 168">
            <a:extLst>
              <a:ext uri="{FF2B5EF4-FFF2-40B4-BE49-F238E27FC236}">
                <a16:creationId xmlns:a16="http://schemas.microsoft.com/office/drawing/2014/main" id="{90A685B9-FE09-171E-839D-D2A375821AF2}"/>
              </a:ext>
            </a:extLst>
          </p:cNvPr>
          <p:cNvSpPr/>
          <p:nvPr/>
        </p:nvSpPr>
        <p:spPr>
          <a:xfrm flipV="1">
            <a:off x="3174086" y="2507817"/>
            <a:ext cx="50815" cy="18308"/>
          </a:xfrm>
          <a:custGeom>
            <a:avLst/>
            <a:gdLst>
              <a:gd name="connsiteX0" fmla="*/ -1548 w 50815"/>
              <a:gd name="connsiteY0" fmla="*/ 10038 h 18308"/>
              <a:gd name="connsiteX1" fmla="*/ 23860 w 50815"/>
              <a:gd name="connsiteY1" fmla="*/ -1397 h 18308"/>
              <a:gd name="connsiteX2" fmla="*/ 49268 w 50815"/>
              <a:gd name="connsiteY2" fmla="*/ 3685 h 18308"/>
              <a:gd name="connsiteX3" fmla="*/ 23860 w 50815"/>
              <a:gd name="connsiteY3" fmla="*/ 15121 h 18308"/>
              <a:gd name="connsiteX4" fmla="*/ -1548 w 50815"/>
              <a:gd name="connsiteY4" fmla="*/ 10038 h 1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5" h="18308">
                <a:moveTo>
                  <a:pt x="-1548" y="10038"/>
                </a:moveTo>
                <a:cubicBezTo>
                  <a:pt x="-1548" y="7497"/>
                  <a:pt x="9886" y="2415"/>
                  <a:pt x="23860" y="-1397"/>
                </a:cubicBezTo>
                <a:cubicBezTo>
                  <a:pt x="37834" y="-5209"/>
                  <a:pt x="49268" y="-2668"/>
                  <a:pt x="49268" y="3685"/>
                </a:cubicBezTo>
                <a:cubicBezTo>
                  <a:pt x="49268" y="10038"/>
                  <a:pt x="37834" y="15121"/>
                  <a:pt x="23860" y="15121"/>
                </a:cubicBezTo>
                <a:cubicBezTo>
                  <a:pt x="9886" y="15121"/>
                  <a:pt x="-1548" y="12579"/>
                  <a:pt x="-1548" y="1003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F2D431C1-3134-5AAC-CC50-92A2C7FF87CB}"/>
              </a:ext>
            </a:extLst>
          </p:cNvPr>
          <p:cNvSpPr/>
          <p:nvPr/>
        </p:nvSpPr>
        <p:spPr>
          <a:xfrm flipV="1">
            <a:off x="1620891" y="2521950"/>
            <a:ext cx="99384" cy="48126"/>
          </a:xfrm>
          <a:custGeom>
            <a:avLst/>
            <a:gdLst>
              <a:gd name="connsiteX0" fmla="*/ 34606 w 99384"/>
              <a:gd name="connsiteY0" fmla="*/ 22249 h 48126"/>
              <a:gd name="connsiteX1" fmla="*/ 2846 w 99384"/>
              <a:gd name="connsiteY1" fmla="*/ -3163 h 48126"/>
              <a:gd name="connsiteX2" fmla="*/ 66366 w 99384"/>
              <a:gd name="connsiteY2" fmla="*/ 20978 h 48126"/>
              <a:gd name="connsiteX3" fmla="*/ 34606 w 99384"/>
              <a:gd name="connsiteY3" fmla="*/ 22249 h 4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84" h="48126">
                <a:moveTo>
                  <a:pt x="34606" y="22249"/>
                </a:moveTo>
                <a:cubicBezTo>
                  <a:pt x="6658" y="8272"/>
                  <a:pt x="-7317" y="-3163"/>
                  <a:pt x="2846" y="-3163"/>
                </a:cubicBezTo>
                <a:cubicBezTo>
                  <a:pt x="13010" y="-3163"/>
                  <a:pt x="42229" y="7002"/>
                  <a:pt x="66366" y="20978"/>
                </a:cubicBezTo>
                <a:cubicBezTo>
                  <a:pt x="123534" y="52743"/>
                  <a:pt x="100667" y="52743"/>
                  <a:pt x="34606" y="2224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044B2878-EBE7-471D-66DC-08A403762190}"/>
              </a:ext>
            </a:extLst>
          </p:cNvPr>
          <p:cNvSpPr/>
          <p:nvPr/>
        </p:nvSpPr>
        <p:spPr>
          <a:xfrm flipV="1">
            <a:off x="11132943" y="2535770"/>
            <a:ext cx="38922" cy="8258"/>
          </a:xfrm>
          <a:custGeom>
            <a:avLst/>
            <a:gdLst>
              <a:gd name="connsiteX0" fmla="*/ -3191 w 38922"/>
              <a:gd name="connsiteY0" fmla="*/ -1262 h 8258"/>
              <a:gd name="connsiteX1" fmla="*/ 28569 w 38922"/>
              <a:gd name="connsiteY1" fmla="*/ -1262 h 8258"/>
              <a:gd name="connsiteX2" fmla="*/ 12053 w 38922"/>
              <a:gd name="connsiteY2" fmla="*/ 5091 h 8258"/>
              <a:gd name="connsiteX3" fmla="*/ -3191 w 38922"/>
              <a:gd name="connsiteY3" fmla="*/ -1262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2" h="8258">
                <a:moveTo>
                  <a:pt x="-3191" y="-1262"/>
                </a:moveTo>
                <a:cubicBezTo>
                  <a:pt x="4431" y="-3804"/>
                  <a:pt x="19676" y="-3804"/>
                  <a:pt x="28569" y="-1262"/>
                </a:cubicBezTo>
                <a:cubicBezTo>
                  <a:pt x="36191" y="2549"/>
                  <a:pt x="29839" y="5091"/>
                  <a:pt x="12053" y="5091"/>
                </a:cubicBezTo>
                <a:cubicBezTo>
                  <a:pt x="-5732" y="5091"/>
                  <a:pt x="-12084" y="2549"/>
                  <a:pt x="-3191" y="-126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1F290723-555D-0D0B-F557-06800735361F}"/>
              </a:ext>
            </a:extLst>
          </p:cNvPr>
          <p:cNvSpPr/>
          <p:nvPr/>
        </p:nvSpPr>
        <p:spPr>
          <a:xfrm flipV="1">
            <a:off x="2899020" y="2572368"/>
            <a:ext cx="31459" cy="10174"/>
          </a:xfrm>
          <a:custGeom>
            <a:avLst/>
            <a:gdLst>
              <a:gd name="connsiteX0" fmla="*/ 4396 w 31459"/>
              <a:gd name="connsiteY0" fmla="*/ -834 h 10174"/>
              <a:gd name="connsiteX1" fmla="*/ 28533 w 31459"/>
              <a:gd name="connsiteY1" fmla="*/ 436 h 10174"/>
              <a:gd name="connsiteX2" fmla="*/ 12018 w 31459"/>
              <a:gd name="connsiteY2" fmla="*/ 6789 h 10174"/>
              <a:gd name="connsiteX3" fmla="*/ 4396 w 31459"/>
              <a:gd name="connsiteY3" fmla="*/ -834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4396" y="-834"/>
                </a:moveTo>
                <a:cubicBezTo>
                  <a:pt x="13288" y="-4646"/>
                  <a:pt x="24722" y="-3375"/>
                  <a:pt x="28533" y="436"/>
                </a:cubicBezTo>
                <a:cubicBezTo>
                  <a:pt x="33615" y="4248"/>
                  <a:pt x="25992" y="8060"/>
                  <a:pt x="12018" y="6789"/>
                </a:cubicBezTo>
                <a:cubicBezTo>
                  <a:pt x="-1956" y="6789"/>
                  <a:pt x="-5767" y="2978"/>
                  <a:pt x="4396" y="-83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0C9B260B-167C-DD31-B245-18C18E4B2A03}"/>
              </a:ext>
            </a:extLst>
          </p:cNvPr>
          <p:cNvSpPr/>
          <p:nvPr/>
        </p:nvSpPr>
        <p:spPr>
          <a:xfrm flipV="1">
            <a:off x="1564235" y="2598485"/>
            <a:ext cx="85377" cy="45146"/>
          </a:xfrm>
          <a:custGeom>
            <a:avLst/>
            <a:gdLst>
              <a:gd name="connsiteX0" fmla="*/ 36680 w 85377"/>
              <a:gd name="connsiteY0" fmla="*/ 22175 h 45146"/>
              <a:gd name="connsiteX1" fmla="*/ -162 w 85377"/>
              <a:gd name="connsiteY1" fmla="*/ -1967 h 45146"/>
              <a:gd name="connsiteX2" fmla="*/ 84955 w 85377"/>
              <a:gd name="connsiteY2" fmla="*/ 33610 h 45146"/>
              <a:gd name="connsiteX3" fmla="*/ 36680 w 85377"/>
              <a:gd name="connsiteY3" fmla="*/ 22175 h 4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77" h="45146">
                <a:moveTo>
                  <a:pt x="36680" y="22175"/>
                </a:moveTo>
                <a:cubicBezTo>
                  <a:pt x="13813" y="12010"/>
                  <a:pt x="-2703" y="574"/>
                  <a:pt x="-162" y="-1967"/>
                </a:cubicBezTo>
                <a:cubicBezTo>
                  <a:pt x="7461" y="-9590"/>
                  <a:pt x="84955" y="23445"/>
                  <a:pt x="84955" y="33610"/>
                </a:cubicBezTo>
                <a:cubicBezTo>
                  <a:pt x="84955" y="46316"/>
                  <a:pt x="86225" y="46316"/>
                  <a:pt x="36680" y="2217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3B404140-3C7B-0F12-5A74-1E708CB8D47A}"/>
              </a:ext>
            </a:extLst>
          </p:cNvPr>
          <p:cNvSpPr/>
          <p:nvPr/>
        </p:nvSpPr>
        <p:spPr>
          <a:xfrm flipV="1">
            <a:off x="1671246" y="2611371"/>
            <a:ext cx="67011" cy="36211"/>
          </a:xfrm>
          <a:custGeom>
            <a:avLst/>
            <a:gdLst>
              <a:gd name="connsiteX0" fmla="*/ 22339 w 67011"/>
              <a:gd name="connsiteY0" fmla="*/ 15968 h 36211"/>
              <a:gd name="connsiteX1" fmla="*/ 4553 w 67011"/>
              <a:gd name="connsiteY1" fmla="*/ -3091 h 36211"/>
              <a:gd name="connsiteX2" fmla="*/ 49017 w 67011"/>
              <a:gd name="connsiteY2" fmla="*/ 15968 h 36211"/>
              <a:gd name="connsiteX3" fmla="*/ 22339 w 67011"/>
              <a:gd name="connsiteY3" fmla="*/ 15968 h 3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11" h="36211">
                <a:moveTo>
                  <a:pt x="22339" y="15968"/>
                </a:moveTo>
                <a:cubicBezTo>
                  <a:pt x="2012" y="5803"/>
                  <a:pt x="-6880" y="-1820"/>
                  <a:pt x="4553" y="-3091"/>
                </a:cubicBezTo>
                <a:cubicBezTo>
                  <a:pt x="14716" y="-3091"/>
                  <a:pt x="35043" y="5803"/>
                  <a:pt x="49017" y="15968"/>
                </a:cubicBezTo>
                <a:cubicBezTo>
                  <a:pt x="78236" y="38839"/>
                  <a:pt x="71884" y="38839"/>
                  <a:pt x="22339" y="1596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06B5D6E4-871B-2E65-DE47-3CD19953DC1F}"/>
              </a:ext>
            </a:extLst>
          </p:cNvPr>
          <p:cNvSpPr/>
          <p:nvPr/>
        </p:nvSpPr>
        <p:spPr>
          <a:xfrm flipV="1">
            <a:off x="1562925" y="2649061"/>
            <a:ext cx="86684" cy="45430"/>
          </a:xfrm>
          <a:custGeom>
            <a:avLst/>
            <a:gdLst>
              <a:gd name="connsiteX0" fmla="*/ 31639 w 86684"/>
              <a:gd name="connsiteY0" fmla="*/ 23526 h 45430"/>
              <a:gd name="connsiteX1" fmla="*/ -121 w 86684"/>
              <a:gd name="connsiteY1" fmla="*/ -1886 h 45430"/>
              <a:gd name="connsiteX2" fmla="*/ 86266 w 86684"/>
              <a:gd name="connsiteY2" fmla="*/ 33690 h 45430"/>
              <a:gd name="connsiteX3" fmla="*/ 31639 w 86684"/>
              <a:gd name="connsiteY3" fmla="*/ 23526 h 4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84" h="45430">
                <a:moveTo>
                  <a:pt x="31639" y="23526"/>
                </a:moveTo>
                <a:cubicBezTo>
                  <a:pt x="11312" y="12090"/>
                  <a:pt x="-2662" y="1926"/>
                  <a:pt x="-121" y="-1886"/>
                </a:cubicBezTo>
                <a:cubicBezTo>
                  <a:pt x="8771" y="-9510"/>
                  <a:pt x="86266" y="22255"/>
                  <a:pt x="86266" y="33690"/>
                </a:cubicBezTo>
                <a:cubicBezTo>
                  <a:pt x="86266" y="47667"/>
                  <a:pt x="72291" y="45126"/>
                  <a:pt x="31639" y="2352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76CE90EF-DE15-9715-99E5-8157675E4E94}"/>
              </a:ext>
            </a:extLst>
          </p:cNvPr>
          <p:cNvSpPr/>
          <p:nvPr/>
        </p:nvSpPr>
        <p:spPr>
          <a:xfrm flipV="1">
            <a:off x="2338569" y="2647583"/>
            <a:ext cx="149503" cy="75774"/>
          </a:xfrm>
          <a:custGeom>
            <a:avLst/>
            <a:gdLst>
              <a:gd name="connsiteX0" fmla="*/ 128186 w 149503"/>
              <a:gd name="connsiteY0" fmla="*/ 62568 h 75774"/>
              <a:gd name="connsiteX1" fmla="*/ 71018 w 149503"/>
              <a:gd name="connsiteY1" fmla="*/ 34615 h 75774"/>
              <a:gd name="connsiteX2" fmla="*/ 1146 w 149503"/>
              <a:gd name="connsiteY2" fmla="*/ 6662 h 75774"/>
              <a:gd name="connsiteX3" fmla="*/ 68477 w 149503"/>
              <a:gd name="connsiteY3" fmla="*/ 15556 h 75774"/>
              <a:gd name="connsiteX4" fmla="*/ 131997 w 149503"/>
              <a:gd name="connsiteY4" fmla="*/ 29532 h 75774"/>
              <a:gd name="connsiteX5" fmla="*/ 148512 w 149503"/>
              <a:gd name="connsiteY5" fmla="*/ 47321 h 75774"/>
              <a:gd name="connsiteX6" fmla="*/ 134538 w 149503"/>
              <a:gd name="connsiteY6" fmla="*/ 72733 h 75774"/>
              <a:gd name="connsiteX7" fmla="*/ 128186 w 149503"/>
              <a:gd name="connsiteY7" fmla="*/ 62568 h 7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03" h="75774">
                <a:moveTo>
                  <a:pt x="128186" y="62568"/>
                </a:moveTo>
                <a:cubicBezTo>
                  <a:pt x="131997" y="56215"/>
                  <a:pt x="106589" y="43509"/>
                  <a:pt x="71018" y="34615"/>
                </a:cubicBezTo>
                <a:cubicBezTo>
                  <a:pt x="35447" y="24450"/>
                  <a:pt x="4957" y="11744"/>
                  <a:pt x="1146" y="6662"/>
                </a:cubicBezTo>
                <a:cubicBezTo>
                  <a:pt x="-9017" y="-8585"/>
                  <a:pt x="17661" y="-6044"/>
                  <a:pt x="68477" y="15556"/>
                </a:cubicBezTo>
                <a:cubicBezTo>
                  <a:pt x="93885" y="26991"/>
                  <a:pt x="123104" y="32074"/>
                  <a:pt x="131997" y="29532"/>
                </a:cubicBezTo>
                <a:cubicBezTo>
                  <a:pt x="142160" y="25721"/>
                  <a:pt x="148512" y="32074"/>
                  <a:pt x="148512" y="47321"/>
                </a:cubicBezTo>
                <a:cubicBezTo>
                  <a:pt x="148512" y="61297"/>
                  <a:pt x="142160" y="72733"/>
                  <a:pt x="134538" y="72733"/>
                </a:cubicBezTo>
                <a:cubicBezTo>
                  <a:pt x="128186" y="72733"/>
                  <a:pt x="124375" y="67650"/>
                  <a:pt x="128186" y="6256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7" name="자유형: 도형 176">
            <a:extLst>
              <a:ext uri="{FF2B5EF4-FFF2-40B4-BE49-F238E27FC236}">
                <a16:creationId xmlns:a16="http://schemas.microsoft.com/office/drawing/2014/main" id="{BF1A56C0-4AA8-CB65-98C8-E2E710819E0D}"/>
              </a:ext>
            </a:extLst>
          </p:cNvPr>
          <p:cNvSpPr/>
          <p:nvPr/>
        </p:nvSpPr>
        <p:spPr>
          <a:xfrm flipV="1">
            <a:off x="1652688" y="2659920"/>
            <a:ext cx="130833" cy="98685"/>
          </a:xfrm>
          <a:custGeom>
            <a:avLst/>
            <a:gdLst>
              <a:gd name="connsiteX0" fmla="*/ 61214 w 130833"/>
              <a:gd name="connsiteY0" fmla="*/ 83860 h 98685"/>
              <a:gd name="connsiteX1" fmla="*/ 61214 w 130833"/>
              <a:gd name="connsiteY1" fmla="*/ 67342 h 98685"/>
              <a:gd name="connsiteX2" fmla="*/ 25642 w 130833"/>
              <a:gd name="connsiteY2" fmla="*/ 17789 h 98685"/>
              <a:gd name="connsiteX3" fmla="*/ 234 w 130833"/>
              <a:gd name="connsiteY3" fmla="*/ -1270 h 98685"/>
              <a:gd name="connsiteX4" fmla="*/ 31994 w 130833"/>
              <a:gd name="connsiteY4" fmla="*/ 5083 h 98685"/>
              <a:gd name="connsiteX5" fmla="*/ 89162 w 130833"/>
              <a:gd name="connsiteY5" fmla="*/ 19059 h 98685"/>
              <a:gd name="connsiteX6" fmla="*/ 128545 w 130833"/>
              <a:gd name="connsiteY6" fmla="*/ 38118 h 98685"/>
              <a:gd name="connsiteX7" fmla="*/ 123463 w 130833"/>
              <a:gd name="connsiteY7" fmla="*/ 57177 h 98685"/>
              <a:gd name="connsiteX8" fmla="*/ 118381 w 130833"/>
              <a:gd name="connsiteY8" fmla="*/ 76236 h 98685"/>
              <a:gd name="connsiteX9" fmla="*/ 61214 w 130833"/>
              <a:gd name="connsiteY9" fmla="*/ 83860 h 9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833" h="98685">
                <a:moveTo>
                  <a:pt x="61214" y="83860"/>
                </a:moveTo>
                <a:cubicBezTo>
                  <a:pt x="47239" y="74965"/>
                  <a:pt x="47239" y="72424"/>
                  <a:pt x="61214" y="67342"/>
                </a:cubicBezTo>
                <a:cubicBezTo>
                  <a:pt x="84081" y="59718"/>
                  <a:pt x="63754" y="33036"/>
                  <a:pt x="25642" y="17789"/>
                </a:cubicBezTo>
                <a:cubicBezTo>
                  <a:pt x="7857" y="11436"/>
                  <a:pt x="-3577" y="2541"/>
                  <a:pt x="234" y="-1270"/>
                </a:cubicBezTo>
                <a:cubicBezTo>
                  <a:pt x="4046" y="-5082"/>
                  <a:pt x="18020" y="-2541"/>
                  <a:pt x="31994" y="5083"/>
                </a:cubicBezTo>
                <a:cubicBezTo>
                  <a:pt x="47239" y="12706"/>
                  <a:pt x="72647" y="19059"/>
                  <a:pt x="89162" y="19059"/>
                </a:cubicBezTo>
                <a:cubicBezTo>
                  <a:pt x="106948" y="19059"/>
                  <a:pt x="123463" y="27953"/>
                  <a:pt x="128545" y="38118"/>
                </a:cubicBezTo>
                <a:cubicBezTo>
                  <a:pt x="132356" y="48283"/>
                  <a:pt x="129815" y="57177"/>
                  <a:pt x="123463" y="57177"/>
                </a:cubicBezTo>
                <a:cubicBezTo>
                  <a:pt x="117111" y="57177"/>
                  <a:pt x="114570" y="66071"/>
                  <a:pt x="118381" y="76236"/>
                </a:cubicBezTo>
                <a:cubicBezTo>
                  <a:pt x="127274" y="97836"/>
                  <a:pt x="90433" y="102919"/>
                  <a:pt x="61214" y="8386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8" name="자유형: 도형 177">
            <a:extLst>
              <a:ext uri="{FF2B5EF4-FFF2-40B4-BE49-F238E27FC236}">
                <a16:creationId xmlns:a16="http://schemas.microsoft.com/office/drawing/2014/main" id="{296161AE-ADC3-D0BB-93A7-2A468A2FA04E}"/>
              </a:ext>
            </a:extLst>
          </p:cNvPr>
          <p:cNvSpPr/>
          <p:nvPr/>
        </p:nvSpPr>
        <p:spPr>
          <a:xfrm flipV="1">
            <a:off x="1549069" y="2711902"/>
            <a:ext cx="49724" cy="36220"/>
          </a:xfrm>
          <a:custGeom>
            <a:avLst/>
            <a:gdLst>
              <a:gd name="connsiteX0" fmla="*/ 11216 w 49724"/>
              <a:gd name="connsiteY0" fmla="*/ 21300 h 36220"/>
              <a:gd name="connsiteX1" fmla="*/ 1053 w 49724"/>
              <a:gd name="connsiteY1" fmla="*/ 971 h 36220"/>
              <a:gd name="connsiteX2" fmla="*/ 49328 w 49724"/>
              <a:gd name="connsiteY2" fmla="*/ 21300 h 36220"/>
              <a:gd name="connsiteX3" fmla="*/ 11216 w 49724"/>
              <a:gd name="connsiteY3" fmla="*/ 21300 h 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4" h="36220">
                <a:moveTo>
                  <a:pt x="11216" y="21300"/>
                </a:moveTo>
                <a:cubicBezTo>
                  <a:pt x="1053" y="14947"/>
                  <a:pt x="-2758" y="6053"/>
                  <a:pt x="1053" y="971"/>
                </a:cubicBezTo>
                <a:cubicBezTo>
                  <a:pt x="13757" y="-10465"/>
                  <a:pt x="49328" y="4782"/>
                  <a:pt x="49328" y="21300"/>
                </a:cubicBezTo>
                <a:cubicBezTo>
                  <a:pt x="49328" y="36547"/>
                  <a:pt x="36624" y="37818"/>
                  <a:pt x="11216" y="2130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9" name="자유형: 도형 178">
            <a:extLst>
              <a:ext uri="{FF2B5EF4-FFF2-40B4-BE49-F238E27FC236}">
                <a16:creationId xmlns:a16="http://schemas.microsoft.com/office/drawing/2014/main" id="{EB4E9C54-0C5F-5C7A-3A98-BDE5206C94F2}"/>
              </a:ext>
            </a:extLst>
          </p:cNvPr>
          <p:cNvSpPr/>
          <p:nvPr/>
        </p:nvSpPr>
        <p:spPr>
          <a:xfrm flipV="1">
            <a:off x="1548296" y="2774642"/>
            <a:ext cx="62884" cy="25411"/>
          </a:xfrm>
          <a:custGeom>
            <a:avLst/>
            <a:gdLst>
              <a:gd name="connsiteX0" fmla="*/ 11986 w 62884"/>
              <a:gd name="connsiteY0" fmla="*/ 9752 h 25411"/>
              <a:gd name="connsiteX1" fmla="*/ 11986 w 62884"/>
              <a:gd name="connsiteY1" fmla="*/ -2954 h 25411"/>
              <a:gd name="connsiteX2" fmla="*/ 50098 w 62884"/>
              <a:gd name="connsiteY2" fmla="*/ 9752 h 25411"/>
              <a:gd name="connsiteX3" fmla="*/ 50098 w 62884"/>
              <a:gd name="connsiteY3" fmla="*/ 22458 h 25411"/>
              <a:gd name="connsiteX4" fmla="*/ 11986 w 62884"/>
              <a:gd name="connsiteY4" fmla="*/ 9752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4" h="25411">
                <a:moveTo>
                  <a:pt x="11986" y="9752"/>
                </a:moveTo>
                <a:cubicBezTo>
                  <a:pt x="-4529" y="-1683"/>
                  <a:pt x="-4529" y="-2954"/>
                  <a:pt x="11986" y="-2954"/>
                </a:cubicBezTo>
                <a:cubicBezTo>
                  <a:pt x="22149" y="-2954"/>
                  <a:pt x="39935" y="3399"/>
                  <a:pt x="50098" y="9752"/>
                </a:cubicBezTo>
                <a:cubicBezTo>
                  <a:pt x="66613" y="21187"/>
                  <a:pt x="66613" y="22458"/>
                  <a:pt x="50098" y="22458"/>
                </a:cubicBezTo>
                <a:cubicBezTo>
                  <a:pt x="39935" y="22458"/>
                  <a:pt x="22149" y="16105"/>
                  <a:pt x="11986" y="975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3B7F1A77-8C26-CF0A-D634-46CB9EA2DC4C}"/>
              </a:ext>
            </a:extLst>
          </p:cNvPr>
          <p:cNvSpPr/>
          <p:nvPr/>
        </p:nvSpPr>
        <p:spPr>
          <a:xfrm flipV="1">
            <a:off x="1679439" y="2788370"/>
            <a:ext cx="31459" cy="10174"/>
          </a:xfrm>
          <a:custGeom>
            <a:avLst/>
            <a:gdLst>
              <a:gd name="connsiteX0" fmla="*/ 5260 w 31459"/>
              <a:gd name="connsiteY0" fmla="*/ -647 h 10174"/>
              <a:gd name="connsiteX1" fmla="*/ 29397 w 31459"/>
              <a:gd name="connsiteY1" fmla="*/ 623 h 10174"/>
              <a:gd name="connsiteX2" fmla="*/ 12882 w 31459"/>
              <a:gd name="connsiteY2" fmla="*/ 6976 h 10174"/>
              <a:gd name="connsiteX3" fmla="*/ 5260 w 31459"/>
              <a:gd name="connsiteY3" fmla="*/ -647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5260" y="-647"/>
                </a:moveTo>
                <a:cubicBezTo>
                  <a:pt x="14152" y="-4459"/>
                  <a:pt x="25586" y="-3188"/>
                  <a:pt x="29397" y="623"/>
                </a:cubicBezTo>
                <a:cubicBezTo>
                  <a:pt x="34479" y="4435"/>
                  <a:pt x="26856" y="8247"/>
                  <a:pt x="12882" y="6976"/>
                </a:cubicBezTo>
                <a:cubicBezTo>
                  <a:pt x="-1092" y="6976"/>
                  <a:pt x="-4903" y="3165"/>
                  <a:pt x="5260" y="-64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05DC4CE3-A432-2B2F-B881-D4B7C8536F38}"/>
              </a:ext>
            </a:extLst>
          </p:cNvPr>
          <p:cNvSpPr/>
          <p:nvPr/>
        </p:nvSpPr>
        <p:spPr>
          <a:xfrm flipV="1">
            <a:off x="1638129" y="2838782"/>
            <a:ext cx="49593" cy="34292"/>
          </a:xfrm>
          <a:custGeom>
            <a:avLst/>
            <a:gdLst>
              <a:gd name="connsiteX0" fmla="*/ 16103 w 49593"/>
              <a:gd name="connsiteY0" fmla="*/ 11678 h 34292"/>
              <a:gd name="connsiteX1" fmla="*/ 21185 w 49593"/>
              <a:gd name="connsiteY1" fmla="*/ 6595 h 34292"/>
              <a:gd name="connsiteX2" fmla="*/ 49134 w 49593"/>
              <a:gd name="connsiteY2" fmla="*/ 25654 h 34292"/>
              <a:gd name="connsiteX3" fmla="*/ 16103 w 49593"/>
              <a:gd name="connsiteY3" fmla="*/ 11678 h 3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93" h="34292">
                <a:moveTo>
                  <a:pt x="16103" y="11678"/>
                </a:moveTo>
                <a:cubicBezTo>
                  <a:pt x="-6764" y="-6111"/>
                  <a:pt x="-6764" y="-7381"/>
                  <a:pt x="21185" y="6595"/>
                </a:cubicBezTo>
                <a:cubicBezTo>
                  <a:pt x="36430" y="14219"/>
                  <a:pt x="49134" y="23113"/>
                  <a:pt x="49134" y="25654"/>
                </a:cubicBezTo>
                <a:cubicBezTo>
                  <a:pt x="49134" y="35819"/>
                  <a:pt x="42782" y="33278"/>
                  <a:pt x="16103" y="1167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B99357C9-2B10-132E-F953-9642A0432312}"/>
              </a:ext>
            </a:extLst>
          </p:cNvPr>
          <p:cNvSpPr/>
          <p:nvPr/>
        </p:nvSpPr>
        <p:spPr>
          <a:xfrm flipV="1">
            <a:off x="1536497" y="2876457"/>
            <a:ext cx="59674" cy="33546"/>
          </a:xfrm>
          <a:custGeom>
            <a:avLst/>
            <a:gdLst>
              <a:gd name="connsiteX0" fmla="*/ 16172 w 59674"/>
              <a:gd name="connsiteY0" fmla="*/ 11792 h 33546"/>
              <a:gd name="connsiteX1" fmla="*/ 21253 w 59674"/>
              <a:gd name="connsiteY1" fmla="*/ 1627 h 33546"/>
              <a:gd name="connsiteX2" fmla="*/ 56825 w 59674"/>
              <a:gd name="connsiteY2" fmla="*/ 19416 h 33546"/>
              <a:gd name="connsiteX3" fmla="*/ 16172 w 59674"/>
              <a:gd name="connsiteY3" fmla="*/ 11792 h 3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4" h="33546">
                <a:moveTo>
                  <a:pt x="16172" y="11792"/>
                </a:moveTo>
                <a:cubicBezTo>
                  <a:pt x="-6695" y="-4726"/>
                  <a:pt x="-6695" y="-5996"/>
                  <a:pt x="21253" y="1627"/>
                </a:cubicBezTo>
                <a:cubicBezTo>
                  <a:pt x="36498" y="5439"/>
                  <a:pt x="53013" y="13063"/>
                  <a:pt x="56825" y="19416"/>
                </a:cubicBezTo>
                <a:cubicBezTo>
                  <a:pt x="66988" y="37204"/>
                  <a:pt x="44121" y="33392"/>
                  <a:pt x="16172" y="1179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3" name="자유형: 도형 182">
            <a:extLst>
              <a:ext uri="{FF2B5EF4-FFF2-40B4-BE49-F238E27FC236}">
                <a16:creationId xmlns:a16="http://schemas.microsoft.com/office/drawing/2014/main" id="{C30663C9-38A2-1466-35A9-1D219EFA10B8}"/>
              </a:ext>
            </a:extLst>
          </p:cNvPr>
          <p:cNvSpPr/>
          <p:nvPr/>
        </p:nvSpPr>
        <p:spPr>
          <a:xfrm flipV="1">
            <a:off x="1599298" y="2902496"/>
            <a:ext cx="75720" cy="31140"/>
          </a:xfrm>
          <a:custGeom>
            <a:avLst/>
            <a:gdLst>
              <a:gd name="connsiteX0" fmla="*/ 28274 w 75720"/>
              <a:gd name="connsiteY0" fmla="*/ 16388 h 31140"/>
              <a:gd name="connsiteX1" fmla="*/ 37167 w 75720"/>
              <a:gd name="connsiteY1" fmla="*/ 4952 h 31140"/>
              <a:gd name="connsiteX2" fmla="*/ 75279 w 75720"/>
              <a:gd name="connsiteY2" fmla="*/ 24011 h 31140"/>
              <a:gd name="connsiteX3" fmla="*/ 28274 w 75720"/>
              <a:gd name="connsiteY3" fmla="*/ 16388 h 3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0" h="31140">
                <a:moveTo>
                  <a:pt x="28274" y="16388"/>
                </a:moveTo>
                <a:cubicBezTo>
                  <a:pt x="-14919" y="-1401"/>
                  <a:pt x="-7297" y="-10295"/>
                  <a:pt x="37167" y="4952"/>
                </a:cubicBezTo>
                <a:cubicBezTo>
                  <a:pt x="58764" y="12576"/>
                  <a:pt x="75279" y="21470"/>
                  <a:pt x="75279" y="24011"/>
                </a:cubicBezTo>
                <a:cubicBezTo>
                  <a:pt x="75279" y="31635"/>
                  <a:pt x="60034" y="29094"/>
                  <a:pt x="28274" y="1638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4" name="자유형: 도형 183">
            <a:extLst>
              <a:ext uri="{FF2B5EF4-FFF2-40B4-BE49-F238E27FC236}">
                <a16:creationId xmlns:a16="http://schemas.microsoft.com/office/drawing/2014/main" id="{4109DD26-409A-35EA-AE1A-032160C30D55}"/>
              </a:ext>
            </a:extLst>
          </p:cNvPr>
          <p:cNvSpPr/>
          <p:nvPr/>
        </p:nvSpPr>
        <p:spPr>
          <a:xfrm flipV="1">
            <a:off x="1523153" y="2941383"/>
            <a:ext cx="47918" cy="49260"/>
          </a:xfrm>
          <a:custGeom>
            <a:avLst/>
            <a:gdLst>
              <a:gd name="connsiteX0" fmla="*/ 15555 w 47918"/>
              <a:gd name="connsiteY0" fmla="*/ 39130 h 49260"/>
              <a:gd name="connsiteX1" fmla="*/ 18096 w 47918"/>
              <a:gd name="connsiteY1" fmla="*/ -2799 h 49260"/>
              <a:gd name="connsiteX2" fmla="*/ 37152 w 47918"/>
              <a:gd name="connsiteY2" fmla="*/ 2283 h 49260"/>
              <a:gd name="connsiteX3" fmla="*/ 44775 w 47918"/>
              <a:gd name="connsiteY3" fmla="*/ 27695 h 49260"/>
              <a:gd name="connsiteX4" fmla="*/ 15555 w 47918"/>
              <a:gd name="connsiteY4" fmla="*/ 39130 h 4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18" h="49260">
                <a:moveTo>
                  <a:pt x="15555" y="39130"/>
                </a:moveTo>
                <a:cubicBezTo>
                  <a:pt x="-7312" y="30236"/>
                  <a:pt x="-4771" y="-2799"/>
                  <a:pt x="18096" y="-2799"/>
                </a:cubicBezTo>
                <a:cubicBezTo>
                  <a:pt x="28259" y="-2799"/>
                  <a:pt x="37152" y="-258"/>
                  <a:pt x="37152" y="2283"/>
                </a:cubicBezTo>
                <a:cubicBezTo>
                  <a:pt x="37152" y="4824"/>
                  <a:pt x="40963" y="16260"/>
                  <a:pt x="44775" y="27695"/>
                </a:cubicBezTo>
                <a:cubicBezTo>
                  <a:pt x="52397" y="48025"/>
                  <a:pt x="44775" y="51836"/>
                  <a:pt x="15555" y="3913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8A14632F-7431-C1AC-AEBA-8801B79C5EFC}"/>
              </a:ext>
            </a:extLst>
          </p:cNvPr>
          <p:cNvSpPr/>
          <p:nvPr/>
        </p:nvSpPr>
        <p:spPr>
          <a:xfrm flipV="1">
            <a:off x="1683234" y="2939820"/>
            <a:ext cx="109948" cy="76235"/>
          </a:xfrm>
          <a:custGeom>
            <a:avLst/>
            <a:gdLst>
              <a:gd name="connsiteX0" fmla="*/ 1434 w 109948"/>
              <a:gd name="connsiteY0" fmla="*/ 35329 h 76235"/>
              <a:gd name="connsiteX1" fmla="*/ 25572 w 109948"/>
              <a:gd name="connsiteY1" fmla="*/ -2789 h 76235"/>
              <a:gd name="connsiteX2" fmla="*/ 54791 w 109948"/>
              <a:gd name="connsiteY2" fmla="*/ 7376 h 76235"/>
              <a:gd name="connsiteX3" fmla="*/ 90362 w 109948"/>
              <a:gd name="connsiteY3" fmla="*/ 32788 h 76235"/>
              <a:gd name="connsiteX4" fmla="*/ 96714 w 109948"/>
              <a:gd name="connsiteY4" fmla="*/ 40411 h 76235"/>
              <a:gd name="connsiteX5" fmla="*/ 67495 w 109948"/>
              <a:gd name="connsiteY5" fmla="*/ 53117 h 76235"/>
              <a:gd name="connsiteX6" fmla="*/ 37005 w 109948"/>
              <a:gd name="connsiteY6" fmla="*/ 73447 h 76235"/>
              <a:gd name="connsiteX7" fmla="*/ 1434 w 109948"/>
              <a:gd name="connsiteY7" fmla="*/ 35329 h 7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948" h="76235">
                <a:moveTo>
                  <a:pt x="1434" y="35329"/>
                </a:moveTo>
                <a:cubicBezTo>
                  <a:pt x="-3647" y="2293"/>
                  <a:pt x="164" y="-2789"/>
                  <a:pt x="25572" y="-2789"/>
                </a:cubicBezTo>
                <a:cubicBezTo>
                  <a:pt x="42087" y="-2789"/>
                  <a:pt x="54791" y="2293"/>
                  <a:pt x="54791" y="7376"/>
                </a:cubicBezTo>
                <a:cubicBezTo>
                  <a:pt x="54791" y="13729"/>
                  <a:pt x="70036" y="23894"/>
                  <a:pt x="90362" y="32788"/>
                </a:cubicBezTo>
                <a:cubicBezTo>
                  <a:pt x="113229" y="42952"/>
                  <a:pt x="115770" y="45494"/>
                  <a:pt x="96714" y="40411"/>
                </a:cubicBezTo>
                <a:cubicBezTo>
                  <a:pt x="75117" y="35329"/>
                  <a:pt x="67495" y="39141"/>
                  <a:pt x="67495" y="53117"/>
                </a:cubicBezTo>
                <a:cubicBezTo>
                  <a:pt x="67495" y="65823"/>
                  <a:pt x="56061" y="73447"/>
                  <a:pt x="37005" y="73447"/>
                </a:cubicBezTo>
                <a:cubicBezTo>
                  <a:pt x="12868" y="73447"/>
                  <a:pt x="5245" y="65823"/>
                  <a:pt x="1434" y="3532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861A4EB2-C00F-B759-0252-0488F60A7205}"/>
              </a:ext>
            </a:extLst>
          </p:cNvPr>
          <p:cNvSpPr/>
          <p:nvPr/>
        </p:nvSpPr>
        <p:spPr>
          <a:xfrm flipV="1">
            <a:off x="2430189" y="2967137"/>
            <a:ext cx="32474" cy="36211"/>
          </a:xfrm>
          <a:custGeom>
            <a:avLst/>
            <a:gdLst>
              <a:gd name="connsiteX0" fmla="*/ 8593 w 32474"/>
              <a:gd name="connsiteY0" fmla="*/ 16276 h 36211"/>
              <a:gd name="connsiteX1" fmla="*/ 12404 w 32474"/>
              <a:gd name="connsiteY1" fmla="*/ -2783 h 36211"/>
              <a:gd name="connsiteX2" fmla="*/ 31460 w 32474"/>
              <a:gd name="connsiteY2" fmla="*/ 16276 h 36211"/>
              <a:gd name="connsiteX3" fmla="*/ 8593 w 32474"/>
              <a:gd name="connsiteY3" fmla="*/ 16276 h 3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74" h="36211">
                <a:moveTo>
                  <a:pt x="8593" y="16276"/>
                </a:moveTo>
                <a:cubicBezTo>
                  <a:pt x="-5381" y="1029"/>
                  <a:pt x="-4111" y="-2783"/>
                  <a:pt x="12404" y="-2783"/>
                </a:cubicBezTo>
                <a:cubicBezTo>
                  <a:pt x="22567" y="-2783"/>
                  <a:pt x="31460" y="6111"/>
                  <a:pt x="31460" y="16276"/>
                </a:cubicBezTo>
                <a:cubicBezTo>
                  <a:pt x="31460" y="39147"/>
                  <a:pt x="28919" y="39147"/>
                  <a:pt x="8593" y="1627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63A48C7B-C149-F48A-99C9-D0A33A011634}"/>
              </a:ext>
            </a:extLst>
          </p:cNvPr>
          <p:cNvSpPr/>
          <p:nvPr/>
        </p:nvSpPr>
        <p:spPr>
          <a:xfrm flipV="1">
            <a:off x="1756779" y="3005757"/>
            <a:ext cx="89592" cy="32458"/>
          </a:xfrm>
          <a:custGeom>
            <a:avLst/>
            <a:gdLst>
              <a:gd name="connsiteX0" fmla="*/ 32017 w 89592"/>
              <a:gd name="connsiteY0" fmla="*/ 16868 h 32458"/>
              <a:gd name="connsiteX1" fmla="*/ 1528 w 89592"/>
              <a:gd name="connsiteY1" fmla="*/ -2191 h 32458"/>
              <a:gd name="connsiteX2" fmla="*/ 58696 w 89592"/>
              <a:gd name="connsiteY2" fmla="*/ 11786 h 32458"/>
              <a:gd name="connsiteX3" fmla="*/ 32017 w 89592"/>
              <a:gd name="connsiteY3" fmla="*/ 16868 h 3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92" h="32458">
                <a:moveTo>
                  <a:pt x="32017" y="16868"/>
                </a:moveTo>
                <a:cubicBezTo>
                  <a:pt x="7880" y="9245"/>
                  <a:pt x="-6095" y="1621"/>
                  <a:pt x="1528" y="-2191"/>
                </a:cubicBezTo>
                <a:cubicBezTo>
                  <a:pt x="10421" y="-4732"/>
                  <a:pt x="35828" y="1621"/>
                  <a:pt x="58696" y="11786"/>
                </a:cubicBezTo>
                <a:cubicBezTo>
                  <a:pt x="108241" y="33386"/>
                  <a:pt x="95537" y="35927"/>
                  <a:pt x="32017" y="1686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8" name="자유형: 도형 187">
            <a:extLst>
              <a:ext uri="{FF2B5EF4-FFF2-40B4-BE49-F238E27FC236}">
                <a16:creationId xmlns:a16="http://schemas.microsoft.com/office/drawing/2014/main" id="{7B15E0D1-04E3-A307-5F2C-B1BD9C820006}"/>
              </a:ext>
            </a:extLst>
          </p:cNvPr>
          <p:cNvSpPr/>
          <p:nvPr/>
        </p:nvSpPr>
        <p:spPr>
          <a:xfrm flipV="1">
            <a:off x="1601683" y="3016055"/>
            <a:ext cx="45599" cy="25411"/>
          </a:xfrm>
          <a:custGeom>
            <a:avLst/>
            <a:gdLst>
              <a:gd name="connsiteX0" fmla="*/ 9383 w 45599"/>
              <a:gd name="connsiteY0" fmla="*/ 9961 h 25411"/>
              <a:gd name="connsiteX1" fmla="*/ 3031 w 45599"/>
              <a:gd name="connsiteY1" fmla="*/ -2745 h 25411"/>
              <a:gd name="connsiteX2" fmla="*/ 34791 w 45599"/>
              <a:gd name="connsiteY2" fmla="*/ 9961 h 25411"/>
              <a:gd name="connsiteX3" fmla="*/ 41143 w 45599"/>
              <a:gd name="connsiteY3" fmla="*/ 22667 h 25411"/>
              <a:gd name="connsiteX4" fmla="*/ 9383 w 45599"/>
              <a:gd name="connsiteY4" fmla="*/ 9961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99" h="25411">
                <a:moveTo>
                  <a:pt x="9383" y="9961"/>
                </a:moveTo>
                <a:cubicBezTo>
                  <a:pt x="-780" y="3608"/>
                  <a:pt x="-3321" y="-2745"/>
                  <a:pt x="3031" y="-2745"/>
                </a:cubicBezTo>
                <a:cubicBezTo>
                  <a:pt x="10653" y="-2745"/>
                  <a:pt x="24628" y="3608"/>
                  <a:pt x="34791" y="9961"/>
                </a:cubicBezTo>
                <a:cubicBezTo>
                  <a:pt x="44954" y="16314"/>
                  <a:pt x="48765" y="22667"/>
                  <a:pt x="41143" y="22667"/>
                </a:cubicBezTo>
                <a:cubicBezTo>
                  <a:pt x="34791" y="22667"/>
                  <a:pt x="19546" y="16314"/>
                  <a:pt x="9383" y="996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9" name="자유형: 도형 188">
            <a:extLst>
              <a:ext uri="{FF2B5EF4-FFF2-40B4-BE49-F238E27FC236}">
                <a16:creationId xmlns:a16="http://schemas.microsoft.com/office/drawing/2014/main" id="{7656CCE0-0F21-EF41-9B22-4200A62F67E9}"/>
              </a:ext>
            </a:extLst>
          </p:cNvPr>
          <p:cNvSpPr/>
          <p:nvPr/>
        </p:nvSpPr>
        <p:spPr>
          <a:xfrm flipV="1">
            <a:off x="1552399" y="3042489"/>
            <a:ext cx="31459" cy="10174"/>
          </a:xfrm>
          <a:custGeom>
            <a:avLst/>
            <a:gdLst>
              <a:gd name="connsiteX0" fmla="*/ 5350 w 31459"/>
              <a:gd name="connsiteY0" fmla="*/ -427 h 10174"/>
              <a:gd name="connsiteX1" fmla="*/ 29487 w 31459"/>
              <a:gd name="connsiteY1" fmla="*/ 843 h 10174"/>
              <a:gd name="connsiteX2" fmla="*/ 12972 w 31459"/>
              <a:gd name="connsiteY2" fmla="*/ 7196 h 10174"/>
              <a:gd name="connsiteX3" fmla="*/ 5350 w 31459"/>
              <a:gd name="connsiteY3" fmla="*/ -427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5350" y="-427"/>
                </a:moveTo>
                <a:cubicBezTo>
                  <a:pt x="14242" y="-4239"/>
                  <a:pt x="25676" y="-2968"/>
                  <a:pt x="29487" y="843"/>
                </a:cubicBezTo>
                <a:cubicBezTo>
                  <a:pt x="34569" y="4655"/>
                  <a:pt x="26946" y="8467"/>
                  <a:pt x="12972" y="7196"/>
                </a:cubicBezTo>
                <a:cubicBezTo>
                  <a:pt x="-1002" y="7196"/>
                  <a:pt x="-4813" y="3385"/>
                  <a:pt x="5350" y="-42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0" name="자유형: 도형 189">
            <a:extLst>
              <a:ext uri="{FF2B5EF4-FFF2-40B4-BE49-F238E27FC236}">
                <a16:creationId xmlns:a16="http://schemas.microsoft.com/office/drawing/2014/main" id="{4A64611E-21C9-3B5A-E294-36992AED8672}"/>
              </a:ext>
            </a:extLst>
          </p:cNvPr>
          <p:cNvSpPr/>
          <p:nvPr/>
        </p:nvSpPr>
        <p:spPr>
          <a:xfrm flipV="1">
            <a:off x="1753461" y="3043677"/>
            <a:ext cx="343148" cy="162967"/>
          </a:xfrm>
          <a:custGeom>
            <a:avLst/>
            <a:gdLst>
              <a:gd name="connsiteX0" fmla="*/ 143231 w 343148"/>
              <a:gd name="connsiteY0" fmla="*/ 105339 h 162967"/>
              <a:gd name="connsiteX1" fmla="*/ 947 w 343148"/>
              <a:gd name="connsiteY1" fmla="*/ 49433 h 162967"/>
              <a:gd name="connsiteX2" fmla="*/ 9840 w 343148"/>
              <a:gd name="connsiteY2" fmla="*/ 22750 h 162967"/>
              <a:gd name="connsiteX3" fmla="*/ -324 w 343148"/>
              <a:gd name="connsiteY3" fmla="*/ -2662 h 162967"/>
              <a:gd name="connsiteX4" fmla="*/ 98767 w 343148"/>
              <a:gd name="connsiteY4" fmla="*/ 27833 h 162967"/>
              <a:gd name="connsiteX5" fmla="*/ 274082 w 343148"/>
              <a:gd name="connsiteY5" fmla="*/ 79927 h 162967"/>
              <a:gd name="connsiteX6" fmla="*/ 338872 w 343148"/>
              <a:gd name="connsiteY6" fmla="*/ 119316 h 162967"/>
              <a:gd name="connsiteX7" fmla="*/ 333791 w 343148"/>
              <a:gd name="connsiteY7" fmla="*/ 149810 h 162967"/>
              <a:gd name="connsiteX8" fmla="*/ 143231 w 343148"/>
              <a:gd name="connsiteY8" fmla="*/ 105339 h 16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148" h="162967">
                <a:moveTo>
                  <a:pt x="143231" y="105339"/>
                </a:moveTo>
                <a:cubicBezTo>
                  <a:pt x="53033" y="76115"/>
                  <a:pt x="-11757" y="50703"/>
                  <a:pt x="947" y="49433"/>
                </a:cubicBezTo>
                <a:cubicBezTo>
                  <a:pt x="20003" y="48162"/>
                  <a:pt x="21273" y="43080"/>
                  <a:pt x="9840" y="22750"/>
                </a:cubicBezTo>
                <a:cubicBezTo>
                  <a:pt x="2217" y="8774"/>
                  <a:pt x="-1594" y="-2662"/>
                  <a:pt x="-324" y="-2662"/>
                </a:cubicBezTo>
                <a:cubicBezTo>
                  <a:pt x="2217" y="-2662"/>
                  <a:pt x="46681" y="11315"/>
                  <a:pt x="98767" y="27833"/>
                </a:cubicBezTo>
                <a:cubicBezTo>
                  <a:pt x="150854" y="44350"/>
                  <a:pt x="229618" y="68492"/>
                  <a:pt x="274082" y="79927"/>
                </a:cubicBezTo>
                <a:cubicBezTo>
                  <a:pt x="336332" y="97716"/>
                  <a:pt x="350306" y="105339"/>
                  <a:pt x="338872" y="119316"/>
                </a:cubicBezTo>
                <a:cubicBezTo>
                  <a:pt x="331250" y="128210"/>
                  <a:pt x="328709" y="142186"/>
                  <a:pt x="333791" y="149810"/>
                </a:cubicBezTo>
                <a:cubicBezTo>
                  <a:pt x="346495" y="170139"/>
                  <a:pt x="318546" y="163786"/>
                  <a:pt x="143231" y="10533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D35C7ECF-BE85-193A-66CB-F862DC4DEB9D}"/>
              </a:ext>
            </a:extLst>
          </p:cNvPr>
          <p:cNvSpPr/>
          <p:nvPr/>
        </p:nvSpPr>
        <p:spPr>
          <a:xfrm flipV="1">
            <a:off x="1569163" y="3119609"/>
            <a:ext cx="76282" cy="34941"/>
          </a:xfrm>
          <a:custGeom>
            <a:avLst/>
            <a:gdLst>
              <a:gd name="connsiteX0" fmla="*/ 22859 w 76282"/>
              <a:gd name="connsiteY0" fmla="*/ 15137 h 34941"/>
              <a:gd name="connsiteX1" fmla="*/ 3803 w 76282"/>
              <a:gd name="connsiteY1" fmla="*/ -2651 h 34941"/>
              <a:gd name="connsiteX2" fmla="*/ 54619 w 76282"/>
              <a:gd name="connsiteY2" fmla="*/ 15137 h 34941"/>
              <a:gd name="connsiteX3" fmla="*/ 22859 w 76282"/>
              <a:gd name="connsiteY3" fmla="*/ 15137 h 3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82" h="34941">
                <a:moveTo>
                  <a:pt x="22859" y="15137"/>
                </a:moveTo>
                <a:cubicBezTo>
                  <a:pt x="2532" y="4972"/>
                  <a:pt x="-6360" y="-2651"/>
                  <a:pt x="3803" y="-2651"/>
                </a:cubicBezTo>
                <a:cubicBezTo>
                  <a:pt x="13966" y="-2651"/>
                  <a:pt x="36833" y="4972"/>
                  <a:pt x="54619" y="15137"/>
                </a:cubicBezTo>
                <a:cubicBezTo>
                  <a:pt x="95271" y="38008"/>
                  <a:pt x="73675" y="38008"/>
                  <a:pt x="22859" y="1513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81D48357-2D6B-DC67-F2C0-AD21E5BB4F4E}"/>
              </a:ext>
            </a:extLst>
          </p:cNvPr>
          <p:cNvSpPr/>
          <p:nvPr/>
        </p:nvSpPr>
        <p:spPr>
          <a:xfrm flipV="1">
            <a:off x="1908111" y="3207666"/>
            <a:ext cx="31459" cy="10174"/>
          </a:xfrm>
          <a:custGeom>
            <a:avLst/>
            <a:gdLst>
              <a:gd name="connsiteX0" fmla="*/ 5098 w 31459"/>
              <a:gd name="connsiteY0" fmla="*/ -284 h 10174"/>
              <a:gd name="connsiteX1" fmla="*/ 29235 w 31459"/>
              <a:gd name="connsiteY1" fmla="*/ 986 h 10174"/>
              <a:gd name="connsiteX2" fmla="*/ 12720 w 31459"/>
              <a:gd name="connsiteY2" fmla="*/ 7339 h 10174"/>
              <a:gd name="connsiteX3" fmla="*/ 5098 w 31459"/>
              <a:gd name="connsiteY3" fmla="*/ -284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5098" y="-284"/>
                </a:moveTo>
                <a:cubicBezTo>
                  <a:pt x="13990" y="-4096"/>
                  <a:pt x="25424" y="-2825"/>
                  <a:pt x="29235" y="986"/>
                </a:cubicBezTo>
                <a:cubicBezTo>
                  <a:pt x="34317" y="4798"/>
                  <a:pt x="26694" y="8610"/>
                  <a:pt x="12720" y="7339"/>
                </a:cubicBezTo>
                <a:cubicBezTo>
                  <a:pt x="-1254" y="7339"/>
                  <a:pt x="-5065" y="3528"/>
                  <a:pt x="5098" y="-28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3" name="자유형: 도형 192">
            <a:extLst>
              <a:ext uri="{FF2B5EF4-FFF2-40B4-BE49-F238E27FC236}">
                <a16:creationId xmlns:a16="http://schemas.microsoft.com/office/drawing/2014/main" id="{6FA2AA61-ECD8-4219-93B3-BBFB607FB279}"/>
              </a:ext>
            </a:extLst>
          </p:cNvPr>
          <p:cNvSpPr/>
          <p:nvPr/>
        </p:nvSpPr>
        <p:spPr>
          <a:xfrm flipV="1">
            <a:off x="1643852" y="3219351"/>
            <a:ext cx="73765" cy="75138"/>
          </a:xfrm>
          <a:custGeom>
            <a:avLst/>
            <a:gdLst>
              <a:gd name="connsiteX0" fmla="*/ 17990 w 73765"/>
              <a:gd name="connsiteY0" fmla="*/ 42097 h 75138"/>
              <a:gd name="connsiteX1" fmla="*/ 2745 w 73765"/>
              <a:gd name="connsiteY1" fmla="*/ 5249 h 75138"/>
              <a:gd name="connsiteX2" fmla="*/ 25612 w 73765"/>
              <a:gd name="connsiteY2" fmla="*/ -2374 h 75138"/>
              <a:gd name="connsiteX3" fmla="*/ 71346 w 73765"/>
              <a:gd name="connsiteY3" fmla="*/ 34473 h 75138"/>
              <a:gd name="connsiteX4" fmla="*/ 47209 w 73765"/>
              <a:gd name="connsiteY4" fmla="*/ 72591 h 75138"/>
              <a:gd name="connsiteX5" fmla="*/ 17990 w 73765"/>
              <a:gd name="connsiteY5" fmla="*/ 42097 h 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65" h="75138">
                <a:moveTo>
                  <a:pt x="17990" y="42097"/>
                </a:moveTo>
                <a:cubicBezTo>
                  <a:pt x="17990" y="25579"/>
                  <a:pt x="10367" y="7790"/>
                  <a:pt x="2745" y="5249"/>
                </a:cubicBezTo>
                <a:cubicBezTo>
                  <a:pt x="-6148" y="1437"/>
                  <a:pt x="4015" y="-2374"/>
                  <a:pt x="25612" y="-2374"/>
                </a:cubicBezTo>
                <a:cubicBezTo>
                  <a:pt x="61183" y="-3645"/>
                  <a:pt x="66265" y="1437"/>
                  <a:pt x="71346" y="34473"/>
                </a:cubicBezTo>
                <a:cubicBezTo>
                  <a:pt x="76428" y="67508"/>
                  <a:pt x="72617" y="72591"/>
                  <a:pt x="47209" y="72591"/>
                </a:cubicBezTo>
                <a:cubicBezTo>
                  <a:pt x="24341" y="72591"/>
                  <a:pt x="17990" y="64967"/>
                  <a:pt x="17990" y="4209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id="{C77034CD-AAA6-E11B-DC2C-D092B4014CF3}"/>
              </a:ext>
            </a:extLst>
          </p:cNvPr>
          <p:cNvSpPr/>
          <p:nvPr/>
        </p:nvSpPr>
        <p:spPr>
          <a:xfrm flipV="1">
            <a:off x="1769922" y="3220621"/>
            <a:ext cx="116173" cy="32792"/>
          </a:xfrm>
          <a:custGeom>
            <a:avLst/>
            <a:gdLst>
              <a:gd name="connsiteX0" fmla="*/ 37911 w 116173"/>
              <a:gd name="connsiteY0" fmla="*/ 12439 h 32792"/>
              <a:gd name="connsiteX1" fmla="*/ 31559 w 116173"/>
              <a:gd name="connsiteY1" fmla="*/ 2274 h 32792"/>
              <a:gd name="connsiteX2" fmla="*/ 107783 w 116173"/>
              <a:gd name="connsiteY2" fmla="*/ 30227 h 32792"/>
              <a:gd name="connsiteX3" fmla="*/ 37911 w 116173"/>
              <a:gd name="connsiteY3" fmla="*/ 12439 h 3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173" h="32792">
                <a:moveTo>
                  <a:pt x="37911" y="12439"/>
                </a:moveTo>
                <a:cubicBezTo>
                  <a:pt x="-11634" y="-5349"/>
                  <a:pt x="-12905" y="-5349"/>
                  <a:pt x="31559" y="2274"/>
                </a:cubicBezTo>
                <a:cubicBezTo>
                  <a:pt x="83645" y="11169"/>
                  <a:pt x="135732" y="30227"/>
                  <a:pt x="107783" y="30227"/>
                </a:cubicBezTo>
                <a:cubicBezTo>
                  <a:pt x="97620" y="30227"/>
                  <a:pt x="65860" y="21333"/>
                  <a:pt x="37911" y="1243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84A1274E-9B52-5E54-38B5-68B1C2E1D0D0}"/>
              </a:ext>
            </a:extLst>
          </p:cNvPr>
          <p:cNvSpPr/>
          <p:nvPr/>
        </p:nvSpPr>
        <p:spPr>
          <a:xfrm flipV="1">
            <a:off x="1998790" y="3298128"/>
            <a:ext cx="38922" cy="8258"/>
          </a:xfrm>
          <a:custGeom>
            <a:avLst/>
            <a:gdLst>
              <a:gd name="connsiteX0" fmla="*/ 3280 w 38922"/>
              <a:gd name="connsiteY0" fmla="*/ -602 h 8258"/>
              <a:gd name="connsiteX1" fmla="*/ 35040 w 38922"/>
              <a:gd name="connsiteY1" fmla="*/ -602 h 8258"/>
              <a:gd name="connsiteX2" fmla="*/ 18524 w 38922"/>
              <a:gd name="connsiteY2" fmla="*/ 5751 h 8258"/>
              <a:gd name="connsiteX3" fmla="*/ 3280 w 38922"/>
              <a:gd name="connsiteY3" fmla="*/ -602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2" h="8258">
                <a:moveTo>
                  <a:pt x="3280" y="-602"/>
                </a:moveTo>
                <a:cubicBezTo>
                  <a:pt x="10902" y="-3144"/>
                  <a:pt x="26147" y="-3144"/>
                  <a:pt x="35040" y="-602"/>
                </a:cubicBezTo>
                <a:cubicBezTo>
                  <a:pt x="42662" y="3209"/>
                  <a:pt x="36310" y="5751"/>
                  <a:pt x="18524" y="5751"/>
                </a:cubicBezTo>
                <a:cubicBezTo>
                  <a:pt x="739" y="5751"/>
                  <a:pt x="-5613" y="3209"/>
                  <a:pt x="3280" y="-60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0FFBA139-2F1D-0A98-E9A7-2ECA55BAF0B2}"/>
              </a:ext>
            </a:extLst>
          </p:cNvPr>
          <p:cNvSpPr/>
          <p:nvPr/>
        </p:nvSpPr>
        <p:spPr>
          <a:xfrm flipV="1">
            <a:off x="1742959" y="3309314"/>
            <a:ext cx="31459" cy="10174"/>
          </a:xfrm>
          <a:custGeom>
            <a:avLst/>
            <a:gdLst>
              <a:gd name="connsiteX0" fmla="*/ 5215 w 31459"/>
              <a:gd name="connsiteY0" fmla="*/ -196 h 10174"/>
              <a:gd name="connsiteX1" fmla="*/ 29352 w 31459"/>
              <a:gd name="connsiteY1" fmla="*/ 1074 h 10174"/>
              <a:gd name="connsiteX2" fmla="*/ 12837 w 31459"/>
              <a:gd name="connsiteY2" fmla="*/ 7427 h 10174"/>
              <a:gd name="connsiteX3" fmla="*/ 5215 w 31459"/>
              <a:gd name="connsiteY3" fmla="*/ -196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5215" y="-196"/>
                </a:moveTo>
                <a:cubicBezTo>
                  <a:pt x="14107" y="-4008"/>
                  <a:pt x="25541" y="-2737"/>
                  <a:pt x="29352" y="1074"/>
                </a:cubicBezTo>
                <a:cubicBezTo>
                  <a:pt x="34434" y="4886"/>
                  <a:pt x="26811" y="8698"/>
                  <a:pt x="12837" y="7427"/>
                </a:cubicBezTo>
                <a:cubicBezTo>
                  <a:pt x="-1137" y="7427"/>
                  <a:pt x="-4948" y="3616"/>
                  <a:pt x="5215" y="-19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7" name="자유형: 도형 196">
            <a:extLst>
              <a:ext uri="{FF2B5EF4-FFF2-40B4-BE49-F238E27FC236}">
                <a16:creationId xmlns:a16="http://schemas.microsoft.com/office/drawing/2014/main" id="{E47E8AE2-8D4A-554B-DAD2-677CD6EC53DC}"/>
              </a:ext>
            </a:extLst>
          </p:cNvPr>
          <p:cNvSpPr/>
          <p:nvPr/>
        </p:nvSpPr>
        <p:spPr>
          <a:xfrm flipV="1">
            <a:off x="1501584" y="3322020"/>
            <a:ext cx="31459" cy="10174"/>
          </a:xfrm>
          <a:custGeom>
            <a:avLst/>
            <a:gdLst>
              <a:gd name="connsiteX0" fmla="*/ 5386 w 31459"/>
              <a:gd name="connsiteY0" fmla="*/ -185 h 10174"/>
              <a:gd name="connsiteX1" fmla="*/ 29523 w 31459"/>
              <a:gd name="connsiteY1" fmla="*/ 1085 h 10174"/>
              <a:gd name="connsiteX2" fmla="*/ 13008 w 31459"/>
              <a:gd name="connsiteY2" fmla="*/ 7438 h 10174"/>
              <a:gd name="connsiteX3" fmla="*/ 5386 w 31459"/>
              <a:gd name="connsiteY3" fmla="*/ -185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5386" y="-185"/>
                </a:moveTo>
                <a:cubicBezTo>
                  <a:pt x="14278" y="-3997"/>
                  <a:pt x="25712" y="-2726"/>
                  <a:pt x="29523" y="1085"/>
                </a:cubicBezTo>
                <a:cubicBezTo>
                  <a:pt x="34605" y="4897"/>
                  <a:pt x="26982" y="8709"/>
                  <a:pt x="13008" y="7438"/>
                </a:cubicBezTo>
                <a:cubicBezTo>
                  <a:pt x="-966" y="7438"/>
                  <a:pt x="-4777" y="3627"/>
                  <a:pt x="5386" y="-18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8" name="자유형: 도형 197">
            <a:extLst>
              <a:ext uri="{FF2B5EF4-FFF2-40B4-BE49-F238E27FC236}">
                <a16:creationId xmlns:a16="http://schemas.microsoft.com/office/drawing/2014/main" id="{3DB54645-EA0E-C8CD-02AF-310BBCDB2215}"/>
              </a:ext>
            </a:extLst>
          </p:cNvPr>
          <p:cNvSpPr/>
          <p:nvPr/>
        </p:nvSpPr>
        <p:spPr>
          <a:xfrm flipV="1">
            <a:off x="1716831" y="3321724"/>
            <a:ext cx="225216" cy="59348"/>
          </a:xfrm>
          <a:custGeom>
            <a:avLst/>
            <a:gdLst>
              <a:gd name="connsiteX0" fmla="*/ 93542 w 225216"/>
              <a:gd name="connsiteY0" fmla="*/ 29656 h 59348"/>
              <a:gd name="connsiteX1" fmla="*/ -468 w 225216"/>
              <a:gd name="connsiteY1" fmla="*/ -2109 h 59348"/>
              <a:gd name="connsiteX2" fmla="*/ 223122 w 225216"/>
              <a:gd name="connsiteY2" fmla="*/ 52526 h 59348"/>
              <a:gd name="connsiteX3" fmla="*/ 93542 w 225216"/>
              <a:gd name="connsiteY3" fmla="*/ 29656 h 5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16" h="59348">
                <a:moveTo>
                  <a:pt x="93542" y="29656"/>
                </a:moveTo>
                <a:cubicBezTo>
                  <a:pt x="38915" y="15679"/>
                  <a:pt x="-3009" y="1702"/>
                  <a:pt x="-468" y="-2109"/>
                </a:cubicBezTo>
                <a:cubicBezTo>
                  <a:pt x="5884" y="-7192"/>
                  <a:pt x="214229" y="43632"/>
                  <a:pt x="223122" y="52526"/>
                </a:cubicBezTo>
                <a:cubicBezTo>
                  <a:pt x="233285" y="62691"/>
                  <a:pt x="192633" y="55067"/>
                  <a:pt x="93542" y="2965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9" name="자유형: 도형 198">
            <a:extLst>
              <a:ext uri="{FF2B5EF4-FFF2-40B4-BE49-F238E27FC236}">
                <a16:creationId xmlns:a16="http://schemas.microsoft.com/office/drawing/2014/main" id="{1FE17028-D0FC-1E6B-6047-4C7C4E738E04}"/>
              </a:ext>
            </a:extLst>
          </p:cNvPr>
          <p:cNvSpPr/>
          <p:nvPr/>
        </p:nvSpPr>
        <p:spPr>
          <a:xfrm flipV="1">
            <a:off x="2392613" y="3323540"/>
            <a:ext cx="38922" cy="8258"/>
          </a:xfrm>
          <a:custGeom>
            <a:avLst/>
            <a:gdLst>
              <a:gd name="connsiteX0" fmla="*/ 3001 w 38922"/>
              <a:gd name="connsiteY0" fmla="*/ -580 h 8258"/>
              <a:gd name="connsiteX1" fmla="*/ 34761 w 38922"/>
              <a:gd name="connsiteY1" fmla="*/ -580 h 8258"/>
              <a:gd name="connsiteX2" fmla="*/ 18245 w 38922"/>
              <a:gd name="connsiteY2" fmla="*/ 5773 h 8258"/>
              <a:gd name="connsiteX3" fmla="*/ 3001 w 38922"/>
              <a:gd name="connsiteY3" fmla="*/ -580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2" h="8258">
                <a:moveTo>
                  <a:pt x="3001" y="-580"/>
                </a:moveTo>
                <a:cubicBezTo>
                  <a:pt x="10623" y="-3122"/>
                  <a:pt x="25868" y="-3122"/>
                  <a:pt x="34761" y="-580"/>
                </a:cubicBezTo>
                <a:cubicBezTo>
                  <a:pt x="42383" y="3231"/>
                  <a:pt x="36031" y="5773"/>
                  <a:pt x="18245" y="5773"/>
                </a:cubicBezTo>
                <a:cubicBezTo>
                  <a:pt x="460" y="5773"/>
                  <a:pt x="-5892" y="3231"/>
                  <a:pt x="3001" y="-58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0" name="자유형: 도형 199">
            <a:extLst>
              <a:ext uri="{FF2B5EF4-FFF2-40B4-BE49-F238E27FC236}">
                <a16:creationId xmlns:a16="http://schemas.microsoft.com/office/drawing/2014/main" id="{1FB25E8B-3863-A58E-131B-A8CF0C71C690}"/>
              </a:ext>
            </a:extLst>
          </p:cNvPr>
          <p:cNvSpPr/>
          <p:nvPr/>
        </p:nvSpPr>
        <p:spPr>
          <a:xfrm flipV="1">
            <a:off x="2302716" y="3334975"/>
            <a:ext cx="65816" cy="22870"/>
          </a:xfrm>
          <a:custGeom>
            <a:avLst/>
            <a:gdLst>
              <a:gd name="connsiteX0" fmla="*/ 12916 w 65816"/>
              <a:gd name="connsiteY0" fmla="*/ 8965 h 22870"/>
              <a:gd name="connsiteX1" fmla="*/ 6564 w 65816"/>
              <a:gd name="connsiteY1" fmla="*/ -2470 h 22870"/>
              <a:gd name="connsiteX2" fmla="*/ 51028 w 65816"/>
              <a:gd name="connsiteY2" fmla="*/ 8965 h 22870"/>
              <a:gd name="connsiteX3" fmla="*/ 57380 w 65816"/>
              <a:gd name="connsiteY3" fmla="*/ 20401 h 22870"/>
              <a:gd name="connsiteX4" fmla="*/ 12916 w 65816"/>
              <a:gd name="connsiteY4" fmla="*/ 8965 h 2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16" h="22870">
                <a:moveTo>
                  <a:pt x="12916" y="8965"/>
                </a:moveTo>
                <a:cubicBezTo>
                  <a:pt x="-3599" y="2612"/>
                  <a:pt x="-4869" y="-2470"/>
                  <a:pt x="6564" y="-2470"/>
                </a:cubicBezTo>
                <a:cubicBezTo>
                  <a:pt x="16728" y="-2470"/>
                  <a:pt x="37054" y="2612"/>
                  <a:pt x="51028" y="8965"/>
                </a:cubicBezTo>
                <a:cubicBezTo>
                  <a:pt x="67544" y="15318"/>
                  <a:pt x="68814" y="20401"/>
                  <a:pt x="57380" y="20401"/>
                </a:cubicBezTo>
                <a:cubicBezTo>
                  <a:pt x="47217" y="20401"/>
                  <a:pt x="26891" y="15318"/>
                  <a:pt x="12916" y="896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1" name="자유형: 도형 200">
            <a:extLst>
              <a:ext uri="{FF2B5EF4-FFF2-40B4-BE49-F238E27FC236}">
                <a16:creationId xmlns:a16="http://schemas.microsoft.com/office/drawing/2014/main" id="{B56EFF60-3BDA-A048-DDDD-EE9C474EE229}"/>
              </a:ext>
            </a:extLst>
          </p:cNvPr>
          <p:cNvSpPr/>
          <p:nvPr/>
        </p:nvSpPr>
        <p:spPr>
          <a:xfrm flipV="1">
            <a:off x="9162077" y="3334726"/>
            <a:ext cx="31459" cy="10174"/>
          </a:xfrm>
          <a:custGeom>
            <a:avLst/>
            <a:gdLst>
              <a:gd name="connsiteX0" fmla="*/ -41 w 31459"/>
              <a:gd name="connsiteY0" fmla="*/ -174 h 10174"/>
              <a:gd name="connsiteX1" fmla="*/ 24096 w 31459"/>
              <a:gd name="connsiteY1" fmla="*/ 1096 h 10174"/>
              <a:gd name="connsiteX2" fmla="*/ 7581 w 31459"/>
              <a:gd name="connsiteY2" fmla="*/ 7449 h 10174"/>
              <a:gd name="connsiteX3" fmla="*/ -41 w 31459"/>
              <a:gd name="connsiteY3" fmla="*/ -174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-41" y="-174"/>
                </a:moveTo>
                <a:cubicBezTo>
                  <a:pt x="8851" y="-3986"/>
                  <a:pt x="20285" y="-2715"/>
                  <a:pt x="24096" y="1096"/>
                </a:cubicBezTo>
                <a:cubicBezTo>
                  <a:pt x="29178" y="4908"/>
                  <a:pt x="21555" y="8720"/>
                  <a:pt x="7581" y="7449"/>
                </a:cubicBezTo>
                <a:cubicBezTo>
                  <a:pt x="-6393" y="7449"/>
                  <a:pt x="-10204" y="3638"/>
                  <a:pt x="-41" y="-17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2" name="자유형: 도형 201">
            <a:extLst>
              <a:ext uri="{FF2B5EF4-FFF2-40B4-BE49-F238E27FC236}">
                <a16:creationId xmlns:a16="http://schemas.microsoft.com/office/drawing/2014/main" id="{762C9172-6272-860E-82BF-BC9DF64AEB59}"/>
              </a:ext>
            </a:extLst>
          </p:cNvPr>
          <p:cNvSpPr/>
          <p:nvPr/>
        </p:nvSpPr>
        <p:spPr>
          <a:xfrm flipV="1">
            <a:off x="2412869" y="3386760"/>
            <a:ext cx="10172" cy="31463"/>
          </a:xfrm>
          <a:custGeom>
            <a:avLst/>
            <a:gdLst>
              <a:gd name="connsiteX0" fmla="*/ -745 w 10172"/>
              <a:gd name="connsiteY0" fmla="*/ 10945 h 31463"/>
              <a:gd name="connsiteX1" fmla="*/ 6877 w 10172"/>
              <a:gd name="connsiteY1" fmla="*/ 3321 h 31463"/>
              <a:gd name="connsiteX2" fmla="*/ 5607 w 10172"/>
              <a:gd name="connsiteY2" fmla="*/ 27463 h 31463"/>
              <a:gd name="connsiteX3" fmla="*/ -745 w 10172"/>
              <a:gd name="connsiteY3" fmla="*/ 10945 h 3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2" h="31463">
                <a:moveTo>
                  <a:pt x="-745" y="10945"/>
                </a:moveTo>
                <a:cubicBezTo>
                  <a:pt x="-745" y="-3032"/>
                  <a:pt x="3066" y="-6843"/>
                  <a:pt x="6877" y="3321"/>
                </a:cubicBezTo>
                <a:cubicBezTo>
                  <a:pt x="10688" y="12216"/>
                  <a:pt x="9418" y="23651"/>
                  <a:pt x="5607" y="27463"/>
                </a:cubicBezTo>
                <a:cubicBezTo>
                  <a:pt x="1796" y="32545"/>
                  <a:pt x="-2016" y="24922"/>
                  <a:pt x="-745" y="1094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3" name="자유형: 도형 202">
            <a:extLst>
              <a:ext uri="{FF2B5EF4-FFF2-40B4-BE49-F238E27FC236}">
                <a16:creationId xmlns:a16="http://schemas.microsoft.com/office/drawing/2014/main" id="{7DD4A5FF-FF49-1196-B4D3-8BB3F874C87A}"/>
              </a:ext>
            </a:extLst>
          </p:cNvPr>
          <p:cNvSpPr/>
          <p:nvPr/>
        </p:nvSpPr>
        <p:spPr>
          <a:xfrm flipV="1">
            <a:off x="2301122" y="3453140"/>
            <a:ext cx="118685" cy="93356"/>
          </a:xfrm>
          <a:custGeom>
            <a:avLst/>
            <a:gdLst>
              <a:gd name="connsiteX0" fmla="*/ 52604 w 118685"/>
              <a:gd name="connsiteY0" fmla="*/ 77043 h 93356"/>
              <a:gd name="connsiteX1" fmla="*/ 24655 w 118685"/>
              <a:gd name="connsiteY1" fmla="*/ 59254 h 93356"/>
              <a:gd name="connsiteX2" fmla="*/ 52604 w 118685"/>
              <a:gd name="connsiteY2" fmla="*/ 42736 h 93356"/>
              <a:gd name="connsiteX3" fmla="*/ 62767 w 118685"/>
              <a:gd name="connsiteY3" fmla="*/ 49089 h 93356"/>
              <a:gd name="connsiteX4" fmla="*/ 93257 w 118685"/>
              <a:gd name="connsiteY4" fmla="*/ 51631 h 93356"/>
              <a:gd name="connsiteX5" fmla="*/ 81823 w 118685"/>
              <a:gd name="connsiteY5" fmla="*/ 40195 h 93356"/>
              <a:gd name="connsiteX6" fmla="*/ 71660 w 118685"/>
              <a:gd name="connsiteY6" fmla="*/ 33842 h 93356"/>
              <a:gd name="connsiteX7" fmla="*/ 32278 w 118685"/>
              <a:gd name="connsiteY7" fmla="*/ 13513 h 93356"/>
              <a:gd name="connsiteX8" fmla="*/ 56415 w 118685"/>
              <a:gd name="connsiteY8" fmla="*/ 2077 h 93356"/>
              <a:gd name="connsiteX9" fmla="*/ 113583 w 118685"/>
              <a:gd name="connsiteY9" fmla="*/ 50360 h 93356"/>
              <a:gd name="connsiteX10" fmla="*/ 117394 w 118685"/>
              <a:gd name="connsiteY10" fmla="*/ 91019 h 93356"/>
              <a:gd name="connsiteX11" fmla="*/ 52604 w 118685"/>
              <a:gd name="connsiteY11" fmla="*/ 77043 h 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685" h="93356">
                <a:moveTo>
                  <a:pt x="52604" y="77043"/>
                </a:moveTo>
                <a:cubicBezTo>
                  <a:pt x="5599" y="64337"/>
                  <a:pt x="-2023" y="60525"/>
                  <a:pt x="24655" y="59254"/>
                </a:cubicBezTo>
                <a:cubicBezTo>
                  <a:pt x="48793" y="57984"/>
                  <a:pt x="57686" y="52901"/>
                  <a:pt x="52604" y="42736"/>
                </a:cubicBezTo>
                <a:cubicBezTo>
                  <a:pt x="47523" y="33842"/>
                  <a:pt x="52604" y="36383"/>
                  <a:pt x="62767" y="49089"/>
                </a:cubicBezTo>
                <a:cubicBezTo>
                  <a:pt x="84364" y="75772"/>
                  <a:pt x="93257" y="77043"/>
                  <a:pt x="93257" y="51631"/>
                </a:cubicBezTo>
                <a:cubicBezTo>
                  <a:pt x="93257" y="41466"/>
                  <a:pt x="88175" y="36383"/>
                  <a:pt x="81823" y="40195"/>
                </a:cubicBezTo>
                <a:cubicBezTo>
                  <a:pt x="76742" y="44007"/>
                  <a:pt x="71660" y="41466"/>
                  <a:pt x="71660" y="33842"/>
                </a:cubicBezTo>
                <a:cubicBezTo>
                  <a:pt x="71660" y="27489"/>
                  <a:pt x="53875" y="18595"/>
                  <a:pt x="32278" y="13513"/>
                </a:cubicBezTo>
                <a:cubicBezTo>
                  <a:pt x="-23620" y="807"/>
                  <a:pt x="-4564" y="-8087"/>
                  <a:pt x="56415" y="2077"/>
                </a:cubicBezTo>
                <a:cubicBezTo>
                  <a:pt x="100879" y="9701"/>
                  <a:pt x="108502" y="14783"/>
                  <a:pt x="113583" y="50360"/>
                </a:cubicBezTo>
                <a:cubicBezTo>
                  <a:pt x="116124" y="71960"/>
                  <a:pt x="118665" y="89749"/>
                  <a:pt x="117394" y="91019"/>
                </a:cubicBezTo>
                <a:cubicBezTo>
                  <a:pt x="117394" y="91019"/>
                  <a:pt x="88175" y="84666"/>
                  <a:pt x="52604" y="7704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4" name="자유형: 도형 203">
            <a:extLst>
              <a:ext uri="{FF2B5EF4-FFF2-40B4-BE49-F238E27FC236}">
                <a16:creationId xmlns:a16="http://schemas.microsoft.com/office/drawing/2014/main" id="{6CD70FB8-2CFB-6203-9ECD-3D4BD3CF8F84}"/>
              </a:ext>
            </a:extLst>
          </p:cNvPr>
          <p:cNvSpPr/>
          <p:nvPr/>
        </p:nvSpPr>
        <p:spPr>
          <a:xfrm flipV="1">
            <a:off x="1836045" y="3474708"/>
            <a:ext cx="221400" cy="50611"/>
          </a:xfrm>
          <a:custGeom>
            <a:avLst/>
            <a:gdLst>
              <a:gd name="connsiteX0" fmla="*/ 92392 w 221400"/>
              <a:gd name="connsiteY0" fmla="*/ 27913 h 50611"/>
              <a:gd name="connsiteX1" fmla="*/ -347 w 221400"/>
              <a:gd name="connsiteY1" fmla="*/ -1311 h 50611"/>
              <a:gd name="connsiteX2" fmla="*/ 213080 w 221400"/>
              <a:gd name="connsiteY2" fmla="*/ 43160 h 50611"/>
              <a:gd name="connsiteX3" fmla="*/ 92392 w 221400"/>
              <a:gd name="connsiteY3" fmla="*/ 27913 h 5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400" h="50611">
                <a:moveTo>
                  <a:pt x="92392" y="27913"/>
                </a:moveTo>
                <a:cubicBezTo>
                  <a:pt x="46658" y="17748"/>
                  <a:pt x="4735" y="5042"/>
                  <a:pt x="-347" y="-1311"/>
                </a:cubicBezTo>
                <a:cubicBezTo>
                  <a:pt x="-9240" y="-8934"/>
                  <a:pt x="173697" y="27913"/>
                  <a:pt x="213080" y="43160"/>
                </a:cubicBezTo>
                <a:cubicBezTo>
                  <a:pt x="246110" y="54596"/>
                  <a:pt x="166075" y="45701"/>
                  <a:pt x="92392" y="2791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5" name="자유형: 도형 204">
            <a:extLst>
              <a:ext uri="{FF2B5EF4-FFF2-40B4-BE49-F238E27FC236}">
                <a16:creationId xmlns:a16="http://schemas.microsoft.com/office/drawing/2014/main" id="{91D55D39-3526-514A-BEAD-2DF91D645BAE}"/>
              </a:ext>
            </a:extLst>
          </p:cNvPr>
          <p:cNvSpPr/>
          <p:nvPr/>
        </p:nvSpPr>
        <p:spPr>
          <a:xfrm flipV="1">
            <a:off x="2240165" y="3488717"/>
            <a:ext cx="38922" cy="8258"/>
          </a:xfrm>
          <a:custGeom>
            <a:avLst/>
            <a:gdLst>
              <a:gd name="connsiteX0" fmla="*/ 3109 w 38922"/>
              <a:gd name="connsiteY0" fmla="*/ -437 h 8258"/>
              <a:gd name="connsiteX1" fmla="*/ 34869 w 38922"/>
              <a:gd name="connsiteY1" fmla="*/ -437 h 8258"/>
              <a:gd name="connsiteX2" fmla="*/ 18353 w 38922"/>
              <a:gd name="connsiteY2" fmla="*/ 5916 h 8258"/>
              <a:gd name="connsiteX3" fmla="*/ 3109 w 38922"/>
              <a:gd name="connsiteY3" fmla="*/ -437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2" h="8258">
                <a:moveTo>
                  <a:pt x="3109" y="-437"/>
                </a:moveTo>
                <a:cubicBezTo>
                  <a:pt x="10731" y="-2979"/>
                  <a:pt x="25976" y="-2979"/>
                  <a:pt x="34869" y="-437"/>
                </a:cubicBezTo>
                <a:cubicBezTo>
                  <a:pt x="42491" y="3374"/>
                  <a:pt x="36139" y="5916"/>
                  <a:pt x="18353" y="5916"/>
                </a:cubicBezTo>
                <a:cubicBezTo>
                  <a:pt x="568" y="5916"/>
                  <a:pt x="-5784" y="3374"/>
                  <a:pt x="3109" y="-43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6" name="자유형: 도형 205">
            <a:extLst>
              <a:ext uri="{FF2B5EF4-FFF2-40B4-BE49-F238E27FC236}">
                <a16:creationId xmlns:a16="http://schemas.microsoft.com/office/drawing/2014/main" id="{44143292-0982-7946-150A-F5FD3B6EE2F6}"/>
              </a:ext>
            </a:extLst>
          </p:cNvPr>
          <p:cNvSpPr/>
          <p:nvPr/>
        </p:nvSpPr>
        <p:spPr>
          <a:xfrm flipV="1">
            <a:off x="1632418" y="3499829"/>
            <a:ext cx="55303" cy="75288"/>
          </a:xfrm>
          <a:custGeom>
            <a:avLst/>
            <a:gdLst>
              <a:gd name="connsiteX0" fmla="*/ 1489 w 55303"/>
              <a:gd name="connsiteY0" fmla="*/ 33272 h 75288"/>
              <a:gd name="connsiteX1" fmla="*/ 25627 w 55303"/>
              <a:gd name="connsiteY1" fmla="*/ -2305 h 75288"/>
              <a:gd name="connsiteX2" fmla="*/ 54846 w 55303"/>
              <a:gd name="connsiteY2" fmla="*/ 34543 h 75288"/>
              <a:gd name="connsiteX3" fmla="*/ 1489 w 55303"/>
              <a:gd name="connsiteY3" fmla="*/ 33272 h 7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03" h="75288">
                <a:moveTo>
                  <a:pt x="1489" y="33272"/>
                </a:moveTo>
                <a:cubicBezTo>
                  <a:pt x="-3592" y="2778"/>
                  <a:pt x="219" y="-2305"/>
                  <a:pt x="25627" y="-2305"/>
                </a:cubicBezTo>
                <a:cubicBezTo>
                  <a:pt x="49765" y="-2305"/>
                  <a:pt x="54846" y="4048"/>
                  <a:pt x="54846" y="34543"/>
                </a:cubicBezTo>
                <a:cubicBezTo>
                  <a:pt x="54846" y="86637"/>
                  <a:pt x="9112" y="85367"/>
                  <a:pt x="1489" y="3327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7" name="자유형: 도형 206">
            <a:extLst>
              <a:ext uri="{FF2B5EF4-FFF2-40B4-BE49-F238E27FC236}">
                <a16:creationId xmlns:a16="http://schemas.microsoft.com/office/drawing/2014/main" id="{36259110-2EDA-9B08-C646-A2FEA5757295}"/>
              </a:ext>
            </a:extLst>
          </p:cNvPr>
          <p:cNvSpPr/>
          <p:nvPr/>
        </p:nvSpPr>
        <p:spPr>
          <a:xfrm flipV="1">
            <a:off x="1781071" y="3525315"/>
            <a:ext cx="31459" cy="10174"/>
          </a:xfrm>
          <a:custGeom>
            <a:avLst/>
            <a:gdLst>
              <a:gd name="connsiteX0" fmla="*/ 5188 w 31459"/>
              <a:gd name="connsiteY0" fmla="*/ -9 h 10174"/>
              <a:gd name="connsiteX1" fmla="*/ 29325 w 31459"/>
              <a:gd name="connsiteY1" fmla="*/ 1261 h 10174"/>
              <a:gd name="connsiteX2" fmla="*/ 12810 w 31459"/>
              <a:gd name="connsiteY2" fmla="*/ 7614 h 10174"/>
              <a:gd name="connsiteX3" fmla="*/ 5188 w 31459"/>
              <a:gd name="connsiteY3" fmla="*/ -9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5188" y="-9"/>
                </a:moveTo>
                <a:cubicBezTo>
                  <a:pt x="14080" y="-3821"/>
                  <a:pt x="25514" y="-2550"/>
                  <a:pt x="29325" y="1261"/>
                </a:cubicBezTo>
                <a:cubicBezTo>
                  <a:pt x="34407" y="5073"/>
                  <a:pt x="26784" y="8885"/>
                  <a:pt x="12810" y="7614"/>
                </a:cubicBezTo>
                <a:cubicBezTo>
                  <a:pt x="-1164" y="7614"/>
                  <a:pt x="-4975" y="3803"/>
                  <a:pt x="5188" y="-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8" name="자유형: 도형 207">
            <a:extLst>
              <a:ext uri="{FF2B5EF4-FFF2-40B4-BE49-F238E27FC236}">
                <a16:creationId xmlns:a16="http://schemas.microsoft.com/office/drawing/2014/main" id="{B7570543-DFB7-1163-E7C0-E326905D2F6A}"/>
              </a:ext>
            </a:extLst>
          </p:cNvPr>
          <p:cNvSpPr/>
          <p:nvPr/>
        </p:nvSpPr>
        <p:spPr>
          <a:xfrm flipV="1">
            <a:off x="2240165" y="3552247"/>
            <a:ext cx="38922" cy="8258"/>
          </a:xfrm>
          <a:custGeom>
            <a:avLst/>
            <a:gdLst>
              <a:gd name="connsiteX0" fmla="*/ 3109 w 38922"/>
              <a:gd name="connsiteY0" fmla="*/ -382 h 8258"/>
              <a:gd name="connsiteX1" fmla="*/ 34869 w 38922"/>
              <a:gd name="connsiteY1" fmla="*/ -382 h 8258"/>
              <a:gd name="connsiteX2" fmla="*/ 18353 w 38922"/>
              <a:gd name="connsiteY2" fmla="*/ 5971 h 8258"/>
              <a:gd name="connsiteX3" fmla="*/ 3109 w 38922"/>
              <a:gd name="connsiteY3" fmla="*/ -382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2" h="8258">
                <a:moveTo>
                  <a:pt x="3109" y="-382"/>
                </a:moveTo>
                <a:cubicBezTo>
                  <a:pt x="10731" y="-2924"/>
                  <a:pt x="25976" y="-2924"/>
                  <a:pt x="34869" y="-382"/>
                </a:cubicBezTo>
                <a:cubicBezTo>
                  <a:pt x="42491" y="3429"/>
                  <a:pt x="36139" y="5971"/>
                  <a:pt x="18353" y="5971"/>
                </a:cubicBezTo>
                <a:cubicBezTo>
                  <a:pt x="568" y="5971"/>
                  <a:pt x="-5784" y="3429"/>
                  <a:pt x="3109" y="-38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9" name="자유형: 도형 208">
            <a:extLst>
              <a:ext uri="{FF2B5EF4-FFF2-40B4-BE49-F238E27FC236}">
                <a16:creationId xmlns:a16="http://schemas.microsoft.com/office/drawing/2014/main" id="{65028AC6-F1FB-4971-757E-EAAF4D2EF413}"/>
              </a:ext>
            </a:extLst>
          </p:cNvPr>
          <p:cNvSpPr/>
          <p:nvPr/>
        </p:nvSpPr>
        <p:spPr>
          <a:xfrm flipV="1">
            <a:off x="1871750" y="3564953"/>
            <a:ext cx="38922" cy="8258"/>
          </a:xfrm>
          <a:custGeom>
            <a:avLst/>
            <a:gdLst>
              <a:gd name="connsiteX0" fmla="*/ 3370 w 38922"/>
              <a:gd name="connsiteY0" fmla="*/ -371 h 8258"/>
              <a:gd name="connsiteX1" fmla="*/ 35130 w 38922"/>
              <a:gd name="connsiteY1" fmla="*/ -371 h 8258"/>
              <a:gd name="connsiteX2" fmla="*/ 18614 w 38922"/>
              <a:gd name="connsiteY2" fmla="*/ 5982 h 8258"/>
              <a:gd name="connsiteX3" fmla="*/ 3370 w 38922"/>
              <a:gd name="connsiteY3" fmla="*/ -371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2" h="8258">
                <a:moveTo>
                  <a:pt x="3370" y="-371"/>
                </a:moveTo>
                <a:cubicBezTo>
                  <a:pt x="10992" y="-2913"/>
                  <a:pt x="26237" y="-2913"/>
                  <a:pt x="35130" y="-371"/>
                </a:cubicBezTo>
                <a:cubicBezTo>
                  <a:pt x="42752" y="3440"/>
                  <a:pt x="36400" y="5982"/>
                  <a:pt x="18614" y="5982"/>
                </a:cubicBezTo>
                <a:cubicBezTo>
                  <a:pt x="829" y="5982"/>
                  <a:pt x="-5523" y="3440"/>
                  <a:pt x="3370" y="-37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0" name="자유형: 도형 209">
            <a:extLst>
              <a:ext uri="{FF2B5EF4-FFF2-40B4-BE49-F238E27FC236}">
                <a16:creationId xmlns:a16="http://schemas.microsoft.com/office/drawing/2014/main" id="{70ECC1B8-5F60-70E7-BA72-F2324F00E318}"/>
              </a:ext>
            </a:extLst>
          </p:cNvPr>
          <p:cNvSpPr/>
          <p:nvPr/>
        </p:nvSpPr>
        <p:spPr>
          <a:xfrm flipV="1">
            <a:off x="2187598" y="3563433"/>
            <a:ext cx="31459" cy="10174"/>
          </a:xfrm>
          <a:custGeom>
            <a:avLst/>
            <a:gdLst>
              <a:gd name="connsiteX0" fmla="*/ 4900 w 31459"/>
              <a:gd name="connsiteY0" fmla="*/ 24 h 10174"/>
              <a:gd name="connsiteX1" fmla="*/ 29037 w 31459"/>
              <a:gd name="connsiteY1" fmla="*/ 1294 h 10174"/>
              <a:gd name="connsiteX2" fmla="*/ 12522 w 31459"/>
              <a:gd name="connsiteY2" fmla="*/ 7647 h 10174"/>
              <a:gd name="connsiteX3" fmla="*/ 4900 w 31459"/>
              <a:gd name="connsiteY3" fmla="*/ 24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4900" y="24"/>
                </a:moveTo>
                <a:cubicBezTo>
                  <a:pt x="13792" y="-3788"/>
                  <a:pt x="25226" y="-2517"/>
                  <a:pt x="29037" y="1294"/>
                </a:cubicBezTo>
                <a:cubicBezTo>
                  <a:pt x="34119" y="5106"/>
                  <a:pt x="26496" y="8918"/>
                  <a:pt x="12522" y="7647"/>
                </a:cubicBezTo>
                <a:cubicBezTo>
                  <a:pt x="-1452" y="7647"/>
                  <a:pt x="-5263" y="3836"/>
                  <a:pt x="4900" y="2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1" name="자유형: 도형 210">
            <a:extLst>
              <a:ext uri="{FF2B5EF4-FFF2-40B4-BE49-F238E27FC236}">
                <a16:creationId xmlns:a16="http://schemas.microsoft.com/office/drawing/2014/main" id="{F59EEC2E-4099-B154-B83D-A54745197DCB}"/>
              </a:ext>
            </a:extLst>
          </p:cNvPr>
          <p:cNvSpPr/>
          <p:nvPr/>
        </p:nvSpPr>
        <p:spPr>
          <a:xfrm flipV="1">
            <a:off x="1819183" y="3576139"/>
            <a:ext cx="31459" cy="10174"/>
          </a:xfrm>
          <a:custGeom>
            <a:avLst/>
            <a:gdLst>
              <a:gd name="connsiteX0" fmla="*/ 5161 w 31459"/>
              <a:gd name="connsiteY0" fmla="*/ 35 h 10174"/>
              <a:gd name="connsiteX1" fmla="*/ 29298 w 31459"/>
              <a:gd name="connsiteY1" fmla="*/ 1305 h 10174"/>
              <a:gd name="connsiteX2" fmla="*/ 12783 w 31459"/>
              <a:gd name="connsiteY2" fmla="*/ 7658 h 10174"/>
              <a:gd name="connsiteX3" fmla="*/ 5161 w 31459"/>
              <a:gd name="connsiteY3" fmla="*/ 35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5161" y="35"/>
                </a:moveTo>
                <a:cubicBezTo>
                  <a:pt x="14053" y="-3777"/>
                  <a:pt x="25487" y="-2506"/>
                  <a:pt x="29298" y="1305"/>
                </a:cubicBezTo>
                <a:cubicBezTo>
                  <a:pt x="34380" y="5117"/>
                  <a:pt x="26757" y="8929"/>
                  <a:pt x="12783" y="7658"/>
                </a:cubicBezTo>
                <a:cubicBezTo>
                  <a:pt x="-1191" y="7658"/>
                  <a:pt x="-5002" y="3847"/>
                  <a:pt x="5161" y="3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D1C433BC-46F3-15CF-9E33-81A5720F15A5}"/>
              </a:ext>
            </a:extLst>
          </p:cNvPr>
          <p:cNvSpPr/>
          <p:nvPr/>
        </p:nvSpPr>
        <p:spPr>
          <a:xfrm flipV="1">
            <a:off x="2391001" y="3575118"/>
            <a:ext cx="20846" cy="25411"/>
          </a:xfrm>
          <a:custGeom>
            <a:avLst/>
            <a:gdLst>
              <a:gd name="connsiteX0" fmla="*/ 808 w 20846"/>
              <a:gd name="connsiteY0" fmla="*/ 10445 h 25411"/>
              <a:gd name="connsiteX1" fmla="*/ 5890 w 20846"/>
              <a:gd name="connsiteY1" fmla="*/ -2261 h 25411"/>
              <a:gd name="connsiteX2" fmla="*/ 19864 w 20846"/>
              <a:gd name="connsiteY2" fmla="*/ 10445 h 25411"/>
              <a:gd name="connsiteX3" fmla="*/ 14782 w 20846"/>
              <a:gd name="connsiteY3" fmla="*/ 23151 h 25411"/>
              <a:gd name="connsiteX4" fmla="*/ 808 w 20846"/>
              <a:gd name="connsiteY4" fmla="*/ 10445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808" y="10445"/>
                </a:moveTo>
                <a:cubicBezTo>
                  <a:pt x="-3003" y="4092"/>
                  <a:pt x="-462" y="-2261"/>
                  <a:pt x="5890" y="-2261"/>
                </a:cubicBezTo>
                <a:cubicBezTo>
                  <a:pt x="13512" y="-2261"/>
                  <a:pt x="19864" y="4092"/>
                  <a:pt x="19864" y="10445"/>
                </a:cubicBezTo>
                <a:cubicBezTo>
                  <a:pt x="19864" y="18069"/>
                  <a:pt x="17323" y="23151"/>
                  <a:pt x="14782" y="23151"/>
                </a:cubicBezTo>
                <a:cubicBezTo>
                  <a:pt x="10971" y="23151"/>
                  <a:pt x="4619" y="18069"/>
                  <a:pt x="808" y="1044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3" name="자유형: 도형 212">
            <a:extLst>
              <a:ext uri="{FF2B5EF4-FFF2-40B4-BE49-F238E27FC236}">
                <a16:creationId xmlns:a16="http://schemas.microsoft.com/office/drawing/2014/main" id="{D468915E-8974-DF08-D278-78B89BCF3E29}"/>
              </a:ext>
            </a:extLst>
          </p:cNvPr>
          <p:cNvSpPr/>
          <p:nvPr/>
        </p:nvSpPr>
        <p:spPr>
          <a:xfrm flipV="1">
            <a:off x="2327341" y="3601551"/>
            <a:ext cx="31459" cy="10174"/>
          </a:xfrm>
          <a:custGeom>
            <a:avLst/>
            <a:gdLst>
              <a:gd name="connsiteX0" fmla="*/ 4801 w 31459"/>
              <a:gd name="connsiteY0" fmla="*/ 57 h 10174"/>
              <a:gd name="connsiteX1" fmla="*/ 28938 w 31459"/>
              <a:gd name="connsiteY1" fmla="*/ 1327 h 10174"/>
              <a:gd name="connsiteX2" fmla="*/ 12423 w 31459"/>
              <a:gd name="connsiteY2" fmla="*/ 7680 h 10174"/>
              <a:gd name="connsiteX3" fmla="*/ 4801 w 31459"/>
              <a:gd name="connsiteY3" fmla="*/ 57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4801" y="57"/>
                </a:moveTo>
                <a:cubicBezTo>
                  <a:pt x="13693" y="-3755"/>
                  <a:pt x="25127" y="-2484"/>
                  <a:pt x="28938" y="1327"/>
                </a:cubicBezTo>
                <a:cubicBezTo>
                  <a:pt x="34020" y="5139"/>
                  <a:pt x="26397" y="8951"/>
                  <a:pt x="12423" y="7680"/>
                </a:cubicBezTo>
                <a:cubicBezTo>
                  <a:pt x="-1551" y="7680"/>
                  <a:pt x="-5362" y="3869"/>
                  <a:pt x="4801" y="5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4" name="자유형: 도형 213">
            <a:extLst>
              <a:ext uri="{FF2B5EF4-FFF2-40B4-BE49-F238E27FC236}">
                <a16:creationId xmlns:a16="http://schemas.microsoft.com/office/drawing/2014/main" id="{D17EDEE3-F5AB-C464-FB76-DFEEE924EB50}"/>
              </a:ext>
            </a:extLst>
          </p:cNvPr>
          <p:cNvSpPr/>
          <p:nvPr/>
        </p:nvSpPr>
        <p:spPr>
          <a:xfrm flipV="1">
            <a:off x="1920814" y="3614257"/>
            <a:ext cx="31459" cy="10174"/>
          </a:xfrm>
          <a:custGeom>
            <a:avLst/>
            <a:gdLst>
              <a:gd name="connsiteX0" fmla="*/ 5089 w 31459"/>
              <a:gd name="connsiteY0" fmla="*/ 68 h 10174"/>
              <a:gd name="connsiteX1" fmla="*/ 29226 w 31459"/>
              <a:gd name="connsiteY1" fmla="*/ 1338 h 10174"/>
              <a:gd name="connsiteX2" fmla="*/ 12711 w 31459"/>
              <a:gd name="connsiteY2" fmla="*/ 7691 h 10174"/>
              <a:gd name="connsiteX3" fmla="*/ 5089 w 31459"/>
              <a:gd name="connsiteY3" fmla="*/ 68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5089" y="68"/>
                </a:moveTo>
                <a:cubicBezTo>
                  <a:pt x="13981" y="-3744"/>
                  <a:pt x="25415" y="-2473"/>
                  <a:pt x="29226" y="1338"/>
                </a:cubicBezTo>
                <a:cubicBezTo>
                  <a:pt x="34308" y="5150"/>
                  <a:pt x="26685" y="8962"/>
                  <a:pt x="12711" y="7691"/>
                </a:cubicBezTo>
                <a:cubicBezTo>
                  <a:pt x="-1263" y="7691"/>
                  <a:pt x="-5074" y="3880"/>
                  <a:pt x="5089" y="6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CA06AA2F-D6A6-CCAD-FD4E-143E92DC31D0}"/>
              </a:ext>
            </a:extLst>
          </p:cNvPr>
          <p:cNvSpPr/>
          <p:nvPr/>
        </p:nvSpPr>
        <p:spPr>
          <a:xfrm flipV="1">
            <a:off x="2245006" y="3615777"/>
            <a:ext cx="54657" cy="8258"/>
          </a:xfrm>
          <a:custGeom>
            <a:avLst/>
            <a:gdLst>
              <a:gd name="connsiteX0" fmla="*/ 4610 w 54657"/>
              <a:gd name="connsiteY0" fmla="*/ -327 h 8258"/>
              <a:gd name="connsiteX1" fmla="*/ 49074 w 54657"/>
              <a:gd name="connsiteY1" fmla="*/ -327 h 8258"/>
              <a:gd name="connsiteX2" fmla="*/ 26207 w 54657"/>
              <a:gd name="connsiteY2" fmla="*/ 6026 h 8258"/>
              <a:gd name="connsiteX3" fmla="*/ 4610 w 54657"/>
              <a:gd name="connsiteY3" fmla="*/ -327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57" h="8258">
                <a:moveTo>
                  <a:pt x="4610" y="-327"/>
                </a:moveTo>
                <a:cubicBezTo>
                  <a:pt x="16044" y="-2869"/>
                  <a:pt x="36370" y="-2869"/>
                  <a:pt x="49074" y="-327"/>
                </a:cubicBezTo>
                <a:cubicBezTo>
                  <a:pt x="60508" y="3484"/>
                  <a:pt x="50344" y="6026"/>
                  <a:pt x="26207" y="6026"/>
                </a:cubicBezTo>
                <a:cubicBezTo>
                  <a:pt x="2069" y="6026"/>
                  <a:pt x="-8094" y="3484"/>
                  <a:pt x="4610" y="-32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6" name="자유형: 도형 215">
            <a:extLst>
              <a:ext uri="{FF2B5EF4-FFF2-40B4-BE49-F238E27FC236}">
                <a16:creationId xmlns:a16="http://schemas.microsoft.com/office/drawing/2014/main" id="{D69EAAC3-4489-6875-4170-83CA732F290B}"/>
              </a:ext>
            </a:extLst>
          </p:cNvPr>
          <p:cNvSpPr/>
          <p:nvPr/>
        </p:nvSpPr>
        <p:spPr>
          <a:xfrm flipV="1">
            <a:off x="1463472" y="3652375"/>
            <a:ext cx="31459" cy="10174"/>
          </a:xfrm>
          <a:custGeom>
            <a:avLst/>
            <a:gdLst>
              <a:gd name="connsiteX0" fmla="*/ 5413 w 31459"/>
              <a:gd name="connsiteY0" fmla="*/ 101 h 10174"/>
              <a:gd name="connsiteX1" fmla="*/ 29550 w 31459"/>
              <a:gd name="connsiteY1" fmla="*/ 1371 h 10174"/>
              <a:gd name="connsiteX2" fmla="*/ 13035 w 31459"/>
              <a:gd name="connsiteY2" fmla="*/ 7724 h 10174"/>
              <a:gd name="connsiteX3" fmla="*/ 5413 w 31459"/>
              <a:gd name="connsiteY3" fmla="*/ 101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5413" y="101"/>
                </a:moveTo>
                <a:cubicBezTo>
                  <a:pt x="14305" y="-3711"/>
                  <a:pt x="25739" y="-2440"/>
                  <a:pt x="29550" y="1371"/>
                </a:cubicBezTo>
                <a:cubicBezTo>
                  <a:pt x="34632" y="5183"/>
                  <a:pt x="27009" y="8995"/>
                  <a:pt x="13035" y="7724"/>
                </a:cubicBezTo>
                <a:cubicBezTo>
                  <a:pt x="-939" y="7724"/>
                  <a:pt x="-4750" y="3913"/>
                  <a:pt x="5413" y="10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7" name="자유형: 도형 216">
            <a:extLst>
              <a:ext uri="{FF2B5EF4-FFF2-40B4-BE49-F238E27FC236}">
                <a16:creationId xmlns:a16="http://schemas.microsoft.com/office/drawing/2014/main" id="{8BE441DC-62F3-BC8E-4FB6-7843B6252A79}"/>
              </a:ext>
            </a:extLst>
          </p:cNvPr>
          <p:cNvSpPr/>
          <p:nvPr/>
        </p:nvSpPr>
        <p:spPr>
          <a:xfrm flipV="1">
            <a:off x="2567391" y="3664059"/>
            <a:ext cx="59038" cy="50823"/>
          </a:xfrm>
          <a:custGeom>
            <a:avLst/>
            <a:gdLst>
              <a:gd name="connsiteX0" fmla="*/ 14840 w 59038"/>
              <a:gd name="connsiteY0" fmla="*/ 35945 h 50823"/>
              <a:gd name="connsiteX1" fmla="*/ 17381 w 59038"/>
              <a:gd name="connsiteY1" fmla="*/ 23239 h 50823"/>
              <a:gd name="connsiteX2" fmla="*/ 8488 w 59038"/>
              <a:gd name="connsiteY2" fmla="*/ 10533 h 50823"/>
              <a:gd name="connsiteX3" fmla="*/ 18651 w 59038"/>
              <a:gd name="connsiteY3" fmla="*/ -2173 h 50823"/>
              <a:gd name="connsiteX4" fmla="*/ 38977 w 59038"/>
              <a:gd name="connsiteY4" fmla="*/ 11804 h 50823"/>
              <a:gd name="connsiteX5" fmla="*/ 47870 w 59038"/>
              <a:gd name="connsiteY5" fmla="*/ 37215 h 50823"/>
              <a:gd name="connsiteX6" fmla="*/ 44059 w 59038"/>
              <a:gd name="connsiteY6" fmla="*/ 48651 h 50823"/>
              <a:gd name="connsiteX7" fmla="*/ 14840 w 59038"/>
              <a:gd name="connsiteY7" fmla="*/ 35945 h 5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38" h="50823">
                <a:moveTo>
                  <a:pt x="14840" y="35945"/>
                </a:moveTo>
                <a:cubicBezTo>
                  <a:pt x="11029" y="29592"/>
                  <a:pt x="11029" y="23239"/>
                  <a:pt x="17381" y="23239"/>
                </a:cubicBezTo>
                <a:cubicBezTo>
                  <a:pt x="22462" y="23239"/>
                  <a:pt x="18651" y="16886"/>
                  <a:pt x="8488" y="10533"/>
                </a:cubicBezTo>
                <a:cubicBezTo>
                  <a:pt x="-6757" y="368"/>
                  <a:pt x="-4216" y="-2173"/>
                  <a:pt x="18651" y="-2173"/>
                </a:cubicBezTo>
                <a:cubicBezTo>
                  <a:pt x="37707" y="-2173"/>
                  <a:pt x="45329" y="2909"/>
                  <a:pt x="38977" y="11804"/>
                </a:cubicBezTo>
                <a:cubicBezTo>
                  <a:pt x="35166" y="19427"/>
                  <a:pt x="38977" y="30862"/>
                  <a:pt x="47870" y="37215"/>
                </a:cubicBezTo>
                <a:cubicBezTo>
                  <a:pt x="61844" y="46110"/>
                  <a:pt x="61844" y="48651"/>
                  <a:pt x="44059" y="48651"/>
                </a:cubicBezTo>
                <a:cubicBezTo>
                  <a:pt x="32625" y="48651"/>
                  <a:pt x="18651" y="43568"/>
                  <a:pt x="14840" y="3594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8" name="자유형: 도형 217">
            <a:extLst>
              <a:ext uri="{FF2B5EF4-FFF2-40B4-BE49-F238E27FC236}">
                <a16:creationId xmlns:a16="http://schemas.microsoft.com/office/drawing/2014/main" id="{F095467E-88B5-C234-CD50-3C22ADA128D6}"/>
              </a:ext>
            </a:extLst>
          </p:cNvPr>
          <p:cNvSpPr/>
          <p:nvPr/>
        </p:nvSpPr>
        <p:spPr>
          <a:xfrm flipV="1">
            <a:off x="2238414" y="3677787"/>
            <a:ext cx="31459" cy="10174"/>
          </a:xfrm>
          <a:custGeom>
            <a:avLst/>
            <a:gdLst>
              <a:gd name="connsiteX0" fmla="*/ 4864 w 31459"/>
              <a:gd name="connsiteY0" fmla="*/ 123 h 10174"/>
              <a:gd name="connsiteX1" fmla="*/ 29001 w 31459"/>
              <a:gd name="connsiteY1" fmla="*/ 1393 h 10174"/>
              <a:gd name="connsiteX2" fmla="*/ 12486 w 31459"/>
              <a:gd name="connsiteY2" fmla="*/ 7746 h 10174"/>
              <a:gd name="connsiteX3" fmla="*/ 4864 w 31459"/>
              <a:gd name="connsiteY3" fmla="*/ 123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4864" y="123"/>
                </a:moveTo>
                <a:cubicBezTo>
                  <a:pt x="13756" y="-3689"/>
                  <a:pt x="25190" y="-2418"/>
                  <a:pt x="29001" y="1393"/>
                </a:cubicBezTo>
                <a:cubicBezTo>
                  <a:pt x="34083" y="5205"/>
                  <a:pt x="26460" y="9017"/>
                  <a:pt x="12486" y="7746"/>
                </a:cubicBezTo>
                <a:cubicBezTo>
                  <a:pt x="-1488" y="7746"/>
                  <a:pt x="-5299" y="3935"/>
                  <a:pt x="4864" y="12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9" name="자유형: 도형 218">
            <a:extLst>
              <a:ext uri="{FF2B5EF4-FFF2-40B4-BE49-F238E27FC236}">
                <a16:creationId xmlns:a16="http://schemas.microsoft.com/office/drawing/2014/main" id="{C0C6A43C-F5BF-97CD-8662-B41B032C4010}"/>
              </a:ext>
            </a:extLst>
          </p:cNvPr>
          <p:cNvSpPr/>
          <p:nvPr/>
        </p:nvSpPr>
        <p:spPr>
          <a:xfrm flipV="1">
            <a:off x="2188052" y="3742836"/>
            <a:ext cx="129688" cy="20329"/>
          </a:xfrm>
          <a:custGeom>
            <a:avLst/>
            <a:gdLst>
              <a:gd name="connsiteX0" fmla="*/ 32359 w 129688"/>
              <a:gd name="connsiteY0" fmla="*/ 8047 h 20329"/>
              <a:gd name="connsiteX1" fmla="*/ 26007 w 129688"/>
              <a:gd name="connsiteY1" fmla="*/ -2118 h 20329"/>
              <a:gd name="connsiteX2" fmla="*/ 102231 w 129688"/>
              <a:gd name="connsiteY2" fmla="*/ 8047 h 20329"/>
              <a:gd name="connsiteX3" fmla="*/ 108583 w 129688"/>
              <a:gd name="connsiteY3" fmla="*/ 18212 h 20329"/>
              <a:gd name="connsiteX4" fmla="*/ 32359 w 129688"/>
              <a:gd name="connsiteY4" fmla="*/ 8047 h 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88" h="20329">
                <a:moveTo>
                  <a:pt x="32359" y="8047"/>
                </a:moveTo>
                <a:cubicBezTo>
                  <a:pt x="-10834" y="-847"/>
                  <a:pt x="-10834" y="-847"/>
                  <a:pt x="26007" y="-2118"/>
                </a:cubicBezTo>
                <a:cubicBezTo>
                  <a:pt x="47604" y="-2118"/>
                  <a:pt x="81905" y="2964"/>
                  <a:pt x="102231" y="8047"/>
                </a:cubicBezTo>
                <a:cubicBezTo>
                  <a:pt x="136532" y="16941"/>
                  <a:pt x="136532" y="18212"/>
                  <a:pt x="108583" y="18212"/>
                </a:cubicBezTo>
                <a:cubicBezTo>
                  <a:pt x="90797" y="16941"/>
                  <a:pt x="56497" y="13129"/>
                  <a:pt x="32359" y="804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0" name="자유형: 도형 219">
            <a:extLst>
              <a:ext uri="{FF2B5EF4-FFF2-40B4-BE49-F238E27FC236}">
                <a16:creationId xmlns:a16="http://schemas.microsoft.com/office/drawing/2014/main" id="{B9F768CE-FA8F-91A1-AF8F-7FFC5EF8BD69}"/>
              </a:ext>
            </a:extLst>
          </p:cNvPr>
          <p:cNvSpPr/>
          <p:nvPr/>
        </p:nvSpPr>
        <p:spPr>
          <a:xfrm flipV="1">
            <a:off x="1439017" y="3765707"/>
            <a:ext cx="45441" cy="25411"/>
          </a:xfrm>
          <a:custGeom>
            <a:avLst/>
            <a:gdLst>
              <a:gd name="connsiteX0" fmla="*/ 661 w 45441"/>
              <a:gd name="connsiteY0" fmla="*/ 10610 h 25411"/>
              <a:gd name="connsiteX1" fmla="*/ 18446 w 45441"/>
              <a:gd name="connsiteY1" fmla="*/ -2096 h 25411"/>
              <a:gd name="connsiteX2" fmla="*/ 45125 w 45441"/>
              <a:gd name="connsiteY2" fmla="*/ 10610 h 25411"/>
              <a:gd name="connsiteX3" fmla="*/ 27339 w 45441"/>
              <a:gd name="connsiteY3" fmla="*/ 23316 h 25411"/>
              <a:gd name="connsiteX4" fmla="*/ 661 w 45441"/>
              <a:gd name="connsiteY4" fmla="*/ 10610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1" h="25411">
                <a:moveTo>
                  <a:pt x="661" y="10610"/>
                </a:moveTo>
                <a:cubicBezTo>
                  <a:pt x="-3150" y="4257"/>
                  <a:pt x="4472" y="-2096"/>
                  <a:pt x="18446" y="-2096"/>
                </a:cubicBezTo>
                <a:cubicBezTo>
                  <a:pt x="33691" y="-2096"/>
                  <a:pt x="45125" y="4257"/>
                  <a:pt x="45125" y="10610"/>
                </a:cubicBezTo>
                <a:cubicBezTo>
                  <a:pt x="45125" y="18234"/>
                  <a:pt x="37502" y="23316"/>
                  <a:pt x="27339" y="23316"/>
                </a:cubicBezTo>
                <a:cubicBezTo>
                  <a:pt x="17176" y="23316"/>
                  <a:pt x="4472" y="18234"/>
                  <a:pt x="661" y="1061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1" name="자유형: 도형 220">
            <a:extLst>
              <a:ext uri="{FF2B5EF4-FFF2-40B4-BE49-F238E27FC236}">
                <a16:creationId xmlns:a16="http://schemas.microsoft.com/office/drawing/2014/main" id="{5D4A89F4-78BF-B136-76D2-1834AA287D71}"/>
              </a:ext>
            </a:extLst>
          </p:cNvPr>
          <p:cNvSpPr/>
          <p:nvPr/>
        </p:nvSpPr>
        <p:spPr>
          <a:xfrm flipV="1">
            <a:off x="1603718" y="3791119"/>
            <a:ext cx="58595" cy="82635"/>
          </a:xfrm>
          <a:custGeom>
            <a:avLst/>
            <a:gdLst>
              <a:gd name="connsiteX0" fmla="*/ -281 w 58595"/>
              <a:gd name="connsiteY0" fmla="*/ 43739 h 82635"/>
              <a:gd name="connsiteX1" fmla="*/ 21316 w 58595"/>
              <a:gd name="connsiteY1" fmla="*/ 539 h 82635"/>
              <a:gd name="connsiteX2" fmla="*/ 58157 w 58595"/>
              <a:gd name="connsiteY2" fmla="*/ 45010 h 82635"/>
              <a:gd name="connsiteX3" fmla="*/ 30209 w 58595"/>
              <a:gd name="connsiteY3" fmla="*/ 80587 h 82635"/>
              <a:gd name="connsiteX4" fmla="*/ -281 w 58595"/>
              <a:gd name="connsiteY4" fmla="*/ 43739 h 8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95" h="82635">
                <a:moveTo>
                  <a:pt x="-281" y="43739"/>
                </a:moveTo>
                <a:cubicBezTo>
                  <a:pt x="-1551" y="18327"/>
                  <a:pt x="4801" y="4351"/>
                  <a:pt x="21316" y="539"/>
                </a:cubicBezTo>
                <a:cubicBezTo>
                  <a:pt x="50535" y="-7084"/>
                  <a:pt x="58157" y="539"/>
                  <a:pt x="58157" y="45010"/>
                </a:cubicBezTo>
                <a:cubicBezTo>
                  <a:pt x="58157" y="72963"/>
                  <a:pt x="53076" y="80587"/>
                  <a:pt x="30209" y="80587"/>
                </a:cubicBezTo>
                <a:cubicBezTo>
                  <a:pt x="7341" y="80587"/>
                  <a:pt x="990" y="72963"/>
                  <a:pt x="-281" y="4373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2" name="자유형: 도형 221">
            <a:extLst>
              <a:ext uri="{FF2B5EF4-FFF2-40B4-BE49-F238E27FC236}">
                <a16:creationId xmlns:a16="http://schemas.microsoft.com/office/drawing/2014/main" id="{64212802-D3DE-DA88-2C8A-BE81C9C086AD}"/>
              </a:ext>
            </a:extLst>
          </p:cNvPr>
          <p:cNvSpPr/>
          <p:nvPr/>
        </p:nvSpPr>
        <p:spPr>
          <a:xfrm flipV="1">
            <a:off x="1947974" y="3793660"/>
            <a:ext cx="38922" cy="8258"/>
          </a:xfrm>
          <a:custGeom>
            <a:avLst/>
            <a:gdLst>
              <a:gd name="connsiteX0" fmla="*/ 3316 w 38922"/>
              <a:gd name="connsiteY0" fmla="*/ -173 h 8258"/>
              <a:gd name="connsiteX1" fmla="*/ 35076 w 38922"/>
              <a:gd name="connsiteY1" fmla="*/ -173 h 8258"/>
              <a:gd name="connsiteX2" fmla="*/ 18560 w 38922"/>
              <a:gd name="connsiteY2" fmla="*/ 6180 h 8258"/>
              <a:gd name="connsiteX3" fmla="*/ 3316 w 38922"/>
              <a:gd name="connsiteY3" fmla="*/ -173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2" h="8258">
                <a:moveTo>
                  <a:pt x="3316" y="-173"/>
                </a:moveTo>
                <a:cubicBezTo>
                  <a:pt x="10938" y="-2715"/>
                  <a:pt x="26183" y="-2715"/>
                  <a:pt x="35076" y="-173"/>
                </a:cubicBezTo>
                <a:cubicBezTo>
                  <a:pt x="42698" y="3638"/>
                  <a:pt x="36346" y="6180"/>
                  <a:pt x="18560" y="6180"/>
                </a:cubicBezTo>
                <a:cubicBezTo>
                  <a:pt x="775" y="6180"/>
                  <a:pt x="-5577" y="3638"/>
                  <a:pt x="3316" y="-17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3" name="자유형: 도형 222">
            <a:extLst>
              <a:ext uri="{FF2B5EF4-FFF2-40B4-BE49-F238E27FC236}">
                <a16:creationId xmlns:a16="http://schemas.microsoft.com/office/drawing/2014/main" id="{358506D2-D90D-A88F-3596-5556502B7286}"/>
              </a:ext>
            </a:extLst>
          </p:cNvPr>
          <p:cNvSpPr/>
          <p:nvPr/>
        </p:nvSpPr>
        <p:spPr>
          <a:xfrm flipV="1">
            <a:off x="1871750" y="3806366"/>
            <a:ext cx="38922" cy="8258"/>
          </a:xfrm>
          <a:custGeom>
            <a:avLst/>
            <a:gdLst>
              <a:gd name="connsiteX0" fmla="*/ 3370 w 38922"/>
              <a:gd name="connsiteY0" fmla="*/ -162 h 8258"/>
              <a:gd name="connsiteX1" fmla="*/ 35130 w 38922"/>
              <a:gd name="connsiteY1" fmla="*/ -162 h 8258"/>
              <a:gd name="connsiteX2" fmla="*/ 18614 w 38922"/>
              <a:gd name="connsiteY2" fmla="*/ 6191 h 8258"/>
              <a:gd name="connsiteX3" fmla="*/ 3370 w 38922"/>
              <a:gd name="connsiteY3" fmla="*/ -162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2" h="8258">
                <a:moveTo>
                  <a:pt x="3370" y="-162"/>
                </a:moveTo>
                <a:cubicBezTo>
                  <a:pt x="10992" y="-2704"/>
                  <a:pt x="26237" y="-2704"/>
                  <a:pt x="35130" y="-162"/>
                </a:cubicBezTo>
                <a:cubicBezTo>
                  <a:pt x="42752" y="3649"/>
                  <a:pt x="36400" y="6191"/>
                  <a:pt x="18614" y="6191"/>
                </a:cubicBezTo>
                <a:cubicBezTo>
                  <a:pt x="829" y="6191"/>
                  <a:pt x="-5523" y="3649"/>
                  <a:pt x="3370" y="-16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4" name="자유형: 도형 223">
            <a:extLst>
              <a:ext uri="{FF2B5EF4-FFF2-40B4-BE49-F238E27FC236}">
                <a16:creationId xmlns:a16="http://schemas.microsoft.com/office/drawing/2014/main" id="{01B92EA6-7BF3-9FB6-CC74-2A4BA866D8B6}"/>
              </a:ext>
            </a:extLst>
          </p:cNvPr>
          <p:cNvSpPr/>
          <p:nvPr/>
        </p:nvSpPr>
        <p:spPr>
          <a:xfrm flipV="1">
            <a:off x="1706598" y="3831778"/>
            <a:ext cx="38922" cy="8258"/>
          </a:xfrm>
          <a:custGeom>
            <a:avLst/>
            <a:gdLst>
              <a:gd name="connsiteX0" fmla="*/ 3487 w 38922"/>
              <a:gd name="connsiteY0" fmla="*/ -140 h 8258"/>
              <a:gd name="connsiteX1" fmla="*/ 35247 w 38922"/>
              <a:gd name="connsiteY1" fmla="*/ -140 h 8258"/>
              <a:gd name="connsiteX2" fmla="*/ 18731 w 38922"/>
              <a:gd name="connsiteY2" fmla="*/ 6213 h 8258"/>
              <a:gd name="connsiteX3" fmla="*/ 3487 w 38922"/>
              <a:gd name="connsiteY3" fmla="*/ -140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2" h="8258">
                <a:moveTo>
                  <a:pt x="3487" y="-140"/>
                </a:moveTo>
                <a:cubicBezTo>
                  <a:pt x="11109" y="-2682"/>
                  <a:pt x="26354" y="-2682"/>
                  <a:pt x="35247" y="-140"/>
                </a:cubicBezTo>
                <a:cubicBezTo>
                  <a:pt x="42869" y="3671"/>
                  <a:pt x="36517" y="6213"/>
                  <a:pt x="18731" y="6213"/>
                </a:cubicBezTo>
                <a:cubicBezTo>
                  <a:pt x="946" y="6213"/>
                  <a:pt x="-5406" y="3671"/>
                  <a:pt x="3487" y="-14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5" name="자유형: 도형 224">
            <a:extLst>
              <a:ext uri="{FF2B5EF4-FFF2-40B4-BE49-F238E27FC236}">
                <a16:creationId xmlns:a16="http://schemas.microsoft.com/office/drawing/2014/main" id="{D9BB4632-A26B-FAA0-FF4F-BE045361A56E}"/>
              </a:ext>
            </a:extLst>
          </p:cNvPr>
          <p:cNvSpPr/>
          <p:nvPr/>
        </p:nvSpPr>
        <p:spPr>
          <a:xfrm flipV="1">
            <a:off x="1933518" y="3855670"/>
            <a:ext cx="31459" cy="10174"/>
          </a:xfrm>
          <a:custGeom>
            <a:avLst/>
            <a:gdLst>
              <a:gd name="connsiteX0" fmla="*/ 5080 w 31459"/>
              <a:gd name="connsiteY0" fmla="*/ 277 h 10174"/>
              <a:gd name="connsiteX1" fmla="*/ 29217 w 31459"/>
              <a:gd name="connsiteY1" fmla="*/ 1547 h 10174"/>
              <a:gd name="connsiteX2" fmla="*/ 12702 w 31459"/>
              <a:gd name="connsiteY2" fmla="*/ 7900 h 10174"/>
              <a:gd name="connsiteX3" fmla="*/ 5080 w 31459"/>
              <a:gd name="connsiteY3" fmla="*/ 277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5080" y="277"/>
                </a:moveTo>
                <a:cubicBezTo>
                  <a:pt x="13972" y="-3535"/>
                  <a:pt x="25406" y="-2264"/>
                  <a:pt x="29217" y="1547"/>
                </a:cubicBezTo>
                <a:cubicBezTo>
                  <a:pt x="34299" y="5359"/>
                  <a:pt x="26676" y="9171"/>
                  <a:pt x="12702" y="7900"/>
                </a:cubicBezTo>
                <a:cubicBezTo>
                  <a:pt x="-1272" y="7900"/>
                  <a:pt x="-5083" y="4089"/>
                  <a:pt x="5080" y="27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6" name="자유형: 도형 225">
            <a:extLst>
              <a:ext uri="{FF2B5EF4-FFF2-40B4-BE49-F238E27FC236}">
                <a16:creationId xmlns:a16="http://schemas.microsoft.com/office/drawing/2014/main" id="{3D65C776-1EFD-FAFC-6F6C-0B5A1CB54DD7}"/>
              </a:ext>
            </a:extLst>
          </p:cNvPr>
          <p:cNvSpPr/>
          <p:nvPr/>
        </p:nvSpPr>
        <p:spPr>
          <a:xfrm flipV="1">
            <a:off x="1844591" y="3868376"/>
            <a:ext cx="31459" cy="10174"/>
          </a:xfrm>
          <a:custGeom>
            <a:avLst/>
            <a:gdLst>
              <a:gd name="connsiteX0" fmla="*/ 5143 w 31459"/>
              <a:gd name="connsiteY0" fmla="*/ 288 h 10174"/>
              <a:gd name="connsiteX1" fmla="*/ 29280 w 31459"/>
              <a:gd name="connsiteY1" fmla="*/ 1558 h 10174"/>
              <a:gd name="connsiteX2" fmla="*/ 12765 w 31459"/>
              <a:gd name="connsiteY2" fmla="*/ 7911 h 10174"/>
              <a:gd name="connsiteX3" fmla="*/ 5143 w 31459"/>
              <a:gd name="connsiteY3" fmla="*/ 288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5143" y="288"/>
                </a:moveTo>
                <a:cubicBezTo>
                  <a:pt x="14035" y="-3524"/>
                  <a:pt x="25469" y="-2253"/>
                  <a:pt x="29280" y="1558"/>
                </a:cubicBezTo>
                <a:cubicBezTo>
                  <a:pt x="34362" y="5370"/>
                  <a:pt x="26739" y="9182"/>
                  <a:pt x="12765" y="7911"/>
                </a:cubicBezTo>
                <a:cubicBezTo>
                  <a:pt x="-1209" y="7911"/>
                  <a:pt x="-5020" y="4100"/>
                  <a:pt x="5143" y="28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7" name="자유형: 도형 226">
            <a:extLst>
              <a:ext uri="{FF2B5EF4-FFF2-40B4-BE49-F238E27FC236}">
                <a16:creationId xmlns:a16="http://schemas.microsoft.com/office/drawing/2014/main" id="{1BE8CE9E-BF30-F907-B81A-B1A1CCEC4A1A}"/>
              </a:ext>
            </a:extLst>
          </p:cNvPr>
          <p:cNvSpPr/>
          <p:nvPr/>
        </p:nvSpPr>
        <p:spPr>
          <a:xfrm flipV="1">
            <a:off x="1748842" y="3882602"/>
            <a:ext cx="47010" cy="8258"/>
          </a:xfrm>
          <a:custGeom>
            <a:avLst/>
            <a:gdLst>
              <a:gd name="connsiteX0" fmla="*/ 5674 w 47010"/>
              <a:gd name="connsiteY0" fmla="*/ -96 h 8258"/>
              <a:gd name="connsiteX1" fmla="*/ 43786 w 47010"/>
              <a:gd name="connsiteY1" fmla="*/ -96 h 8258"/>
              <a:gd name="connsiteX2" fmla="*/ 20919 w 47010"/>
              <a:gd name="connsiteY2" fmla="*/ 6257 h 8258"/>
              <a:gd name="connsiteX3" fmla="*/ 5674 w 47010"/>
              <a:gd name="connsiteY3" fmla="*/ -96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10" h="8258">
                <a:moveTo>
                  <a:pt x="5674" y="-96"/>
                </a:moveTo>
                <a:cubicBezTo>
                  <a:pt x="17107" y="-2638"/>
                  <a:pt x="34893" y="-2638"/>
                  <a:pt x="43786" y="-96"/>
                </a:cubicBezTo>
                <a:cubicBezTo>
                  <a:pt x="51408" y="3715"/>
                  <a:pt x="42515" y="6257"/>
                  <a:pt x="20919" y="6257"/>
                </a:cubicBezTo>
                <a:cubicBezTo>
                  <a:pt x="592" y="6257"/>
                  <a:pt x="-7030" y="3715"/>
                  <a:pt x="5674" y="-9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8" name="자유형: 도형 227">
            <a:extLst>
              <a:ext uri="{FF2B5EF4-FFF2-40B4-BE49-F238E27FC236}">
                <a16:creationId xmlns:a16="http://schemas.microsoft.com/office/drawing/2014/main" id="{1FAC05FF-99FB-D95C-52B7-772CC1AA4E3C}"/>
              </a:ext>
            </a:extLst>
          </p:cNvPr>
          <p:cNvSpPr/>
          <p:nvPr/>
        </p:nvSpPr>
        <p:spPr>
          <a:xfrm flipV="1">
            <a:off x="2194191" y="3882602"/>
            <a:ext cx="54657" cy="8258"/>
          </a:xfrm>
          <a:custGeom>
            <a:avLst/>
            <a:gdLst>
              <a:gd name="connsiteX0" fmla="*/ 4646 w 54657"/>
              <a:gd name="connsiteY0" fmla="*/ -96 h 8258"/>
              <a:gd name="connsiteX1" fmla="*/ 49110 w 54657"/>
              <a:gd name="connsiteY1" fmla="*/ -96 h 8258"/>
              <a:gd name="connsiteX2" fmla="*/ 26243 w 54657"/>
              <a:gd name="connsiteY2" fmla="*/ 6257 h 8258"/>
              <a:gd name="connsiteX3" fmla="*/ 4646 w 54657"/>
              <a:gd name="connsiteY3" fmla="*/ -96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57" h="8258">
                <a:moveTo>
                  <a:pt x="4646" y="-96"/>
                </a:moveTo>
                <a:cubicBezTo>
                  <a:pt x="16080" y="-2638"/>
                  <a:pt x="36406" y="-2638"/>
                  <a:pt x="49110" y="-96"/>
                </a:cubicBezTo>
                <a:cubicBezTo>
                  <a:pt x="60544" y="3715"/>
                  <a:pt x="50380" y="6257"/>
                  <a:pt x="26243" y="6257"/>
                </a:cubicBezTo>
                <a:cubicBezTo>
                  <a:pt x="2105" y="6257"/>
                  <a:pt x="-8058" y="3715"/>
                  <a:pt x="4646" y="-96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9" name="자유형: 도형 228">
            <a:extLst>
              <a:ext uri="{FF2B5EF4-FFF2-40B4-BE49-F238E27FC236}">
                <a16:creationId xmlns:a16="http://schemas.microsoft.com/office/drawing/2014/main" id="{4A672300-B073-A0ED-39F8-860CF8097E27}"/>
              </a:ext>
            </a:extLst>
          </p:cNvPr>
          <p:cNvSpPr/>
          <p:nvPr/>
        </p:nvSpPr>
        <p:spPr>
          <a:xfrm flipV="1">
            <a:off x="1655782" y="3895308"/>
            <a:ext cx="38922" cy="8258"/>
          </a:xfrm>
          <a:custGeom>
            <a:avLst/>
            <a:gdLst>
              <a:gd name="connsiteX0" fmla="*/ 3523 w 38922"/>
              <a:gd name="connsiteY0" fmla="*/ -85 h 8258"/>
              <a:gd name="connsiteX1" fmla="*/ 35283 w 38922"/>
              <a:gd name="connsiteY1" fmla="*/ -85 h 8258"/>
              <a:gd name="connsiteX2" fmla="*/ 18767 w 38922"/>
              <a:gd name="connsiteY2" fmla="*/ 6268 h 8258"/>
              <a:gd name="connsiteX3" fmla="*/ 3523 w 38922"/>
              <a:gd name="connsiteY3" fmla="*/ -85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2" h="8258">
                <a:moveTo>
                  <a:pt x="3523" y="-85"/>
                </a:moveTo>
                <a:cubicBezTo>
                  <a:pt x="11145" y="-2627"/>
                  <a:pt x="26390" y="-2627"/>
                  <a:pt x="35283" y="-85"/>
                </a:cubicBezTo>
                <a:cubicBezTo>
                  <a:pt x="42905" y="3726"/>
                  <a:pt x="36553" y="6268"/>
                  <a:pt x="18767" y="6268"/>
                </a:cubicBezTo>
                <a:cubicBezTo>
                  <a:pt x="982" y="6268"/>
                  <a:pt x="-5370" y="3726"/>
                  <a:pt x="3523" y="-8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0" name="자유형: 도형 229">
            <a:extLst>
              <a:ext uri="{FF2B5EF4-FFF2-40B4-BE49-F238E27FC236}">
                <a16:creationId xmlns:a16="http://schemas.microsoft.com/office/drawing/2014/main" id="{8F9694C8-AF26-FC47-1FBE-8538CC556C65}"/>
              </a:ext>
            </a:extLst>
          </p:cNvPr>
          <p:cNvSpPr/>
          <p:nvPr/>
        </p:nvSpPr>
        <p:spPr>
          <a:xfrm flipV="1">
            <a:off x="1901999" y="3920720"/>
            <a:ext cx="54657" cy="8258"/>
          </a:xfrm>
          <a:custGeom>
            <a:avLst/>
            <a:gdLst>
              <a:gd name="connsiteX0" fmla="*/ 4853 w 54657"/>
              <a:gd name="connsiteY0" fmla="*/ -63 h 8258"/>
              <a:gd name="connsiteX1" fmla="*/ 49317 w 54657"/>
              <a:gd name="connsiteY1" fmla="*/ -63 h 8258"/>
              <a:gd name="connsiteX2" fmla="*/ 26450 w 54657"/>
              <a:gd name="connsiteY2" fmla="*/ 6290 h 8258"/>
              <a:gd name="connsiteX3" fmla="*/ 4853 w 54657"/>
              <a:gd name="connsiteY3" fmla="*/ -63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57" h="8258">
                <a:moveTo>
                  <a:pt x="4853" y="-63"/>
                </a:moveTo>
                <a:cubicBezTo>
                  <a:pt x="16287" y="-2605"/>
                  <a:pt x="36613" y="-2605"/>
                  <a:pt x="49317" y="-63"/>
                </a:cubicBezTo>
                <a:cubicBezTo>
                  <a:pt x="60751" y="3748"/>
                  <a:pt x="50587" y="6290"/>
                  <a:pt x="26450" y="6290"/>
                </a:cubicBezTo>
                <a:cubicBezTo>
                  <a:pt x="2312" y="6290"/>
                  <a:pt x="-7851" y="3748"/>
                  <a:pt x="4853" y="-6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1" name="자유형: 도형 230">
            <a:extLst>
              <a:ext uri="{FF2B5EF4-FFF2-40B4-BE49-F238E27FC236}">
                <a16:creationId xmlns:a16="http://schemas.microsoft.com/office/drawing/2014/main" id="{B4A533B5-A339-9E23-6A57-35D023B402AE}"/>
              </a:ext>
            </a:extLst>
          </p:cNvPr>
          <p:cNvSpPr/>
          <p:nvPr/>
        </p:nvSpPr>
        <p:spPr>
          <a:xfrm flipV="1">
            <a:off x="1820934" y="3933425"/>
            <a:ext cx="38922" cy="8258"/>
          </a:xfrm>
          <a:custGeom>
            <a:avLst/>
            <a:gdLst>
              <a:gd name="connsiteX0" fmla="*/ 3406 w 38922"/>
              <a:gd name="connsiteY0" fmla="*/ -52 h 8258"/>
              <a:gd name="connsiteX1" fmla="*/ 35166 w 38922"/>
              <a:gd name="connsiteY1" fmla="*/ -52 h 8258"/>
              <a:gd name="connsiteX2" fmla="*/ 18650 w 38922"/>
              <a:gd name="connsiteY2" fmla="*/ 6301 h 8258"/>
              <a:gd name="connsiteX3" fmla="*/ 3406 w 38922"/>
              <a:gd name="connsiteY3" fmla="*/ -52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2" h="8258">
                <a:moveTo>
                  <a:pt x="3406" y="-52"/>
                </a:moveTo>
                <a:cubicBezTo>
                  <a:pt x="11028" y="-2594"/>
                  <a:pt x="26273" y="-2594"/>
                  <a:pt x="35166" y="-52"/>
                </a:cubicBezTo>
                <a:cubicBezTo>
                  <a:pt x="42788" y="3759"/>
                  <a:pt x="36436" y="6301"/>
                  <a:pt x="18650" y="6301"/>
                </a:cubicBezTo>
                <a:cubicBezTo>
                  <a:pt x="865" y="6301"/>
                  <a:pt x="-5487" y="3759"/>
                  <a:pt x="3406" y="-5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2" name="자유형: 도형 231">
            <a:extLst>
              <a:ext uri="{FF2B5EF4-FFF2-40B4-BE49-F238E27FC236}">
                <a16:creationId xmlns:a16="http://schemas.microsoft.com/office/drawing/2014/main" id="{C00FA399-4D4F-7BBC-981D-327F79419A7D}"/>
              </a:ext>
            </a:extLst>
          </p:cNvPr>
          <p:cNvSpPr/>
          <p:nvPr/>
        </p:nvSpPr>
        <p:spPr>
          <a:xfrm flipV="1">
            <a:off x="1710730" y="3946131"/>
            <a:ext cx="47010" cy="8258"/>
          </a:xfrm>
          <a:custGeom>
            <a:avLst/>
            <a:gdLst>
              <a:gd name="connsiteX0" fmla="*/ 5701 w 47010"/>
              <a:gd name="connsiteY0" fmla="*/ -41 h 8258"/>
              <a:gd name="connsiteX1" fmla="*/ 43813 w 47010"/>
              <a:gd name="connsiteY1" fmla="*/ -41 h 8258"/>
              <a:gd name="connsiteX2" fmla="*/ 20946 w 47010"/>
              <a:gd name="connsiteY2" fmla="*/ 6312 h 8258"/>
              <a:gd name="connsiteX3" fmla="*/ 5701 w 47010"/>
              <a:gd name="connsiteY3" fmla="*/ -41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10" h="8258">
                <a:moveTo>
                  <a:pt x="5701" y="-41"/>
                </a:moveTo>
                <a:cubicBezTo>
                  <a:pt x="17134" y="-2583"/>
                  <a:pt x="34920" y="-2583"/>
                  <a:pt x="43813" y="-41"/>
                </a:cubicBezTo>
                <a:cubicBezTo>
                  <a:pt x="51435" y="3770"/>
                  <a:pt x="42542" y="6312"/>
                  <a:pt x="20946" y="6312"/>
                </a:cubicBezTo>
                <a:cubicBezTo>
                  <a:pt x="619" y="6312"/>
                  <a:pt x="-7003" y="3770"/>
                  <a:pt x="5701" y="-4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3690B0EF-5887-57F6-22D1-8044F3059524}"/>
              </a:ext>
            </a:extLst>
          </p:cNvPr>
          <p:cNvSpPr/>
          <p:nvPr/>
        </p:nvSpPr>
        <p:spPr>
          <a:xfrm flipV="1">
            <a:off x="1590651" y="3956296"/>
            <a:ext cx="20846" cy="25411"/>
          </a:xfrm>
          <a:custGeom>
            <a:avLst/>
            <a:gdLst>
              <a:gd name="connsiteX0" fmla="*/ 1375 w 20846"/>
              <a:gd name="connsiteY0" fmla="*/ 10775 h 25411"/>
              <a:gd name="connsiteX1" fmla="*/ 6457 w 20846"/>
              <a:gd name="connsiteY1" fmla="*/ -1931 h 25411"/>
              <a:gd name="connsiteX2" fmla="*/ 20431 w 20846"/>
              <a:gd name="connsiteY2" fmla="*/ 10775 h 25411"/>
              <a:gd name="connsiteX3" fmla="*/ 15349 w 20846"/>
              <a:gd name="connsiteY3" fmla="*/ 23481 h 25411"/>
              <a:gd name="connsiteX4" fmla="*/ 1375 w 20846"/>
              <a:gd name="connsiteY4" fmla="*/ 10775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" h="25411">
                <a:moveTo>
                  <a:pt x="1375" y="10775"/>
                </a:moveTo>
                <a:cubicBezTo>
                  <a:pt x="-2436" y="4422"/>
                  <a:pt x="105" y="-1931"/>
                  <a:pt x="6457" y="-1931"/>
                </a:cubicBezTo>
                <a:cubicBezTo>
                  <a:pt x="14079" y="-1931"/>
                  <a:pt x="20431" y="4422"/>
                  <a:pt x="20431" y="10775"/>
                </a:cubicBezTo>
                <a:cubicBezTo>
                  <a:pt x="20431" y="18399"/>
                  <a:pt x="17890" y="23481"/>
                  <a:pt x="15349" y="23481"/>
                </a:cubicBezTo>
                <a:cubicBezTo>
                  <a:pt x="11538" y="23481"/>
                  <a:pt x="5186" y="18399"/>
                  <a:pt x="1375" y="1077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4" name="자유형: 도형 233">
            <a:extLst>
              <a:ext uri="{FF2B5EF4-FFF2-40B4-BE49-F238E27FC236}">
                <a16:creationId xmlns:a16="http://schemas.microsoft.com/office/drawing/2014/main" id="{2488B9BF-8B75-31CF-CBA2-68A60E740FE7}"/>
              </a:ext>
            </a:extLst>
          </p:cNvPr>
          <p:cNvSpPr/>
          <p:nvPr/>
        </p:nvSpPr>
        <p:spPr>
          <a:xfrm flipV="1">
            <a:off x="1528743" y="3971543"/>
            <a:ext cx="38922" cy="8258"/>
          </a:xfrm>
          <a:custGeom>
            <a:avLst/>
            <a:gdLst>
              <a:gd name="connsiteX0" fmla="*/ 3613 w 38922"/>
              <a:gd name="connsiteY0" fmla="*/ -19 h 8258"/>
              <a:gd name="connsiteX1" fmla="*/ 35373 w 38922"/>
              <a:gd name="connsiteY1" fmla="*/ -19 h 8258"/>
              <a:gd name="connsiteX2" fmla="*/ 18857 w 38922"/>
              <a:gd name="connsiteY2" fmla="*/ 6334 h 8258"/>
              <a:gd name="connsiteX3" fmla="*/ 3613 w 38922"/>
              <a:gd name="connsiteY3" fmla="*/ -19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2" h="8258">
                <a:moveTo>
                  <a:pt x="3613" y="-19"/>
                </a:moveTo>
                <a:cubicBezTo>
                  <a:pt x="11235" y="-2561"/>
                  <a:pt x="26480" y="-2561"/>
                  <a:pt x="35373" y="-19"/>
                </a:cubicBezTo>
                <a:cubicBezTo>
                  <a:pt x="42995" y="3792"/>
                  <a:pt x="36643" y="6334"/>
                  <a:pt x="18857" y="6334"/>
                </a:cubicBezTo>
                <a:cubicBezTo>
                  <a:pt x="1072" y="6334"/>
                  <a:pt x="-5280" y="3792"/>
                  <a:pt x="3613" y="-1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5" name="자유형: 도형 234">
            <a:extLst>
              <a:ext uri="{FF2B5EF4-FFF2-40B4-BE49-F238E27FC236}">
                <a16:creationId xmlns:a16="http://schemas.microsoft.com/office/drawing/2014/main" id="{0B7FEFFE-220D-F539-3043-8088F4324C6E}"/>
              </a:ext>
            </a:extLst>
          </p:cNvPr>
          <p:cNvSpPr/>
          <p:nvPr/>
        </p:nvSpPr>
        <p:spPr>
          <a:xfrm flipV="1">
            <a:off x="1586090" y="4013155"/>
            <a:ext cx="50451" cy="37190"/>
          </a:xfrm>
          <a:custGeom>
            <a:avLst/>
            <a:gdLst>
              <a:gd name="connsiteX0" fmla="*/ -423 w 50451"/>
              <a:gd name="connsiteY0" fmla="*/ 32455 h 37190"/>
              <a:gd name="connsiteX1" fmla="*/ 42771 w 50451"/>
              <a:gd name="connsiteY1" fmla="*/ -580 h 37190"/>
              <a:gd name="connsiteX2" fmla="*/ 24985 w 50451"/>
              <a:gd name="connsiteY2" fmla="*/ 32455 h 37190"/>
              <a:gd name="connsiteX3" fmla="*/ -423 w 50451"/>
              <a:gd name="connsiteY3" fmla="*/ 32455 h 3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51" h="37190">
                <a:moveTo>
                  <a:pt x="-423" y="32455"/>
                </a:moveTo>
                <a:cubicBezTo>
                  <a:pt x="-423" y="19749"/>
                  <a:pt x="35148" y="-8204"/>
                  <a:pt x="42771" y="-580"/>
                </a:cubicBezTo>
                <a:cubicBezTo>
                  <a:pt x="56745" y="13396"/>
                  <a:pt x="50393" y="26102"/>
                  <a:pt x="24985" y="32455"/>
                </a:cubicBezTo>
                <a:cubicBezTo>
                  <a:pt x="11011" y="36267"/>
                  <a:pt x="-423" y="36267"/>
                  <a:pt x="-423" y="3245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6" name="자유형: 도형 235">
            <a:extLst>
              <a:ext uri="{FF2B5EF4-FFF2-40B4-BE49-F238E27FC236}">
                <a16:creationId xmlns:a16="http://schemas.microsoft.com/office/drawing/2014/main" id="{07B2442A-BD1D-1569-7965-F2429530440C}"/>
              </a:ext>
            </a:extLst>
          </p:cNvPr>
          <p:cNvSpPr/>
          <p:nvPr/>
        </p:nvSpPr>
        <p:spPr>
          <a:xfrm flipV="1">
            <a:off x="2213006" y="4008141"/>
            <a:ext cx="31459" cy="10174"/>
          </a:xfrm>
          <a:custGeom>
            <a:avLst/>
            <a:gdLst>
              <a:gd name="connsiteX0" fmla="*/ 4882 w 31459"/>
              <a:gd name="connsiteY0" fmla="*/ 409 h 10174"/>
              <a:gd name="connsiteX1" fmla="*/ 29019 w 31459"/>
              <a:gd name="connsiteY1" fmla="*/ 1679 h 10174"/>
              <a:gd name="connsiteX2" fmla="*/ 12504 w 31459"/>
              <a:gd name="connsiteY2" fmla="*/ 8032 h 10174"/>
              <a:gd name="connsiteX3" fmla="*/ 4882 w 31459"/>
              <a:gd name="connsiteY3" fmla="*/ 409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4882" y="409"/>
                </a:moveTo>
                <a:cubicBezTo>
                  <a:pt x="13774" y="-3403"/>
                  <a:pt x="25208" y="-2132"/>
                  <a:pt x="29019" y="1679"/>
                </a:cubicBezTo>
                <a:cubicBezTo>
                  <a:pt x="34101" y="5491"/>
                  <a:pt x="26478" y="9303"/>
                  <a:pt x="12504" y="8032"/>
                </a:cubicBezTo>
                <a:cubicBezTo>
                  <a:pt x="-1470" y="8032"/>
                  <a:pt x="-5281" y="4221"/>
                  <a:pt x="4882" y="40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7" name="자유형: 도형 236">
            <a:extLst>
              <a:ext uri="{FF2B5EF4-FFF2-40B4-BE49-F238E27FC236}">
                <a16:creationId xmlns:a16="http://schemas.microsoft.com/office/drawing/2014/main" id="{3A1D0557-DA96-3E3F-3BF0-F723008860F3}"/>
              </a:ext>
            </a:extLst>
          </p:cNvPr>
          <p:cNvSpPr/>
          <p:nvPr/>
        </p:nvSpPr>
        <p:spPr>
          <a:xfrm flipV="1">
            <a:off x="1488880" y="4033553"/>
            <a:ext cx="31459" cy="10174"/>
          </a:xfrm>
          <a:custGeom>
            <a:avLst/>
            <a:gdLst>
              <a:gd name="connsiteX0" fmla="*/ 5395 w 31459"/>
              <a:gd name="connsiteY0" fmla="*/ 431 h 10174"/>
              <a:gd name="connsiteX1" fmla="*/ 29532 w 31459"/>
              <a:gd name="connsiteY1" fmla="*/ 1701 h 10174"/>
              <a:gd name="connsiteX2" fmla="*/ 13017 w 31459"/>
              <a:gd name="connsiteY2" fmla="*/ 8054 h 10174"/>
              <a:gd name="connsiteX3" fmla="*/ 5395 w 31459"/>
              <a:gd name="connsiteY3" fmla="*/ 431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5395" y="431"/>
                </a:moveTo>
                <a:cubicBezTo>
                  <a:pt x="14287" y="-3381"/>
                  <a:pt x="25721" y="-2110"/>
                  <a:pt x="29532" y="1701"/>
                </a:cubicBezTo>
                <a:cubicBezTo>
                  <a:pt x="34614" y="5513"/>
                  <a:pt x="26991" y="9325"/>
                  <a:pt x="13017" y="8054"/>
                </a:cubicBezTo>
                <a:cubicBezTo>
                  <a:pt x="-957" y="8054"/>
                  <a:pt x="-4768" y="4243"/>
                  <a:pt x="5395" y="43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8" name="자유형: 도형 237">
            <a:extLst>
              <a:ext uri="{FF2B5EF4-FFF2-40B4-BE49-F238E27FC236}">
                <a16:creationId xmlns:a16="http://schemas.microsoft.com/office/drawing/2014/main" id="{130B9F05-25B6-BF08-26BE-6528425251EE}"/>
              </a:ext>
            </a:extLst>
          </p:cNvPr>
          <p:cNvSpPr/>
          <p:nvPr/>
        </p:nvSpPr>
        <p:spPr>
          <a:xfrm flipV="1">
            <a:off x="1527000" y="4071920"/>
            <a:ext cx="121363" cy="198636"/>
          </a:xfrm>
          <a:custGeom>
            <a:avLst/>
            <a:gdLst>
              <a:gd name="connsiteX0" fmla="*/ 81551 w 121363"/>
              <a:gd name="connsiteY0" fmla="*/ 189257 h 198636"/>
              <a:gd name="connsiteX1" fmla="*/ 48521 w 121363"/>
              <a:gd name="connsiteY1" fmla="*/ 106668 h 198636"/>
              <a:gd name="connsiteX2" fmla="*/ 66306 w 121363"/>
              <a:gd name="connsiteY2" fmla="*/ 92692 h 198636"/>
              <a:gd name="connsiteX3" fmla="*/ 90444 w 121363"/>
              <a:gd name="connsiteY3" fmla="*/ 85068 h 198636"/>
              <a:gd name="connsiteX4" fmla="*/ 37087 w 121363"/>
              <a:gd name="connsiteY4" fmla="*/ 69821 h 198636"/>
              <a:gd name="connsiteX5" fmla="*/ 12950 w 121363"/>
              <a:gd name="connsiteY5" fmla="*/ 62197 h 198636"/>
              <a:gd name="connsiteX6" fmla="*/ 42169 w 121363"/>
              <a:gd name="connsiteY6" fmla="*/ 25350 h 198636"/>
              <a:gd name="connsiteX7" fmla="*/ 51062 w 121363"/>
              <a:gd name="connsiteY7" fmla="*/ -1332 h 198636"/>
              <a:gd name="connsiteX8" fmla="*/ 61225 w 121363"/>
              <a:gd name="connsiteY8" fmla="*/ 29162 h 198636"/>
              <a:gd name="connsiteX9" fmla="*/ 84092 w 121363"/>
              <a:gd name="connsiteY9" fmla="*/ 62197 h 198636"/>
              <a:gd name="connsiteX10" fmla="*/ 101878 w 121363"/>
              <a:gd name="connsiteY10" fmla="*/ 90151 h 198636"/>
              <a:gd name="connsiteX11" fmla="*/ 110770 w 121363"/>
              <a:gd name="connsiteY11" fmla="*/ 123186 h 198636"/>
              <a:gd name="connsiteX12" fmla="*/ 112041 w 121363"/>
              <a:gd name="connsiteY12" fmla="*/ 134621 h 198636"/>
              <a:gd name="connsiteX13" fmla="*/ 101878 w 121363"/>
              <a:gd name="connsiteY13" fmla="*/ 166386 h 198636"/>
              <a:gd name="connsiteX14" fmla="*/ 105689 w 121363"/>
              <a:gd name="connsiteY14" fmla="*/ 196881 h 198636"/>
              <a:gd name="connsiteX15" fmla="*/ 81551 w 121363"/>
              <a:gd name="connsiteY15" fmla="*/ 189257 h 19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363" h="198636">
                <a:moveTo>
                  <a:pt x="81551" y="189257"/>
                </a:moveTo>
                <a:cubicBezTo>
                  <a:pt x="59954" y="184175"/>
                  <a:pt x="45980" y="149869"/>
                  <a:pt x="48521" y="106668"/>
                </a:cubicBezTo>
                <a:cubicBezTo>
                  <a:pt x="49791" y="95233"/>
                  <a:pt x="57414" y="88880"/>
                  <a:pt x="66306" y="92692"/>
                </a:cubicBezTo>
                <a:cubicBezTo>
                  <a:pt x="73929" y="95233"/>
                  <a:pt x="85362" y="92692"/>
                  <a:pt x="90444" y="85068"/>
                </a:cubicBezTo>
                <a:cubicBezTo>
                  <a:pt x="95526" y="76174"/>
                  <a:pt x="76470" y="69821"/>
                  <a:pt x="37087" y="69821"/>
                </a:cubicBezTo>
                <a:cubicBezTo>
                  <a:pt x="-2295" y="68550"/>
                  <a:pt x="-11188" y="66009"/>
                  <a:pt x="12950" y="62197"/>
                </a:cubicBezTo>
                <a:cubicBezTo>
                  <a:pt x="43439" y="57115"/>
                  <a:pt x="47250" y="52033"/>
                  <a:pt x="42169" y="25350"/>
                </a:cubicBezTo>
                <a:cubicBezTo>
                  <a:pt x="38358" y="5021"/>
                  <a:pt x="42169" y="-3874"/>
                  <a:pt x="51062" y="-1332"/>
                </a:cubicBezTo>
                <a:cubicBezTo>
                  <a:pt x="58684" y="1209"/>
                  <a:pt x="63766" y="15185"/>
                  <a:pt x="61225" y="29162"/>
                </a:cubicBezTo>
                <a:cubicBezTo>
                  <a:pt x="58684" y="46950"/>
                  <a:pt x="66306" y="57115"/>
                  <a:pt x="84092" y="62197"/>
                </a:cubicBezTo>
                <a:cubicBezTo>
                  <a:pt x="101878" y="67280"/>
                  <a:pt x="106959" y="74903"/>
                  <a:pt x="101878" y="90151"/>
                </a:cubicBezTo>
                <a:cubicBezTo>
                  <a:pt x="96796" y="102856"/>
                  <a:pt x="100607" y="116833"/>
                  <a:pt x="110770" y="123186"/>
                </a:cubicBezTo>
                <a:cubicBezTo>
                  <a:pt x="123474" y="130810"/>
                  <a:pt x="124745" y="134621"/>
                  <a:pt x="112041" y="134621"/>
                </a:cubicBezTo>
                <a:cubicBezTo>
                  <a:pt x="101878" y="134621"/>
                  <a:pt x="98066" y="146057"/>
                  <a:pt x="101878" y="166386"/>
                </a:cubicBezTo>
                <a:cubicBezTo>
                  <a:pt x="105689" y="184175"/>
                  <a:pt x="106959" y="196881"/>
                  <a:pt x="105689" y="196881"/>
                </a:cubicBezTo>
                <a:cubicBezTo>
                  <a:pt x="104418" y="195610"/>
                  <a:pt x="92985" y="193069"/>
                  <a:pt x="81551" y="18925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9" name="자유형: 도형 238">
            <a:extLst>
              <a:ext uri="{FF2B5EF4-FFF2-40B4-BE49-F238E27FC236}">
                <a16:creationId xmlns:a16="http://schemas.microsoft.com/office/drawing/2014/main" id="{0964E173-84DB-F1CC-4E9A-82ED75A38C6C}"/>
              </a:ext>
            </a:extLst>
          </p:cNvPr>
          <p:cNvSpPr/>
          <p:nvPr/>
        </p:nvSpPr>
        <p:spPr>
          <a:xfrm flipV="1">
            <a:off x="1847250" y="4112579"/>
            <a:ext cx="78841" cy="6988"/>
          </a:xfrm>
          <a:custGeom>
            <a:avLst/>
            <a:gdLst>
              <a:gd name="connsiteX0" fmla="*/ 8817 w 78841"/>
              <a:gd name="connsiteY0" fmla="*/ 102 h 6988"/>
              <a:gd name="connsiteX1" fmla="*/ 72337 w 78841"/>
              <a:gd name="connsiteY1" fmla="*/ 102 h 6988"/>
              <a:gd name="connsiteX2" fmla="*/ 36766 w 78841"/>
              <a:gd name="connsiteY2" fmla="*/ 5185 h 6988"/>
              <a:gd name="connsiteX3" fmla="*/ 8817 w 78841"/>
              <a:gd name="connsiteY3" fmla="*/ 102 h 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41" h="6988">
                <a:moveTo>
                  <a:pt x="8817" y="102"/>
                </a:moveTo>
                <a:cubicBezTo>
                  <a:pt x="27873" y="-2439"/>
                  <a:pt x="55822" y="-2439"/>
                  <a:pt x="72337" y="102"/>
                </a:cubicBezTo>
                <a:cubicBezTo>
                  <a:pt x="87582" y="2643"/>
                  <a:pt x="72337" y="5185"/>
                  <a:pt x="36766" y="5185"/>
                </a:cubicBezTo>
                <a:cubicBezTo>
                  <a:pt x="2465" y="5185"/>
                  <a:pt x="-11509" y="2643"/>
                  <a:pt x="8817" y="10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0DCF9B95-B936-1B4F-A922-44233FC1DE89}"/>
              </a:ext>
            </a:extLst>
          </p:cNvPr>
          <p:cNvSpPr/>
          <p:nvPr/>
        </p:nvSpPr>
        <p:spPr>
          <a:xfrm flipV="1">
            <a:off x="1694802" y="4125285"/>
            <a:ext cx="78841" cy="6988"/>
          </a:xfrm>
          <a:custGeom>
            <a:avLst/>
            <a:gdLst>
              <a:gd name="connsiteX0" fmla="*/ 8925 w 78841"/>
              <a:gd name="connsiteY0" fmla="*/ 113 h 6988"/>
              <a:gd name="connsiteX1" fmla="*/ 72445 w 78841"/>
              <a:gd name="connsiteY1" fmla="*/ 113 h 6988"/>
              <a:gd name="connsiteX2" fmla="*/ 36874 w 78841"/>
              <a:gd name="connsiteY2" fmla="*/ 5196 h 6988"/>
              <a:gd name="connsiteX3" fmla="*/ 8925 w 78841"/>
              <a:gd name="connsiteY3" fmla="*/ 113 h 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41" h="6988">
                <a:moveTo>
                  <a:pt x="8925" y="113"/>
                </a:moveTo>
                <a:cubicBezTo>
                  <a:pt x="27981" y="-2428"/>
                  <a:pt x="55930" y="-2428"/>
                  <a:pt x="72445" y="113"/>
                </a:cubicBezTo>
                <a:cubicBezTo>
                  <a:pt x="87690" y="2654"/>
                  <a:pt x="72445" y="5196"/>
                  <a:pt x="36874" y="5196"/>
                </a:cubicBezTo>
                <a:cubicBezTo>
                  <a:pt x="2573" y="5196"/>
                  <a:pt x="-11401" y="2654"/>
                  <a:pt x="8925" y="11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1A3DF1CE-D880-5A19-1435-C4BB14B4717F}"/>
              </a:ext>
            </a:extLst>
          </p:cNvPr>
          <p:cNvSpPr/>
          <p:nvPr/>
        </p:nvSpPr>
        <p:spPr>
          <a:xfrm flipV="1">
            <a:off x="1477927" y="4149427"/>
            <a:ext cx="38922" cy="8258"/>
          </a:xfrm>
          <a:custGeom>
            <a:avLst/>
            <a:gdLst>
              <a:gd name="connsiteX0" fmla="*/ 3649 w 38922"/>
              <a:gd name="connsiteY0" fmla="*/ 135 h 8258"/>
              <a:gd name="connsiteX1" fmla="*/ 35409 w 38922"/>
              <a:gd name="connsiteY1" fmla="*/ 135 h 8258"/>
              <a:gd name="connsiteX2" fmla="*/ 18893 w 38922"/>
              <a:gd name="connsiteY2" fmla="*/ 6488 h 8258"/>
              <a:gd name="connsiteX3" fmla="*/ 3649 w 38922"/>
              <a:gd name="connsiteY3" fmla="*/ 135 h 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22" h="8258">
                <a:moveTo>
                  <a:pt x="3649" y="135"/>
                </a:moveTo>
                <a:cubicBezTo>
                  <a:pt x="11271" y="-2407"/>
                  <a:pt x="26516" y="-2407"/>
                  <a:pt x="35409" y="135"/>
                </a:cubicBezTo>
                <a:cubicBezTo>
                  <a:pt x="43031" y="3946"/>
                  <a:pt x="36679" y="6488"/>
                  <a:pt x="18893" y="6488"/>
                </a:cubicBezTo>
                <a:cubicBezTo>
                  <a:pt x="1108" y="6488"/>
                  <a:pt x="-5244" y="3946"/>
                  <a:pt x="3649" y="13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2" name="자유형: 도형 241">
            <a:extLst>
              <a:ext uri="{FF2B5EF4-FFF2-40B4-BE49-F238E27FC236}">
                <a16:creationId xmlns:a16="http://schemas.microsoft.com/office/drawing/2014/main" id="{EDD5E4E4-EC2F-D8B2-AD6C-A2FC0948ED27}"/>
              </a:ext>
            </a:extLst>
          </p:cNvPr>
          <p:cNvSpPr/>
          <p:nvPr/>
        </p:nvSpPr>
        <p:spPr>
          <a:xfrm flipV="1">
            <a:off x="1835219" y="4176109"/>
            <a:ext cx="86582" cy="6988"/>
          </a:xfrm>
          <a:custGeom>
            <a:avLst/>
            <a:gdLst>
              <a:gd name="connsiteX0" fmla="*/ 8150 w 86582"/>
              <a:gd name="connsiteY0" fmla="*/ 157 h 6988"/>
              <a:gd name="connsiteX1" fmla="*/ 78022 w 86582"/>
              <a:gd name="connsiteY1" fmla="*/ 157 h 6988"/>
              <a:gd name="connsiteX2" fmla="*/ 42451 w 86582"/>
              <a:gd name="connsiteY2" fmla="*/ 5240 h 6988"/>
              <a:gd name="connsiteX3" fmla="*/ 8150 w 86582"/>
              <a:gd name="connsiteY3" fmla="*/ 157 h 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82" h="6988">
                <a:moveTo>
                  <a:pt x="8150" y="157"/>
                </a:moveTo>
                <a:cubicBezTo>
                  <a:pt x="27206" y="-2384"/>
                  <a:pt x="57695" y="-2384"/>
                  <a:pt x="78022" y="157"/>
                </a:cubicBezTo>
                <a:cubicBezTo>
                  <a:pt x="97078" y="2698"/>
                  <a:pt x="80562" y="5240"/>
                  <a:pt x="42451" y="5240"/>
                </a:cubicBezTo>
                <a:cubicBezTo>
                  <a:pt x="4339" y="5240"/>
                  <a:pt x="-12177" y="2698"/>
                  <a:pt x="8150" y="15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3" name="자유형: 도형 242">
            <a:extLst>
              <a:ext uri="{FF2B5EF4-FFF2-40B4-BE49-F238E27FC236}">
                <a16:creationId xmlns:a16="http://schemas.microsoft.com/office/drawing/2014/main" id="{919E7975-8D6D-9B25-2FC9-7D9229FA3F9C}"/>
              </a:ext>
            </a:extLst>
          </p:cNvPr>
          <p:cNvSpPr/>
          <p:nvPr/>
        </p:nvSpPr>
        <p:spPr>
          <a:xfrm flipV="1">
            <a:off x="1664523" y="4188485"/>
            <a:ext cx="62958" cy="7318"/>
          </a:xfrm>
          <a:custGeom>
            <a:avLst/>
            <a:gdLst>
              <a:gd name="connsiteX0" fmla="*/ 7471 w 62958"/>
              <a:gd name="connsiteY0" fmla="*/ 168 h 7318"/>
              <a:gd name="connsiteX1" fmla="*/ 58287 w 62958"/>
              <a:gd name="connsiteY1" fmla="*/ 168 h 7318"/>
              <a:gd name="connsiteX2" fmla="*/ 29068 w 62958"/>
              <a:gd name="connsiteY2" fmla="*/ 5250 h 7318"/>
              <a:gd name="connsiteX3" fmla="*/ 7471 w 62958"/>
              <a:gd name="connsiteY3" fmla="*/ 168 h 7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58" h="7318">
                <a:moveTo>
                  <a:pt x="7471" y="168"/>
                </a:moveTo>
                <a:cubicBezTo>
                  <a:pt x="22716" y="-2373"/>
                  <a:pt x="45583" y="-2373"/>
                  <a:pt x="58287" y="168"/>
                </a:cubicBezTo>
                <a:cubicBezTo>
                  <a:pt x="69721" y="3980"/>
                  <a:pt x="57017" y="6521"/>
                  <a:pt x="29068" y="5250"/>
                </a:cubicBezTo>
                <a:cubicBezTo>
                  <a:pt x="1119" y="5250"/>
                  <a:pt x="-9044" y="2709"/>
                  <a:pt x="7471" y="16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4" name="자유형: 도형 243">
            <a:extLst>
              <a:ext uri="{FF2B5EF4-FFF2-40B4-BE49-F238E27FC236}">
                <a16:creationId xmlns:a16="http://schemas.microsoft.com/office/drawing/2014/main" id="{81E6118C-DBBC-77EF-86DC-38F184FB7D7B}"/>
              </a:ext>
            </a:extLst>
          </p:cNvPr>
          <p:cNvSpPr/>
          <p:nvPr/>
        </p:nvSpPr>
        <p:spPr>
          <a:xfrm flipV="1">
            <a:off x="1789869" y="4239639"/>
            <a:ext cx="109677" cy="6988"/>
          </a:xfrm>
          <a:custGeom>
            <a:avLst/>
            <a:gdLst>
              <a:gd name="connsiteX0" fmla="*/ 7789 w 109677"/>
              <a:gd name="connsiteY0" fmla="*/ 212 h 6988"/>
              <a:gd name="connsiteX1" fmla="*/ 96717 w 109677"/>
              <a:gd name="connsiteY1" fmla="*/ 212 h 6988"/>
              <a:gd name="connsiteX2" fmla="*/ 56064 w 109677"/>
              <a:gd name="connsiteY2" fmla="*/ 5295 h 6988"/>
              <a:gd name="connsiteX3" fmla="*/ 7789 w 109677"/>
              <a:gd name="connsiteY3" fmla="*/ 212 h 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677" h="6988">
                <a:moveTo>
                  <a:pt x="7789" y="212"/>
                </a:moveTo>
                <a:cubicBezTo>
                  <a:pt x="30656" y="-2329"/>
                  <a:pt x="71309" y="-2329"/>
                  <a:pt x="96717" y="212"/>
                </a:cubicBezTo>
                <a:cubicBezTo>
                  <a:pt x="123395" y="2753"/>
                  <a:pt x="105610" y="5295"/>
                  <a:pt x="56064" y="5295"/>
                </a:cubicBezTo>
                <a:cubicBezTo>
                  <a:pt x="7789" y="5295"/>
                  <a:pt x="-13808" y="2753"/>
                  <a:pt x="7789" y="21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5" name="자유형: 도형 244">
            <a:extLst>
              <a:ext uri="{FF2B5EF4-FFF2-40B4-BE49-F238E27FC236}">
                <a16:creationId xmlns:a16="http://schemas.microsoft.com/office/drawing/2014/main" id="{811584B1-B6E4-18C8-2A2C-BEF6A9B96BC7}"/>
              </a:ext>
            </a:extLst>
          </p:cNvPr>
          <p:cNvSpPr/>
          <p:nvPr/>
        </p:nvSpPr>
        <p:spPr>
          <a:xfrm flipV="1">
            <a:off x="1639820" y="4252345"/>
            <a:ext cx="70846" cy="6988"/>
          </a:xfrm>
          <a:custGeom>
            <a:avLst/>
            <a:gdLst>
              <a:gd name="connsiteX0" fmla="*/ 6781 w 70846"/>
              <a:gd name="connsiteY0" fmla="*/ 223 h 6988"/>
              <a:gd name="connsiteX1" fmla="*/ 63949 w 70846"/>
              <a:gd name="connsiteY1" fmla="*/ 223 h 6988"/>
              <a:gd name="connsiteX2" fmla="*/ 34730 w 70846"/>
              <a:gd name="connsiteY2" fmla="*/ 5306 h 6988"/>
              <a:gd name="connsiteX3" fmla="*/ 6781 w 70846"/>
              <a:gd name="connsiteY3" fmla="*/ 223 h 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46" h="6988">
                <a:moveTo>
                  <a:pt x="6781" y="223"/>
                </a:moveTo>
                <a:cubicBezTo>
                  <a:pt x="22026" y="-2318"/>
                  <a:pt x="47434" y="-2318"/>
                  <a:pt x="63949" y="223"/>
                </a:cubicBezTo>
                <a:cubicBezTo>
                  <a:pt x="79194" y="2764"/>
                  <a:pt x="66490" y="5306"/>
                  <a:pt x="34730" y="5306"/>
                </a:cubicBezTo>
                <a:cubicBezTo>
                  <a:pt x="2970" y="5306"/>
                  <a:pt x="-9734" y="2764"/>
                  <a:pt x="6781" y="22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6" name="자유형: 도형 245">
            <a:extLst>
              <a:ext uri="{FF2B5EF4-FFF2-40B4-BE49-F238E27FC236}">
                <a16:creationId xmlns:a16="http://schemas.microsoft.com/office/drawing/2014/main" id="{0995F5D0-307C-940C-D206-A36BF92DF1B6}"/>
              </a:ext>
            </a:extLst>
          </p:cNvPr>
          <p:cNvSpPr/>
          <p:nvPr/>
        </p:nvSpPr>
        <p:spPr>
          <a:xfrm flipV="1">
            <a:off x="1436556" y="4265051"/>
            <a:ext cx="70846" cy="6988"/>
          </a:xfrm>
          <a:custGeom>
            <a:avLst/>
            <a:gdLst>
              <a:gd name="connsiteX0" fmla="*/ 6925 w 70846"/>
              <a:gd name="connsiteY0" fmla="*/ 234 h 6988"/>
              <a:gd name="connsiteX1" fmla="*/ 64093 w 70846"/>
              <a:gd name="connsiteY1" fmla="*/ 234 h 6988"/>
              <a:gd name="connsiteX2" fmla="*/ 34874 w 70846"/>
              <a:gd name="connsiteY2" fmla="*/ 5317 h 6988"/>
              <a:gd name="connsiteX3" fmla="*/ 6925 w 70846"/>
              <a:gd name="connsiteY3" fmla="*/ 234 h 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46" h="6988">
                <a:moveTo>
                  <a:pt x="6925" y="234"/>
                </a:moveTo>
                <a:cubicBezTo>
                  <a:pt x="22170" y="-2307"/>
                  <a:pt x="47578" y="-2307"/>
                  <a:pt x="64093" y="234"/>
                </a:cubicBezTo>
                <a:cubicBezTo>
                  <a:pt x="79338" y="2775"/>
                  <a:pt x="66634" y="5317"/>
                  <a:pt x="34874" y="5317"/>
                </a:cubicBezTo>
                <a:cubicBezTo>
                  <a:pt x="3114" y="5317"/>
                  <a:pt x="-9590" y="2775"/>
                  <a:pt x="6925" y="23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7" name="자유형: 도형 246">
            <a:extLst>
              <a:ext uri="{FF2B5EF4-FFF2-40B4-BE49-F238E27FC236}">
                <a16:creationId xmlns:a16="http://schemas.microsoft.com/office/drawing/2014/main" id="{4E39A85D-7A72-EECA-7E88-EBF5BA164FC6}"/>
              </a:ext>
            </a:extLst>
          </p:cNvPr>
          <p:cNvSpPr/>
          <p:nvPr/>
        </p:nvSpPr>
        <p:spPr>
          <a:xfrm flipV="1">
            <a:off x="1519562" y="4315875"/>
            <a:ext cx="104934" cy="34306"/>
          </a:xfrm>
          <a:custGeom>
            <a:avLst/>
            <a:gdLst>
              <a:gd name="connsiteX0" fmla="*/ 20399 w 104934"/>
              <a:gd name="connsiteY0" fmla="*/ 27608 h 34306"/>
              <a:gd name="connsiteX1" fmla="*/ 52159 w 104934"/>
              <a:gd name="connsiteY1" fmla="*/ 9820 h 34306"/>
              <a:gd name="connsiteX2" fmla="*/ 57241 w 104934"/>
              <a:gd name="connsiteY2" fmla="*/ -1616 h 34306"/>
              <a:gd name="connsiteX3" fmla="*/ 78837 w 104934"/>
              <a:gd name="connsiteY3" fmla="*/ 9820 h 34306"/>
              <a:gd name="connsiteX4" fmla="*/ 101705 w 104934"/>
              <a:gd name="connsiteY4" fmla="*/ 27608 h 34306"/>
              <a:gd name="connsiteX5" fmla="*/ 47078 w 104934"/>
              <a:gd name="connsiteY5" fmla="*/ 32690 h 34306"/>
              <a:gd name="connsiteX6" fmla="*/ 20399 w 104934"/>
              <a:gd name="connsiteY6" fmla="*/ 27608 h 3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934" h="34306">
                <a:moveTo>
                  <a:pt x="20399" y="27608"/>
                </a:moveTo>
                <a:cubicBezTo>
                  <a:pt x="57241" y="23796"/>
                  <a:pt x="66134" y="18714"/>
                  <a:pt x="52159" y="9820"/>
                </a:cubicBezTo>
                <a:cubicBezTo>
                  <a:pt x="38185" y="925"/>
                  <a:pt x="38185" y="-1616"/>
                  <a:pt x="57241" y="-1616"/>
                </a:cubicBezTo>
                <a:cubicBezTo>
                  <a:pt x="68674" y="-1616"/>
                  <a:pt x="78837" y="3467"/>
                  <a:pt x="78837" y="9820"/>
                </a:cubicBezTo>
                <a:cubicBezTo>
                  <a:pt x="78837" y="16172"/>
                  <a:pt x="89001" y="25067"/>
                  <a:pt x="101705" y="27608"/>
                </a:cubicBezTo>
                <a:cubicBezTo>
                  <a:pt x="113138" y="31420"/>
                  <a:pt x="89001" y="32690"/>
                  <a:pt x="47078" y="32690"/>
                </a:cubicBezTo>
                <a:cubicBezTo>
                  <a:pt x="-6279" y="32690"/>
                  <a:pt x="-13901" y="30149"/>
                  <a:pt x="20399" y="2760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8" name="자유형: 도형 247">
            <a:extLst>
              <a:ext uri="{FF2B5EF4-FFF2-40B4-BE49-F238E27FC236}">
                <a16:creationId xmlns:a16="http://schemas.microsoft.com/office/drawing/2014/main" id="{C0152D38-4888-061C-6221-9BA1579900DB}"/>
              </a:ext>
            </a:extLst>
          </p:cNvPr>
          <p:cNvSpPr/>
          <p:nvPr/>
        </p:nvSpPr>
        <p:spPr>
          <a:xfrm flipV="1">
            <a:off x="1382827" y="4324769"/>
            <a:ext cx="45441" cy="25411"/>
          </a:xfrm>
          <a:custGeom>
            <a:avLst/>
            <a:gdLst>
              <a:gd name="connsiteX0" fmla="*/ -277 w 45441"/>
              <a:gd name="connsiteY0" fmla="*/ 11094 h 25411"/>
              <a:gd name="connsiteX1" fmla="*/ 17508 w 45441"/>
              <a:gd name="connsiteY1" fmla="*/ -1612 h 25411"/>
              <a:gd name="connsiteX2" fmla="*/ 44187 w 45441"/>
              <a:gd name="connsiteY2" fmla="*/ 11094 h 25411"/>
              <a:gd name="connsiteX3" fmla="*/ 26401 w 45441"/>
              <a:gd name="connsiteY3" fmla="*/ 23800 h 25411"/>
              <a:gd name="connsiteX4" fmla="*/ -277 w 45441"/>
              <a:gd name="connsiteY4" fmla="*/ 11094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41" h="25411">
                <a:moveTo>
                  <a:pt x="-277" y="11094"/>
                </a:moveTo>
                <a:cubicBezTo>
                  <a:pt x="-277" y="4741"/>
                  <a:pt x="7345" y="-1612"/>
                  <a:pt x="17508" y="-1612"/>
                </a:cubicBezTo>
                <a:cubicBezTo>
                  <a:pt x="27672" y="-1612"/>
                  <a:pt x="40376" y="4741"/>
                  <a:pt x="44187" y="11094"/>
                </a:cubicBezTo>
                <a:cubicBezTo>
                  <a:pt x="47998" y="18718"/>
                  <a:pt x="40376" y="23800"/>
                  <a:pt x="26401" y="23800"/>
                </a:cubicBezTo>
                <a:cubicBezTo>
                  <a:pt x="11156" y="23800"/>
                  <a:pt x="-277" y="18718"/>
                  <a:pt x="-277" y="1109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9" name="자유형: 도형 248">
            <a:extLst>
              <a:ext uri="{FF2B5EF4-FFF2-40B4-BE49-F238E27FC236}">
                <a16:creationId xmlns:a16="http://schemas.microsoft.com/office/drawing/2014/main" id="{61AF09C5-D607-59DF-6C61-79264387E8E4}"/>
              </a:ext>
            </a:extLst>
          </p:cNvPr>
          <p:cNvSpPr/>
          <p:nvPr/>
        </p:nvSpPr>
        <p:spPr>
          <a:xfrm flipV="1">
            <a:off x="1660763" y="4431499"/>
            <a:ext cx="172881" cy="5717"/>
          </a:xfrm>
          <a:custGeom>
            <a:avLst/>
            <a:gdLst>
              <a:gd name="connsiteX0" fmla="*/ 17547 w 172881"/>
              <a:gd name="connsiteY0" fmla="*/ 378 h 5717"/>
              <a:gd name="connsiteX1" fmla="*/ 157290 w 172881"/>
              <a:gd name="connsiteY1" fmla="*/ 378 h 5717"/>
              <a:gd name="connsiteX2" fmla="*/ 83607 w 172881"/>
              <a:gd name="connsiteY2" fmla="*/ 4190 h 5717"/>
              <a:gd name="connsiteX3" fmla="*/ 17547 w 172881"/>
              <a:gd name="connsiteY3" fmla="*/ 378 h 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81" h="5717">
                <a:moveTo>
                  <a:pt x="17547" y="378"/>
                </a:moveTo>
                <a:cubicBezTo>
                  <a:pt x="58199" y="-2163"/>
                  <a:pt x="120449" y="-2163"/>
                  <a:pt x="157290" y="378"/>
                </a:cubicBezTo>
                <a:cubicBezTo>
                  <a:pt x="194132" y="2919"/>
                  <a:pt x="161102" y="4190"/>
                  <a:pt x="83607" y="4190"/>
                </a:cubicBezTo>
                <a:cubicBezTo>
                  <a:pt x="7383" y="4190"/>
                  <a:pt x="-23106" y="2919"/>
                  <a:pt x="17547" y="37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0" name="자유형: 도형 249">
            <a:extLst>
              <a:ext uri="{FF2B5EF4-FFF2-40B4-BE49-F238E27FC236}">
                <a16:creationId xmlns:a16="http://schemas.microsoft.com/office/drawing/2014/main" id="{F625D086-FA5E-CC6C-8626-A7F08C8DF5B4}"/>
              </a:ext>
            </a:extLst>
          </p:cNvPr>
          <p:cNvSpPr/>
          <p:nvPr/>
        </p:nvSpPr>
        <p:spPr>
          <a:xfrm flipV="1">
            <a:off x="1082353" y="4643439"/>
            <a:ext cx="31459" cy="10174"/>
          </a:xfrm>
          <a:custGeom>
            <a:avLst/>
            <a:gdLst>
              <a:gd name="connsiteX0" fmla="*/ 5683 w 31459"/>
              <a:gd name="connsiteY0" fmla="*/ 959 h 10174"/>
              <a:gd name="connsiteX1" fmla="*/ 29820 w 31459"/>
              <a:gd name="connsiteY1" fmla="*/ 2229 h 10174"/>
              <a:gd name="connsiteX2" fmla="*/ 13305 w 31459"/>
              <a:gd name="connsiteY2" fmla="*/ 8582 h 10174"/>
              <a:gd name="connsiteX3" fmla="*/ 5683 w 31459"/>
              <a:gd name="connsiteY3" fmla="*/ 959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5683" y="959"/>
                </a:moveTo>
                <a:cubicBezTo>
                  <a:pt x="14575" y="-2853"/>
                  <a:pt x="26009" y="-1582"/>
                  <a:pt x="29820" y="2229"/>
                </a:cubicBezTo>
                <a:cubicBezTo>
                  <a:pt x="34902" y="6041"/>
                  <a:pt x="27279" y="9853"/>
                  <a:pt x="13305" y="8582"/>
                </a:cubicBezTo>
                <a:cubicBezTo>
                  <a:pt x="-669" y="8582"/>
                  <a:pt x="-4480" y="4771"/>
                  <a:pt x="5683" y="95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1" name="자유형: 도형 250">
            <a:extLst>
              <a:ext uri="{FF2B5EF4-FFF2-40B4-BE49-F238E27FC236}">
                <a16:creationId xmlns:a16="http://schemas.microsoft.com/office/drawing/2014/main" id="{95123E91-0895-0C99-9C9E-BCED3A67AF92}"/>
              </a:ext>
            </a:extLst>
          </p:cNvPr>
          <p:cNvSpPr/>
          <p:nvPr/>
        </p:nvSpPr>
        <p:spPr>
          <a:xfrm flipV="1">
            <a:off x="1014537" y="4668483"/>
            <a:ext cx="37986" cy="88288"/>
          </a:xfrm>
          <a:custGeom>
            <a:avLst/>
            <a:gdLst>
              <a:gd name="connsiteX0" fmla="*/ 8754 w 37986"/>
              <a:gd name="connsiteY0" fmla="*/ 78760 h 88288"/>
              <a:gd name="connsiteX1" fmla="*/ 12565 w 37986"/>
              <a:gd name="connsiteY1" fmla="*/ -1287 h 88288"/>
              <a:gd name="connsiteX2" fmla="*/ 23999 w 37986"/>
              <a:gd name="connsiteY2" fmla="*/ 50807 h 88288"/>
              <a:gd name="connsiteX3" fmla="*/ 22729 w 37986"/>
              <a:gd name="connsiteY3" fmla="*/ 62243 h 88288"/>
              <a:gd name="connsiteX4" fmla="*/ 37973 w 37986"/>
              <a:gd name="connsiteY4" fmla="*/ 74949 h 88288"/>
              <a:gd name="connsiteX5" fmla="*/ 8754 w 37986"/>
              <a:gd name="connsiteY5" fmla="*/ 78760 h 8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86" h="88288">
                <a:moveTo>
                  <a:pt x="8754" y="78760"/>
                </a:moveTo>
                <a:cubicBezTo>
                  <a:pt x="-5220" y="66054"/>
                  <a:pt x="-1409" y="-1287"/>
                  <a:pt x="12565" y="-1287"/>
                </a:cubicBezTo>
                <a:cubicBezTo>
                  <a:pt x="34162" y="-1287"/>
                  <a:pt x="43055" y="38101"/>
                  <a:pt x="23999" y="50807"/>
                </a:cubicBezTo>
                <a:cubicBezTo>
                  <a:pt x="11295" y="58431"/>
                  <a:pt x="11295" y="62243"/>
                  <a:pt x="22729" y="62243"/>
                </a:cubicBezTo>
                <a:cubicBezTo>
                  <a:pt x="30351" y="62243"/>
                  <a:pt x="37973" y="68596"/>
                  <a:pt x="37973" y="74949"/>
                </a:cubicBezTo>
                <a:cubicBezTo>
                  <a:pt x="37973" y="88925"/>
                  <a:pt x="21458" y="91466"/>
                  <a:pt x="8754" y="7876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2" name="자유형: 도형 251">
            <a:extLst>
              <a:ext uri="{FF2B5EF4-FFF2-40B4-BE49-F238E27FC236}">
                <a16:creationId xmlns:a16="http://schemas.microsoft.com/office/drawing/2014/main" id="{027E241F-B5F7-2679-3D71-F5BAFE371A6B}"/>
              </a:ext>
            </a:extLst>
          </p:cNvPr>
          <p:cNvSpPr/>
          <p:nvPr/>
        </p:nvSpPr>
        <p:spPr>
          <a:xfrm flipV="1">
            <a:off x="1653296" y="4668435"/>
            <a:ext cx="294462" cy="30841"/>
          </a:xfrm>
          <a:custGeom>
            <a:avLst/>
            <a:gdLst>
              <a:gd name="connsiteX0" fmla="*/ -432 w 294462"/>
              <a:gd name="connsiteY0" fmla="*/ 21241 h 30841"/>
              <a:gd name="connsiteX1" fmla="*/ 124067 w 294462"/>
              <a:gd name="connsiteY1" fmla="*/ 13617 h 30841"/>
              <a:gd name="connsiteX2" fmla="*/ 265081 w 294462"/>
              <a:gd name="connsiteY2" fmla="*/ 3453 h 30841"/>
              <a:gd name="connsiteX3" fmla="*/ 293030 w 294462"/>
              <a:gd name="connsiteY3" fmla="*/ 3453 h 30841"/>
              <a:gd name="connsiteX4" fmla="*/ 271433 w 294462"/>
              <a:gd name="connsiteY4" fmla="*/ 22512 h 30841"/>
              <a:gd name="connsiteX5" fmla="*/ -432 w 294462"/>
              <a:gd name="connsiteY5" fmla="*/ 21241 h 3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462" h="30841">
                <a:moveTo>
                  <a:pt x="-432" y="21241"/>
                </a:moveTo>
                <a:cubicBezTo>
                  <a:pt x="3379" y="14888"/>
                  <a:pt x="59277" y="12347"/>
                  <a:pt x="124067" y="13617"/>
                </a:cubicBezTo>
                <a:cubicBezTo>
                  <a:pt x="190128" y="13617"/>
                  <a:pt x="252377" y="9806"/>
                  <a:pt x="265081" y="3453"/>
                </a:cubicBezTo>
                <a:cubicBezTo>
                  <a:pt x="277785" y="-2900"/>
                  <a:pt x="289219" y="-2900"/>
                  <a:pt x="293030" y="3453"/>
                </a:cubicBezTo>
                <a:cubicBezTo>
                  <a:pt x="296841" y="9806"/>
                  <a:pt x="287948" y="17429"/>
                  <a:pt x="271433" y="22512"/>
                </a:cubicBezTo>
                <a:cubicBezTo>
                  <a:pt x="230780" y="32676"/>
                  <a:pt x="-6784" y="31406"/>
                  <a:pt x="-432" y="2124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3" name="자유형: 도형 252">
            <a:extLst>
              <a:ext uri="{FF2B5EF4-FFF2-40B4-BE49-F238E27FC236}">
                <a16:creationId xmlns:a16="http://schemas.microsoft.com/office/drawing/2014/main" id="{9035CE39-7654-42A7-A3DE-F0F181263B03}"/>
              </a:ext>
            </a:extLst>
          </p:cNvPr>
          <p:cNvSpPr/>
          <p:nvPr/>
        </p:nvSpPr>
        <p:spPr>
          <a:xfrm flipV="1">
            <a:off x="1145872" y="4706969"/>
            <a:ext cx="31459" cy="10174"/>
          </a:xfrm>
          <a:custGeom>
            <a:avLst/>
            <a:gdLst>
              <a:gd name="connsiteX0" fmla="*/ 5638 w 31459"/>
              <a:gd name="connsiteY0" fmla="*/ 1014 h 10174"/>
              <a:gd name="connsiteX1" fmla="*/ 29775 w 31459"/>
              <a:gd name="connsiteY1" fmla="*/ 2284 h 10174"/>
              <a:gd name="connsiteX2" fmla="*/ 13260 w 31459"/>
              <a:gd name="connsiteY2" fmla="*/ 8637 h 10174"/>
              <a:gd name="connsiteX3" fmla="*/ 5638 w 31459"/>
              <a:gd name="connsiteY3" fmla="*/ 1014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5638" y="1014"/>
                </a:moveTo>
                <a:cubicBezTo>
                  <a:pt x="14530" y="-2798"/>
                  <a:pt x="25964" y="-1527"/>
                  <a:pt x="29775" y="2284"/>
                </a:cubicBezTo>
                <a:cubicBezTo>
                  <a:pt x="34857" y="6096"/>
                  <a:pt x="27234" y="9908"/>
                  <a:pt x="13260" y="8637"/>
                </a:cubicBezTo>
                <a:cubicBezTo>
                  <a:pt x="-714" y="8637"/>
                  <a:pt x="-4525" y="4826"/>
                  <a:pt x="5638" y="101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4" name="자유형: 도형 253">
            <a:extLst>
              <a:ext uri="{FF2B5EF4-FFF2-40B4-BE49-F238E27FC236}">
                <a16:creationId xmlns:a16="http://schemas.microsoft.com/office/drawing/2014/main" id="{FB8B2376-E919-31E0-DCB1-22A9710C0615}"/>
              </a:ext>
            </a:extLst>
          </p:cNvPr>
          <p:cNvSpPr/>
          <p:nvPr/>
        </p:nvSpPr>
        <p:spPr>
          <a:xfrm flipV="1">
            <a:off x="1281195" y="4731360"/>
            <a:ext cx="31918" cy="38117"/>
          </a:xfrm>
          <a:custGeom>
            <a:avLst/>
            <a:gdLst>
              <a:gd name="connsiteX0" fmla="*/ -200 w 31918"/>
              <a:gd name="connsiteY0" fmla="*/ 17804 h 38117"/>
              <a:gd name="connsiteX1" fmla="*/ 18856 w 31918"/>
              <a:gd name="connsiteY1" fmla="*/ -1255 h 38117"/>
              <a:gd name="connsiteX2" fmla="*/ 30289 w 31918"/>
              <a:gd name="connsiteY2" fmla="*/ 17804 h 38117"/>
              <a:gd name="connsiteX3" fmla="*/ 11233 w 31918"/>
              <a:gd name="connsiteY3" fmla="*/ 36863 h 38117"/>
              <a:gd name="connsiteX4" fmla="*/ -200 w 31918"/>
              <a:gd name="connsiteY4" fmla="*/ 17804 h 3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18" h="38117">
                <a:moveTo>
                  <a:pt x="-200" y="17804"/>
                </a:moveTo>
                <a:cubicBezTo>
                  <a:pt x="-200" y="7640"/>
                  <a:pt x="8692" y="-1255"/>
                  <a:pt x="18856" y="-1255"/>
                </a:cubicBezTo>
                <a:cubicBezTo>
                  <a:pt x="30289" y="-1255"/>
                  <a:pt x="34100" y="6369"/>
                  <a:pt x="30289" y="17804"/>
                </a:cubicBezTo>
                <a:cubicBezTo>
                  <a:pt x="25208" y="27969"/>
                  <a:pt x="17585" y="36863"/>
                  <a:pt x="11233" y="36863"/>
                </a:cubicBezTo>
                <a:cubicBezTo>
                  <a:pt x="4881" y="36863"/>
                  <a:pt x="-200" y="27969"/>
                  <a:pt x="-200" y="1780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5" name="자유형: 도형 254">
            <a:extLst>
              <a:ext uri="{FF2B5EF4-FFF2-40B4-BE49-F238E27FC236}">
                <a16:creationId xmlns:a16="http://schemas.microsoft.com/office/drawing/2014/main" id="{93A48EF8-20E7-CF75-A989-D3846066C30F}"/>
              </a:ext>
            </a:extLst>
          </p:cNvPr>
          <p:cNvSpPr/>
          <p:nvPr/>
        </p:nvSpPr>
        <p:spPr>
          <a:xfrm flipV="1">
            <a:off x="1660460" y="4732630"/>
            <a:ext cx="123516" cy="21917"/>
          </a:xfrm>
          <a:custGeom>
            <a:avLst/>
            <a:gdLst>
              <a:gd name="connsiteX0" fmla="*/ 20408 w 123516"/>
              <a:gd name="connsiteY0" fmla="*/ 9222 h 21917"/>
              <a:gd name="connsiteX1" fmla="*/ 122040 w 123516"/>
              <a:gd name="connsiteY1" fmla="*/ 9222 h 21917"/>
              <a:gd name="connsiteX2" fmla="*/ 48357 w 123516"/>
              <a:gd name="connsiteY2" fmla="*/ 20657 h 21917"/>
              <a:gd name="connsiteX3" fmla="*/ 20408 w 123516"/>
              <a:gd name="connsiteY3" fmla="*/ 9222 h 2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516" h="21917">
                <a:moveTo>
                  <a:pt x="20408" y="9222"/>
                </a:moveTo>
                <a:cubicBezTo>
                  <a:pt x="77576" y="-4755"/>
                  <a:pt x="130933" y="-4755"/>
                  <a:pt x="122040" y="9222"/>
                </a:cubicBezTo>
                <a:cubicBezTo>
                  <a:pt x="118229" y="16846"/>
                  <a:pt x="83928" y="20657"/>
                  <a:pt x="48357" y="20657"/>
                </a:cubicBezTo>
                <a:cubicBezTo>
                  <a:pt x="-8811" y="19387"/>
                  <a:pt x="-12622" y="18116"/>
                  <a:pt x="20408" y="922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6" name="자유형: 도형 255">
            <a:extLst>
              <a:ext uri="{FF2B5EF4-FFF2-40B4-BE49-F238E27FC236}">
                <a16:creationId xmlns:a16="http://schemas.microsoft.com/office/drawing/2014/main" id="{D14BD430-D325-28C3-04DB-423BA6EDFD29}"/>
              </a:ext>
            </a:extLst>
          </p:cNvPr>
          <p:cNvSpPr/>
          <p:nvPr/>
        </p:nvSpPr>
        <p:spPr>
          <a:xfrm flipV="1">
            <a:off x="1588963" y="4794889"/>
            <a:ext cx="31668" cy="50823"/>
          </a:xfrm>
          <a:custGeom>
            <a:avLst/>
            <a:gdLst>
              <a:gd name="connsiteX0" fmla="*/ 1790 w 31668"/>
              <a:gd name="connsiteY0" fmla="*/ 29300 h 50823"/>
              <a:gd name="connsiteX1" fmla="*/ 9413 w 31668"/>
              <a:gd name="connsiteY1" fmla="*/ 3888 h 50823"/>
              <a:gd name="connsiteX2" fmla="*/ 20846 w 31668"/>
              <a:gd name="connsiteY2" fmla="*/ -1194 h 50823"/>
              <a:gd name="connsiteX3" fmla="*/ 31009 w 31668"/>
              <a:gd name="connsiteY3" fmla="*/ 24218 h 50823"/>
              <a:gd name="connsiteX4" fmla="*/ 11953 w 31668"/>
              <a:gd name="connsiteY4" fmla="*/ 49630 h 50823"/>
              <a:gd name="connsiteX5" fmla="*/ 1790 w 31668"/>
              <a:gd name="connsiteY5" fmla="*/ 29300 h 5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68" h="50823">
                <a:moveTo>
                  <a:pt x="1790" y="29300"/>
                </a:moveTo>
                <a:cubicBezTo>
                  <a:pt x="5601" y="17865"/>
                  <a:pt x="9413" y="6430"/>
                  <a:pt x="9413" y="3888"/>
                </a:cubicBezTo>
                <a:cubicBezTo>
                  <a:pt x="9413" y="1347"/>
                  <a:pt x="14494" y="-1194"/>
                  <a:pt x="20846" y="-1194"/>
                </a:cubicBezTo>
                <a:cubicBezTo>
                  <a:pt x="28468" y="-1194"/>
                  <a:pt x="32280" y="10241"/>
                  <a:pt x="31009" y="24218"/>
                </a:cubicBezTo>
                <a:cubicBezTo>
                  <a:pt x="29739" y="38194"/>
                  <a:pt x="20846" y="49630"/>
                  <a:pt x="11953" y="49630"/>
                </a:cubicBezTo>
                <a:cubicBezTo>
                  <a:pt x="520" y="49630"/>
                  <a:pt x="-3291" y="42006"/>
                  <a:pt x="1790" y="29300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7" name="자유형: 도형 256">
            <a:extLst>
              <a:ext uri="{FF2B5EF4-FFF2-40B4-BE49-F238E27FC236}">
                <a16:creationId xmlns:a16="http://schemas.microsoft.com/office/drawing/2014/main" id="{A4974337-1897-B721-DFCB-EA241B60F635}"/>
              </a:ext>
            </a:extLst>
          </p:cNvPr>
          <p:cNvSpPr/>
          <p:nvPr/>
        </p:nvSpPr>
        <p:spPr>
          <a:xfrm flipV="1">
            <a:off x="1315329" y="4949070"/>
            <a:ext cx="45255" cy="78860"/>
          </a:xfrm>
          <a:custGeom>
            <a:avLst/>
            <a:gdLst>
              <a:gd name="connsiteX0" fmla="*/ 1207 w 45255"/>
              <a:gd name="connsiteY0" fmla="*/ 37591 h 78860"/>
              <a:gd name="connsiteX1" fmla="*/ 24075 w 45255"/>
              <a:gd name="connsiteY1" fmla="*/ 744 h 78860"/>
              <a:gd name="connsiteX2" fmla="*/ 38049 w 45255"/>
              <a:gd name="connsiteY2" fmla="*/ 42674 h 78860"/>
              <a:gd name="connsiteX3" fmla="*/ 1207 w 45255"/>
              <a:gd name="connsiteY3" fmla="*/ 37591 h 7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5" h="78860">
                <a:moveTo>
                  <a:pt x="1207" y="37591"/>
                </a:moveTo>
                <a:cubicBezTo>
                  <a:pt x="-2604" y="-526"/>
                  <a:pt x="-63" y="-4338"/>
                  <a:pt x="24075" y="744"/>
                </a:cubicBezTo>
                <a:cubicBezTo>
                  <a:pt x="48212" y="4556"/>
                  <a:pt x="49483" y="9638"/>
                  <a:pt x="38049" y="42674"/>
                </a:cubicBezTo>
                <a:cubicBezTo>
                  <a:pt x="18993" y="90956"/>
                  <a:pt x="7559" y="89686"/>
                  <a:pt x="1207" y="3759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8" name="자유형: 도형 257">
            <a:extLst>
              <a:ext uri="{FF2B5EF4-FFF2-40B4-BE49-F238E27FC236}">
                <a16:creationId xmlns:a16="http://schemas.microsoft.com/office/drawing/2014/main" id="{28EC7CF5-B690-D7A6-61BA-B852847631E5}"/>
              </a:ext>
            </a:extLst>
          </p:cNvPr>
          <p:cNvSpPr/>
          <p:nvPr/>
        </p:nvSpPr>
        <p:spPr>
          <a:xfrm flipV="1">
            <a:off x="1014412" y="5036303"/>
            <a:ext cx="330303" cy="396425"/>
          </a:xfrm>
          <a:custGeom>
            <a:avLst/>
            <a:gdLst>
              <a:gd name="connsiteX0" fmla="*/ 1153 w 330303"/>
              <a:gd name="connsiteY0" fmla="*/ 197378 h 396425"/>
              <a:gd name="connsiteX1" fmla="*/ -117 w 330303"/>
              <a:gd name="connsiteY1" fmla="*/ -835 h 396425"/>
              <a:gd name="connsiteX2" fmla="*/ 27832 w 330303"/>
              <a:gd name="connsiteY2" fmla="*/ 6788 h 396425"/>
              <a:gd name="connsiteX3" fmla="*/ 82459 w 330303"/>
              <a:gd name="connsiteY3" fmla="*/ 14412 h 396425"/>
              <a:gd name="connsiteX4" fmla="*/ 88811 w 330303"/>
              <a:gd name="connsiteY4" fmla="*/ 27118 h 396425"/>
              <a:gd name="connsiteX5" fmla="*/ 85000 w 330303"/>
              <a:gd name="connsiteY5" fmla="*/ 39824 h 396425"/>
              <a:gd name="connsiteX6" fmla="*/ 100244 w 330303"/>
              <a:gd name="connsiteY6" fmla="*/ 49988 h 396425"/>
              <a:gd name="connsiteX7" fmla="*/ 100244 w 330303"/>
              <a:gd name="connsiteY7" fmla="*/ 88106 h 396425"/>
              <a:gd name="connsiteX8" fmla="*/ 126923 w 330303"/>
              <a:gd name="connsiteY8" fmla="*/ 109706 h 396425"/>
              <a:gd name="connsiteX9" fmla="*/ 152331 w 330303"/>
              <a:gd name="connsiteY9" fmla="*/ 122412 h 396425"/>
              <a:gd name="connsiteX10" fmla="*/ 185361 w 330303"/>
              <a:gd name="connsiteY10" fmla="*/ 154177 h 396425"/>
              <a:gd name="connsiteX11" fmla="*/ 213310 w 330303"/>
              <a:gd name="connsiteY11" fmla="*/ 198648 h 396425"/>
              <a:gd name="connsiteX12" fmla="*/ 224743 w 330303"/>
              <a:gd name="connsiteY12" fmla="*/ 230413 h 396425"/>
              <a:gd name="connsiteX13" fmla="*/ 234906 w 330303"/>
              <a:gd name="connsiteY13" fmla="*/ 243119 h 396425"/>
              <a:gd name="connsiteX14" fmla="*/ 252692 w 330303"/>
              <a:gd name="connsiteY14" fmla="*/ 255825 h 396425"/>
              <a:gd name="connsiteX15" fmla="*/ 279370 w 330303"/>
              <a:gd name="connsiteY15" fmla="*/ 267260 h 396425"/>
              <a:gd name="connsiteX16" fmla="*/ 304778 w 330303"/>
              <a:gd name="connsiteY16" fmla="*/ 285049 h 396425"/>
              <a:gd name="connsiteX17" fmla="*/ 330186 w 330303"/>
              <a:gd name="connsiteY17" fmla="*/ 311731 h 396425"/>
              <a:gd name="connsiteX18" fmla="*/ 274289 w 330303"/>
              <a:gd name="connsiteY18" fmla="*/ 313002 h 396425"/>
              <a:gd name="connsiteX19" fmla="*/ 200606 w 330303"/>
              <a:gd name="connsiteY19" fmla="*/ 309190 h 396425"/>
              <a:gd name="connsiteX20" fmla="*/ 161223 w 330303"/>
              <a:gd name="connsiteY20" fmla="*/ 300296 h 396425"/>
              <a:gd name="connsiteX21" fmla="*/ 126923 w 330303"/>
              <a:gd name="connsiteY21" fmla="*/ 278696 h 396425"/>
              <a:gd name="connsiteX22" fmla="*/ 126923 w 330303"/>
              <a:gd name="connsiteY22" fmla="*/ 330790 h 396425"/>
              <a:gd name="connsiteX23" fmla="*/ 96433 w 330303"/>
              <a:gd name="connsiteY23" fmla="*/ 333331 h 396425"/>
              <a:gd name="connsiteX24" fmla="*/ 63403 w 330303"/>
              <a:gd name="connsiteY24" fmla="*/ 290131 h 396425"/>
              <a:gd name="connsiteX25" fmla="*/ 36725 w 330303"/>
              <a:gd name="connsiteY25" fmla="*/ 337143 h 396425"/>
              <a:gd name="connsiteX26" fmla="*/ 12587 w 330303"/>
              <a:gd name="connsiteY26" fmla="*/ 395590 h 396425"/>
              <a:gd name="connsiteX27" fmla="*/ 1153 w 330303"/>
              <a:gd name="connsiteY27" fmla="*/ 197378 h 396425"/>
              <a:gd name="connsiteX28" fmla="*/ 209498 w 330303"/>
              <a:gd name="connsiteY28" fmla="*/ 268531 h 396425"/>
              <a:gd name="connsiteX29" fmla="*/ 189172 w 330303"/>
              <a:gd name="connsiteY29" fmla="*/ 255825 h 396425"/>
              <a:gd name="connsiteX30" fmla="*/ 184091 w 330303"/>
              <a:gd name="connsiteY30" fmla="*/ 268531 h 396425"/>
              <a:gd name="connsiteX31" fmla="*/ 204417 w 330303"/>
              <a:gd name="connsiteY31" fmla="*/ 281237 h 396425"/>
              <a:gd name="connsiteX32" fmla="*/ 209498 w 330303"/>
              <a:gd name="connsiteY32" fmla="*/ 268531 h 39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30303" h="396425">
                <a:moveTo>
                  <a:pt x="1153" y="197378"/>
                </a:moveTo>
                <a:lnTo>
                  <a:pt x="-117" y="-835"/>
                </a:lnTo>
                <a:lnTo>
                  <a:pt x="27832" y="6788"/>
                </a:lnTo>
                <a:cubicBezTo>
                  <a:pt x="44347" y="10600"/>
                  <a:pt x="68484" y="14412"/>
                  <a:pt x="82459" y="14412"/>
                </a:cubicBezTo>
                <a:cubicBezTo>
                  <a:pt x="104056" y="14412"/>
                  <a:pt x="104056" y="16953"/>
                  <a:pt x="88811" y="27118"/>
                </a:cubicBezTo>
                <a:cubicBezTo>
                  <a:pt x="76107" y="34741"/>
                  <a:pt x="74836" y="39824"/>
                  <a:pt x="85000" y="39824"/>
                </a:cubicBezTo>
                <a:cubicBezTo>
                  <a:pt x="93892" y="39824"/>
                  <a:pt x="100244" y="43635"/>
                  <a:pt x="100244" y="49988"/>
                </a:cubicBezTo>
                <a:cubicBezTo>
                  <a:pt x="98974" y="55071"/>
                  <a:pt x="98974" y="71589"/>
                  <a:pt x="100244" y="88106"/>
                </a:cubicBezTo>
                <a:cubicBezTo>
                  <a:pt x="101515" y="112248"/>
                  <a:pt x="106596" y="116059"/>
                  <a:pt x="126923" y="109706"/>
                </a:cubicBezTo>
                <a:cubicBezTo>
                  <a:pt x="144708" y="103353"/>
                  <a:pt x="152331" y="107165"/>
                  <a:pt x="152331" y="122412"/>
                </a:cubicBezTo>
                <a:cubicBezTo>
                  <a:pt x="152331" y="132577"/>
                  <a:pt x="167575" y="147824"/>
                  <a:pt x="185361" y="154177"/>
                </a:cubicBezTo>
                <a:cubicBezTo>
                  <a:pt x="212039" y="164342"/>
                  <a:pt x="217121" y="173236"/>
                  <a:pt x="213310" y="198648"/>
                </a:cubicBezTo>
                <a:cubicBezTo>
                  <a:pt x="208228" y="220248"/>
                  <a:pt x="212039" y="230413"/>
                  <a:pt x="224743" y="230413"/>
                </a:cubicBezTo>
                <a:cubicBezTo>
                  <a:pt x="234906" y="230413"/>
                  <a:pt x="238718" y="236766"/>
                  <a:pt x="234906" y="243119"/>
                </a:cubicBezTo>
                <a:cubicBezTo>
                  <a:pt x="231095" y="250743"/>
                  <a:pt x="238718" y="255825"/>
                  <a:pt x="252692" y="255825"/>
                </a:cubicBezTo>
                <a:cubicBezTo>
                  <a:pt x="267937" y="255825"/>
                  <a:pt x="279370" y="260907"/>
                  <a:pt x="279370" y="267260"/>
                </a:cubicBezTo>
                <a:cubicBezTo>
                  <a:pt x="279370" y="273613"/>
                  <a:pt x="290804" y="281237"/>
                  <a:pt x="304778" y="285049"/>
                </a:cubicBezTo>
                <a:cubicBezTo>
                  <a:pt x="318753" y="288860"/>
                  <a:pt x="330186" y="300296"/>
                  <a:pt x="330186" y="311731"/>
                </a:cubicBezTo>
                <a:cubicBezTo>
                  <a:pt x="330186" y="337143"/>
                  <a:pt x="284452" y="338414"/>
                  <a:pt x="274289" y="313002"/>
                </a:cubicBezTo>
                <a:cubicBezTo>
                  <a:pt x="266666" y="290131"/>
                  <a:pt x="206958" y="287590"/>
                  <a:pt x="200606" y="309190"/>
                </a:cubicBezTo>
                <a:cubicBezTo>
                  <a:pt x="196795" y="318084"/>
                  <a:pt x="184091" y="315543"/>
                  <a:pt x="161223" y="300296"/>
                </a:cubicBezTo>
                <a:lnTo>
                  <a:pt x="126923" y="278696"/>
                </a:lnTo>
                <a:lnTo>
                  <a:pt x="126923" y="330790"/>
                </a:lnTo>
                <a:cubicBezTo>
                  <a:pt x="126923" y="396861"/>
                  <a:pt x="107867" y="398132"/>
                  <a:pt x="96433" y="333331"/>
                </a:cubicBezTo>
                <a:cubicBezTo>
                  <a:pt x="90081" y="291402"/>
                  <a:pt x="85000" y="285049"/>
                  <a:pt x="63403" y="290131"/>
                </a:cubicBezTo>
                <a:cubicBezTo>
                  <a:pt x="39265" y="296484"/>
                  <a:pt x="31643" y="310461"/>
                  <a:pt x="36725" y="337143"/>
                </a:cubicBezTo>
                <a:cubicBezTo>
                  <a:pt x="40536" y="356202"/>
                  <a:pt x="24021" y="395590"/>
                  <a:pt x="12587" y="395590"/>
                </a:cubicBezTo>
                <a:cubicBezTo>
                  <a:pt x="6235" y="395590"/>
                  <a:pt x="1153" y="306649"/>
                  <a:pt x="1153" y="197378"/>
                </a:cubicBezTo>
                <a:close/>
                <a:moveTo>
                  <a:pt x="209498" y="268531"/>
                </a:moveTo>
                <a:cubicBezTo>
                  <a:pt x="205687" y="262178"/>
                  <a:pt x="195524" y="255825"/>
                  <a:pt x="189172" y="255825"/>
                </a:cubicBezTo>
                <a:cubicBezTo>
                  <a:pt x="181550" y="255825"/>
                  <a:pt x="180279" y="262178"/>
                  <a:pt x="184091" y="268531"/>
                </a:cubicBezTo>
                <a:cubicBezTo>
                  <a:pt x="187902" y="276154"/>
                  <a:pt x="198065" y="281237"/>
                  <a:pt x="204417" y="281237"/>
                </a:cubicBezTo>
                <a:cubicBezTo>
                  <a:pt x="212039" y="281237"/>
                  <a:pt x="213310" y="276154"/>
                  <a:pt x="209498" y="268531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9" name="자유형: 도형 258">
            <a:extLst>
              <a:ext uri="{FF2B5EF4-FFF2-40B4-BE49-F238E27FC236}">
                <a16:creationId xmlns:a16="http://schemas.microsoft.com/office/drawing/2014/main" id="{073C2083-8231-BE60-CCE6-FB8FE6327B7A}"/>
              </a:ext>
            </a:extLst>
          </p:cNvPr>
          <p:cNvSpPr/>
          <p:nvPr/>
        </p:nvSpPr>
        <p:spPr>
          <a:xfrm flipV="1">
            <a:off x="1616585" y="5188774"/>
            <a:ext cx="33025" cy="25411"/>
          </a:xfrm>
          <a:custGeom>
            <a:avLst/>
            <a:gdLst>
              <a:gd name="connsiteX0" fmla="*/ 827 w 33025"/>
              <a:gd name="connsiteY0" fmla="*/ 11842 h 25411"/>
              <a:gd name="connsiteX1" fmla="*/ 12261 w 33025"/>
              <a:gd name="connsiteY1" fmla="*/ -864 h 25411"/>
              <a:gd name="connsiteX2" fmla="*/ 32587 w 33025"/>
              <a:gd name="connsiteY2" fmla="*/ 11842 h 25411"/>
              <a:gd name="connsiteX3" fmla="*/ 21153 w 33025"/>
              <a:gd name="connsiteY3" fmla="*/ 24548 h 25411"/>
              <a:gd name="connsiteX4" fmla="*/ 827 w 33025"/>
              <a:gd name="connsiteY4" fmla="*/ 11842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5" h="25411">
                <a:moveTo>
                  <a:pt x="827" y="11842"/>
                </a:moveTo>
                <a:cubicBezTo>
                  <a:pt x="-2984" y="5489"/>
                  <a:pt x="2097" y="-864"/>
                  <a:pt x="12261" y="-864"/>
                </a:cubicBezTo>
                <a:cubicBezTo>
                  <a:pt x="23694" y="-864"/>
                  <a:pt x="32587" y="5489"/>
                  <a:pt x="32587" y="11842"/>
                </a:cubicBezTo>
                <a:cubicBezTo>
                  <a:pt x="32587" y="19466"/>
                  <a:pt x="27505" y="24548"/>
                  <a:pt x="21153" y="24548"/>
                </a:cubicBezTo>
                <a:cubicBezTo>
                  <a:pt x="13531" y="24548"/>
                  <a:pt x="4638" y="19466"/>
                  <a:pt x="827" y="11842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0" name="자유형: 도형 259">
            <a:extLst>
              <a:ext uri="{FF2B5EF4-FFF2-40B4-BE49-F238E27FC236}">
                <a16:creationId xmlns:a16="http://schemas.microsoft.com/office/drawing/2014/main" id="{DBDBEA93-A9F1-72DA-4E59-3C0D64B05C06}"/>
              </a:ext>
            </a:extLst>
          </p:cNvPr>
          <p:cNvSpPr/>
          <p:nvPr/>
        </p:nvSpPr>
        <p:spPr>
          <a:xfrm flipV="1">
            <a:off x="1689974" y="5192432"/>
            <a:ext cx="40497" cy="79305"/>
          </a:xfrm>
          <a:custGeom>
            <a:avLst/>
            <a:gdLst>
              <a:gd name="connsiteX0" fmla="*/ -204 w 40497"/>
              <a:gd name="connsiteY0" fmla="*/ 33843 h 79305"/>
              <a:gd name="connsiteX1" fmla="*/ 15041 w 40497"/>
              <a:gd name="connsiteY1" fmla="*/ 4620 h 79305"/>
              <a:gd name="connsiteX2" fmla="*/ 37908 w 40497"/>
              <a:gd name="connsiteY2" fmla="*/ 50361 h 79305"/>
              <a:gd name="connsiteX3" fmla="*/ 22663 w 40497"/>
              <a:gd name="connsiteY3" fmla="*/ 78314 h 79305"/>
              <a:gd name="connsiteX4" fmla="*/ -204 w 40497"/>
              <a:gd name="connsiteY4" fmla="*/ 33843 h 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97" h="79305">
                <a:moveTo>
                  <a:pt x="-204" y="33843"/>
                </a:moveTo>
                <a:cubicBezTo>
                  <a:pt x="-1474" y="-1733"/>
                  <a:pt x="1066" y="-6816"/>
                  <a:pt x="15041" y="4620"/>
                </a:cubicBezTo>
                <a:cubicBezTo>
                  <a:pt x="25204" y="13514"/>
                  <a:pt x="35367" y="32573"/>
                  <a:pt x="37908" y="50361"/>
                </a:cubicBezTo>
                <a:cubicBezTo>
                  <a:pt x="42990" y="73232"/>
                  <a:pt x="39178" y="79585"/>
                  <a:pt x="22663" y="78314"/>
                </a:cubicBezTo>
                <a:cubicBezTo>
                  <a:pt x="7418" y="77044"/>
                  <a:pt x="1066" y="64338"/>
                  <a:pt x="-204" y="33843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1" name="자유형: 도형 260">
            <a:extLst>
              <a:ext uri="{FF2B5EF4-FFF2-40B4-BE49-F238E27FC236}">
                <a16:creationId xmlns:a16="http://schemas.microsoft.com/office/drawing/2014/main" id="{672724C5-07E2-BA08-5176-6AEDCA9464C7}"/>
              </a:ext>
            </a:extLst>
          </p:cNvPr>
          <p:cNvSpPr/>
          <p:nvPr/>
        </p:nvSpPr>
        <p:spPr>
          <a:xfrm flipV="1">
            <a:off x="1471754" y="5269281"/>
            <a:ext cx="25407" cy="29574"/>
          </a:xfrm>
          <a:custGeom>
            <a:avLst/>
            <a:gdLst>
              <a:gd name="connsiteX0" fmla="*/ -333 w 25407"/>
              <a:gd name="connsiteY0" fmla="*/ 21618 h 29574"/>
              <a:gd name="connsiteX1" fmla="*/ 12371 w 25407"/>
              <a:gd name="connsiteY1" fmla="*/ 1289 h 29574"/>
              <a:gd name="connsiteX2" fmla="*/ 25075 w 25407"/>
              <a:gd name="connsiteY2" fmla="*/ 6371 h 29574"/>
              <a:gd name="connsiteX3" fmla="*/ 12371 w 25407"/>
              <a:gd name="connsiteY3" fmla="*/ 26701 h 29574"/>
              <a:gd name="connsiteX4" fmla="*/ -333 w 25407"/>
              <a:gd name="connsiteY4" fmla="*/ 21618 h 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7" h="29574">
                <a:moveTo>
                  <a:pt x="-333" y="21618"/>
                </a:moveTo>
                <a:cubicBezTo>
                  <a:pt x="-333" y="15265"/>
                  <a:pt x="6019" y="5101"/>
                  <a:pt x="12371" y="1289"/>
                </a:cubicBezTo>
                <a:cubicBezTo>
                  <a:pt x="19993" y="-2523"/>
                  <a:pt x="25075" y="-1252"/>
                  <a:pt x="25075" y="6371"/>
                </a:cubicBezTo>
                <a:cubicBezTo>
                  <a:pt x="25075" y="12724"/>
                  <a:pt x="19993" y="22889"/>
                  <a:pt x="12371" y="26701"/>
                </a:cubicBezTo>
                <a:cubicBezTo>
                  <a:pt x="6019" y="30513"/>
                  <a:pt x="-333" y="29242"/>
                  <a:pt x="-333" y="2161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2" name="자유형: 도형 261">
            <a:extLst>
              <a:ext uri="{FF2B5EF4-FFF2-40B4-BE49-F238E27FC236}">
                <a16:creationId xmlns:a16="http://schemas.microsoft.com/office/drawing/2014/main" id="{7FA904ED-91D9-18A2-40AC-3FCC2BEAC54F}"/>
              </a:ext>
            </a:extLst>
          </p:cNvPr>
          <p:cNvSpPr/>
          <p:nvPr/>
        </p:nvSpPr>
        <p:spPr>
          <a:xfrm flipV="1">
            <a:off x="1700171" y="5269263"/>
            <a:ext cx="82825" cy="53595"/>
          </a:xfrm>
          <a:custGeom>
            <a:avLst/>
            <a:gdLst>
              <a:gd name="connsiteX0" fmla="*/ 12443 w 82825"/>
              <a:gd name="connsiteY0" fmla="*/ 39279 h 53595"/>
              <a:gd name="connsiteX1" fmla="*/ 16255 w 82825"/>
              <a:gd name="connsiteY1" fmla="*/ 3702 h 53595"/>
              <a:gd name="connsiteX2" fmla="*/ 69611 w 82825"/>
              <a:gd name="connsiteY2" fmla="*/ 18949 h 53595"/>
              <a:gd name="connsiteX3" fmla="*/ 81045 w 82825"/>
              <a:gd name="connsiteY3" fmla="*/ 36738 h 53595"/>
              <a:gd name="connsiteX4" fmla="*/ 12443 w 82825"/>
              <a:gd name="connsiteY4" fmla="*/ 39279 h 5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25" h="53595">
                <a:moveTo>
                  <a:pt x="12443" y="39279"/>
                </a:moveTo>
                <a:cubicBezTo>
                  <a:pt x="-6613" y="20220"/>
                  <a:pt x="-4072" y="-12816"/>
                  <a:pt x="16255" y="3702"/>
                </a:cubicBezTo>
                <a:cubicBezTo>
                  <a:pt x="31499" y="17679"/>
                  <a:pt x="37851" y="18949"/>
                  <a:pt x="69611" y="18949"/>
                </a:cubicBezTo>
                <a:cubicBezTo>
                  <a:pt x="79774" y="18949"/>
                  <a:pt x="84856" y="26573"/>
                  <a:pt x="81045" y="36738"/>
                </a:cubicBezTo>
                <a:cubicBezTo>
                  <a:pt x="73422" y="57067"/>
                  <a:pt x="31499" y="58338"/>
                  <a:pt x="12443" y="3927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3" name="자유형: 도형 262">
            <a:extLst>
              <a:ext uri="{FF2B5EF4-FFF2-40B4-BE49-F238E27FC236}">
                <a16:creationId xmlns:a16="http://schemas.microsoft.com/office/drawing/2014/main" id="{8BD8F832-713C-15BC-9524-E309DAA9601A}"/>
              </a:ext>
            </a:extLst>
          </p:cNvPr>
          <p:cNvSpPr/>
          <p:nvPr/>
        </p:nvSpPr>
        <p:spPr>
          <a:xfrm flipV="1">
            <a:off x="1602043" y="5305076"/>
            <a:ext cx="75857" cy="74287"/>
          </a:xfrm>
          <a:custGeom>
            <a:avLst/>
            <a:gdLst>
              <a:gd name="connsiteX0" fmla="*/ 31879 w 75857"/>
              <a:gd name="connsiteY0" fmla="*/ 66599 h 74287"/>
              <a:gd name="connsiteX1" fmla="*/ 9012 w 75857"/>
              <a:gd name="connsiteY1" fmla="*/ 50082 h 74287"/>
              <a:gd name="connsiteX2" fmla="*/ 1390 w 75857"/>
              <a:gd name="connsiteY2" fmla="*/ 19587 h 74287"/>
              <a:gd name="connsiteX3" fmla="*/ 21716 w 75857"/>
              <a:gd name="connsiteY3" fmla="*/ -742 h 74287"/>
              <a:gd name="connsiteX4" fmla="*/ 42042 w 75857"/>
              <a:gd name="connsiteY4" fmla="*/ 9423 h 74287"/>
              <a:gd name="connsiteX5" fmla="*/ 61098 w 75857"/>
              <a:gd name="connsiteY5" fmla="*/ 47540 h 74287"/>
              <a:gd name="connsiteX6" fmla="*/ 31879 w 75857"/>
              <a:gd name="connsiteY6" fmla="*/ 66599 h 7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857" h="74287">
                <a:moveTo>
                  <a:pt x="31879" y="66599"/>
                </a:moveTo>
                <a:cubicBezTo>
                  <a:pt x="19175" y="64058"/>
                  <a:pt x="9012" y="56435"/>
                  <a:pt x="9012" y="50082"/>
                </a:cubicBezTo>
                <a:cubicBezTo>
                  <a:pt x="9012" y="43729"/>
                  <a:pt x="5201" y="31023"/>
                  <a:pt x="1390" y="19587"/>
                </a:cubicBezTo>
                <a:cubicBezTo>
                  <a:pt x="-3692" y="4340"/>
                  <a:pt x="1390" y="-742"/>
                  <a:pt x="21716" y="-742"/>
                </a:cubicBezTo>
                <a:cubicBezTo>
                  <a:pt x="35690" y="-742"/>
                  <a:pt x="45854" y="4340"/>
                  <a:pt x="42042" y="9423"/>
                </a:cubicBezTo>
                <a:cubicBezTo>
                  <a:pt x="38231" y="15776"/>
                  <a:pt x="47124" y="33564"/>
                  <a:pt x="61098" y="47540"/>
                </a:cubicBezTo>
                <a:cubicBezTo>
                  <a:pt x="86506" y="75494"/>
                  <a:pt x="78884" y="79305"/>
                  <a:pt x="31879" y="66599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4" name="자유형: 도형 263">
            <a:extLst>
              <a:ext uri="{FF2B5EF4-FFF2-40B4-BE49-F238E27FC236}">
                <a16:creationId xmlns:a16="http://schemas.microsoft.com/office/drawing/2014/main" id="{CBDBBAB0-81B5-9E32-7514-E97DD30BA7A5}"/>
              </a:ext>
            </a:extLst>
          </p:cNvPr>
          <p:cNvSpPr/>
          <p:nvPr/>
        </p:nvSpPr>
        <p:spPr>
          <a:xfrm flipV="1">
            <a:off x="1475566" y="5328409"/>
            <a:ext cx="44224" cy="33843"/>
          </a:xfrm>
          <a:custGeom>
            <a:avLst/>
            <a:gdLst>
              <a:gd name="connsiteX0" fmla="*/ -342 w 44224"/>
              <a:gd name="connsiteY0" fmla="*/ 13914 h 33843"/>
              <a:gd name="connsiteX1" fmla="*/ 17443 w 44224"/>
              <a:gd name="connsiteY1" fmla="*/ 1208 h 33843"/>
              <a:gd name="connsiteX2" fmla="*/ 41581 w 44224"/>
              <a:gd name="connsiteY2" fmla="*/ 7561 h 33843"/>
              <a:gd name="connsiteX3" fmla="*/ 40310 w 44224"/>
              <a:gd name="connsiteY3" fmla="*/ 20267 h 33843"/>
              <a:gd name="connsiteX4" fmla="*/ -342 w 44224"/>
              <a:gd name="connsiteY4" fmla="*/ 13914 h 3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24" h="33843">
                <a:moveTo>
                  <a:pt x="-342" y="13914"/>
                </a:moveTo>
                <a:cubicBezTo>
                  <a:pt x="-342" y="1208"/>
                  <a:pt x="7280" y="-3874"/>
                  <a:pt x="17443" y="1208"/>
                </a:cubicBezTo>
                <a:cubicBezTo>
                  <a:pt x="27606" y="5020"/>
                  <a:pt x="39040" y="7561"/>
                  <a:pt x="41581" y="7561"/>
                </a:cubicBezTo>
                <a:cubicBezTo>
                  <a:pt x="45392" y="7561"/>
                  <a:pt x="44122" y="13914"/>
                  <a:pt x="40310" y="20267"/>
                </a:cubicBezTo>
                <a:cubicBezTo>
                  <a:pt x="27606" y="40597"/>
                  <a:pt x="-342" y="35514"/>
                  <a:pt x="-342" y="1391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5" name="자유형: 도형 264">
            <a:extLst>
              <a:ext uri="{FF2B5EF4-FFF2-40B4-BE49-F238E27FC236}">
                <a16:creationId xmlns:a16="http://schemas.microsoft.com/office/drawing/2014/main" id="{5DF560CB-E019-90F3-AE5A-3B860728FD97}"/>
              </a:ext>
            </a:extLst>
          </p:cNvPr>
          <p:cNvSpPr/>
          <p:nvPr/>
        </p:nvSpPr>
        <p:spPr>
          <a:xfrm flipV="1">
            <a:off x="1349136" y="5342267"/>
            <a:ext cx="31459" cy="10174"/>
          </a:xfrm>
          <a:custGeom>
            <a:avLst/>
            <a:gdLst>
              <a:gd name="connsiteX0" fmla="*/ 5494 w 31459"/>
              <a:gd name="connsiteY0" fmla="*/ 1564 h 10174"/>
              <a:gd name="connsiteX1" fmla="*/ 29631 w 31459"/>
              <a:gd name="connsiteY1" fmla="*/ 2834 h 10174"/>
              <a:gd name="connsiteX2" fmla="*/ 13116 w 31459"/>
              <a:gd name="connsiteY2" fmla="*/ 9187 h 10174"/>
              <a:gd name="connsiteX3" fmla="*/ 5494 w 31459"/>
              <a:gd name="connsiteY3" fmla="*/ 1564 h 1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9" h="10174">
                <a:moveTo>
                  <a:pt x="5494" y="1564"/>
                </a:moveTo>
                <a:cubicBezTo>
                  <a:pt x="14386" y="-2248"/>
                  <a:pt x="25820" y="-977"/>
                  <a:pt x="29631" y="2834"/>
                </a:cubicBezTo>
                <a:cubicBezTo>
                  <a:pt x="34713" y="6646"/>
                  <a:pt x="27090" y="10458"/>
                  <a:pt x="13116" y="9187"/>
                </a:cubicBezTo>
                <a:cubicBezTo>
                  <a:pt x="-858" y="9187"/>
                  <a:pt x="-4669" y="5376"/>
                  <a:pt x="5494" y="156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6" name="자유형: 도형 265">
            <a:extLst>
              <a:ext uri="{FF2B5EF4-FFF2-40B4-BE49-F238E27FC236}">
                <a16:creationId xmlns:a16="http://schemas.microsoft.com/office/drawing/2014/main" id="{BFBCF7E3-7E4E-C889-71D9-F1318E8291FC}"/>
              </a:ext>
            </a:extLst>
          </p:cNvPr>
          <p:cNvSpPr/>
          <p:nvPr/>
        </p:nvSpPr>
        <p:spPr>
          <a:xfrm flipV="1">
            <a:off x="1769032" y="5341246"/>
            <a:ext cx="33025" cy="25411"/>
          </a:xfrm>
          <a:custGeom>
            <a:avLst/>
            <a:gdLst>
              <a:gd name="connsiteX0" fmla="*/ 719 w 33025"/>
              <a:gd name="connsiteY0" fmla="*/ 11974 h 25411"/>
              <a:gd name="connsiteX1" fmla="*/ 12153 w 33025"/>
              <a:gd name="connsiteY1" fmla="*/ -732 h 25411"/>
              <a:gd name="connsiteX2" fmla="*/ 32479 w 33025"/>
              <a:gd name="connsiteY2" fmla="*/ 11974 h 25411"/>
              <a:gd name="connsiteX3" fmla="*/ 21045 w 33025"/>
              <a:gd name="connsiteY3" fmla="*/ 24680 h 25411"/>
              <a:gd name="connsiteX4" fmla="*/ 719 w 33025"/>
              <a:gd name="connsiteY4" fmla="*/ 11974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5" h="25411">
                <a:moveTo>
                  <a:pt x="719" y="11974"/>
                </a:moveTo>
                <a:cubicBezTo>
                  <a:pt x="-3092" y="5621"/>
                  <a:pt x="1989" y="-732"/>
                  <a:pt x="12153" y="-732"/>
                </a:cubicBezTo>
                <a:cubicBezTo>
                  <a:pt x="23586" y="-732"/>
                  <a:pt x="32479" y="5621"/>
                  <a:pt x="32479" y="11974"/>
                </a:cubicBezTo>
                <a:cubicBezTo>
                  <a:pt x="32479" y="19598"/>
                  <a:pt x="27397" y="24680"/>
                  <a:pt x="21045" y="24680"/>
                </a:cubicBezTo>
                <a:cubicBezTo>
                  <a:pt x="13423" y="24680"/>
                  <a:pt x="4530" y="19598"/>
                  <a:pt x="719" y="1197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7" name="자유형: 도형 266">
            <a:extLst>
              <a:ext uri="{FF2B5EF4-FFF2-40B4-BE49-F238E27FC236}">
                <a16:creationId xmlns:a16="http://schemas.microsoft.com/office/drawing/2014/main" id="{D8CA0740-5649-BEC5-666F-2126AEC77918}"/>
              </a:ext>
            </a:extLst>
          </p:cNvPr>
          <p:cNvSpPr/>
          <p:nvPr/>
        </p:nvSpPr>
        <p:spPr>
          <a:xfrm flipV="1">
            <a:off x="1412002" y="5379363"/>
            <a:ext cx="80509" cy="36847"/>
          </a:xfrm>
          <a:custGeom>
            <a:avLst/>
            <a:gdLst>
              <a:gd name="connsiteX0" fmla="*/ 40386 w 80509"/>
              <a:gd name="connsiteY0" fmla="*/ 24718 h 36847"/>
              <a:gd name="connsiteX1" fmla="*/ 18789 w 80509"/>
              <a:gd name="connsiteY1" fmla="*/ 6930 h 36847"/>
              <a:gd name="connsiteX2" fmla="*/ 22600 w 80509"/>
              <a:gd name="connsiteY2" fmla="*/ -694 h 36847"/>
              <a:gd name="connsiteX3" fmla="*/ 72146 w 80509"/>
              <a:gd name="connsiteY3" fmla="*/ 17094 h 36847"/>
              <a:gd name="connsiteX4" fmla="*/ 60712 w 80509"/>
              <a:gd name="connsiteY4" fmla="*/ 36153 h 36847"/>
              <a:gd name="connsiteX5" fmla="*/ 40386 w 80509"/>
              <a:gd name="connsiteY5" fmla="*/ 24718 h 3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09" h="36847">
                <a:moveTo>
                  <a:pt x="40386" y="24718"/>
                </a:moveTo>
                <a:cubicBezTo>
                  <a:pt x="44197" y="18365"/>
                  <a:pt x="34034" y="9471"/>
                  <a:pt x="18789" y="6930"/>
                </a:cubicBezTo>
                <a:cubicBezTo>
                  <a:pt x="-7889" y="1847"/>
                  <a:pt x="-6619" y="1847"/>
                  <a:pt x="22600" y="-694"/>
                </a:cubicBezTo>
                <a:cubicBezTo>
                  <a:pt x="41656" y="-694"/>
                  <a:pt x="63253" y="6930"/>
                  <a:pt x="72146" y="17094"/>
                </a:cubicBezTo>
                <a:cubicBezTo>
                  <a:pt x="84850" y="33612"/>
                  <a:pt x="83579" y="36153"/>
                  <a:pt x="60712" y="36153"/>
                </a:cubicBezTo>
                <a:cubicBezTo>
                  <a:pt x="45467" y="36153"/>
                  <a:pt x="35304" y="31071"/>
                  <a:pt x="40386" y="2471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8" name="자유형: 도형 267">
            <a:extLst>
              <a:ext uri="{FF2B5EF4-FFF2-40B4-BE49-F238E27FC236}">
                <a16:creationId xmlns:a16="http://schemas.microsoft.com/office/drawing/2014/main" id="{21E756CC-9CDB-5ADE-08D8-25E41F7ECA06}"/>
              </a:ext>
            </a:extLst>
          </p:cNvPr>
          <p:cNvSpPr/>
          <p:nvPr/>
        </p:nvSpPr>
        <p:spPr>
          <a:xfrm flipV="1">
            <a:off x="1324407" y="5392069"/>
            <a:ext cx="27910" cy="25411"/>
          </a:xfrm>
          <a:custGeom>
            <a:avLst/>
            <a:gdLst>
              <a:gd name="connsiteX0" fmla="*/ 1022 w 27910"/>
              <a:gd name="connsiteY0" fmla="*/ 12018 h 25411"/>
              <a:gd name="connsiteX1" fmla="*/ 13726 w 27910"/>
              <a:gd name="connsiteY1" fmla="*/ -688 h 25411"/>
              <a:gd name="connsiteX2" fmla="*/ 26430 w 27910"/>
              <a:gd name="connsiteY2" fmla="*/ 12018 h 25411"/>
              <a:gd name="connsiteX3" fmla="*/ 13726 w 27910"/>
              <a:gd name="connsiteY3" fmla="*/ 24724 h 25411"/>
              <a:gd name="connsiteX4" fmla="*/ 1022 w 27910"/>
              <a:gd name="connsiteY4" fmla="*/ 12018 h 2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10" h="25411">
                <a:moveTo>
                  <a:pt x="1022" y="12018"/>
                </a:moveTo>
                <a:cubicBezTo>
                  <a:pt x="-2789" y="5665"/>
                  <a:pt x="2292" y="-688"/>
                  <a:pt x="13726" y="-688"/>
                </a:cubicBezTo>
                <a:cubicBezTo>
                  <a:pt x="25159" y="-688"/>
                  <a:pt x="30241" y="5665"/>
                  <a:pt x="26430" y="12018"/>
                </a:cubicBezTo>
                <a:cubicBezTo>
                  <a:pt x="22618" y="19642"/>
                  <a:pt x="16267" y="24724"/>
                  <a:pt x="13726" y="24724"/>
                </a:cubicBezTo>
                <a:cubicBezTo>
                  <a:pt x="11185" y="24724"/>
                  <a:pt x="4833" y="19642"/>
                  <a:pt x="1022" y="1201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9" name="자유형: 도형 268">
            <a:extLst>
              <a:ext uri="{FF2B5EF4-FFF2-40B4-BE49-F238E27FC236}">
                <a16:creationId xmlns:a16="http://schemas.microsoft.com/office/drawing/2014/main" id="{2C2B9D66-745D-BF40-DBA1-410E4743E7D1}"/>
              </a:ext>
            </a:extLst>
          </p:cNvPr>
          <p:cNvSpPr/>
          <p:nvPr/>
        </p:nvSpPr>
        <p:spPr>
          <a:xfrm flipV="1">
            <a:off x="1890985" y="5404775"/>
            <a:ext cx="315058" cy="127059"/>
          </a:xfrm>
          <a:custGeom>
            <a:avLst/>
            <a:gdLst>
              <a:gd name="connsiteX0" fmla="*/ 22135 w 315058"/>
              <a:gd name="connsiteY0" fmla="*/ 117532 h 127059"/>
              <a:gd name="connsiteX1" fmla="*/ -733 w 315058"/>
              <a:gd name="connsiteY1" fmla="*/ 55273 h 127059"/>
              <a:gd name="connsiteX2" fmla="*/ -733 w 315058"/>
              <a:gd name="connsiteY2" fmla="*/ -633 h 127059"/>
              <a:gd name="connsiteX3" fmla="*/ 149174 w 315058"/>
              <a:gd name="connsiteY3" fmla="*/ 6991 h 127059"/>
              <a:gd name="connsiteX4" fmla="*/ 299081 w 315058"/>
              <a:gd name="connsiteY4" fmla="*/ 17155 h 127059"/>
              <a:gd name="connsiteX5" fmla="*/ 307974 w 315058"/>
              <a:gd name="connsiteY5" fmla="*/ 73062 h 127059"/>
              <a:gd name="connsiteX6" fmla="*/ 314326 w 315058"/>
              <a:gd name="connsiteY6" fmla="*/ 126427 h 127059"/>
              <a:gd name="connsiteX7" fmla="*/ 179664 w 315058"/>
              <a:gd name="connsiteY7" fmla="*/ 125156 h 127059"/>
              <a:gd name="connsiteX8" fmla="*/ 22135 w 315058"/>
              <a:gd name="connsiteY8" fmla="*/ 117532 h 127059"/>
              <a:gd name="connsiteX9" fmla="*/ 276214 w 315058"/>
              <a:gd name="connsiteY9" fmla="*/ 79415 h 127059"/>
              <a:gd name="connsiteX10" fmla="*/ 151715 w 315058"/>
              <a:gd name="connsiteY10" fmla="*/ 67979 h 127059"/>
              <a:gd name="connsiteX11" fmla="*/ 244454 w 315058"/>
              <a:gd name="connsiteY11" fmla="*/ 99744 h 127059"/>
              <a:gd name="connsiteX12" fmla="*/ 276214 w 315058"/>
              <a:gd name="connsiteY12" fmla="*/ 79415 h 12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058" h="127059">
                <a:moveTo>
                  <a:pt x="22135" y="117532"/>
                </a:moveTo>
                <a:cubicBezTo>
                  <a:pt x="4349" y="113721"/>
                  <a:pt x="-733" y="98473"/>
                  <a:pt x="-733" y="55273"/>
                </a:cubicBezTo>
                <a:lnTo>
                  <a:pt x="-733" y="-633"/>
                </a:lnTo>
                <a:lnTo>
                  <a:pt x="149174" y="6991"/>
                </a:lnTo>
                <a:cubicBezTo>
                  <a:pt x="230480" y="12073"/>
                  <a:pt x="299081" y="15885"/>
                  <a:pt x="299081" y="17155"/>
                </a:cubicBezTo>
                <a:cubicBezTo>
                  <a:pt x="300351" y="17155"/>
                  <a:pt x="304163" y="42567"/>
                  <a:pt x="307974" y="73062"/>
                </a:cubicBezTo>
                <a:lnTo>
                  <a:pt x="314326" y="126427"/>
                </a:lnTo>
                <a:lnTo>
                  <a:pt x="179664" y="125156"/>
                </a:lnTo>
                <a:cubicBezTo>
                  <a:pt x="104710" y="123885"/>
                  <a:pt x="33568" y="121344"/>
                  <a:pt x="22135" y="117532"/>
                </a:cubicBezTo>
                <a:close/>
                <a:moveTo>
                  <a:pt x="276214" y="79415"/>
                </a:moveTo>
                <a:cubicBezTo>
                  <a:pt x="271132" y="48920"/>
                  <a:pt x="151715" y="38755"/>
                  <a:pt x="151715" y="67979"/>
                </a:cubicBezTo>
                <a:cubicBezTo>
                  <a:pt x="151715" y="87038"/>
                  <a:pt x="179664" y="95932"/>
                  <a:pt x="244454" y="99744"/>
                </a:cubicBezTo>
                <a:cubicBezTo>
                  <a:pt x="272403" y="101015"/>
                  <a:pt x="280025" y="95932"/>
                  <a:pt x="276214" y="79415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CCF2F990-609D-08C3-213C-E898D44B4582}"/>
              </a:ext>
            </a:extLst>
          </p:cNvPr>
          <p:cNvSpPr/>
          <p:nvPr/>
        </p:nvSpPr>
        <p:spPr>
          <a:xfrm rot="5400000" flipH="1">
            <a:off x="6075088" y="1660019"/>
            <a:ext cx="1074738" cy="714655"/>
          </a:xfrm>
          <a:prstGeom prst="parallelogram">
            <a:avLst>
              <a:gd name="adj" fmla="val 2021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자유형: 도형 269">
            <a:extLst>
              <a:ext uri="{FF2B5EF4-FFF2-40B4-BE49-F238E27FC236}">
                <a16:creationId xmlns:a16="http://schemas.microsoft.com/office/drawing/2014/main" id="{D3692F42-2B49-BF91-0D60-11EE1974F551}"/>
              </a:ext>
            </a:extLst>
          </p:cNvPr>
          <p:cNvSpPr/>
          <p:nvPr/>
        </p:nvSpPr>
        <p:spPr>
          <a:xfrm flipV="1">
            <a:off x="1255928" y="5456140"/>
            <a:ext cx="71697" cy="29472"/>
          </a:xfrm>
          <a:custGeom>
            <a:avLst/>
            <a:gdLst>
              <a:gd name="connsiteX0" fmla="*/ 8555 w 71697"/>
              <a:gd name="connsiteY0" fmla="*/ 20488 h 29472"/>
              <a:gd name="connsiteX1" fmla="*/ 31422 w 71697"/>
              <a:gd name="connsiteY1" fmla="*/ 1429 h 29472"/>
              <a:gd name="connsiteX2" fmla="*/ 70805 w 71697"/>
              <a:gd name="connsiteY2" fmla="*/ 17947 h 29472"/>
              <a:gd name="connsiteX3" fmla="*/ 8555 w 71697"/>
              <a:gd name="connsiteY3" fmla="*/ 20488 h 2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697" h="29472">
                <a:moveTo>
                  <a:pt x="8555" y="20488"/>
                </a:moveTo>
                <a:cubicBezTo>
                  <a:pt x="-9230" y="3971"/>
                  <a:pt x="933" y="-4923"/>
                  <a:pt x="31422" y="1429"/>
                </a:cubicBezTo>
                <a:cubicBezTo>
                  <a:pt x="49208" y="3971"/>
                  <a:pt x="66993" y="11594"/>
                  <a:pt x="70805" y="17947"/>
                </a:cubicBezTo>
                <a:cubicBezTo>
                  <a:pt x="78427" y="30653"/>
                  <a:pt x="21259" y="33194"/>
                  <a:pt x="8555" y="20488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1" name="자유형: 도형 270">
            <a:extLst>
              <a:ext uri="{FF2B5EF4-FFF2-40B4-BE49-F238E27FC236}">
                <a16:creationId xmlns:a16="http://schemas.microsoft.com/office/drawing/2014/main" id="{2096D757-7EC2-992B-867C-E0FACC515F47}"/>
              </a:ext>
            </a:extLst>
          </p:cNvPr>
          <p:cNvSpPr/>
          <p:nvPr/>
        </p:nvSpPr>
        <p:spPr>
          <a:xfrm flipV="1">
            <a:off x="2005716" y="5684306"/>
            <a:ext cx="30253" cy="31262"/>
          </a:xfrm>
          <a:custGeom>
            <a:avLst/>
            <a:gdLst>
              <a:gd name="connsiteX0" fmla="*/ 5244 w 30253"/>
              <a:gd name="connsiteY0" fmla="*/ 16854 h 31262"/>
              <a:gd name="connsiteX1" fmla="*/ 21759 w 30253"/>
              <a:gd name="connsiteY1" fmla="*/ 13042 h 31262"/>
              <a:gd name="connsiteX2" fmla="*/ 25571 w 30253"/>
              <a:gd name="connsiteY2" fmla="*/ 30830 h 31262"/>
              <a:gd name="connsiteX3" fmla="*/ 5244 w 30253"/>
              <a:gd name="connsiteY3" fmla="*/ 16854 h 3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53" h="31262">
                <a:moveTo>
                  <a:pt x="5244" y="16854"/>
                </a:moveTo>
                <a:cubicBezTo>
                  <a:pt x="-8730" y="-3476"/>
                  <a:pt x="3974" y="-7288"/>
                  <a:pt x="21759" y="13042"/>
                </a:cubicBezTo>
                <a:cubicBezTo>
                  <a:pt x="30652" y="23207"/>
                  <a:pt x="31923" y="30830"/>
                  <a:pt x="25571" y="30830"/>
                </a:cubicBezTo>
                <a:cubicBezTo>
                  <a:pt x="19219" y="30830"/>
                  <a:pt x="9055" y="24477"/>
                  <a:pt x="5244" y="1685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4C47948-1BC0-2A1F-EB10-734CB99A9C96}"/>
              </a:ext>
            </a:extLst>
          </p:cNvPr>
          <p:cNvSpPr/>
          <p:nvPr/>
        </p:nvSpPr>
        <p:spPr>
          <a:xfrm flipV="1">
            <a:off x="1014412" y="42862"/>
            <a:ext cx="10164564" cy="6772275"/>
          </a:xfrm>
          <a:custGeom>
            <a:avLst/>
            <a:gdLst>
              <a:gd name="connsiteX0" fmla="*/ 8311147 w 10164564"/>
              <a:gd name="connsiteY0" fmla="*/ 6711429 h 6772275"/>
              <a:gd name="connsiteX1" fmla="*/ 7885564 w 10164564"/>
              <a:gd name="connsiteY1" fmla="*/ 6553875 h 6772275"/>
              <a:gd name="connsiteX2" fmla="*/ 7231310 w 10164564"/>
              <a:gd name="connsiteY2" fmla="*/ 6315003 h 6772275"/>
              <a:gd name="connsiteX3" fmla="*/ 6386496 w 10164564"/>
              <a:gd name="connsiteY3" fmla="*/ 6010061 h 6772275"/>
              <a:gd name="connsiteX4" fmla="*/ 5586146 w 10164564"/>
              <a:gd name="connsiteY4" fmla="*/ 5721635 h 6772275"/>
              <a:gd name="connsiteX5" fmla="*/ 4195061 w 10164564"/>
              <a:gd name="connsiteY5" fmla="*/ 5214668 h 6772275"/>
              <a:gd name="connsiteX6" fmla="*/ 4079455 w 10164564"/>
              <a:gd name="connsiteY6" fmla="*/ 5154950 h 6772275"/>
              <a:gd name="connsiteX7" fmla="*/ 4074374 w 10164564"/>
              <a:gd name="connsiteY7" fmla="*/ 4940219 h 6772275"/>
              <a:gd name="connsiteX8" fmla="*/ 4064210 w 10164564"/>
              <a:gd name="connsiteY8" fmla="*/ 4768689 h 6772275"/>
              <a:gd name="connsiteX9" fmla="*/ 4009583 w 10164564"/>
              <a:gd name="connsiteY9" fmla="*/ 4797912 h 6772275"/>
              <a:gd name="connsiteX10" fmla="*/ 3947334 w 10164564"/>
              <a:gd name="connsiteY10" fmla="*/ 4708971 h 6772275"/>
              <a:gd name="connsiteX11" fmla="*/ 3928278 w 10164564"/>
              <a:gd name="connsiteY11" fmla="*/ 4673394 h 6772275"/>
              <a:gd name="connsiteX12" fmla="*/ 3909222 w 10164564"/>
              <a:gd name="connsiteY12" fmla="*/ 4755983 h 6772275"/>
              <a:gd name="connsiteX13" fmla="*/ 3999420 w 10164564"/>
              <a:gd name="connsiteY13" fmla="*/ 4832218 h 6772275"/>
              <a:gd name="connsiteX14" fmla="*/ 4055318 w 10164564"/>
              <a:gd name="connsiteY14" fmla="*/ 4815701 h 6772275"/>
              <a:gd name="connsiteX15" fmla="*/ 3982905 w 10164564"/>
              <a:gd name="connsiteY15" fmla="*/ 4856360 h 6772275"/>
              <a:gd name="connsiteX16" fmla="*/ 3960038 w 10164564"/>
              <a:gd name="connsiteY16" fmla="*/ 4888125 h 6772275"/>
              <a:gd name="connsiteX17" fmla="*/ 3935900 w 10164564"/>
              <a:gd name="connsiteY17" fmla="*/ 4918619 h 6772275"/>
              <a:gd name="connsiteX18" fmla="*/ 3905411 w 10164564"/>
              <a:gd name="connsiteY18" fmla="*/ 4966901 h 6772275"/>
              <a:gd name="connsiteX19" fmla="*/ 3900329 w 10164564"/>
              <a:gd name="connsiteY19" fmla="*/ 5010102 h 6772275"/>
              <a:gd name="connsiteX20" fmla="*/ 3899059 w 10164564"/>
              <a:gd name="connsiteY20" fmla="*/ 4969443 h 6772275"/>
              <a:gd name="connsiteX21" fmla="*/ 3883814 w 10164564"/>
              <a:gd name="connsiteY21" fmla="*/ 4927513 h 6772275"/>
              <a:gd name="connsiteX22" fmla="*/ 3871110 w 10164564"/>
              <a:gd name="connsiteY22" fmla="*/ 4888125 h 6772275"/>
              <a:gd name="connsiteX23" fmla="*/ 3836809 w 10164564"/>
              <a:gd name="connsiteY23" fmla="*/ 4857630 h 6772275"/>
              <a:gd name="connsiteX24" fmla="*/ 3792345 w 10164564"/>
              <a:gd name="connsiteY24" fmla="*/ 4880501 h 6772275"/>
              <a:gd name="connsiteX25" fmla="*/ 3782182 w 10164564"/>
              <a:gd name="connsiteY25" fmla="*/ 4876689 h 6772275"/>
              <a:gd name="connsiteX26" fmla="*/ 3707229 w 10164564"/>
              <a:gd name="connsiteY26" fmla="*/ 4857630 h 6772275"/>
              <a:gd name="connsiteX27" fmla="*/ 3644979 w 10164564"/>
              <a:gd name="connsiteY27" fmla="*/ 4865254 h 6772275"/>
              <a:gd name="connsiteX28" fmla="*/ 3636087 w 10164564"/>
              <a:gd name="connsiteY28" fmla="*/ 4881772 h 6772275"/>
              <a:gd name="connsiteX29" fmla="*/ 3613220 w 10164564"/>
              <a:gd name="connsiteY29" fmla="*/ 4862713 h 6772275"/>
              <a:gd name="connsiteX30" fmla="*/ 3590352 w 10164564"/>
              <a:gd name="connsiteY30" fmla="*/ 4844924 h 6772275"/>
              <a:gd name="connsiteX31" fmla="*/ 3544618 w 10164564"/>
              <a:gd name="connsiteY31" fmla="*/ 4866524 h 6772275"/>
              <a:gd name="connsiteX32" fmla="*/ 3528103 w 10164564"/>
              <a:gd name="connsiteY32" fmla="*/ 4851277 h 6772275"/>
              <a:gd name="connsiteX33" fmla="*/ 3493802 w 10164564"/>
              <a:gd name="connsiteY33" fmla="*/ 4829677 h 6772275"/>
              <a:gd name="connsiteX34" fmla="*/ 3458231 w 10164564"/>
              <a:gd name="connsiteY34" fmla="*/ 4837301 h 6772275"/>
              <a:gd name="connsiteX35" fmla="*/ 3493802 w 10164564"/>
              <a:gd name="connsiteY35" fmla="*/ 4822054 h 6772275"/>
              <a:gd name="connsiteX36" fmla="*/ 3500154 w 10164564"/>
              <a:gd name="connsiteY36" fmla="*/ 4780124 h 6772275"/>
              <a:gd name="connsiteX37" fmla="*/ 3439175 w 10164564"/>
              <a:gd name="connsiteY37" fmla="*/ 4794100 h 6772275"/>
              <a:gd name="connsiteX38" fmla="*/ 3436634 w 10164564"/>
              <a:gd name="connsiteY38" fmla="*/ 4787747 h 6772275"/>
              <a:gd name="connsiteX39" fmla="*/ 3456961 w 10164564"/>
              <a:gd name="connsiteY39" fmla="*/ 4761065 h 6772275"/>
              <a:gd name="connsiteX40" fmla="*/ 3440446 w 10164564"/>
              <a:gd name="connsiteY40" fmla="*/ 4757253 h 6772275"/>
              <a:gd name="connsiteX41" fmla="*/ 3382007 w 10164564"/>
              <a:gd name="connsiteY41" fmla="*/ 4772500 h 6772275"/>
              <a:gd name="connsiteX42" fmla="*/ 3331191 w 10164564"/>
              <a:gd name="connsiteY42" fmla="*/ 4776312 h 6772275"/>
              <a:gd name="connsiteX43" fmla="*/ 3382007 w 10164564"/>
              <a:gd name="connsiteY43" fmla="*/ 4750900 h 6772275"/>
              <a:gd name="connsiteX44" fmla="*/ 3432823 w 10164564"/>
              <a:gd name="connsiteY44" fmla="*/ 4726759 h 6772275"/>
              <a:gd name="connsiteX45" fmla="*/ 3385818 w 10164564"/>
              <a:gd name="connsiteY45" fmla="*/ 4725488 h 6772275"/>
              <a:gd name="connsiteX46" fmla="*/ 3332462 w 10164564"/>
              <a:gd name="connsiteY46" fmla="*/ 4735653 h 6772275"/>
              <a:gd name="connsiteX47" fmla="*/ 3235912 w 10164564"/>
              <a:gd name="connsiteY47" fmla="*/ 4739465 h 6772275"/>
              <a:gd name="connsiteX48" fmla="*/ 3248616 w 10164564"/>
              <a:gd name="connsiteY48" fmla="*/ 4730571 h 6772275"/>
              <a:gd name="connsiteX49" fmla="*/ 3294350 w 10164564"/>
              <a:gd name="connsiteY49" fmla="*/ 4729300 h 6772275"/>
              <a:gd name="connsiteX50" fmla="*/ 3300702 w 10164564"/>
              <a:gd name="connsiteY50" fmla="*/ 4708971 h 6772275"/>
              <a:gd name="connsiteX51" fmla="*/ 3106331 w 10164564"/>
              <a:gd name="connsiteY51" fmla="*/ 4744547 h 6772275"/>
              <a:gd name="connsiteX52" fmla="*/ 3045352 w 10164564"/>
              <a:gd name="connsiteY52" fmla="*/ 4795371 h 6772275"/>
              <a:gd name="connsiteX53" fmla="*/ 3033919 w 10164564"/>
              <a:gd name="connsiteY53" fmla="*/ 4825865 h 6772275"/>
              <a:gd name="connsiteX54" fmla="*/ 3028837 w 10164564"/>
              <a:gd name="connsiteY54" fmla="*/ 4800453 h 6772275"/>
              <a:gd name="connsiteX55" fmla="*/ 3023755 w 10164564"/>
              <a:gd name="connsiteY55" fmla="*/ 4775042 h 6772275"/>
              <a:gd name="connsiteX56" fmla="*/ 2816681 w 10164564"/>
              <a:gd name="connsiteY56" fmla="*/ 4838571 h 6772275"/>
              <a:gd name="connsiteX57" fmla="*/ 2610876 w 10164564"/>
              <a:gd name="connsiteY57" fmla="*/ 4902101 h 6772275"/>
              <a:gd name="connsiteX58" fmla="*/ 2600713 w 10164564"/>
              <a:gd name="connsiteY58" fmla="*/ 4883042 h 6772275"/>
              <a:gd name="connsiteX59" fmla="*/ 2579116 w 10164564"/>
              <a:gd name="connsiteY59" fmla="*/ 4862713 h 6772275"/>
              <a:gd name="connsiteX60" fmla="*/ 2682019 w 10164564"/>
              <a:gd name="connsiteY60" fmla="*/ 4819512 h 6772275"/>
              <a:gd name="connsiteX61" fmla="*/ 2817951 w 10164564"/>
              <a:gd name="connsiteY61" fmla="*/ 4754712 h 6772275"/>
              <a:gd name="connsiteX62" fmla="*/ 2830655 w 10164564"/>
              <a:gd name="connsiteY62" fmla="*/ 4750900 h 6772275"/>
              <a:gd name="connsiteX63" fmla="*/ 2969128 w 10164564"/>
              <a:gd name="connsiteY63" fmla="*/ 4728029 h 6772275"/>
              <a:gd name="connsiteX64" fmla="*/ 3121576 w 10164564"/>
              <a:gd name="connsiteY64" fmla="*/ 4677206 h 6772275"/>
              <a:gd name="connsiteX65" fmla="*/ 3166040 w 10164564"/>
              <a:gd name="connsiteY65" fmla="*/ 4664500 h 6772275"/>
              <a:gd name="connsiteX66" fmla="*/ 3195259 w 10164564"/>
              <a:gd name="connsiteY66" fmla="*/ 4635276 h 6772275"/>
              <a:gd name="connsiteX67" fmla="*/ 3093627 w 10164564"/>
              <a:gd name="connsiteY67" fmla="*/ 4642900 h 6772275"/>
              <a:gd name="connsiteX68" fmla="*/ 3045352 w 10164564"/>
              <a:gd name="connsiteY68" fmla="*/ 4641629 h 6772275"/>
              <a:gd name="connsiteX69" fmla="*/ 3047893 w 10164564"/>
              <a:gd name="connsiteY69" fmla="*/ 4622570 h 6772275"/>
              <a:gd name="connsiteX70" fmla="*/ 3012322 w 10164564"/>
              <a:gd name="connsiteY70" fmla="*/ 4603511 h 6772275"/>
              <a:gd name="connsiteX71" fmla="*/ 2953884 w 10164564"/>
              <a:gd name="connsiteY71" fmla="*/ 4584452 h 6772275"/>
              <a:gd name="connsiteX72" fmla="*/ 2910690 w 10164564"/>
              <a:gd name="connsiteY72" fmla="*/ 4573017 h 6772275"/>
              <a:gd name="connsiteX73" fmla="*/ 2901797 w 10164564"/>
              <a:gd name="connsiteY73" fmla="*/ 4547605 h 6772275"/>
              <a:gd name="connsiteX74" fmla="*/ 2688371 w 10164564"/>
              <a:gd name="connsiteY74" fmla="*/ 4590805 h 6772275"/>
              <a:gd name="connsiteX75" fmla="*/ 2460970 w 10164564"/>
              <a:gd name="connsiteY75" fmla="*/ 4647982 h 6772275"/>
              <a:gd name="connsiteX76" fmla="*/ 2372042 w 10164564"/>
              <a:gd name="connsiteY76" fmla="*/ 4738194 h 6772275"/>
              <a:gd name="connsiteX77" fmla="*/ 2440643 w 10164564"/>
              <a:gd name="connsiteY77" fmla="*/ 4799183 h 6772275"/>
              <a:gd name="connsiteX78" fmla="*/ 2492729 w 10164564"/>
              <a:gd name="connsiteY78" fmla="*/ 4805536 h 6772275"/>
              <a:gd name="connsiteX79" fmla="*/ 2500352 w 10164564"/>
              <a:gd name="connsiteY79" fmla="*/ 4825865 h 6772275"/>
              <a:gd name="connsiteX80" fmla="*/ 2486378 w 10164564"/>
              <a:gd name="connsiteY80" fmla="*/ 4851277 h 6772275"/>
              <a:gd name="connsiteX81" fmla="*/ 2500352 w 10164564"/>
              <a:gd name="connsiteY81" fmla="*/ 4876689 h 6772275"/>
              <a:gd name="connsiteX82" fmla="*/ 2500352 w 10164564"/>
              <a:gd name="connsiteY82" fmla="*/ 4893207 h 6772275"/>
              <a:gd name="connsiteX83" fmla="*/ 2502893 w 10164564"/>
              <a:gd name="connsiteY83" fmla="*/ 4927513 h 6772275"/>
              <a:gd name="connsiteX84" fmla="*/ 2496541 w 10164564"/>
              <a:gd name="connsiteY84" fmla="*/ 4936407 h 6772275"/>
              <a:gd name="connsiteX85" fmla="*/ 2472403 w 10164564"/>
              <a:gd name="connsiteY85" fmla="*/ 4956737 h 6772275"/>
              <a:gd name="connsiteX86" fmla="*/ 2464781 w 10164564"/>
              <a:gd name="connsiteY86" fmla="*/ 4961819 h 6772275"/>
              <a:gd name="connsiteX87" fmla="*/ 2439373 w 10164564"/>
              <a:gd name="connsiteY87" fmla="*/ 4945301 h 6772275"/>
              <a:gd name="connsiteX88" fmla="*/ 2408883 w 10164564"/>
              <a:gd name="connsiteY88" fmla="*/ 4952925 h 6772275"/>
              <a:gd name="connsiteX89" fmla="*/ 2397450 w 10164564"/>
              <a:gd name="connsiteY89" fmla="*/ 5002478 h 6772275"/>
              <a:gd name="connsiteX90" fmla="*/ 2420317 w 10164564"/>
              <a:gd name="connsiteY90" fmla="*/ 5058384 h 6772275"/>
              <a:gd name="connsiteX91" fmla="*/ 2420317 w 10164564"/>
              <a:gd name="connsiteY91" fmla="*/ 5066008 h 6772275"/>
              <a:gd name="connsiteX92" fmla="*/ 2397450 w 10164564"/>
              <a:gd name="connsiteY92" fmla="*/ 5086337 h 6772275"/>
              <a:gd name="connsiteX93" fmla="*/ 2455888 w 10164564"/>
              <a:gd name="connsiteY93" fmla="*/ 5092690 h 6772275"/>
              <a:gd name="connsiteX94" fmla="*/ 2506704 w 10164564"/>
              <a:gd name="connsiteY94" fmla="*/ 5144785 h 6772275"/>
              <a:gd name="connsiteX95" fmla="*/ 2528301 w 10164564"/>
              <a:gd name="connsiteY95" fmla="*/ 5209585 h 6772275"/>
              <a:gd name="connsiteX96" fmla="*/ 2515597 w 10164564"/>
              <a:gd name="connsiteY96" fmla="*/ 5219750 h 6772275"/>
              <a:gd name="connsiteX97" fmla="*/ 2494000 w 10164564"/>
              <a:gd name="connsiteY97" fmla="*/ 5200691 h 6772275"/>
              <a:gd name="connsiteX98" fmla="*/ 2443184 w 10164564"/>
              <a:gd name="connsiteY98" fmla="*/ 5194338 h 6772275"/>
              <a:gd name="connsiteX99" fmla="*/ 2439373 w 10164564"/>
              <a:gd name="connsiteY99" fmla="*/ 5227374 h 6772275"/>
              <a:gd name="connsiteX100" fmla="*/ 2467322 w 10164564"/>
              <a:gd name="connsiteY100" fmla="*/ 5219750 h 6772275"/>
              <a:gd name="connsiteX101" fmla="*/ 2438102 w 10164564"/>
              <a:gd name="connsiteY101" fmla="*/ 5233727 h 6772275"/>
              <a:gd name="connsiteX102" fmla="*/ 2417776 w 10164564"/>
              <a:gd name="connsiteY102" fmla="*/ 5345539 h 6772275"/>
              <a:gd name="connsiteX103" fmla="*/ 2504163 w 10164564"/>
              <a:gd name="connsiteY103" fmla="*/ 5364598 h 6772275"/>
              <a:gd name="connsiteX104" fmla="*/ 2524489 w 10164564"/>
              <a:gd name="connsiteY104" fmla="*/ 5406528 h 6772275"/>
              <a:gd name="connsiteX105" fmla="*/ 2477485 w 10164564"/>
              <a:gd name="connsiteY105" fmla="*/ 5473869 h 6772275"/>
              <a:gd name="connsiteX106" fmla="*/ 2420317 w 10164564"/>
              <a:gd name="connsiteY106" fmla="*/ 5496740 h 6772275"/>
              <a:gd name="connsiteX107" fmla="*/ 2377123 w 10164564"/>
              <a:gd name="connsiteY107" fmla="*/ 5115561 h 6772275"/>
              <a:gd name="connsiteX108" fmla="*/ 2349175 w 10164564"/>
              <a:gd name="connsiteY108" fmla="*/ 4987231 h 6772275"/>
              <a:gd name="connsiteX109" fmla="*/ 2351715 w 10164564"/>
              <a:gd name="connsiteY109" fmla="*/ 4979607 h 6772275"/>
              <a:gd name="connsiteX110" fmla="*/ 2366960 w 10164564"/>
              <a:gd name="connsiteY110" fmla="*/ 4938948 h 6772275"/>
              <a:gd name="connsiteX111" fmla="*/ 2359338 w 10164564"/>
              <a:gd name="connsiteY111" fmla="*/ 4856360 h 6772275"/>
              <a:gd name="connsiteX112" fmla="*/ 2337741 w 10164564"/>
              <a:gd name="connsiteY112" fmla="*/ 4809348 h 6772275"/>
              <a:gd name="connsiteX113" fmla="*/ 2337741 w 10164564"/>
              <a:gd name="connsiteY113" fmla="*/ 4801724 h 6772275"/>
              <a:gd name="connsiteX114" fmla="*/ 2350445 w 10164564"/>
              <a:gd name="connsiteY114" fmla="*/ 4749630 h 6772275"/>
              <a:gd name="connsiteX115" fmla="*/ 2340282 w 10164564"/>
              <a:gd name="connsiteY115" fmla="*/ 4644170 h 6772275"/>
              <a:gd name="connsiteX116" fmla="*/ 2314874 w 10164564"/>
              <a:gd name="connsiteY116" fmla="*/ 4218521 h 6772275"/>
              <a:gd name="connsiteX117" fmla="*/ 2236109 w 10164564"/>
              <a:gd name="connsiteY117" fmla="*/ 4228685 h 6772275"/>
              <a:gd name="connsiteX118" fmla="*/ 2139559 w 10164564"/>
              <a:gd name="connsiteY118" fmla="*/ 4210897 h 6772275"/>
              <a:gd name="connsiteX119" fmla="*/ 2068417 w 10164564"/>
              <a:gd name="connsiteY119" fmla="*/ 4188026 h 6772275"/>
              <a:gd name="connsiteX120" fmla="*/ 2012519 w 10164564"/>
              <a:gd name="connsiteY120" fmla="*/ 4223603 h 6772275"/>
              <a:gd name="connsiteX121" fmla="*/ 1949000 w 10164564"/>
              <a:gd name="connsiteY121" fmla="*/ 4205815 h 6772275"/>
              <a:gd name="connsiteX122" fmla="*/ 1926132 w 10164564"/>
              <a:gd name="connsiteY122" fmla="*/ 4196920 h 6772275"/>
              <a:gd name="connsiteX123" fmla="*/ 1914699 w 10164564"/>
              <a:gd name="connsiteY123" fmla="*/ 4189297 h 6772275"/>
              <a:gd name="connsiteX124" fmla="*/ 1857531 w 10164564"/>
              <a:gd name="connsiteY124" fmla="*/ 4182944 h 6772275"/>
              <a:gd name="connsiteX125" fmla="*/ 1799093 w 10164564"/>
              <a:gd name="connsiteY125" fmla="*/ 4175320 h 6772275"/>
              <a:gd name="connsiteX126" fmla="*/ 1787659 w 10164564"/>
              <a:gd name="connsiteY126" fmla="*/ 4203273 h 6772275"/>
              <a:gd name="connsiteX127" fmla="*/ 1778766 w 10164564"/>
              <a:gd name="connsiteY127" fmla="*/ 4247744 h 6772275"/>
              <a:gd name="connsiteX128" fmla="*/ 1776226 w 10164564"/>
              <a:gd name="connsiteY128" fmla="*/ 4200732 h 6772275"/>
              <a:gd name="connsiteX129" fmla="*/ 1768603 w 10164564"/>
              <a:gd name="connsiteY129" fmla="*/ 4137202 h 6772275"/>
              <a:gd name="connsiteX130" fmla="*/ 1813067 w 10164564"/>
              <a:gd name="connsiteY130" fmla="*/ 4118143 h 6772275"/>
              <a:gd name="connsiteX131" fmla="*/ 1889291 w 10164564"/>
              <a:gd name="connsiteY131" fmla="*/ 4082567 h 6772275"/>
              <a:gd name="connsiteX132" fmla="*/ 1771144 w 10164564"/>
              <a:gd name="connsiteY132" fmla="*/ 4086379 h 6772275"/>
              <a:gd name="connsiteX133" fmla="*/ 1763522 w 10164564"/>
              <a:gd name="connsiteY133" fmla="*/ 4050802 h 6772275"/>
              <a:gd name="connsiteX134" fmla="*/ 1755899 w 10164564"/>
              <a:gd name="connsiteY134" fmla="*/ 3923742 h 6772275"/>
              <a:gd name="connsiteX135" fmla="*/ 1757170 w 10164564"/>
              <a:gd name="connsiteY135" fmla="*/ 3874189 h 6772275"/>
              <a:gd name="connsiteX136" fmla="*/ 1833393 w 10164564"/>
              <a:gd name="connsiteY136" fmla="*/ 3919931 h 6772275"/>
              <a:gd name="connsiteX137" fmla="*/ 1819419 w 10164564"/>
              <a:gd name="connsiteY137" fmla="*/ 3878001 h 6772275"/>
              <a:gd name="connsiteX138" fmla="*/ 1800363 w 10164564"/>
              <a:gd name="connsiteY138" fmla="*/ 3824636 h 6772275"/>
              <a:gd name="connsiteX139" fmla="*/ 1771144 w 10164564"/>
              <a:gd name="connsiteY139" fmla="*/ 3815742 h 6772275"/>
              <a:gd name="connsiteX140" fmla="*/ 1738114 w 10164564"/>
              <a:gd name="connsiteY140" fmla="*/ 3747129 h 6772275"/>
              <a:gd name="connsiteX141" fmla="*/ 1730491 w 10164564"/>
              <a:gd name="connsiteY141" fmla="*/ 3644211 h 6772275"/>
              <a:gd name="connsiteX142" fmla="*/ 1717787 w 10164564"/>
              <a:gd name="connsiteY142" fmla="*/ 3500634 h 6772275"/>
              <a:gd name="connsiteX143" fmla="*/ 1658079 w 10164564"/>
              <a:gd name="connsiteY143" fmla="*/ 3257950 h 6772275"/>
              <a:gd name="connsiteX144" fmla="*/ 1647916 w 10164564"/>
              <a:gd name="connsiteY144" fmla="*/ 3251597 h 6772275"/>
              <a:gd name="connsiteX145" fmla="*/ 1665701 w 10164564"/>
              <a:gd name="connsiteY145" fmla="*/ 3237621 h 6772275"/>
              <a:gd name="connsiteX146" fmla="*/ 1682216 w 10164564"/>
              <a:gd name="connsiteY146" fmla="*/ 3193150 h 6772275"/>
              <a:gd name="connsiteX147" fmla="*/ 1651727 w 10164564"/>
              <a:gd name="connsiteY147" fmla="*/ 3148679 h 6772275"/>
              <a:gd name="connsiteX148" fmla="*/ 1623778 w 10164564"/>
              <a:gd name="connsiteY148" fmla="*/ 3127079 h 6772275"/>
              <a:gd name="connsiteX149" fmla="*/ 1631400 w 10164564"/>
              <a:gd name="connsiteY149" fmla="*/ 3120726 h 6772275"/>
              <a:gd name="connsiteX150" fmla="*/ 1682216 w 10164564"/>
              <a:gd name="connsiteY150" fmla="*/ 3110561 h 6772275"/>
              <a:gd name="connsiteX151" fmla="*/ 1552636 w 10164564"/>
              <a:gd name="connsiteY151" fmla="*/ 3085149 h 6772275"/>
              <a:gd name="connsiteX152" fmla="*/ 1472601 w 10164564"/>
              <a:gd name="connsiteY152" fmla="*/ 3099126 h 6772275"/>
              <a:gd name="connsiteX153" fmla="*/ 1437030 w 10164564"/>
              <a:gd name="connsiteY153" fmla="*/ 3110561 h 6772275"/>
              <a:gd name="connsiteX154" fmla="*/ 1412892 w 10164564"/>
              <a:gd name="connsiteY154" fmla="*/ 3099126 h 6772275"/>
              <a:gd name="connsiteX155" fmla="*/ 1381132 w 10164564"/>
              <a:gd name="connsiteY155" fmla="*/ 3087690 h 6772275"/>
              <a:gd name="connsiteX156" fmla="*/ 1334127 w 10164564"/>
              <a:gd name="connsiteY156" fmla="*/ 3081337 h 6772275"/>
              <a:gd name="connsiteX157" fmla="*/ 1346831 w 10164564"/>
              <a:gd name="connsiteY157" fmla="*/ 3072443 h 6772275"/>
              <a:gd name="connsiteX158" fmla="*/ 1368428 w 10164564"/>
              <a:gd name="connsiteY158" fmla="*/ 3047031 h 6772275"/>
              <a:gd name="connsiteX159" fmla="*/ 1235037 w 10164564"/>
              <a:gd name="connsiteY159" fmla="*/ 2998749 h 6772275"/>
              <a:gd name="connsiteX160" fmla="*/ 1158813 w 10164564"/>
              <a:gd name="connsiteY160" fmla="*/ 2986043 h 6772275"/>
              <a:gd name="connsiteX161" fmla="*/ 1260444 w 10164564"/>
              <a:gd name="connsiteY161" fmla="*/ 2991125 h 6772275"/>
              <a:gd name="connsiteX162" fmla="*/ 1339209 w 10164564"/>
              <a:gd name="connsiteY162" fmla="*/ 2988584 h 6772275"/>
              <a:gd name="connsiteX163" fmla="*/ 1289664 w 10164564"/>
              <a:gd name="connsiteY163" fmla="*/ 2955548 h 6772275"/>
              <a:gd name="connsiteX164" fmla="*/ 1264256 w 10164564"/>
              <a:gd name="connsiteY164" fmla="*/ 2930136 h 6772275"/>
              <a:gd name="connsiteX165" fmla="*/ 1309990 w 10164564"/>
              <a:gd name="connsiteY165" fmla="*/ 2935219 h 6772275"/>
              <a:gd name="connsiteX166" fmla="*/ 1355724 w 10164564"/>
              <a:gd name="connsiteY166" fmla="*/ 2912348 h 6772275"/>
              <a:gd name="connsiteX167" fmla="*/ 1264256 w 10164564"/>
              <a:gd name="connsiteY167" fmla="*/ 2871689 h 6772275"/>
              <a:gd name="connsiteX168" fmla="*/ 1171517 w 10164564"/>
              <a:gd name="connsiteY168" fmla="*/ 2857713 h 6772275"/>
              <a:gd name="connsiteX169" fmla="*/ 1264256 w 10164564"/>
              <a:gd name="connsiteY169" fmla="*/ 2864065 h 6772275"/>
              <a:gd name="connsiteX170" fmla="*/ 1355724 w 10164564"/>
              <a:gd name="connsiteY170" fmla="*/ 2845007 h 6772275"/>
              <a:gd name="connsiteX171" fmla="*/ 1327775 w 10164564"/>
              <a:gd name="connsiteY171" fmla="*/ 2817053 h 6772275"/>
              <a:gd name="connsiteX172" fmla="*/ 1320153 w 10164564"/>
              <a:gd name="connsiteY172" fmla="*/ 2809430 h 6772275"/>
              <a:gd name="connsiteX173" fmla="*/ 1343020 w 10164564"/>
              <a:gd name="connsiteY173" fmla="*/ 2773853 h 6772275"/>
              <a:gd name="connsiteX174" fmla="*/ 1289664 w 10164564"/>
              <a:gd name="connsiteY174" fmla="*/ 2738277 h 6772275"/>
              <a:gd name="connsiteX175" fmla="*/ 1235037 w 10164564"/>
              <a:gd name="connsiteY175" fmla="*/ 2733194 h 6772275"/>
              <a:gd name="connsiteX176" fmla="*/ 1288393 w 10164564"/>
              <a:gd name="connsiteY176" fmla="*/ 2731924 h 6772275"/>
              <a:gd name="connsiteX177" fmla="*/ 1339209 w 10164564"/>
              <a:gd name="connsiteY177" fmla="*/ 2703970 h 6772275"/>
              <a:gd name="connsiteX178" fmla="*/ 1302368 w 10164564"/>
              <a:gd name="connsiteY178" fmla="*/ 2678559 h 6772275"/>
              <a:gd name="connsiteX179" fmla="*/ 1266796 w 10164564"/>
              <a:gd name="connsiteY179" fmla="*/ 2665853 h 6772275"/>
              <a:gd name="connsiteX180" fmla="*/ 1289664 w 10164564"/>
              <a:gd name="connsiteY180" fmla="*/ 2656958 h 6772275"/>
              <a:gd name="connsiteX181" fmla="*/ 1292204 w 10164564"/>
              <a:gd name="connsiteY181" fmla="*/ 2630276 h 6772275"/>
              <a:gd name="connsiteX182" fmla="*/ 1266796 w 10164564"/>
              <a:gd name="connsiteY182" fmla="*/ 2615029 h 6772275"/>
              <a:gd name="connsiteX183" fmla="*/ 1200736 w 10164564"/>
              <a:gd name="connsiteY183" fmla="*/ 2598511 h 6772275"/>
              <a:gd name="connsiteX184" fmla="*/ 1231225 w 10164564"/>
              <a:gd name="connsiteY184" fmla="*/ 2595970 h 6772275"/>
              <a:gd name="connsiteX185" fmla="*/ 1327775 w 10164564"/>
              <a:gd name="connsiteY185" fmla="*/ 2568017 h 6772275"/>
              <a:gd name="connsiteX186" fmla="*/ 1247740 w 10164564"/>
              <a:gd name="connsiteY186" fmla="*/ 2536252 h 6772275"/>
              <a:gd name="connsiteX187" fmla="*/ 1171517 w 10164564"/>
              <a:gd name="connsiteY187" fmla="*/ 2533711 h 6772275"/>
              <a:gd name="connsiteX188" fmla="*/ 1245200 w 10164564"/>
              <a:gd name="connsiteY188" fmla="*/ 2529899 h 6772275"/>
              <a:gd name="connsiteX189" fmla="*/ 1317612 w 10164564"/>
              <a:gd name="connsiteY189" fmla="*/ 2500675 h 6772275"/>
              <a:gd name="connsiteX190" fmla="*/ 1276960 w 10164564"/>
              <a:gd name="connsiteY190" fmla="*/ 2471451 h 6772275"/>
              <a:gd name="connsiteX191" fmla="*/ 1235037 w 10164564"/>
              <a:gd name="connsiteY191" fmla="*/ 2466369 h 6772275"/>
              <a:gd name="connsiteX192" fmla="*/ 1275689 w 10164564"/>
              <a:gd name="connsiteY192" fmla="*/ 2465098 h 6772275"/>
              <a:gd name="connsiteX193" fmla="*/ 1312531 w 10164564"/>
              <a:gd name="connsiteY193" fmla="*/ 2434604 h 6772275"/>
              <a:gd name="connsiteX194" fmla="*/ 1186761 w 10164564"/>
              <a:gd name="connsiteY194" fmla="*/ 2401569 h 6772275"/>
              <a:gd name="connsiteX195" fmla="*/ 1063533 w 10164564"/>
              <a:gd name="connsiteY195" fmla="*/ 2416816 h 6772275"/>
              <a:gd name="connsiteX196" fmla="*/ 1124512 w 10164564"/>
              <a:gd name="connsiteY196" fmla="*/ 2463828 h 6772275"/>
              <a:gd name="connsiteX197" fmla="*/ 1135946 w 10164564"/>
              <a:gd name="connsiteY197" fmla="*/ 2467640 h 6772275"/>
              <a:gd name="connsiteX198" fmla="*/ 1123242 w 10164564"/>
              <a:gd name="connsiteY198" fmla="*/ 2475263 h 6772275"/>
              <a:gd name="connsiteX199" fmla="*/ 1101645 w 10164564"/>
              <a:gd name="connsiteY199" fmla="*/ 2495593 h 6772275"/>
              <a:gd name="connsiteX200" fmla="*/ 1111808 w 10164564"/>
              <a:gd name="connsiteY200" fmla="*/ 2509569 h 6772275"/>
              <a:gd name="connsiteX201" fmla="*/ 1146109 w 10164564"/>
              <a:gd name="connsiteY201" fmla="*/ 2514652 h 6772275"/>
              <a:gd name="connsiteX202" fmla="*/ 1124512 w 10164564"/>
              <a:gd name="connsiteY202" fmla="*/ 2524816 h 6772275"/>
              <a:gd name="connsiteX203" fmla="*/ 1076237 w 10164564"/>
              <a:gd name="connsiteY203" fmla="*/ 2551499 h 6772275"/>
              <a:gd name="connsiteX204" fmla="*/ 1099104 w 10164564"/>
              <a:gd name="connsiteY204" fmla="*/ 2578181 h 6772275"/>
              <a:gd name="connsiteX205" fmla="*/ 1105456 w 10164564"/>
              <a:gd name="connsiteY205" fmla="*/ 2585805 h 6772275"/>
              <a:gd name="connsiteX206" fmla="*/ 1088941 w 10164564"/>
              <a:gd name="connsiteY206" fmla="*/ 2621382 h 6772275"/>
              <a:gd name="connsiteX207" fmla="*/ 1175328 w 10164564"/>
              <a:gd name="connsiteY207" fmla="*/ 2656958 h 6772275"/>
              <a:gd name="connsiteX208" fmla="*/ 1260444 w 10164564"/>
              <a:gd name="connsiteY208" fmla="*/ 2660770 h 6772275"/>
              <a:gd name="connsiteX209" fmla="*/ 1174057 w 10164564"/>
              <a:gd name="connsiteY209" fmla="*/ 2663311 h 6772275"/>
              <a:gd name="connsiteX210" fmla="*/ 1091482 w 10164564"/>
              <a:gd name="connsiteY210" fmla="*/ 2688723 h 6772275"/>
              <a:gd name="connsiteX211" fmla="*/ 1158813 w 10164564"/>
              <a:gd name="connsiteY211" fmla="*/ 2717947 h 6772275"/>
              <a:gd name="connsiteX212" fmla="*/ 1222333 w 10164564"/>
              <a:gd name="connsiteY212" fmla="*/ 2725571 h 6772275"/>
              <a:gd name="connsiteX213" fmla="*/ 1156272 w 10164564"/>
              <a:gd name="connsiteY213" fmla="*/ 2726841 h 6772275"/>
              <a:gd name="connsiteX214" fmla="*/ 1100374 w 10164564"/>
              <a:gd name="connsiteY214" fmla="*/ 2757335 h 6772275"/>
              <a:gd name="connsiteX215" fmla="*/ 1141027 w 10164564"/>
              <a:gd name="connsiteY215" fmla="*/ 2794183 h 6772275"/>
              <a:gd name="connsiteX216" fmla="*/ 1149920 w 10164564"/>
              <a:gd name="connsiteY216" fmla="*/ 2804347 h 6772275"/>
              <a:gd name="connsiteX217" fmla="*/ 1127053 w 10164564"/>
              <a:gd name="connsiteY217" fmla="*/ 2818324 h 6772275"/>
              <a:gd name="connsiteX218" fmla="*/ 1149920 w 10164564"/>
              <a:gd name="connsiteY218" fmla="*/ 2842465 h 6772275"/>
              <a:gd name="connsiteX219" fmla="*/ 1137216 w 10164564"/>
              <a:gd name="connsiteY219" fmla="*/ 2856442 h 6772275"/>
              <a:gd name="connsiteX220" fmla="*/ 1128323 w 10164564"/>
              <a:gd name="connsiteY220" fmla="*/ 2908536 h 6772275"/>
              <a:gd name="connsiteX221" fmla="*/ 1129594 w 10164564"/>
              <a:gd name="connsiteY221" fmla="*/ 2919972 h 6772275"/>
              <a:gd name="connsiteX222" fmla="*/ 1119430 w 10164564"/>
              <a:gd name="connsiteY222" fmla="*/ 2973337 h 6772275"/>
              <a:gd name="connsiteX223" fmla="*/ 1125782 w 10164564"/>
              <a:gd name="connsiteY223" fmla="*/ 3069902 h 6772275"/>
              <a:gd name="connsiteX224" fmla="*/ 1158813 w 10164564"/>
              <a:gd name="connsiteY224" fmla="*/ 3110561 h 6772275"/>
              <a:gd name="connsiteX225" fmla="*/ 1190573 w 10164564"/>
              <a:gd name="connsiteY225" fmla="*/ 3123267 h 6772275"/>
              <a:gd name="connsiteX226" fmla="*/ 1168976 w 10164564"/>
              <a:gd name="connsiteY226" fmla="*/ 3135973 h 6772275"/>
              <a:gd name="connsiteX227" fmla="*/ 1177869 w 10164564"/>
              <a:gd name="connsiteY227" fmla="*/ 3161385 h 6772275"/>
              <a:gd name="connsiteX228" fmla="*/ 1209629 w 10164564"/>
              <a:gd name="connsiteY228" fmla="*/ 3186797 h 6772275"/>
              <a:gd name="connsiteX229" fmla="*/ 1175328 w 10164564"/>
              <a:gd name="connsiteY229" fmla="*/ 3186797 h 6772275"/>
              <a:gd name="connsiteX230" fmla="*/ 1143568 w 10164564"/>
              <a:gd name="connsiteY230" fmla="*/ 3240162 h 6772275"/>
              <a:gd name="connsiteX231" fmla="*/ 1177869 w 10164564"/>
              <a:gd name="connsiteY231" fmla="*/ 3302421 h 6772275"/>
              <a:gd name="connsiteX232" fmla="*/ 1181680 w 10164564"/>
              <a:gd name="connsiteY232" fmla="*/ 3312586 h 6772275"/>
              <a:gd name="connsiteX233" fmla="*/ 1152461 w 10164564"/>
              <a:gd name="connsiteY233" fmla="*/ 3336727 h 6772275"/>
              <a:gd name="connsiteX234" fmla="*/ 1243929 w 10164564"/>
              <a:gd name="connsiteY234" fmla="*/ 3377386 h 6772275"/>
              <a:gd name="connsiteX235" fmla="*/ 1362076 w 10164564"/>
              <a:gd name="connsiteY235" fmla="*/ 3404069 h 6772275"/>
              <a:gd name="connsiteX236" fmla="*/ 1273148 w 10164564"/>
              <a:gd name="connsiteY236" fmla="*/ 3396445 h 6772275"/>
              <a:gd name="connsiteX237" fmla="*/ 1155002 w 10164564"/>
              <a:gd name="connsiteY237" fmla="*/ 3398986 h 6772275"/>
              <a:gd name="connsiteX238" fmla="*/ 1209629 w 10164564"/>
              <a:gd name="connsiteY238" fmla="*/ 3435834 h 6772275"/>
              <a:gd name="connsiteX239" fmla="*/ 1226144 w 10164564"/>
              <a:gd name="connsiteY239" fmla="*/ 3452351 h 6772275"/>
              <a:gd name="connsiteX240" fmla="*/ 1212169 w 10164564"/>
              <a:gd name="connsiteY240" fmla="*/ 3479034 h 6772275"/>
              <a:gd name="connsiteX241" fmla="*/ 1224873 w 10164564"/>
              <a:gd name="connsiteY241" fmla="*/ 3487928 h 6772275"/>
              <a:gd name="connsiteX242" fmla="*/ 1307449 w 10164564"/>
              <a:gd name="connsiteY242" fmla="*/ 3519693 h 6772275"/>
              <a:gd name="connsiteX243" fmla="*/ 1409081 w 10164564"/>
              <a:gd name="connsiteY243" fmla="*/ 3527316 h 6772275"/>
              <a:gd name="connsiteX244" fmla="*/ 1419244 w 10164564"/>
              <a:gd name="connsiteY244" fmla="*/ 3537481 h 6772275"/>
              <a:gd name="connsiteX245" fmla="*/ 1419244 w 10164564"/>
              <a:gd name="connsiteY245" fmla="*/ 3565434 h 6772275"/>
              <a:gd name="connsiteX246" fmla="*/ 1346831 w 10164564"/>
              <a:gd name="connsiteY246" fmla="*/ 3542564 h 6772275"/>
              <a:gd name="connsiteX247" fmla="*/ 1218521 w 10164564"/>
              <a:gd name="connsiteY247" fmla="*/ 3510799 h 6772275"/>
              <a:gd name="connsiteX248" fmla="*/ 1167705 w 10164564"/>
              <a:gd name="connsiteY248" fmla="*/ 3524775 h 6772275"/>
              <a:gd name="connsiteX249" fmla="*/ 1292204 w 10164564"/>
              <a:gd name="connsiteY249" fmla="*/ 3579411 h 6772275"/>
              <a:gd name="connsiteX250" fmla="*/ 1416703 w 10164564"/>
              <a:gd name="connsiteY250" fmla="*/ 3625152 h 6772275"/>
              <a:gd name="connsiteX251" fmla="*/ 1332857 w 10164564"/>
              <a:gd name="connsiteY251" fmla="*/ 3607364 h 6772275"/>
              <a:gd name="connsiteX252" fmla="*/ 1210899 w 10164564"/>
              <a:gd name="connsiteY252" fmla="*/ 3574328 h 6772275"/>
              <a:gd name="connsiteX253" fmla="*/ 1174057 w 10164564"/>
              <a:gd name="connsiteY253" fmla="*/ 3592117 h 6772275"/>
              <a:gd name="connsiteX254" fmla="*/ 1203277 w 10164564"/>
              <a:gd name="connsiteY254" fmla="*/ 3618799 h 6772275"/>
              <a:gd name="connsiteX255" fmla="*/ 1274419 w 10164564"/>
              <a:gd name="connsiteY255" fmla="*/ 3636588 h 6772275"/>
              <a:gd name="connsiteX256" fmla="*/ 1411622 w 10164564"/>
              <a:gd name="connsiteY256" fmla="*/ 3654376 h 6772275"/>
              <a:gd name="connsiteX257" fmla="*/ 1412892 w 10164564"/>
              <a:gd name="connsiteY257" fmla="*/ 3648023 h 6772275"/>
              <a:gd name="connsiteX258" fmla="*/ 1426866 w 10164564"/>
              <a:gd name="connsiteY258" fmla="*/ 3674706 h 6772275"/>
              <a:gd name="connsiteX259" fmla="*/ 1269337 w 10164564"/>
              <a:gd name="connsiteY259" fmla="*/ 3650564 h 6772275"/>
              <a:gd name="connsiteX260" fmla="*/ 1184221 w 10164564"/>
              <a:gd name="connsiteY260" fmla="*/ 3634046 h 6772275"/>
              <a:gd name="connsiteX261" fmla="*/ 1238848 w 10164564"/>
              <a:gd name="connsiteY261" fmla="*/ 3688682 h 6772275"/>
              <a:gd name="connsiteX262" fmla="*/ 1346831 w 10164564"/>
              <a:gd name="connsiteY262" fmla="*/ 3717906 h 6772275"/>
              <a:gd name="connsiteX263" fmla="*/ 1419244 w 10164564"/>
              <a:gd name="connsiteY263" fmla="*/ 3720447 h 6772275"/>
              <a:gd name="connsiteX264" fmla="*/ 1431948 w 10164564"/>
              <a:gd name="connsiteY264" fmla="*/ 3730612 h 6772275"/>
              <a:gd name="connsiteX265" fmla="*/ 1405270 w 10164564"/>
              <a:gd name="connsiteY265" fmla="*/ 3752212 h 6772275"/>
              <a:gd name="connsiteX266" fmla="*/ 1194384 w 10164564"/>
              <a:gd name="connsiteY266" fmla="*/ 3695035 h 6772275"/>
              <a:gd name="connsiteX267" fmla="*/ 1186761 w 10164564"/>
              <a:gd name="connsiteY267" fmla="*/ 3719176 h 6772275"/>
              <a:gd name="connsiteX268" fmla="*/ 1293475 w 10164564"/>
              <a:gd name="connsiteY268" fmla="*/ 3771271 h 6772275"/>
              <a:gd name="connsiteX269" fmla="*/ 1388755 w 10164564"/>
              <a:gd name="connsiteY269" fmla="*/ 3805577 h 6772275"/>
              <a:gd name="connsiteX270" fmla="*/ 1311260 w 10164564"/>
              <a:gd name="connsiteY270" fmla="*/ 3790330 h 6772275"/>
              <a:gd name="connsiteX271" fmla="*/ 1224873 w 10164564"/>
              <a:gd name="connsiteY271" fmla="*/ 3782706 h 6772275"/>
              <a:gd name="connsiteX272" fmla="*/ 1231225 w 10164564"/>
              <a:gd name="connsiteY272" fmla="*/ 3796683 h 6772275"/>
              <a:gd name="connsiteX273" fmla="*/ 1256633 w 10164564"/>
              <a:gd name="connsiteY273" fmla="*/ 3806847 h 6772275"/>
              <a:gd name="connsiteX274" fmla="*/ 1353183 w 10164564"/>
              <a:gd name="connsiteY274" fmla="*/ 3844965 h 6772275"/>
              <a:gd name="connsiteX275" fmla="*/ 1442111 w 10164564"/>
              <a:gd name="connsiteY275" fmla="*/ 3880542 h 6772275"/>
              <a:gd name="connsiteX276" fmla="*/ 1335398 w 10164564"/>
              <a:gd name="connsiteY276" fmla="*/ 3855130 h 6772275"/>
              <a:gd name="connsiteX277" fmla="*/ 1196925 w 10164564"/>
              <a:gd name="connsiteY277" fmla="*/ 3833530 h 6772275"/>
              <a:gd name="connsiteX278" fmla="*/ 1343020 w 10164564"/>
              <a:gd name="connsiteY278" fmla="*/ 3905954 h 6772275"/>
              <a:gd name="connsiteX279" fmla="*/ 1454815 w 10164564"/>
              <a:gd name="connsiteY279" fmla="*/ 3983460 h 6772275"/>
              <a:gd name="connsiteX280" fmla="*/ 1431948 w 10164564"/>
              <a:gd name="connsiteY280" fmla="*/ 4012684 h 6772275"/>
              <a:gd name="connsiteX281" fmla="*/ 1395107 w 10164564"/>
              <a:gd name="connsiteY281" fmla="*/ 4006331 h 6772275"/>
              <a:gd name="connsiteX282" fmla="*/ 1378591 w 10164564"/>
              <a:gd name="connsiteY282" fmla="*/ 4002519 h 6772275"/>
              <a:gd name="connsiteX283" fmla="*/ 1218521 w 10164564"/>
              <a:gd name="connsiteY283" fmla="*/ 3949154 h 6772275"/>
              <a:gd name="connsiteX284" fmla="*/ 1210899 w 10164564"/>
              <a:gd name="connsiteY284" fmla="*/ 3968213 h 6772275"/>
              <a:gd name="connsiteX285" fmla="*/ 1317612 w 10164564"/>
              <a:gd name="connsiteY285" fmla="*/ 4006331 h 6772275"/>
              <a:gd name="connsiteX286" fmla="*/ 1330316 w 10164564"/>
              <a:gd name="connsiteY286" fmla="*/ 4010143 h 6772275"/>
              <a:gd name="connsiteX287" fmla="*/ 1390025 w 10164564"/>
              <a:gd name="connsiteY287" fmla="*/ 4044449 h 6772275"/>
              <a:gd name="connsiteX288" fmla="*/ 1463708 w 10164564"/>
              <a:gd name="connsiteY288" fmla="*/ 4080026 h 6772275"/>
              <a:gd name="connsiteX289" fmla="*/ 1457356 w 10164564"/>
              <a:gd name="connsiteY289" fmla="*/ 4085108 h 6772275"/>
              <a:gd name="connsiteX290" fmla="*/ 1387484 w 10164564"/>
              <a:gd name="connsiteY290" fmla="*/ 4063508 h 6772275"/>
              <a:gd name="connsiteX291" fmla="*/ 1250281 w 10164564"/>
              <a:gd name="connsiteY291" fmla="*/ 4013955 h 6772275"/>
              <a:gd name="connsiteX292" fmla="*/ 1215981 w 10164564"/>
              <a:gd name="connsiteY292" fmla="*/ 4025390 h 6772275"/>
              <a:gd name="connsiteX293" fmla="*/ 1257904 w 10164564"/>
              <a:gd name="connsiteY293" fmla="*/ 4060967 h 6772275"/>
              <a:gd name="connsiteX294" fmla="*/ 1269337 w 10164564"/>
              <a:gd name="connsiteY294" fmla="*/ 4090190 h 6772275"/>
              <a:gd name="connsiteX295" fmla="*/ 1271878 w 10164564"/>
              <a:gd name="connsiteY295" fmla="*/ 4113061 h 6772275"/>
              <a:gd name="connsiteX296" fmla="*/ 1318883 w 10164564"/>
              <a:gd name="connsiteY296" fmla="*/ 4139744 h 6772275"/>
              <a:gd name="connsiteX297" fmla="*/ 1350643 w 10164564"/>
              <a:gd name="connsiteY297" fmla="*/ 4153720 h 6772275"/>
              <a:gd name="connsiteX298" fmla="*/ 1390025 w 10164564"/>
              <a:gd name="connsiteY298" fmla="*/ 4158802 h 6772275"/>
              <a:gd name="connsiteX299" fmla="*/ 1412892 w 10164564"/>
              <a:gd name="connsiteY299" fmla="*/ 4165155 h 6772275"/>
              <a:gd name="connsiteX300" fmla="*/ 1461167 w 10164564"/>
              <a:gd name="connsiteY300" fmla="*/ 4179132 h 6772275"/>
              <a:gd name="connsiteX301" fmla="*/ 1470060 w 10164564"/>
              <a:gd name="connsiteY301" fmla="*/ 4194379 h 6772275"/>
              <a:gd name="connsiteX302" fmla="*/ 1439570 w 10164564"/>
              <a:gd name="connsiteY302" fmla="*/ 4209626 h 6772275"/>
              <a:gd name="connsiteX303" fmla="*/ 1414162 w 10164564"/>
              <a:gd name="connsiteY303" fmla="*/ 4202003 h 6772275"/>
              <a:gd name="connsiteX304" fmla="*/ 1339209 w 10164564"/>
              <a:gd name="connsiteY304" fmla="*/ 4166426 h 6772275"/>
              <a:gd name="connsiteX305" fmla="*/ 1223603 w 10164564"/>
              <a:gd name="connsiteY305" fmla="*/ 4148638 h 6772275"/>
              <a:gd name="connsiteX306" fmla="*/ 1307449 w 10164564"/>
              <a:gd name="connsiteY306" fmla="*/ 4181673 h 6772275"/>
              <a:gd name="connsiteX307" fmla="*/ 1322694 w 10164564"/>
              <a:gd name="connsiteY307" fmla="*/ 4189297 h 6772275"/>
              <a:gd name="connsiteX308" fmla="*/ 1396377 w 10164564"/>
              <a:gd name="connsiteY308" fmla="*/ 4227415 h 6772275"/>
              <a:gd name="connsiteX309" fmla="*/ 1484034 w 10164564"/>
              <a:gd name="connsiteY309" fmla="*/ 4303651 h 6772275"/>
              <a:gd name="connsiteX310" fmla="*/ 1410351 w 10164564"/>
              <a:gd name="connsiteY310" fmla="*/ 4316356 h 6772275"/>
              <a:gd name="connsiteX311" fmla="*/ 1359535 w 10164564"/>
              <a:gd name="connsiteY311" fmla="*/ 4310004 h 6772275"/>
              <a:gd name="connsiteX312" fmla="*/ 1447193 w 10164564"/>
              <a:gd name="connsiteY312" fmla="*/ 4370992 h 6772275"/>
              <a:gd name="connsiteX313" fmla="*/ 1451004 w 10164564"/>
              <a:gd name="connsiteY313" fmla="*/ 4401486 h 6772275"/>
              <a:gd name="connsiteX314" fmla="*/ 1420514 w 10164564"/>
              <a:gd name="connsiteY314" fmla="*/ 4392592 h 6772275"/>
              <a:gd name="connsiteX315" fmla="*/ 1405270 w 10164564"/>
              <a:gd name="connsiteY315" fmla="*/ 4374804 h 6772275"/>
              <a:gd name="connsiteX316" fmla="*/ 1289664 w 10164564"/>
              <a:gd name="connsiteY316" fmla="*/ 4330333 h 6772275"/>
              <a:gd name="connsiteX317" fmla="*/ 1246470 w 10164564"/>
              <a:gd name="connsiteY317" fmla="*/ 4321439 h 6772275"/>
              <a:gd name="connsiteX318" fmla="*/ 1293475 w 10164564"/>
              <a:gd name="connsiteY318" fmla="*/ 4368451 h 6772275"/>
              <a:gd name="connsiteX319" fmla="*/ 1317612 w 10164564"/>
              <a:gd name="connsiteY319" fmla="*/ 4378616 h 6772275"/>
              <a:gd name="connsiteX320" fmla="*/ 1401459 w 10164564"/>
              <a:gd name="connsiteY320" fmla="*/ 4419275 h 6772275"/>
              <a:gd name="connsiteX321" fmla="*/ 1467519 w 10164564"/>
              <a:gd name="connsiteY321" fmla="*/ 4461204 h 6772275"/>
              <a:gd name="connsiteX322" fmla="*/ 1384943 w 10164564"/>
              <a:gd name="connsiteY322" fmla="*/ 4430710 h 6772275"/>
              <a:gd name="connsiteX323" fmla="*/ 1317612 w 10164564"/>
              <a:gd name="connsiteY323" fmla="*/ 4424357 h 6772275"/>
              <a:gd name="connsiteX324" fmla="*/ 1355724 w 10164564"/>
              <a:gd name="connsiteY324" fmla="*/ 4456122 h 6772275"/>
              <a:gd name="connsiteX325" fmla="*/ 1367158 w 10164564"/>
              <a:gd name="connsiteY325" fmla="*/ 4476452 h 6772275"/>
              <a:gd name="connsiteX326" fmla="*/ 1325235 w 10164564"/>
              <a:gd name="connsiteY326" fmla="*/ 4465016 h 6772275"/>
              <a:gd name="connsiteX327" fmla="*/ 1283312 w 10164564"/>
              <a:gd name="connsiteY327" fmla="*/ 4447228 h 6772275"/>
              <a:gd name="connsiteX328" fmla="*/ 1250281 w 10164564"/>
              <a:gd name="connsiteY328" fmla="*/ 4457393 h 6772275"/>
              <a:gd name="connsiteX329" fmla="*/ 1266796 w 10164564"/>
              <a:gd name="connsiteY329" fmla="*/ 4482805 h 6772275"/>
              <a:gd name="connsiteX330" fmla="*/ 1390025 w 10164564"/>
              <a:gd name="connsiteY330" fmla="*/ 4541252 h 6772275"/>
              <a:gd name="connsiteX331" fmla="*/ 1329046 w 10164564"/>
              <a:gd name="connsiteY331" fmla="*/ 4522193 h 6772275"/>
              <a:gd name="connsiteX332" fmla="*/ 1254092 w 10164564"/>
              <a:gd name="connsiteY332" fmla="*/ 4519652 h 6772275"/>
              <a:gd name="connsiteX333" fmla="*/ 1302368 w 10164564"/>
              <a:gd name="connsiteY333" fmla="*/ 4551417 h 6772275"/>
              <a:gd name="connsiteX334" fmla="*/ 1383673 w 10164564"/>
              <a:gd name="connsiteY334" fmla="*/ 4592076 h 6772275"/>
              <a:gd name="connsiteX335" fmla="*/ 1429407 w 10164564"/>
              <a:gd name="connsiteY335" fmla="*/ 4579370 h 6772275"/>
              <a:gd name="connsiteX336" fmla="*/ 1466249 w 10164564"/>
              <a:gd name="connsiteY336" fmla="*/ 4562852 h 6772275"/>
              <a:gd name="connsiteX337" fmla="*/ 1508172 w 10164564"/>
              <a:gd name="connsiteY337" fmla="*/ 4617488 h 6772275"/>
              <a:gd name="connsiteX338" fmla="*/ 1508172 w 10164564"/>
              <a:gd name="connsiteY338" fmla="*/ 4659417 h 6772275"/>
              <a:gd name="connsiteX339" fmla="*/ 1459897 w 10164564"/>
              <a:gd name="connsiteY339" fmla="*/ 4639088 h 6772275"/>
              <a:gd name="connsiteX340" fmla="*/ 1345561 w 10164564"/>
              <a:gd name="connsiteY340" fmla="*/ 4589535 h 6772275"/>
              <a:gd name="connsiteX341" fmla="*/ 1269337 w 10164564"/>
              <a:gd name="connsiteY341" fmla="*/ 4579370 h 6772275"/>
              <a:gd name="connsiteX342" fmla="*/ 1369699 w 10164564"/>
              <a:gd name="connsiteY342" fmla="*/ 4639088 h 6772275"/>
              <a:gd name="connsiteX343" fmla="*/ 1527228 w 10164564"/>
              <a:gd name="connsiteY343" fmla="*/ 4857630 h 6772275"/>
              <a:gd name="connsiteX344" fmla="*/ 1539932 w 10164564"/>
              <a:gd name="connsiteY344" fmla="*/ 5016455 h 6772275"/>
              <a:gd name="connsiteX345" fmla="*/ 1552636 w 10164564"/>
              <a:gd name="connsiteY345" fmla="*/ 5158761 h 6772275"/>
              <a:gd name="connsiteX346" fmla="*/ 1561529 w 10164564"/>
              <a:gd name="connsiteY346" fmla="*/ 5282009 h 6772275"/>
              <a:gd name="connsiteX347" fmla="*/ 1531039 w 10164564"/>
              <a:gd name="connsiteY347" fmla="*/ 5274386 h 6772275"/>
              <a:gd name="connsiteX348" fmla="*/ 1519605 w 10164564"/>
              <a:gd name="connsiteY348" fmla="*/ 5287092 h 6772275"/>
              <a:gd name="connsiteX349" fmla="*/ 1546284 w 10164564"/>
              <a:gd name="connsiteY349" fmla="*/ 5302339 h 6772275"/>
              <a:gd name="connsiteX350" fmla="*/ 1571692 w 10164564"/>
              <a:gd name="connsiteY350" fmla="*/ 5340457 h 6772275"/>
              <a:gd name="connsiteX351" fmla="*/ 1527228 w 10164564"/>
              <a:gd name="connsiteY351" fmla="*/ 5326480 h 6772275"/>
              <a:gd name="connsiteX352" fmla="*/ 1467519 w 10164564"/>
              <a:gd name="connsiteY352" fmla="*/ 5308692 h 6772275"/>
              <a:gd name="connsiteX353" fmla="*/ 1557717 w 10164564"/>
              <a:gd name="connsiteY353" fmla="*/ 5386198 h 6772275"/>
              <a:gd name="connsiteX354" fmla="*/ 1580584 w 10164564"/>
              <a:gd name="connsiteY354" fmla="*/ 5405257 h 6772275"/>
              <a:gd name="connsiteX355" fmla="*/ 1505631 w 10164564"/>
              <a:gd name="connsiteY355" fmla="*/ 5376033 h 6772275"/>
              <a:gd name="connsiteX356" fmla="*/ 1412892 w 10164564"/>
              <a:gd name="connsiteY356" fmla="*/ 5330292 h 6772275"/>
              <a:gd name="connsiteX357" fmla="*/ 1387484 w 10164564"/>
              <a:gd name="connsiteY357" fmla="*/ 5321398 h 6772275"/>
              <a:gd name="connsiteX358" fmla="*/ 1412892 w 10164564"/>
              <a:gd name="connsiteY358" fmla="*/ 5340457 h 6772275"/>
              <a:gd name="connsiteX359" fmla="*/ 1467519 w 10164564"/>
              <a:gd name="connsiteY359" fmla="*/ 5384927 h 6772275"/>
              <a:gd name="connsiteX360" fmla="*/ 1511983 w 10164564"/>
              <a:gd name="connsiteY360" fmla="*/ 5410339 h 6772275"/>
              <a:gd name="connsiteX361" fmla="*/ 1553906 w 10164564"/>
              <a:gd name="connsiteY361" fmla="*/ 5433210 h 6772275"/>
              <a:gd name="connsiteX362" fmla="*/ 1589477 w 10164564"/>
              <a:gd name="connsiteY362" fmla="*/ 5562811 h 6772275"/>
              <a:gd name="connsiteX363" fmla="*/ 1619967 w 10164564"/>
              <a:gd name="connsiteY363" fmla="*/ 5913495 h 6772275"/>
              <a:gd name="connsiteX364" fmla="*/ 1630130 w 10164564"/>
              <a:gd name="connsiteY364" fmla="*/ 6015143 h 6772275"/>
              <a:gd name="connsiteX365" fmla="*/ 1501820 w 10164564"/>
              <a:gd name="connsiteY365" fmla="*/ 5927472 h 6772275"/>
              <a:gd name="connsiteX366" fmla="*/ 1370969 w 10164564"/>
              <a:gd name="connsiteY366" fmla="*/ 5828365 h 6772275"/>
              <a:gd name="connsiteX367" fmla="*/ 1350643 w 10164564"/>
              <a:gd name="connsiteY367" fmla="*/ 5816930 h 6772275"/>
              <a:gd name="connsiteX368" fmla="*/ 1282041 w 10164564"/>
              <a:gd name="connsiteY368" fmla="*/ 5778812 h 6772275"/>
              <a:gd name="connsiteX369" fmla="*/ 1086400 w 10164564"/>
              <a:gd name="connsiteY369" fmla="*/ 5644129 h 6772275"/>
              <a:gd name="connsiteX370" fmla="*/ 880596 w 10164564"/>
              <a:gd name="connsiteY370" fmla="*/ 5368410 h 6772275"/>
              <a:gd name="connsiteX371" fmla="*/ 817076 w 10164564"/>
              <a:gd name="connsiteY371" fmla="*/ 5219750 h 6772275"/>
              <a:gd name="connsiteX372" fmla="*/ 806913 w 10164564"/>
              <a:gd name="connsiteY372" fmla="*/ 5236268 h 6772275"/>
              <a:gd name="connsiteX373" fmla="*/ 828509 w 10164564"/>
              <a:gd name="connsiteY373" fmla="*/ 5315045 h 6772275"/>
              <a:gd name="connsiteX374" fmla="*/ 842484 w 10164564"/>
              <a:gd name="connsiteY374" fmla="*/ 5420504 h 6772275"/>
              <a:gd name="connsiteX375" fmla="*/ 837402 w 10164564"/>
              <a:gd name="connsiteY375" fmla="*/ 5461163 h 6772275"/>
              <a:gd name="connsiteX376" fmla="*/ 749745 w 10164564"/>
              <a:gd name="connsiteY376" fmla="*/ 5403986 h 6772275"/>
              <a:gd name="connsiteX377" fmla="*/ 662088 w 10164564"/>
              <a:gd name="connsiteY377" fmla="*/ 5303609 h 6772275"/>
              <a:gd name="connsiteX378" fmla="*/ 660817 w 10164564"/>
              <a:gd name="connsiteY378" fmla="*/ 5242621 h 6772275"/>
              <a:gd name="connsiteX379" fmla="*/ 654465 w 10164564"/>
              <a:gd name="connsiteY379" fmla="*/ 5204503 h 6772275"/>
              <a:gd name="connsiteX380" fmla="*/ 659547 w 10164564"/>
              <a:gd name="connsiteY380" fmla="*/ 5181632 h 6772275"/>
              <a:gd name="connsiteX381" fmla="*/ 659547 w 10164564"/>
              <a:gd name="connsiteY381" fmla="*/ 5166385 h 6772275"/>
              <a:gd name="connsiteX382" fmla="*/ 644302 w 10164564"/>
              <a:gd name="connsiteY382" fmla="*/ 5115561 h 6772275"/>
              <a:gd name="connsiteX383" fmla="*/ 667169 w 10164564"/>
              <a:gd name="connsiteY383" fmla="*/ 5088879 h 6772275"/>
              <a:gd name="connsiteX384" fmla="*/ 660817 w 10164564"/>
              <a:gd name="connsiteY384" fmla="*/ 5074902 h 6772275"/>
              <a:gd name="connsiteX385" fmla="*/ 654465 w 10164564"/>
              <a:gd name="connsiteY385" fmla="*/ 5036784 h 6772275"/>
              <a:gd name="connsiteX386" fmla="*/ 654465 w 10164564"/>
              <a:gd name="connsiteY386" fmla="*/ 5025349 h 6772275"/>
              <a:gd name="connsiteX387" fmla="*/ 636680 w 10164564"/>
              <a:gd name="connsiteY387" fmla="*/ 4964360 h 6772275"/>
              <a:gd name="connsiteX388" fmla="*/ 629057 w 10164564"/>
              <a:gd name="connsiteY388" fmla="*/ 4913536 h 6772275"/>
              <a:gd name="connsiteX389" fmla="*/ 621435 w 10164564"/>
              <a:gd name="connsiteY389" fmla="*/ 4872877 h 6772275"/>
              <a:gd name="connsiteX390" fmla="*/ 625246 w 10164564"/>
              <a:gd name="connsiteY390" fmla="*/ 4841113 h 6772275"/>
              <a:gd name="connsiteX391" fmla="*/ 674791 w 10164564"/>
              <a:gd name="connsiteY391" fmla="*/ 4865254 h 6772275"/>
              <a:gd name="connsiteX392" fmla="*/ 686225 w 10164564"/>
              <a:gd name="connsiteY392" fmla="*/ 4851277 h 6772275"/>
              <a:gd name="connsiteX393" fmla="*/ 612542 w 10164564"/>
              <a:gd name="connsiteY393" fmla="*/ 4800453 h 6772275"/>
              <a:gd name="connsiteX394" fmla="*/ 629057 w 10164564"/>
              <a:gd name="connsiteY394" fmla="*/ 4782665 h 6772275"/>
              <a:gd name="connsiteX395" fmla="*/ 707822 w 10164564"/>
              <a:gd name="connsiteY395" fmla="*/ 4833489 h 6772275"/>
              <a:gd name="connsiteX396" fmla="*/ 785316 w 10164564"/>
              <a:gd name="connsiteY396" fmla="*/ 4880501 h 6772275"/>
              <a:gd name="connsiteX397" fmla="*/ 834861 w 10164564"/>
              <a:gd name="connsiteY397" fmla="*/ 4862713 h 6772275"/>
              <a:gd name="connsiteX398" fmla="*/ 857729 w 10164564"/>
              <a:gd name="connsiteY398" fmla="*/ 4860171 h 6772275"/>
              <a:gd name="connsiteX399" fmla="*/ 855188 w 10164564"/>
              <a:gd name="connsiteY399" fmla="*/ 4848736 h 6772275"/>
              <a:gd name="connsiteX400" fmla="*/ 837402 w 10164564"/>
              <a:gd name="connsiteY400" fmla="*/ 4813159 h 6772275"/>
              <a:gd name="connsiteX401" fmla="*/ 865351 w 10164564"/>
              <a:gd name="connsiteY401" fmla="*/ 4819512 h 6772275"/>
              <a:gd name="connsiteX402" fmla="*/ 899652 w 10164564"/>
              <a:gd name="connsiteY402" fmla="*/ 4829677 h 6772275"/>
              <a:gd name="connsiteX403" fmla="*/ 866621 w 10164564"/>
              <a:gd name="connsiteY403" fmla="*/ 4800453 h 6772275"/>
              <a:gd name="connsiteX404" fmla="*/ 822158 w 10164564"/>
              <a:gd name="connsiteY404" fmla="*/ 4740735 h 6772275"/>
              <a:gd name="connsiteX405" fmla="*/ 870433 w 10164564"/>
              <a:gd name="connsiteY405" fmla="*/ 4719135 h 6772275"/>
              <a:gd name="connsiteX406" fmla="*/ 898381 w 10164564"/>
              <a:gd name="connsiteY406" fmla="*/ 4725488 h 6772275"/>
              <a:gd name="connsiteX407" fmla="*/ 860269 w 10164564"/>
              <a:gd name="connsiteY407" fmla="*/ 4692453 h 6772275"/>
              <a:gd name="connsiteX408" fmla="*/ 817076 w 10164564"/>
              <a:gd name="connsiteY408" fmla="*/ 4687370 h 6772275"/>
              <a:gd name="connsiteX409" fmla="*/ 691307 w 10164564"/>
              <a:gd name="connsiteY409" fmla="*/ 4653064 h 6772275"/>
              <a:gd name="connsiteX410" fmla="*/ 616353 w 10164564"/>
              <a:gd name="connsiteY410" fmla="*/ 4622570 h 6772275"/>
              <a:gd name="connsiteX411" fmla="*/ 593486 w 10164564"/>
              <a:gd name="connsiteY411" fmla="*/ 4597158 h 6772275"/>
              <a:gd name="connsiteX412" fmla="*/ 660817 w 10164564"/>
              <a:gd name="connsiteY412" fmla="*/ 4612405 h 6772275"/>
              <a:gd name="connsiteX413" fmla="*/ 734500 w 10164564"/>
              <a:gd name="connsiteY413" fmla="*/ 4664500 h 6772275"/>
              <a:gd name="connsiteX414" fmla="*/ 751015 w 10164564"/>
              <a:gd name="connsiteY414" fmla="*/ 4663229 h 6772275"/>
              <a:gd name="connsiteX415" fmla="*/ 706551 w 10164564"/>
              <a:gd name="connsiteY415" fmla="*/ 4609864 h 6772275"/>
              <a:gd name="connsiteX416" fmla="*/ 587134 w 10164564"/>
              <a:gd name="connsiteY416" fmla="*/ 4536170 h 6772275"/>
              <a:gd name="connsiteX417" fmla="*/ 756097 w 10164564"/>
              <a:gd name="connsiteY417" fmla="*/ 4613676 h 6772275"/>
              <a:gd name="connsiteX418" fmla="*/ 781505 w 10164564"/>
              <a:gd name="connsiteY418" fmla="*/ 4622570 h 6772275"/>
              <a:gd name="connsiteX419" fmla="*/ 834861 w 10164564"/>
              <a:gd name="connsiteY419" fmla="*/ 4647982 h 6772275"/>
              <a:gd name="connsiteX420" fmla="*/ 885677 w 10164564"/>
              <a:gd name="connsiteY420" fmla="*/ 4674664 h 6772275"/>
              <a:gd name="connsiteX421" fmla="*/ 942845 w 10164564"/>
              <a:gd name="connsiteY421" fmla="*/ 4698806 h 6772275"/>
              <a:gd name="connsiteX422" fmla="*/ 1202006 w 10164564"/>
              <a:gd name="connsiteY422" fmla="*/ 4830948 h 6772275"/>
              <a:gd name="connsiteX423" fmla="*/ 1202006 w 10164564"/>
              <a:gd name="connsiteY423" fmla="*/ 4822054 h 6772275"/>
              <a:gd name="connsiteX424" fmla="*/ 940304 w 10164564"/>
              <a:gd name="connsiteY424" fmla="*/ 4683559 h 6772275"/>
              <a:gd name="connsiteX425" fmla="*/ 831050 w 10164564"/>
              <a:gd name="connsiteY425" fmla="*/ 4597158 h 6772275"/>
              <a:gd name="connsiteX426" fmla="*/ 828509 w 10164564"/>
              <a:gd name="connsiteY426" fmla="*/ 4571746 h 6772275"/>
              <a:gd name="connsiteX427" fmla="*/ 815806 w 10164564"/>
              <a:gd name="connsiteY427" fmla="*/ 4546334 h 6772275"/>
              <a:gd name="connsiteX428" fmla="*/ 1086400 w 10164564"/>
              <a:gd name="connsiteY428" fmla="*/ 4670853 h 6772275"/>
              <a:gd name="connsiteX429" fmla="*/ 1213440 w 10164564"/>
              <a:gd name="connsiteY429" fmla="*/ 4721677 h 6772275"/>
              <a:gd name="connsiteX430" fmla="*/ 996202 w 10164564"/>
              <a:gd name="connsiteY430" fmla="*/ 4602241 h 6772275"/>
              <a:gd name="connsiteX431" fmla="*/ 790398 w 10164564"/>
              <a:gd name="connsiteY431" fmla="*/ 4457393 h 6772275"/>
              <a:gd name="connsiteX432" fmla="*/ 733230 w 10164564"/>
              <a:gd name="connsiteY432" fmla="*/ 4416734 h 6772275"/>
              <a:gd name="connsiteX433" fmla="*/ 695118 w 10164564"/>
              <a:gd name="connsiteY433" fmla="*/ 4406569 h 6772275"/>
              <a:gd name="connsiteX434" fmla="*/ 594756 w 10164564"/>
              <a:gd name="connsiteY434" fmla="*/ 4367180 h 6772275"/>
              <a:gd name="connsiteX435" fmla="*/ 658276 w 10164564"/>
              <a:gd name="connsiteY435" fmla="*/ 4412922 h 6772275"/>
              <a:gd name="connsiteX436" fmla="*/ 724337 w 10164564"/>
              <a:gd name="connsiteY436" fmla="*/ 4462475 h 6772275"/>
              <a:gd name="connsiteX437" fmla="*/ 564267 w 10164564"/>
              <a:gd name="connsiteY437" fmla="*/ 4360827 h 6772275"/>
              <a:gd name="connsiteX438" fmla="*/ 569349 w 10164564"/>
              <a:gd name="connsiteY438" fmla="*/ 4330333 h 6772275"/>
              <a:gd name="connsiteX439" fmla="*/ 657006 w 10164564"/>
              <a:gd name="connsiteY439" fmla="*/ 4369722 h 6772275"/>
              <a:gd name="connsiteX440" fmla="*/ 692577 w 10164564"/>
              <a:gd name="connsiteY440" fmla="*/ 4387510 h 6772275"/>
              <a:gd name="connsiteX441" fmla="*/ 717985 w 10164564"/>
              <a:gd name="connsiteY441" fmla="*/ 4374804 h 6772275"/>
              <a:gd name="connsiteX442" fmla="*/ 702740 w 10164564"/>
              <a:gd name="connsiteY442" fmla="*/ 4355745 h 6772275"/>
              <a:gd name="connsiteX443" fmla="*/ 683684 w 10164564"/>
              <a:gd name="connsiteY443" fmla="*/ 4346851 h 6772275"/>
              <a:gd name="connsiteX444" fmla="*/ 613812 w 10164564"/>
              <a:gd name="connsiteY444" fmla="*/ 4307462 h 6772275"/>
              <a:gd name="connsiteX445" fmla="*/ 559185 w 10164564"/>
              <a:gd name="connsiteY445" fmla="*/ 4271886 h 6772275"/>
              <a:gd name="connsiteX446" fmla="*/ 651924 w 10164564"/>
              <a:gd name="connsiteY446" fmla="*/ 4308733 h 6772275"/>
              <a:gd name="connsiteX447" fmla="*/ 761178 w 10164564"/>
              <a:gd name="connsiteY447" fmla="*/ 4345580 h 6772275"/>
              <a:gd name="connsiteX448" fmla="*/ 784046 w 10164564"/>
              <a:gd name="connsiteY448" fmla="*/ 4363369 h 6772275"/>
              <a:gd name="connsiteX449" fmla="*/ 791668 w 10164564"/>
              <a:gd name="connsiteY449" fmla="*/ 4377345 h 6772275"/>
              <a:gd name="connsiteX450" fmla="*/ 845025 w 10164564"/>
              <a:gd name="connsiteY450" fmla="*/ 4393863 h 6772275"/>
              <a:gd name="connsiteX451" fmla="*/ 955549 w 10164564"/>
              <a:gd name="connsiteY451" fmla="*/ 4444687 h 6772275"/>
              <a:gd name="connsiteX452" fmla="*/ 1096563 w 10164564"/>
              <a:gd name="connsiteY452" fmla="*/ 4509487 h 6772275"/>
              <a:gd name="connsiteX453" fmla="*/ 1190573 w 10164564"/>
              <a:gd name="connsiteY453" fmla="*/ 4536170 h 6772275"/>
              <a:gd name="connsiteX454" fmla="*/ 1101645 w 10164564"/>
              <a:gd name="connsiteY454" fmla="*/ 4489157 h 6772275"/>
              <a:gd name="connsiteX455" fmla="*/ 1024151 w 10164564"/>
              <a:gd name="connsiteY455" fmla="*/ 4448498 h 6772275"/>
              <a:gd name="connsiteX456" fmla="*/ 992391 w 10164564"/>
              <a:gd name="connsiteY456" fmla="*/ 4434522 h 6772275"/>
              <a:gd name="connsiteX457" fmla="*/ 798020 w 10164564"/>
              <a:gd name="connsiteY457" fmla="*/ 4346851 h 6772275"/>
              <a:gd name="connsiteX458" fmla="*/ 800561 w 10164564"/>
              <a:gd name="connsiteY458" fmla="*/ 4335415 h 6772275"/>
              <a:gd name="connsiteX459" fmla="*/ 875514 w 10164564"/>
              <a:gd name="connsiteY459" fmla="*/ 4355745 h 6772275"/>
              <a:gd name="connsiteX460" fmla="*/ 1148650 w 10164564"/>
              <a:gd name="connsiteY460" fmla="*/ 4473910 h 6772275"/>
              <a:gd name="connsiteX461" fmla="*/ 1185491 w 10164564"/>
              <a:gd name="connsiteY461" fmla="*/ 4478993 h 6772275"/>
              <a:gd name="connsiteX462" fmla="*/ 1130864 w 10164564"/>
              <a:gd name="connsiteY462" fmla="*/ 4443416 h 6772275"/>
              <a:gd name="connsiteX463" fmla="*/ 1007635 w 10164564"/>
              <a:gd name="connsiteY463" fmla="*/ 4386239 h 6772275"/>
              <a:gd name="connsiteX464" fmla="*/ 927600 w 10164564"/>
              <a:gd name="connsiteY464" fmla="*/ 4355745 h 6772275"/>
              <a:gd name="connsiteX465" fmla="*/ 911085 w 10164564"/>
              <a:gd name="connsiteY465" fmla="*/ 4345580 h 6772275"/>
              <a:gd name="connsiteX466" fmla="*/ 818346 w 10164564"/>
              <a:gd name="connsiteY466" fmla="*/ 4313815 h 6772275"/>
              <a:gd name="connsiteX467" fmla="*/ 814535 w 10164564"/>
              <a:gd name="connsiteY467" fmla="*/ 4307462 h 6772275"/>
              <a:gd name="connsiteX468" fmla="*/ 804372 w 10164564"/>
              <a:gd name="connsiteY468" fmla="*/ 4292215 h 6772275"/>
              <a:gd name="connsiteX469" fmla="*/ 777694 w 10164564"/>
              <a:gd name="connsiteY469" fmla="*/ 4279509 h 6772275"/>
              <a:gd name="connsiteX470" fmla="*/ 1144838 w 10164564"/>
              <a:gd name="connsiteY470" fmla="*/ 4420545 h 6772275"/>
              <a:gd name="connsiteX471" fmla="*/ 1180409 w 10164564"/>
              <a:gd name="connsiteY471" fmla="*/ 4421816 h 6772275"/>
              <a:gd name="connsiteX472" fmla="*/ 1163894 w 10164564"/>
              <a:gd name="connsiteY472" fmla="*/ 4400216 h 6772275"/>
              <a:gd name="connsiteX473" fmla="*/ 1015258 w 10164564"/>
              <a:gd name="connsiteY473" fmla="*/ 4334145 h 6772275"/>
              <a:gd name="connsiteX474" fmla="*/ 883137 w 10164564"/>
              <a:gd name="connsiteY474" fmla="*/ 4287133 h 6772275"/>
              <a:gd name="connsiteX475" fmla="*/ 878055 w 10164564"/>
              <a:gd name="connsiteY475" fmla="*/ 4282050 h 6772275"/>
              <a:gd name="connsiteX476" fmla="*/ 832321 w 10164564"/>
              <a:gd name="connsiteY476" fmla="*/ 4261721 h 6772275"/>
              <a:gd name="connsiteX477" fmla="*/ 758638 w 10164564"/>
              <a:gd name="connsiteY477" fmla="*/ 4184214 h 6772275"/>
              <a:gd name="connsiteX478" fmla="*/ 777694 w 10164564"/>
              <a:gd name="connsiteY478" fmla="*/ 4160073 h 6772275"/>
              <a:gd name="connsiteX479" fmla="*/ 796750 w 10164564"/>
              <a:gd name="connsiteY479" fmla="*/ 4162614 h 6772275"/>
              <a:gd name="connsiteX480" fmla="*/ 1000013 w 10164564"/>
              <a:gd name="connsiteY480" fmla="*/ 4235038 h 6772275"/>
              <a:gd name="connsiteX481" fmla="*/ 817076 w 10164564"/>
              <a:gd name="connsiteY481" fmla="*/ 4139744 h 6772275"/>
              <a:gd name="connsiteX482" fmla="*/ 786586 w 10164564"/>
              <a:gd name="connsiteY482" fmla="*/ 4120685 h 6772275"/>
              <a:gd name="connsiteX483" fmla="*/ 993661 w 10164564"/>
              <a:gd name="connsiteY483" fmla="*/ 4189297 h 6772275"/>
              <a:gd name="connsiteX484" fmla="*/ 1116890 w 10164564"/>
              <a:gd name="connsiteY484" fmla="*/ 4235038 h 6772275"/>
              <a:gd name="connsiteX485" fmla="*/ 1134675 w 10164564"/>
              <a:gd name="connsiteY485" fmla="*/ 4245203 h 6772275"/>
              <a:gd name="connsiteX486" fmla="*/ 1161354 w 10164564"/>
              <a:gd name="connsiteY486" fmla="*/ 4236309 h 6772275"/>
              <a:gd name="connsiteX487" fmla="*/ 1074967 w 10164564"/>
              <a:gd name="connsiteY487" fmla="*/ 4198191 h 6772275"/>
              <a:gd name="connsiteX488" fmla="*/ 1068615 w 10164564"/>
              <a:gd name="connsiteY488" fmla="*/ 4193109 h 6772275"/>
              <a:gd name="connsiteX489" fmla="*/ 1035584 w 10164564"/>
              <a:gd name="connsiteY489" fmla="*/ 4171508 h 6772275"/>
              <a:gd name="connsiteX490" fmla="*/ 974605 w 10164564"/>
              <a:gd name="connsiteY490" fmla="*/ 4151179 h 6772275"/>
              <a:gd name="connsiteX491" fmla="*/ 798020 w 10164564"/>
              <a:gd name="connsiteY491" fmla="*/ 4081296 h 6772275"/>
              <a:gd name="connsiteX492" fmla="*/ 773882 w 10164564"/>
              <a:gd name="connsiteY492" fmla="*/ 4068590 h 6772275"/>
              <a:gd name="connsiteX493" fmla="*/ 763719 w 10164564"/>
              <a:gd name="connsiteY493" fmla="*/ 4050802 h 6772275"/>
              <a:gd name="connsiteX494" fmla="*/ 931412 w 10164564"/>
              <a:gd name="connsiteY494" fmla="*/ 4110520 h 6772275"/>
              <a:gd name="connsiteX495" fmla="*/ 993661 w 10164564"/>
              <a:gd name="connsiteY495" fmla="*/ 4118143 h 6772275"/>
              <a:gd name="connsiteX496" fmla="*/ 941575 w 10164564"/>
              <a:gd name="connsiteY496" fmla="*/ 4077484 h 6772275"/>
              <a:gd name="connsiteX497" fmla="*/ 825969 w 10164564"/>
              <a:gd name="connsiteY497" fmla="*/ 4031743 h 6772275"/>
              <a:gd name="connsiteX498" fmla="*/ 773882 w 10164564"/>
              <a:gd name="connsiteY498" fmla="*/ 4012684 h 6772275"/>
              <a:gd name="connsiteX499" fmla="*/ 752286 w 10164564"/>
              <a:gd name="connsiteY499" fmla="*/ 3999978 h 6772275"/>
              <a:gd name="connsiteX500" fmla="*/ 843754 w 10164564"/>
              <a:gd name="connsiteY500" fmla="*/ 4024119 h 6772275"/>
              <a:gd name="connsiteX501" fmla="*/ 1019069 w 10164564"/>
              <a:gd name="connsiteY501" fmla="*/ 4088920 h 6772275"/>
              <a:gd name="connsiteX502" fmla="*/ 1116890 w 10164564"/>
              <a:gd name="connsiteY502" fmla="*/ 4128308 h 6772275"/>
              <a:gd name="connsiteX503" fmla="*/ 1152461 w 10164564"/>
              <a:gd name="connsiteY503" fmla="*/ 4118143 h 6772275"/>
              <a:gd name="connsiteX504" fmla="*/ 996202 w 10164564"/>
              <a:gd name="connsiteY504" fmla="*/ 4040637 h 6772275"/>
              <a:gd name="connsiteX505" fmla="*/ 773882 w 10164564"/>
              <a:gd name="connsiteY505" fmla="*/ 3925013 h 6772275"/>
              <a:gd name="connsiteX506" fmla="*/ 789127 w 10164564"/>
              <a:gd name="connsiteY506" fmla="*/ 3902142 h 6772275"/>
              <a:gd name="connsiteX507" fmla="*/ 886948 w 10164564"/>
              <a:gd name="connsiteY507" fmla="*/ 3935178 h 6772275"/>
              <a:gd name="connsiteX508" fmla="*/ 1057181 w 10164564"/>
              <a:gd name="connsiteY508" fmla="*/ 3993625 h 6772275"/>
              <a:gd name="connsiteX509" fmla="*/ 1148650 w 10164564"/>
              <a:gd name="connsiteY509" fmla="*/ 4025390 h 6772275"/>
              <a:gd name="connsiteX510" fmla="*/ 1134675 w 10164564"/>
              <a:gd name="connsiteY510" fmla="*/ 3974566 h 6772275"/>
              <a:gd name="connsiteX511" fmla="*/ 800561 w 10164564"/>
              <a:gd name="connsiteY511" fmla="*/ 3855130 h 6772275"/>
              <a:gd name="connsiteX512" fmla="*/ 922519 w 10164564"/>
              <a:gd name="connsiteY512" fmla="*/ 3885624 h 6772275"/>
              <a:gd name="connsiteX513" fmla="*/ 1029232 w 10164564"/>
              <a:gd name="connsiteY513" fmla="*/ 3922472 h 6772275"/>
              <a:gd name="connsiteX514" fmla="*/ 1081319 w 10164564"/>
              <a:gd name="connsiteY514" fmla="*/ 3941531 h 6772275"/>
              <a:gd name="connsiteX515" fmla="*/ 1139757 w 10164564"/>
              <a:gd name="connsiteY515" fmla="*/ 3936448 h 6772275"/>
              <a:gd name="connsiteX516" fmla="*/ 1099104 w 10164564"/>
              <a:gd name="connsiteY516" fmla="*/ 3905954 h 6772275"/>
              <a:gd name="connsiteX517" fmla="*/ 1076237 w 10164564"/>
              <a:gd name="connsiteY517" fmla="*/ 3898330 h 6772275"/>
              <a:gd name="connsiteX518" fmla="*/ 958090 w 10164564"/>
              <a:gd name="connsiteY518" fmla="*/ 3856401 h 6772275"/>
              <a:gd name="connsiteX519" fmla="*/ 851377 w 10164564"/>
              <a:gd name="connsiteY519" fmla="*/ 3813200 h 6772275"/>
              <a:gd name="connsiteX520" fmla="*/ 994931 w 10164564"/>
              <a:gd name="connsiteY520" fmla="*/ 3852589 h 6772275"/>
              <a:gd name="connsiteX521" fmla="*/ 1134675 w 10164564"/>
              <a:gd name="connsiteY521" fmla="*/ 3898330 h 6772275"/>
              <a:gd name="connsiteX522" fmla="*/ 1130864 w 10164564"/>
              <a:gd name="connsiteY522" fmla="*/ 3874189 h 6772275"/>
              <a:gd name="connsiteX523" fmla="*/ 1053370 w 10164564"/>
              <a:gd name="connsiteY523" fmla="*/ 3828448 h 6772275"/>
              <a:gd name="connsiteX524" fmla="*/ 939034 w 10164564"/>
              <a:gd name="connsiteY524" fmla="*/ 3789059 h 6772275"/>
              <a:gd name="connsiteX525" fmla="*/ 884407 w 10164564"/>
              <a:gd name="connsiteY525" fmla="*/ 3771271 h 6772275"/>
              <a:gd name="connsiteX526" fmla="*/ 733230 w 10164564"/>
              <a:gd name="connsiteY526" fmla="*/ 3720447 h 6772275"/>
              <a:gd name="connsiteX527" fmla="*/ 781505 w 10164564"/>
              <a:gd name="connsiteY527" fmla="*/ 3726800 h 6772275"/>
              <a:gd name="connsiteX528" fmla="*/ 1120701 w 10164564"/>
              <a:gd name="connsiteY528" fmla="*/ 3834801 h 6772275"/>
              <a:gd name="connsiteX529" fmla="*/ 1105456 w 10164564"/>
              <a:gd name="connsiteY529" fmla="*/ 3780165 h 6772275"/>
              <a:gd name="connsiteX530" fmla="*/ 1105456 w 10164564"/>
              <a:gd name="connsiteY530" fmla="*/ 3772541 h 6772275"/>
              <a:gd name="connsiteX531" fmla="*/ 1115619 w 10164564"/>
              <a:gd name="connsiteY531" fmla="*/ 3733153 h 6772275"/>
              <a:gd name="connsiteX532" fmla="*/ 1111808 w 10164564"/>
              <a:gd name="connsiteY532" fmla="*/ 3701388 h 6772275"/>
              <a:gd name="connsiteX533" fmla="*/ 1008906 w 10164564"/>
              <a:gd name="connsiteY533" fmla="*/ 3637858 h 6772275"/>
              <a:gd name="connsiteX534" fmla="*/ 939034 w 10164564"/>
              <a:gd name="connsiteY534" fmla="*/ 3611176 h 6772275"/>
              <a:gd name="connsiteX535" fmla="*/ 1029232 w 10164564"/>
              <a:gd name="connsiteY535" fmla="*/ 3630235 h 6772275"/>
              <a:gd name="connsiteX536" fmla="*/ 1114349 w 10164564"/>
              <a:gd name="connsiteY536" fmla="*/ 3631505 h 6772275"/>
              <a:gd name="connsiteX537" fmla="*/ 894570 w 10164564"/>
              <a:gd name="connsiteY537" fmla="*/ 3547646 h 6772275"/>
              <a:gd name="connsiteX538" fmla="*/ 814535 w 10164564"/>
              <a:gd name="connsiteY538" fmla="*/ 3520963 h 6772275"/>
              <a:gd name="connsiteX539" fmla="*/ 1092752 w 10164564"/>
              <a:gd name="connsiteY539" fmla="*/ 3588305 h 6772275"/>
              <a:gd name="connsiteX540" fmla="*/ 1072426 w 10164564"/>
              <a:gd name="connsiteY540" fmla="*/ 3534940 h 6772275"/>
              <a:gd name="connsiteX541" fmla="*/ 1067344 w 10164564"/>
              <a:gd name="connsiteY541" fmla="*/ 3523505 h 6772275"/>
              <a:gd name="connsiteX542" fmla="*/ 1101645 w 10164564"/>
              <a:gd name="connsiteY542" fmla="*/ 3504446 h 6772275"/>
              <a:gd name="connsiteX543" fmla="*/ 1092752 w 10164564"/>
              <a:gd name="connsiteY543" fmla="*/ 3479034 h 6772275"/>
              <a:gd name="connsiteX544" fmla="*/ 717985 w 10164564"/>
              <a:gd name="connsiteY544" fmla="*/ 3378657 h 6772275"/>
              <a:gd name="connsiteX545" fmla="*/ 726878 w 10164564"/>
              <a:gd name="connsiteY545" fmla="*/ 3351974 h 6772275"/>
              <a:gd name="connsiteX546" fmla="*/ 845025 w 10164564"/>
              <a:gd name="connsiteY546" fmla="*/ 3351974 h 6772275"/>
              <a:gd name="connsiteX547" fmla="*/ 1074967 w 10164564"/>
              <a:gd name="connsiteY547" fmla="*/ 3402798 h 6772275"/>
              <a:gd name="connsiteX548" fmla="*/ 1067344 w 10164564"/>
              <a:gd name="connsiteY548" fmla="*/ 3348162 h 6772275"/>
              <a:gd name="connsiteX549" fmla="*/ 1067344 w 10164564"/>
              <a:gd name="connsiteY549" fmla="*/ 3340539 h 6772275"/>
              <a:gd name="connsiteX550" fmla="*/ 1088941 w 10164564"/>
              <a:gd name="connsiteY550" fmla="*/ 3316398 h 6772275"/>
              <a:gd name="connsiteX551" fmla="*/ 996202 w 10164564"/>
              <a:gd name="connsiteY551" fmla="*/ 3275738 h 6772275"/>
              <a:gd name="connsiteX552" fmla="*/ 919978 w 10164564"/>
              <a:gd name="connsiteY552" fmla="*/ 3254138 h 6772275"/>
              <a:gd name="connsiteX553" fmla="*/ 1000013 w 10164564"/>
              <a:gd name="connsiteY553" fmla="*/ 3261762 h 6772275"/>
              <a:gd name="connsiteX554" fmla="*/ 1080048 w 10164564"/>
              <a:gd name="connsiteY554" fmla="*/ 3251597 h 6772275"/>
              <a:gd name="connsiteX555" fmla="*/ 1015258 w 10164564"/>
              <a:gd name="connsiteY555" fmla="*/ 3213479 h 6772275"/>
              <a:gd name="connsiteX556" fmla="*/ 955549 w 10164564"/>
              <a:gd name="connsiteY556" fmla="*/ 3200773 h 6772275"/>
              <a:gd name="connsiteX557" fmla="*/ 1016528 w 10164564"/>
              <a:gd name="connsiteY557" fmla="*/ 3207126 h 6772275"/>
              <a:gd name="connsiteX558" fmla="*/ 1076237 w 10164564"/>
              <a:gd name="connsiteY558" fmla="*/ 3189338 h 6772275"/>
              <a:gd name="connsiteX559" fmla="*/ 885677 w 10164564"/>
              <a:gd name="connsiteY559" fmla="*/ 3130891 h 6772275"/>
              <a:gd name="connsiteX560" fmla="*/ 695118 w 10164564"/>
              <a:gd name="connsiteY560" fmla="*/ 3088961 h 6772275"/>
              <a:gd name="connsiteX561" fmla="*/ 739582 w 10164564"/>
              <a:gd name="connsiteY561" fmla="*/ 3088961 h 6772275"/>
              <a:gd name="connsiteX562" fmla="*/ 784046 w 10164564"/>
              <a:gd name="connsiteY562" fmla="*/ 3083879 h 6772275"/>
              <a:gd name="connsiteX563" fmla="*/ 766260 w 10164564"/>
              <a:gd name="connsiteY563" fmla="*/ 3072443 h 6772275"/>
              <a:gd name="connsiteX564" fmla="*/ 684955 w 10164564"/>
              <a:gd name="connsiteY564" fmla="*/ 3039408 h 6772275"/>
              <a:gd name="connsiteX565" fmla="*/ 843754 w 10164564"/>
              <a:gd name="connsiteY565" fmla="*/ 3059737 h 6772275"/>
              <a:gd name="connsiteX566" fmla="*/ 1005095 w 10164564"/>
              <a:gd name="connsiteY566" fmla="*/ 3085149 h 6772275"/>
              <a:gd name="connsiteX567" fmla="*/ 1012717 w 10164564"/>
              <a:gd name="connsiteY567" fmla="*/ 3104208 h 6772275"/>
              <a:gd name="connsiteX568" fmla="*/ 984768 w 10164564"/>
              <a:gd name="connsiteY568" fmla="*/ 3124538 h 6772275"/>
              <a:gd name="connsiteX569" fmla="*/ 987309 w 10164564"/>
              <a:gd name="connsiteY569" fmla="*/ 3135973 h 6772275"/>
              <a:gd name="connsiteX570" fmla="*/ 1069885 w 10164564"/>
              <a:gd name="connsiteY570" fmla="*/ 3127079 h 6772275"/>
              <a:gd name="connsiteX571" fmla="*/ 1064803 w 10164564"/>
              <a:gd name="connsiteY571" fmla="*/ 3069902 h 6772275"/>
              <a:gd name="connsiteX572" fmla="*/ 1029232 w 10164564"/>
              <a:gd name="connsiteY572" fmla="*/ 3030514 h 6772275"/>
              <a:gd name="connsiteX573" fmla="*/ 993661 w 10164564"/>
              <a:gd name="connsiteY573" fmla="*/ 3025431 h 6772275"/>
              <a:gd name="connsiteX574" fmla="*/ 1027962 w 10164564"/>
              <a:gd name="connsiteY574" fmla="*/ 3022890 h 6772275"/>
              <a:gd name="connsiteX575" fmla="*/ 1054640 w 10164564"/>
              <a:gd name="connsiteY575" fmla="*/ 2997478 h 6772275"/>
              <a:gd name="connsiteX576" fmla="*/ 1013987 w 10164564"/>
              <a:gd name="connsiteY576" fmla="*/ 2966984 h 6772275"/>
              <a:gd name="connsiteX577" fmla="*/ 980957 w 10164564"/>
              <a:gd name="connsiteY577" fmla="*/ 2961901 h 6772275"/>
              <a:gd name="connsiteX578" fmla="*/ 1016528 w 10164564"/>
              <a:gd name="connsiteY578" fmla="*/ 2959360 h 6772275"/>
              <a:gd name="connsiteX579" fmla="*/ 1016528 w 10164564"/>
              <a:gd name="connsiteY579" fmla="*/ 2903454 h 6772275"/>
              <a:gd name="connsiteX580" fmla="*/ 980957 w 10164564"/>
              <a:gd name="connsiteY580" fmla="*/ 2898372 h 6772275"/>
              <a:gd name="connsiteX581" fmla="*/ 1016528 w 10164564"/>
              <a:gd name="connsiteY581" fmla="*/ 2895830 h 6772275"/>
              <a:gd name="connsiteX582" fmla="*/ 1034314 w 10164564"/>
              <a:gd name="connsiteY582" fmla="*/ 2850089 h 6772275"/>
              <a:gd name="connsiteX583" fmla="*/ 834861 w 10164564"/>
              <a:gd name="connsiteY583" fmla="*/ 2819595 h 6772275"/>
              <a:gd name="connsiteX584" fmla="*/ 705281 w 10164564"/>
              <a:gd name="connsiteY584" fmla="*/ 2794183 h 6772275"/>
              <a:gd name="connsiteX585" fmla="*/ 758638 w 10164564"/>
              <a:gd name="connsiteY585" fmla="*/ 2781477 h 6772275"/>
              <a:gd name="connsiteX586" fmla="*/ 714174 w 10164564"/>
              <a:gd name="connsiteY586" fmla="*/ 2772583 h 6772275"/>
              <a:gd name="connsiteX587" fmla="*/ 669710 w 10164564"/>
              <a:gd name="connsiteY587" fmla="*/ 2757335 h 6772275"/>
              <a:gd name="connsiteX588" fmla="*/ 724337 w 10164564"/>
              <a:gd name="connsiteY588" fmla="*/ 2745900 h 6772275"/>
              <a:gd name="connsiteX589" fmla="*/ 889489 w 10164564"/>
              <a:gd name="connsiteY589" fmla="*/ 2762418 h 6772275"/>
              <a:gd name="connsiteX590" fmla="*/ 986039 w 10164564"/>
              <a:gd name="connsiteY590" fmla="*/ 2787830 h 6772275"/>
              <a:gd name="connsiteX591" fmla="*/ 1013987 w 10164564"/>
              <a:gd name="connsiteY591" fmla="*/ 2831030 h 6772275"/>
              <a:gd name="connsiteX592" fmla="*/ 1035584 w 10164564"/>
              <a:gd name="connsiteY592" fmla="*/ 2777665 h 6772275"/>
              <a:gd name="connsiteX593" fmla="*/ 980957 w 10164564"/>
              <a:gd name="connsiteY593" fmla="*/ 2715406 h 6772275"/>
              <a:gd name="connsiteX594" fmla="*/ 930141 w 10164564"/>
              <a:gd name="connsiteY594" fmla="*/ 2707782 h 6772275"/>
              <a:gd name="connsiteX595" fmla="*/ 978416 w 10164564"/>
              <a:gd name="connsiteY595" fmla="*/ 2705241 h 6772275"/>
              <a:gd name="connsiteX596" fmla="*/ 1025421 w 10164564"/>
              <a:gd name="connsiteY596" fmla="*/ 2679829 h 6772275"/>
              <a:gd name="connsiteX597" fmla="*/ 984768 w 10164564"/>
              <a:gd name="connsiteY597" fmla="*/ 2649335 h 6772275"/>
              <a:gd name="connsiteX598" fmla="*/ 942845 w 10164564"/>
              <a:gd name="connsiteY598" fmla="*/ 2644252 h 6772275"/>
              <a:gd name="connsiteX599" fmla="*/ 984768 w 10164564"/>
              <a:gd name="connsiteY599" fmla="*/ 2642982 h 6772275"/>
              <a:gd name="connsiteX600" fmla="*/ 1022880 w 10164564"/>
              <a:gd name="connsiteY600" fmla="*/ 2618841 h 6772275"/>
              <a:gd name="connsiteX601" fmla="*/ 980957 w 10164564"/>
              <a:gd name="connsiteY601" fmla="*/ 2588346 h 6772275"/>
              <a:gd name="connsiteX602" fmla="*/ 942845 w 10164564"/>
              <a:gd name="connsiteY602" fmla="*/ 2579452 h 6772275"/>
              <a:gd name="connsiteX603" fmla="*/ 978416 w 10164564"/>
              <a:gd name="connsiteY603" fmla="*/ 2578181 h 6772275"/>
              <a:gd name="connsiteX604" fmla="*/ 1012717 w 10164564"/>
              <a:gd name="connsiteY604" fmla="*/ 2552770 h 6772275"/>
              <a:gd name="connsiteX605" fmla="*/ 803102 w 10164564"/>
              <a:gd name="connsiteY605" fmla="*/ 2513381 h 6772275"/>
              <a:gd name="connsiteX606" fmla="*/ 640491 w 10164564"/>
              <a:gd name="connsiteY606" fmla="*/ 2480346 h 6772275"/>
              <a:gd name="connsiteX607" fmla="*/ 617624 w 10164564"/>
              <a:gd name="connsiteY607" fmla="*/ 2451122 h 6772275"/>
              <a:gd name="connsiteX608" fmla="*/ 799290 w 10164564"/>
              <a:gd name="connsiteY608" fmla="*/ 2446040 h 6772275"/>
              <a:gd name="connsiteX609" fmla="*/ 1003824 w 10164564"/>
              <a:gd name="connsiteY609" fmla="*/ 2426981 h 6772275"/>
              <a:gd name="connsiteX610" fmla="*/ 975876 w 10164564"/>
              <a:gd name="connsiteY610" fmla="*/ 2395216 h 6772275"/>
              <a:gd name="connsiteX611" fmla="*/ 978416 w 10164564"/>
              <a:gd name="connsiteY611" fmla="*/ 2387592 h 6772275"/>
              <a:gd name="connsiteX612" fmla="*/ 988579 w 10164564"/>
              <a:gd name="connsiteY612" fmla="*/ 2330415 h 6772275"/>
              <a:gd name="connsiteX613" fmla="*/ 983498 w 10164564"/>
              <a:gd name="connsiteY613" fmla="*/ 2292297 h 6772275"/>
              <a:gd name="connsiteX614" fmla="*/ 989850 w 10164564"/>
              <a:gd name="connsiteY614" fmla="*/ 2260533 h 6772275"/>
              <a:gd name="connsiteX615" fmla="*/ 795479 w 10164564"/>
              <a:gd name="connsiteY615" fmla="*/ 2255450 h 6772275"/>
              <a:gd name="connsiteX616" fmla="*/ 599838 w 10164564"/>
              <a:gd name="connsiteY616" fmla="*/ 2251638 h 6772275"/>
              <a:gd name="connsiteX617" fmla="*/ 794209 w 10164564"/>
              <a:gd name="connsiteY617" fmla="*/ 2249097 h 6772275"/>
              <a:gd name="connsiteX618" fmla="*/ 987309 w 10164564"/>
              <a:gd name="connsiteY618" fmla="*/ 2221144 h 6772275"/>
              <a:gd name="connsiteX619" fmla="*/ 853917 w 10164564"/>
              <a:gd name="connsiteY619" fmla="*/ 2198273 h 6772275"/>
              <a:gd name="connsiteX620" fmla="*/ 720526 w 10164564"/>
              <a:gd name="connsiteY620" fmla="*/ 2217332 h 6772275"/>
              <a:gd name="connsiteX621" fmla="*/ 695118 w 10164564"/>
              <a:gd name="connsiteY621" fmla="*/ 2233850 h 6772275"/>
              <a:gd name="connsiteX622" fmla="*/ 669710 w 10164564"/>
              <a:gd name="connsiteY622" fmla="*/ 2222415 h 6772275"/>
              <a:gd name="connsiteX623" fmla="*/ 618894 w 10164564"/>
              <a:gd name="connsiteY623" fmla="*/ 2210979 h 6772275"/>
              <a:gd name="connsiteX624" fmla="*/ 584593 w 10164564"/>
              <a:gd name="connsiteY624" fmla="*/ 2250368 h 6772275"/>
              <a:gd name="connsiteX625" fmla="*/ 584593 w 10164564"/>
              <a:gd name="connsiteY625" fmla="*/ 2257991 h 6772275"/>
              <a:gd name="connsiteX626" fmla="*/ 568078 w 10164564"/>
              <a:gd name="connsiteY626" fmla="*/ 2277050 h 6772275"/>
              <a:gd name="connsiteX627" fmla="*/ 552833 w 10164564"/>
              <a:gd name="connsiteY627" fmla="*/ 2301192 h 6772275"/>
              <a:gd name="connsiteX628" fmla="*/ 720526 w 10164564"/>
              <a:gd name="connsiteY628" fmla="*/ 2311356 h 6772275"/>
              <a:gd name="connsiteX629" fmla="*/ 904733 w 10164564"/>
              <a:gd name="connsiteY629" fmla="*/ 2315168 h 6772275"/>
              <a:gd name="connsiteX630" fmla="*/ 743393 w 10164564"/>
              <a:gd name="connsiteY630" fmla="*/ 2318980 h 6772275"/>
              <a:gd name="connsiteX631" fmla="*/ 580782 w 10164564"/>
              <a:gd name="connsiteY631" fmla="*/ 2324062 h 6772275"/>
              <a:gd name="connsiteX632" fmla="*/ 580782 w 10164564"/>
              <a:gd name="connsiteY632" fmla="*/ 2379969 h 6772275"/>
              <a:gd name="connsiteX633" fmla="*/ 555374 w 10164564"/>
              <a:gd name="connsiteY633" fmla="*/ 2437145 h 6772275"/>
              <a:gd name="connsiteX634" fmla="*/ 529966 w 10164564"/>
              <a:gd name="connsiteY634" fmla="*/ 2339309 h 6772275"/>
              <a:gd name="connsiteX635" fmla="*/ 444850 w 10164564"/>
              <a:gd name="connsiteY635" fmla="*/ 2321521 h 6772275"/>
              <a:gd name="connsiteX636" fmla="*/ 358463 w 10164564"/>
              <a:gd name="connsiteY636" fmla="*/ 2315168 h 6772275"/>
              <a:gd name="connsiteX637" fmla="*/ 443579 w 10164564"/>
              <a:gd name="connsiteY637" fmla="*/ 2312627 h 6772275"/>
              <a:gd name="connsiteX638" fmla="*/ 521073 w 10164564"/>
              <a:gd name="connsiteY638" fmla="*/ 2284674 h 6772275"/>
              <a:gd name="connsiteX639" fmla="*/ 467717 w 10164564"/>
              <a:gd name="connsiteY639" fmla="*/ 2259262 h 6772275"/>
              <a:gd name="connsiteX640" fmla="*/ 405467 w 10164564"/>
              <a:gd name="connsiteY640" fmla="*/ 2274509 h 6772275"/>
              <a:gd name="connsiteX641" fmla="*/ 390223 w 10164564"/>
              <a:gd name="connsiteY641" fmla="*/ 2275780 h 6772275"/>
              <a:gd name="connsiteX642" fmla="*/ 357192 w 10164564"/>
              <a:gd name="connsiteY642" fmla="*/ 2224956 h 6772275"/>
              <a:gd name="connsiteX643" fmla="*/ 348299 w 10164564"/>
              <a:gd name="connsiteY643" fmla="*/ 2185567 h 6772275"/>
              <a:gd name="connsiteX644" fmla="*/ 383871 w 10164564"/>
              <a:gd name="connsiteY644" fmla="*/ 2155073 h 6772275"/>
              <a:gd name="connsiteX645" fmla="*/ 425794 w 10164564"/>
              <a:gd name="connsiteY645" fmla="*/ 2125849 h 6772275"/>
              <a:gd name="connsiteX646" fmla="*/ 428334 w 10164564"/>
              <a:gd name="connsiteY646" fmla="*/ 2167779 h 6772275"/>
              <a:gd name="connsiteX647" fmla="*/ 401656 w 10164564"/>
              <a:gd name="connsiteY647" fmla="*/ 2195732 h 6772275"/>
              <a:gd name="connsiteX648" fmla="*/ 453742 w 10164564"/>
              <a:gd name="connsiteY648" fmla="*/ 2195732 h 6772275"/>
              <a:gd name="connsiteX649" fmla="*/ 504558 w 10164564"/>
              <a:gd name="connsiteY649" fmla="*/ 2176673 h 6772275"/>
              <a:gd name="connsiteX650" fmla="*/ 540129 w 10164564"/>
              <a:gd name="connsiteY650" fmla="*/ 2156344 h 6772275"/>
              <a:gd name="connsiteX651" fmla="*/ 546481 w 10164564"/>
              <a:gd name="connsiteY651" fmla="*/ 2148720 h 6772275"/>
              <a:gd name="connsiteX652" fmla="*/ 493125 w 10164564"/>
              <a:gd name="connsiteY652" fmla="*/ 2157614 h 6772275"/>
              <a:gd name="connsiteX653" fmla="*/ 466446 w 10164564"/>
              <a:gd name="connsiteY653" fmla="*/ 2157614 h 6772275"/>
              <a:gd name="connsiteX654" fmla="*/ 484232 w 10164564"/>
              <a:gd name="connsiteY654" fmla="*/ 2137285 h 6772275"/>
              <a:gd name="connsiteX655" fmla="*/ 500747 w 10164564"/>
              <a:gd name="connsiteY655" fmla="*/ 2104249 h 6772275"/>
              <a:gd name="connsiteX656" fmla="*/ 434686 w 10164564"/>
              <a:gd name="connsiteY656" fmla="*/ 2085190 h 6772275"/>
              <a:gd name="connsiteX657" fmla="*/ 358463 w 10164564"/>
              <a:gd name="connsiteY657" fmla="*/ 2094084 h 6772275"/>
              <a:gd name="connsiteX658" fmla="*/ 319080 w 10164564"/>
              <a:gd name="connsiteY658" fmla="*/ 2059778 h 6772275"/>
              <a:gd name="connsiteX659" fmla="*/ 308917 w 10164564"/>
              <a:gd name="connsiteY659" fmla="*/ 2008955 h 6772275"/>
              <a:gd name="connsiteX660" fmla="*/ 317810 w 10164564"/>
              <a:gd name="connsiteY660" fmla="*/ 1992437 h 6772275"/>
              <a:gd name="connsiteX661" fmla="*/ 345759 w 10164564"/>
              <a:gd name="connsiteY661" fmla="*/ 2005143 h 6772275"/>
              <a:gd name="connsiteX662" fmla="*/ 476610 w 10164564"/>
              <a:gd name="connsiteY662" fmla="*/ 2002602 h 6772275"/>
              <a:gd name="connsiteX663" fmla="*/ 443579 w 10164564"/>
              <a:gd name="connsiteY663" fmla="*/ 1978460 h 6772275"/>
              <a:gd name="connsiteX664" fmla="*/ 415630 w 10164564"/>
              <a:gd name="connsiteY664" fmla="*/ 1986084 h 6772275"/>
              <a:gd name="connsiteX665" fmla="*/ 401656 w 10164564"/>
              <a:gd name="connsiteY665" fmla="*/ 2005143 h 6772275"/>
              <a:gd name="connsiteX666" fmla="*/ 396575 w 10164564"/>
              <a:gd name="connsiteY666" fmla="*/ 1993707 h 6772275"/>
              <a:gd name="connsiteX667" fmla="*/ 380059 w 10164564"/>
              <a:gd name="connsiteY667" fmla="*/ 1974648 h 6772275"/>
              <a:gd name="connsiteX668" fmla="*/ 325432 w 10164564"/>
              <a:gd name="connsiteY668" fmla="*/ 1933989 h 6772275"/>
              <a:gd name="connsiteX669" fmla="*/ 296213 w 10164564"/>
              <a:gd name="connsiteY669" fmla="*/ 1902224 h 6772275"/>
              <a:gd name="connsiteX670" fmla="*/ 325432 w 10164564"/>
              <a:gd name="connsiteY670" fmla="*/ 1894601 h 6772275"/>
              <a:gd name="connsiteX671" fmla="*/ 348299 w 10164564"/>
              <a:gd name="connsiteY671" fmla="*/ 1862836 h 6772275"/>
              <a:gd name="connsiteX672" fmla="*/ 429605 w 10164564"/>
              <a:gd name="connsiteY672" fmla="*/ 1772624 h 6772275"/>
              <a:gd name="connsiteX673" fmla="*/ 438498 w 10164564"/>
              <a:gd name="connsiteY673" fmla="*/ 1790412 h 6772275"/>
              <a:gd name="connsiteX674" fmla="*/ 455013 w 10164564"/>
              <a:gd name="connsiteY674" fmla="*/ 1801847 h 6772275"/>
              <a:gd name="connsiteX675" fmla="*/ 496936 w 10164564"/>
              <a:gd name="connsiteY675" fmla="*/ 1839965 h 6772275"/>
              <a:gd name="connsiteX676" fmla="*/ 494395 w 10164564"/>
              <a:gd name="connsiteY676" fmla="*/ 1857754 h 6772275"/>
              <a:gd name="connsiteX677" fmla="*/ 500747 w 10164564"/>
              <a:gd name="connsiteY677" fmla="*/ 1890789 h 6772275"/>
              <a:gd name="connsiteX678" fmla="*/ 513451 w 10164564"/>
              <a:gd name="connsiteY678" fmla="*/ 1889519 h 6772275"/>
              <a:gd name="connsiteX679" fmla="*/ 533777 w 10164564"/>
              <a:gd name="connsiteY679" fmla="*/ 1856483 h 6772275"/>
              <a:gd name="connsiteX680" fmla="*/ 557915 w 10164564"/>
              <a:gd name="connsiteY680" fmla="*/ 1839965 h 6772275"/>
              <a:gd name="connsiteX681" fmla="*/ 590945 w 10164564"/>
              <a:gd name="connsiteY681" fmla="*/ 1878083 h 6772275"/>
              <a:gd name="connsiteX682" fmla="*/ 576971 w 10164564"/>
              <a:gd name="connsiteY682" fmla="*/ 1916201 h 6772275"/>
              <a:gd name="connsiteX683" fmla="*/ 580782 w 10164564"/>
              <a:gd name="connsiteY683" fmla="*/ 1928907 h 6772275"/>
              <a:gd name="connsiteX684" fmla="*/ 583323 w 10164564"/>
              <a:gd name="connsiteY684" fmla="*/ 1953048 h 6772275"/>
              <a:gd name="connsiteX685" fmla="*/ 559185 w 10164564"/>
              <a:gd name="connsiteY685" fmla="*/ 2015308 h 6772275"/>
              <a:gd name="connsiteX686" fmla="*/ 582052 w 10164564"/>
              <a:gd name="connsiteY686" fmla="*/ 2072484 h 6772275"/>
              <a:gd name="connsiteX687" fmla="*/ 612542 w 10164564"/>
              <a:gd name="connsiteY687" fmla="*/ 2077567 h 6772275"/>
              <a:gd name="connsiteX688" fmla="*/ 582052 w 10164564"/>
              <a:gd name="connsiteY688" fmla="*/ 2080108 h 6772275"/>
              <a:gd name="connsiteX689" fmla="*/ 560456 w 10164564"/>
              <a:gd name="connsiteY689" fmla="*/ 2101708 h 6772275"/>
              <a:gd name="connsiteX690" fmla="*/ 568078 w 10164564"/>
              <a:gd name="connsiteY690" fmla="*/ 2127120 h 6772275"/>
              <a:gd name="connsiteX691" fmla="*/ 590945 w 10164564"/>
              <a:gd name="connsiteY691" fmla="*/ 2132202 h 6772275"/>
              <a:gd name="connsiteX692" fmla="*/ 615083 w 10164564"/>
              <a:gd name="connsiteY692" fmla="*/ 2151261 h 6772275"/>
              <a:gd name="connsiteX693" fmla="*/ 590945 w 10164564"/>
              <a:gd name="connsiteY693" fmla="*/ 2170320 h 6772275"/>
              <a:gd name="connsiteX694" fmla="*/ 568078 w 10164564"/>
              <a:gd name="connsiteY694" fmla="*/ 2180485 h 6772275"/>
              <a:gd name="connsiteX695" fmla="*/ 635409 w 10164564"/>
              <a:gd name="connsiteY695" fmla="*/ 2190650 h 6772275"/>
              <a:gd name="connsiteX696" fmla="*/ 697659 w 10164564"/>
              <a:gd name="connsiteY696" fmla="*/ 2174132 h 6772275"/>
              <a:gd name="connsiteX697" fmla="*/ 724337 w 10164564"/>
              <a:gd name="connsiteY697" fmla="*/ 2174132 h 6772275"/>
              <a:gd name="connsiteX698" fmla="*/ 749745 w 10164564"/>
              <a:gd name="connsiteY698" fmla="*/ 2171591 h 6772275"/>
              <a:gd name="connsiteX699" fmla="*/ 771342 w 10164564"/>
              <a:gd name="connsiteY699" fmla="*/ 2169050 h 6772275"/>
              <a:gd name="connsiteX700" fmla="*/ 927600 w 10164564"/>
              <a:gd name="connsiteY700" fmla="*/ 2167779 h 6772275"/>
              <a:gd name="connsiteX701" fmla="*/ 935223 w 10164564"/>
              <a:gd name="connsiteY701" fmla="*/ 2167779 h 6772275"/>
              <a:gd name="connsiteX702" fmla="*/ 955549 w 10164564"/>
              <a:gd name="connsiteY702" fmla="*/ 2183026 h 6772275"/>
              <a:gd name="connsiteX703" fmla="*/ 959360 w 10164564"/>
              <a:gd name="connsiteY703" fmla="*/ 2085190 h 6772275"/>
              <a:gd name="connsiteX704" fmla="*/ 860269 w 10164564"/>
              <a:gd name="connsiteY704" fmla="*/ 2067402 h 6772275"/>
              <a:gd name="connsiteX705" fmla="*/ 777694 w 10164564"/>
              <a:gd name="connsiteY705" fmla="*/ 2059778 h 6772275"/>
              <a:gd name="connsiteX706" fmla="*/ 870433 w 10164564"/>
              <a:gd name="connsiteY706" fmla="*/ 2058508 h 6772275"/>
              <a:gd name="connsiteX707" fmla="*/ 955549 w 10164564"/>
              <a:gd name="connsiteY707" fmla="*/ 2043261 h 6772275"/>
              <a:gd name="connsiteX708" fmla="*/ 926330 w 10164564"/>
              <a:gd name="connsiteY708" fmla="*/ 2033096 h 6772275"/>
              <a:gd name="connsiteX709" fmla="*/ 889489 w 10164564"/>
              <a:gd name="connsiteY709" fmla="*/ 2026743 h 6772275"/>
              <a:gd name="connsiteX710" fmla="*/ 866621 w 10164564"/>
              <a:gd name="connsiteY710" fmla="*/ 2030555 h 6772275"/>
              <a:gd name="connsiteX711" fmla="*/ 801831 w 10164564"/>
              <a:gd name="connsiteY711" fmla="*/ 2026743 h 6772275"/>
              <a:gd name="connsiteX712" fmla="*/ 705281 w 10164564"/>
              <a:gd name="connsiteY712" fmla="*/ 2015308 h 6772275"/>
              <a:gd name="connsiteX713" fmla="*/ 615083 w 10164564"/>
              <a:gd name="connsiteY713" fmla="*/ 2020390 h 6772275"/>
              <a:gd name="connsiteX714" fmla="*/ 621435 w 10164564"/>
              <a:gd name="connsiteY714" fmla="*/ 1987354 h 6772275"/>
              <a:gd name="connsiteX715" fmla="*/ 618894 w 10164564"/>
              <a:gd name="connsiteY715" fmla="*/ 1954319 h 6772275"/>
              <a:gd name="connsiteX716" fmla="*/ 627787 w 10164564"/>
              <a:gd name="connsiteY716" fmla="*/ 1894601 h 6772275"/>
              <a:gd name="connsiteX717" fmla="*/ 662088 w 10164564"/>
              <a:gd name="connsiteY717" fmla="*/ 1878083 h 6772275"/>
              <a:gd name="connsiteX718" fmla="*/ 646843 w 10164564"/>
              <a:gd name="connsiteY718" fmla="*/ 1836154 h 6772275"/>
              <a:gd name="connsiteX719" fmla="*/ 724337 w 10164564"/>
              <a:gd name="connsiteY719" fmla="*/ 1820906 h 6772275"/>
              <a:gd name="connsiteX720" fmla="*/ 842484 w 10164564"/>
              <a:gd name="connsiteY720" fmla="*/ 1838695 h 6772275"/>
              <a:gd name="connsiteX721" fmla="*/ 875514 w 10164564"/>
              <a:gd name="connsiteY721" fmla="*/ 1857754 h 6772275"/>
              <a:gd name="connsiteX722" fmla="*/ 874244 w 10164564"/>
              <a:gd name="connsiteY722" fmla="*/ 1836154 h 6772275"/>
              <a:gd name="connsiteX723" fmla="*/ 904733 w 10164564"/>
              <a:gd name="connsiteY723" fmla="*/ 1801847 h 6772275"/>
              <a:gd name="connsiteX724" fmla="*/ 936493 w 10164564"/>
              <a:gd name="connsiteY724" fmla="*/ 1776436 h 6772275"/>
              <a:gd name="connsiteX725" fmla="*/ 890759 w 10164564"/>
              <a:gd name="connsiteY725" fmla="*/ 1738318 h 6772275"/>
              <a:gd name="connsiteX726" fmla="*/ 860269 w 10164564"/>
              <a:gd name="connsiteY726" fmla="*/ 1711635 h 6772275"/>
              <a:gd name="connsiteX727" fmla="*/ 833591 w 10164564"/>
              <a:gd name="connsiteY727" fmla="*/ 1704012 h 6772275"/>
              <a:gd name="connsiteX728" fmla="*/ 796750 w 10164564"/>
              <a:gd name="connsiteY728" fmla="*/ 1679870 h 6772275"/>
              <a:gd name="connsiteX729" fmla="*/ 762449 w 10164564"/>
              <a:gd name="connsiteY729" fmla="*/ 1649376 h 6772275"/>
              <a:gd name="connsiteX730" fmla="*/ 757367 w 10164564"/>
              <a:gd name="connsiteY730" fmla="*/ 1637941 h 6772275"/>
              <a:gd name="connsiteX731" fmla="*/ 764990 w 10164564"/>
              <a:gd name="connsiteY731" fmla="*/ 1611258 h 6772275"/>
              <a:gd name="connsiteX732" fmla="*/ 799290 w 10164564"/>
              <a:gd name="connsiteY732" fmla="*/ 1542646 h 6772275"/>
              <a:gd name="connsiteX733" fmla="*/ 809454 w 10164564"/>
              <a:gd name="connsiteY733" fmla="*/ 1529940 h 6772275"/>
              <a:gd name="connsiteX734" fmla="*/ 838673 w 10164564"/>
              <a:gd name="connsiteY734" fmla="*/ 1509610 h 6772275"/>
              <a:gd name="connsiteX735" fmla="*/ 866621 w 10164564"/>
              <a:gd name="connsiteY735" fmla="*/ 1508340 h 6772275"/>
              <a:gd name="connsiteX736" fmla="*/ 836132 w 10164564"/>
              <a:gd name="connsiteY736" fmla="*/ 1482928 h 6772275"/>
              <a:gd name="connsiteX737" fmla="*/ 813265 w 10164564"/>
              <a:gd name="connsiteY737" fmla="*/ 1449892 h 6772275"/>
              <a:gd name="connsiteX738" fmla="*/ 1008906 w 10164564"/>
              <a:gd name="connsiteY738" fmla="*/ 1440998 h 6772275"/>
              <a:gd name="connsiteX739" fmla="*/ 1213440 w 10164564"/>
              <a:gd name="connsiteY739" fmla="*/ 1429563 h 6772275"/>
              <a:gd name="connsiteX740" fmla="*/ 1229955 w 10164564"/>
              <a:gd name="connsiteY740" fmla="*/ 1359680 h 6772275"/>
              <a:gd name="connsiteX741" fmla="*/ 1237577 w 10164564"/>
              <a:gd name="connsiteY741" fmla="*/ 1316480 h 6772275"/>
              <a:gd name="connsiteX742" fmla="*/ 1262985 w 10164564"/>
              <a:gd name="connsiteY742" fmla="*/ 1293609 h 6772275"/>
              <a:gd name="connsiteX743" fmla="*/ 1235037 w 10164564"/>
              <a:gd name="connsiteY743" fmla="*/ 1242785 h 6772275"/>
              <a:gd name="connsiteX744" fmla="*/ 1196925 w 10164564"/>
              <a:gd name="connsiteY744" fmla="*/ 1128432 h 6772275"/>
              <a:gd name="connsiteX745" fmla="*/ 987309 w 10164564"/>
              <a:gd name="connsiteY745" fmla="*/ 1063631 h 6772275"/>
              <a:gd name="connsiteX746" fmla="*/ 842484 w 10164564"/>
              <a:gd name="connsiteY746" fmla="*/ 1077608 h 6772275"/>
              <a:gd name="connsiteX747" fmla="*/ 810724 w 10164564"/>
              <a:gd name="connsiteY747" fmla="*/ 1081420 h 6772275"/>
              <a:gd name="connsiteX748" fmla="*/ 811994 w 10164564"/>
              <a:gd name="connsiteY748" fmla="*/ 1094126 h 6772275"/>
              <a:gd name="connsiteX749" fmla="*/ 834861 w 10164564"/>
              <a:gd name="connsiteY749" fmla="*/ 1165279 h 6772275"/>
              <a:gd name="connsiteX750" fmla="*/ 796750 w 10164564"/>
              <a:gd name="connsiteY750" fmla="*/ 1174173 h 6772275"/>
              <a:gd name="connsiteX751" fmla="*/ 749745 w 10164564"/>
              <a:gd name="connsiteY751" fmla="*/ 1147491 h 6772275"/>
              <a:gd name="connsiteX752" fmla="*/ 700199 w 10164564"/>
              <a:gd name="connsiteY752" fmla="*/ 1157655 h 6772275"/>
              <a:gd name="connsiteX753" fmla="*/ 682414 w 10164564"/>
              <a:gd name="connsiteY753" fmla="*/ 1165279 h 6772275"/>
              <a:gd name="connsiteX754" fmla="*/ 707822 w 10164564"/>
              <a:gd name="connsiteY754" fmla="*/ 1179256 h 6772275"/>
              <a:gd name="connsiteX755" fmla="*/ 733230 w 10164564"/>
              <a:gd name="connsiteY755" fmla="*/ 1191962 h 6772275"/>
              <a:gd name="connsiteX756" fmla="*/ 749745 w 10164564"/>
              <a:gd name="connsiteY756" fmla="*/ 1204667 h 6772275"/>
              <a:gd name="connsiteX757" fmla="*/ 804372 w 10164564"/>
              <a:gd name="connsiteY757" fmla="*/ 1325374 h 6772275"/>
              <a:gd name="connsiteX758" fmla="*/ 813265 w 10164564"/>
              <a:gd name="connsiteY758" fmla="*/ 1386363 h 6772275"/>
              <a:gd name="connsiteX759" fmla="*/ 771342 w 10164564"/>
              <a:gd name="connsiteY759" fmla="*/ 1378739 h 6772275"/>
              <a:gd name="connsiteX760" fmla="*/ 690036 w 10164564"/>
              <a:gd name="connsiteY760" fmla="*/ 1368574 h 6772275"/>
              <a:gd name="connsiteX761" fmla="*/ 673521 w 10164564"/>
              <a:gd name="connsiteY761" fmla="*/ 1360951 h 6772275"/>
              <a:gd name="connsiteX762" fmla="*/ 690036 w 10164564"/>
              <a:gd name="connsiteY762" fmla="*/ 1335539 h 6772275"/>
              <a:gd name="connsiteX763" fmla="*/ 682414 w 10164564"/>
              <a:gd name="connsiteY763" fmla="*/ 1311398 h 6772275"/>
              <a:gd name="connsiteX764" fmla="*/ 631598 w 10164564"/>
              <a:gd name="connsiteY764" fmla="*/ 1306315 h 6772275"/>
              <a:gd name="connsiteX765" fmla="*/ 588404 w 10164564"/>
              <a:gd name="connsiteY765" fmla="*/ 1325374 h 6772275"/>
              <a:gd name="connsiteX766" fmla="*/ 616353 w 10164564"/>
              <a:gd name="connsiteY766" fmla="*/ 1344433 h 6772275"/>
              <a:gd name="connsiteX767" fmla="*/ 627787 w 10164564"/>
              <a:gd name="connsiteY767" fmla="*/ 1352057 h 6772275"/>
              <a:gd name="connsiteX768" fmla="*/ 466446 w 10164564"/>
              <a:gd name="connsiteY768" fmla="*/ 1344433 h 6772275"/>
              <a:gd name="connsiteX769" fmla="*/ 292402 w 10164564"/>
              <a:gd name="connsiteY769" fmla="*/ 1297421 h 6772275"/>
              <a:gd name="connsiteX770" fmla="*/ 256831 w 10164564"/>
              <a:gd name="connsiteY770" fmla="*/ 1280903 h 6772275"/>
              <a:gd name="connsiteX771" fmla="*/ 235234 w 10164564"/>
              <a:gd name="connsiteY771" fmla="*/ 1279633 h 6772275"/>
              <a:gd name="connsiteX772" fmla="*/ 199663 w 10164564"/>
              <a:gd name="connsiteY772" fmla="*/ 1313939 h 6772275"/>
              <a:gd name="connsiteX773" fmla="*/ 127250 w 10164564"/>
              <a:gd name="connsiteY773" fmla="*/ 1344433 h 6772275"/>
              <a:gd name="connsiteX774" fmla="*/ 25619 w 10164564"/>
              <a:gd name="connsiteY774" fmla="*/ 1336809 h 6772275"/>
              <a:gd name="connsiteX775" fmla="*/ -3600 w 10164564"/>
              <a:gd name="connsiteY775" fmla="*/ 1329186 h 6772275"/>
              <a:gd name="connsiteX776" fmla="*/ -3600 w 10164564"/>
              <a:gd name="connsiteY776" fmla="*/ 663394 h 6772275"/>
              <a:gd name="connsiteX777" fmla="*/ -3600 w 10164564"/>
              <a:gd name="connsiteY777" fmla="*/ -2399 h 6772275"/>
              <a:gd name="connsiteX778" fmla="*/ 5077987 w 10164564"/>
              <a:gd name="connsiteY778" fmla="*/ -2399 h 6772275"/>
              <a:gd name="connsiteX779" fmla="*/ 10159575 w 10164564"/>
              <a:gd name="connsiteY779" fmla="*/ -2399 h 6772275"/>
              <a:gd name="connsiteX780" fmla="*/ 10159575 w 10164564"/>
              <a:gd name="connsiteY780" fmla="*/ 1053467 h 6772275"/>
              <a:gd name="connsiteX781" fmla="*/ 10137978 w 10164564"/>
              <a:gd name="connsiteY781" fmla="*/ 2100437 h 6772275"/>
              <a:gd name="connsiteX782" fmla="*/ 10085891 w 10164564"/>
              <a:gd name="connsiteY782" fmla="*/ 2123308 h 6772275"/>
              <a:gd name="connsiteX783" fmla="*/ 10094784 w 10164564"/>
              <a:gd name="connsiteY783" fmla="*/ 2157614 h 6772275"/>
              <a:gd name="connsiteX784" fmla="*/ 10125274 w 10164564"/>
              <a:gd name="connsiteY784" fmla="*/ 2165238 h 6772275"/>
              <a:gd name="connsiteX785" fmla="*/ 10150682 w 10164564"/>
              <a:gd name="connsiteY785" fmla="*/ 2142367 h 6772275"/>
              <a:gd name="connsiteX786" fmla="*/ 10158304 w 10164564"/>
              <a:gd name="connsiteY786" fmla="*/ 2244015 h 6772275"/>
              <a:gd name="connsiteX787" fmla="*/ 10144330 w 10164564"/>
              <a:gd name="connsiteY787" fmla="*/ 2373616 h 6772275"/>
              <a:gd name="connsiteX788" fmla="*/ 10144330 w 10164564"/>
              <a:gd name="connsiteY788" fmla="*/ 2388863 h 6772275"/>
              <a:gd name="connsiteX789" fmla="*/ 10159575 w 10164564"/>
              <a:gd name="connsiteY789" fmla="*/ 3123267 h 6772275"/>
              <a:gd name="connsiteX790" fmla="*/ 10150682 w 10164564"/>
              <a:gd name="connsiteY790" fmla="*/ 3852589 h 6772275"/>
              <a:gd name="connsiteX791" fmla="*/ 10139248 w 10164564"/>
              <a:gd name="connsiteY791" fmla="*/ 3883083 h 6772275"/>
              <a:gd name="connsiteX792" fmla="*/ 10115111 w 10164564"/>
              <a:gd name="connsiteY792" fmla="*/ 3949154 h 6772275"/>
              <a:gd name="connsiteX793" fmla="*/ 10096055 w 10164564"/>
              <a:gd name="connsiteY793" fmla="*/ 3925013 h 6772275"/>
              <a:gd name="connsiteX794" fmla="*/ 10045239 w 10164564"/>
              <a:gd name="connsiteY794" fmla="*/ 3911036 h 6772275"/>
              <a:gd name="connsiteX795" fmla="*/ 10032535 w 10164564"/>
              <a:gd name="connsiteY795" fmla="*/ 3956778 h 6772275"/>
              <a:gd name="connsiteX796" fmla="*/ 10023642 w 10164564"/>
              <a:gd name="connsiteY796" fmla="*/ 3969484 h 6772275"/>
              <a:gd name="connsiteX797" fmla="*/ 10018560 w 10164564"/>
              <a:gd name="connsiteY797" fmla="*/ 3911036 h 6772275"/>
              <a:gd name="connsiteX798" fmla="*/ 9988071 w 10164564"/>
              <a:gd name="connsiteY798" fmla="*/ 3872918 h 6772275"/>
              <a:gd name="connsiteX799" fmla="*/ 9962663 w 10164564"/>
              <a:gd name="connsiteY799" fmla="*/ 3876730 h 6772275"/>
              <a:gd name="connsiteX800" fmla="*/ 9943607 w 10164564"/>
              <a:gd name="connsiteY800" fmla="*/ 3884354 h 6772275"/>
              <a:gd name="connsiteX801" fmla="*/ 9930903 w 10164564"/>
              <a:gd name="connsiteY801" fmla="*/ 3898330 h 6772275"/>
              <a:gd name="connsiteX802" fmla="*/ 9925821 w 10164564"/>
              <a:gd name="connsiteY802" fmla="*/ 3866565 h 6772275"/>
              <a:gd name="connsiteX803" fmla="*/ 9916929 w 10164564"/>
              <a:gd name="connsiteY803" fmla="*/ 3834801 h 6772275"/>
              <a:gd name="connsiteX804" fmla="*/ 9416392 w 10164564"/>
              <a:gd name="connsiteY804" fmla="*/ 3777624 h 6772275"/>
              <a:gd name="connsiteX805" fmla="*/ 8914586 w 10164564"/>
              <a:gd name="connsiteY805" fmla="*/ 3720447 h 6772275"/>
              <a:gd name="connsiteX806" fmla="*/ 8787546 w 10164564"/>
              <a:gd name="connsiteY806" fmla="*/ 3706470 h 6772275"/>
              <a:gd name="connsiteX807" fmla="*/ 8489003 w 10164564"/>
              <a:gd name="connsiteY807" fmla="*/ 3675976 h 6772275"/>
              <a:gd name="connsiteX808" fmla="*/ 8222220 w 10164564"/>
              <a:gd name="connsiteY808" fmla="*/ 3621341 h 6772275"/>
              <a:gd name="connsiteX809" fmla="*/ 8236194 w 10164564"/>
              <a:gd name="connsiteY809" fmla="*/ 3498093 h 6772275"/>
              <a:gd name="connsiteX810" fmla="*/ 8397534 w 10164564"/>
              <a:gd name="connsiteY810" fmla="*/ 1832342 h 6772275"/>
              <a:gd name="connsiteX811" fmla="*/ 8440728 w 10164564"/>
              <a:gd name="connsiteY811" fmla="*/ 1819636 h 6772275"/>
              <a:gd name="connsiteX812" fmla="*/ 8486462 w 10164564"/>
              <a:gd name="connsiteY812" fmla="*/ 1834883 h 6772275"/>
              <a:gd name="connsiteX813" fmla="*/ 8494084 w 10164564"/>
              <a:gd name="connsiteY813" fmla="*/ 1831071 h 6772275"/>
              <a:gd name="connsiteX814" fmla="*/ 8447080 w 10164564"/>
              <a:gd name="connsiteY814" fmla="*/ 1801847 h 6772275"/>
              <a:gd name="connsiteX815" fmla="*/ 8398804 w 10164564"/>
              <a:gd name="connsiteY815" fmla="*/ 1801847 h 6772275"/>
              <a:gd name="connsiteX816" fmla="*/ 8408968 w 10164564"/>
              <a:gd name="connsiteY816" fmla="*/ 1683682 h 6772275"/>
              <a:gd name="connsiteX817" fmla="*/ 8485191 w 10164564"/>
              <a:gd name="connsiteY817" fmla="*/ 970878 h 6772275"/>
              <a:gd name="connsiteX818" fmla="*/ 8449620 w 10164564"/>
              <a:gd name="connsiteY818" fmla="*/ 925136 h 6772275"/>
              <a:gd name="connsiteX819" fmla="*/ 8381019 w 10164564"/>
              <a:gd name="connsiteY819" fmla="*/ 1331727 h 6772275"/>
              <a:gd name="connsiteX820" fmla="*/ 8345448 w 10164564"/>
              <a:gd name="connsiteY820" fmla="*/ 1866648 h 6772275"/>
              <a:gd name="connsiteX821" fmla="*/ 8344178 w 10164564"/>
              <a:gd name="connsiteY821" fmla="*/ 1879354 h 6772275"/>
              <a:gd name="connsiteX822" fmla="*/ 8317499 w 10164564"/>
              <a:gd name="connsiteY822" fmla="*/ 2026743 h 6772275"/>
              <a:gd name="connsiteX823" fmla="*/ 8306066 w 10164564"/>
              <a:gd name="connsiteY823" fmla="*/ 2191920 h 6772275"/>
              <a:gd name="connsiteX824" fmla="*/ 8285739 w 10164564"/>
              <a:gd name="connsiteY824" fmla="*/ 2405380 h 6772275"/>
              <a:gd name="connsiteX825" fmla="*/ 8266683 w 10164564"/>
              <a:gd name="connsiteY825" fmla="*/ 2627735 h 6772275"/>
              <a:gd name="connsiteX826" fmla="*/ 8228572 w 10164564"/>
              <a:gd name="connsiteY826" fmla="*/ 3034325 h 6772275"/>
              <a:gd name="connsiteX827" fmla="*/ 8158700 w 10164564"/>
              <a:gd name="connsiteY827" fmla="*/ 3415504 h 6772275"/>
              <a:gd name="connsiteX828" fmla="*/ 8120588 w 10164564"/>
              <a:gd name="connsiteY828" fmla="*/ 3428210 h 6772275"/>
              <a:gd name="connsiteX829" fmla="*/ 8088828 w 10164564"/>
              <a:gd name="connsiteY829" fmla="*/ 3421857 h 6772275"/>
              <a:gd name="connsiteX830" fmla="*/ 8049446 w 10164564"/>
              <a:gd name="connsiteY830" fmla="*/ 3416775 h 6772275"/>
              <a:gd name="connsiteX831" fmla="*/ 8057068 w 10164564"/>
              <a:gd name="connsiteY831" fmla="*/ 3448540 h 6772275"/>
              <a:gd name="connsiteX832" fmla="*/ 8107884 w 10164564"/>
              <a:gd name="connsiteY832" fmla="*/ 3467598 h 6772275"/>
              <a:gd name="connsiteX833" fmla="*/ 8156159 w 10164564"/>
              <a:gd name="connsiteY833" fmla="*/ 3496822 h 6772275"/>
              <a:gd name="connsiteX834" fmla="*/ 8173944 w 10164564"/>
              <a:gd name="connsiteY834" fmla="*/ 3510799 h 6772275"/>
              <a:gd name="connsiteX835" fmla="*/ 8101532 w 10164564"/>
              <a:gd name="connsiteY835" fmla="*/ 3519693 h 6772275"/>
              <a:gd name="connsiteX836" fmla="*/ 8025308 w 10164564"/>
              <a:gd name="connsiteY836" fmla="*/ 3533669 h 6772275"/>
              <a:gd name="connsiteX837" fmla="*/ 8086287 w 10164564"/>
              <a:gd name="connsiteY837" fmla="*/ 3566705 h 6772275"/>
              <a:gd name="connsiteX838" fmla="*/ 8163781 w 10164564"/>
              <a:gd name="connsiteY838" fmla="*/ 3607364 h 6772275"/>
              <a:gd name="connsiteX839" fmla="*/ 8175215 w 10164564"/>
              <a:gd name="connsiteY839" fmla="*/ 3637858 h 6772275"/>
              <a:gd name="connsiteX840" fmla="*/ 6333139 w 10164564"/>
              <a:gd name="connsiteY840" fmla="*/ 3434563 h 6772275"/>
              <a:gd name="connsiteX841" fmla="*/ 6051111 w 10164564"/>
              <a:gd name="connsiteY841" fmla="*/ 3402798 h 6772275"/>
              <a:gd name="connsiteX842" fmla="*/ 6043489 w 10164564"/>
              <a:gd name="connsiteY842" fmla="*/ 3533669 h 6772275"/>
              <a:gd name="connsiteX843" fmla="*/ 6043489 w 10164564"/>
              <a:gd name="connsiteY843" fmla="*/ 3663270 h 6772275"/>
              <a:gd name="connsiteX844" fmla="*/ 6301379 w 10164564"/>
              <a:gd name="connsiteY844" fmla="*/ 3698847 h 6772275"/>
              <a:gd name="connsiteX845" fmla="*/ 7294830 w 10164564"/>
              <a:gd name="connsiteY845" fmla="*/ 3834801 h 6772275"/>
              <a:gd name="connsiteX846" fmla="*/ 8065961 w 10164564"/>
              <a:gd name="connsiteY846" fmla="*/ 3936448 h 6772275"/>
              <a:gd name="connsiteX847" fmla="*/ 8132021 w 10164564"/>
              <a:gd name="connsiteY847" fmla="*/ 3870377 h 6772275"/>
              <a:gd name="connsiteX848" fmla="*/ 8165052 w 10164564"/>
              <a:gd name="connsiteY848" fmla="*/ 3833530 h 6772275"/>
              <a:gd name="connsiteX849" fmla="*/ 8106613 w 10164564"/>
              <a:gd name="connsiteY849" fmla="*/ 3951695 h 6772275"/>
              <a:gd name="connsiteX850" fmla="*/ 8057068 w 10164564"/>
              <a:gd name="connsiteY850" fmla="*/ 4048261 h 6772275"/>
              <a:gd name="connsiteX851" fmla="*/ 8088828 w 10164564"/>
              <a:gd name="connsiteY851" fmla="*/ 4025390 h 6772275"/>
              <a:gd name="connsiteX852" fmla="*/ 8279387 w 10164564"/>
              <a:gd name="connsiteY852" fmla="*/ 3969484 h 6772275"/>
              <a:gd name="connsiteX853" fmla="*/ 9473560 w 10164564"/>
              <a:gd name="connsiteY853" fmla="*/ 4133391 h 6772275"/>
              <a:gd name="connsiteX854" fmla="*/ 10118922 w 10164564"/>
              <a:gd name="connsiteY854" fmla="*/ 4222332 h 6772275"/>
              <a:gd name="connsiteX855" fmla="*/ 10083351 w 10164564"/>
              <a:gd name="connsiteY855" fmla="*/ 4247744 h 6772275"/>
              <a:gd name="connsiteX856" fmla="*/ 10007127 w 10164564"/>
              <a:gd name="connsiteY856" fmla="*/ 4268074 h 6772275"/>
              <a:gd name="connsiteX857" fmla="*/ 10082080 w 10164564"/>
              <a:gd name="connsiteY857" fmla="*/ 4292215 h 6772275"/>
              <a:gd name="connsiteX858" fmla="*/ 10129085 w 10164564"/>
              <a:gd name="connsiteY858" fmla="*/ 4297298 h 6772275"/>
              <a:gd name="connsiteX859" fmla="*/ 10159575 w 10164564"/>
              <a:gd name="connsiteY859" fmla="*/ 4349392 h 6772275"/>
              <a:gd name="connsiteX860" fmla="*/ 10155763 w 10164564"/>
              <a:gd name="connsiteY860" fmla="*/ 4393863 h 6772275"/>
              <a:gd name="connsiteX861" fmla="*/ 10110029 w 10164564"/>
              <a:gd name="connsiteY861" fmla="*/ 4381157 h 6772275"/>
              <a:gd name="connsiteX862" fmla="*/ 10043968 w 10164564"/>
              <a:gd name="connsiteY862" fmla="*/ 4382427 h 6772275"/>
              <a:gd name="connsiteX863" fmla="*/ 10019831 w 10164564"/>
              <a:gd name="connsiteY863" fmla="*/ 4381157 h 6772275"/>
              <a:gd name="connsiteX864" fmla="*/ 10007127 w 10164564"/>
              <a:gd name="connsiteY864" fmla="*/ 4368451 h 6772275"/>
              <a:gd name="connsiteX865" fmla="*/ 9994423 w 10164564"/>
              <a:gd name="connsiteY865" fmla="*/ 4392592 h 6772275"/>
              <a:gd name="connsiteX866" fmla="*/ 10022372 w 10164564"/>
              <a:gd name="connsiteY866" fmla="*/ 4412922 h 6772275"/>
              <a:gd name="connsiteX867" fmla="*/ 10057943 w 10164564"/>
              <a:gd name="connsiteY867" fmla="*/ 4395133 h 6772275"/>
              <a:gd name="connsiteX868" fmla="*/ 10121463 w 10164564"/>
              <a:gd name="connsiteY868" fmla="*/ 4407839 h 6772275"/>
              <a:gd name="connsiteX869" fmla="*/ 10140519 w 10164564"/>
              <a:gd name="connsiteY869" fmla="*/ 4419275 h 6772275"/>
              <a:gd name="connsiteX870" fmla="*/ 10159575 w 10164564"/>
              <a:gd name="connsiteY870" fmla="*/ 4465016 h 6772275"/>
              <a:gd name="connsiteX871" fmla="*/ 10159575 w 10164564"/>
              <a:gd name="connsiteY871" fmla="*/ 4512028 h 6772275"/>
              <a:gd name="connsiteX872" fmla="*/ 10093514 w 10164564"/>
              <a:gd name="connsiteY872" fmla="*/ 4504405 h 6772275"/>
              <a:gd name="connsiteX873" fmla="*/ 10045239 w 10164564"/>
              <a:gd name="connsiteY873" fmla="*/ 4508216 h 6772275"/>
              <a:gd name="connsiteX874" fmla="*/ 10096055 w 10164564"/>
              <a:gd name="connsiteY874" fmla="*/ 4522193 h 6772275"/>
              <a:gd name="connsiteX875" fmla="*/ 10085891 w 10164564"/>
              <a:gd name="connsiteY875" fmla="*/ 4533628 h 6772275"/>
              <a:gd name="connsiteX876" fmla="*/ 10076999 w 10164564"/>
              <a:gd name="connsiteY876" fmla="*/ 4555228 h 6772275"/>
              <a:gd name="connsiteX877" fmla="*/ 10159575 w 10164564"/>
              <a:gd name="connsiteY877" fmla="*/ 4614946 h 6772275"/>
              <a:gd name="connsiteX878" fmla="*/ 10135437 w 10164564"/>
              <a:gd name="connsiteY878" fmla="*/ 4635276 h 6772275"/>
              <a:gd name="connsiteX879" fmla="*/ 8092639 w 10164564"/>
              <a:gd name="connsiteY879" fmla="*/ 4298568 h 6772275"/>
              <a:gd name="connsiteX880" fmla="*/ 6052382 w 10164564"/>
              <a:gd name="connsiteY880" fmla="*/ 3961860 h 6772275"/>
              <a:gd name="connsiteX881" fmla="*/ 6033326 w 10164564"/>
              <a:gd name="connsiteY881" fmla="*/ 4085108 h 6772275"/>
              <a:gd name="connsiteX882" fmla="*/ 6037137 w 10164564"/>
              <a:gd name="connsiteY882" fmla="*/ 4208356 h 6772275"/>
              <a:gd name="connsiteX883" fmla="*/ 6087953 w 10164564"/>
              <a:gd name="connsiteY883" fmla="*/ 4218521 h 6772275"/>
              <a:gd name="connsiteX884" fmla="*/ 6869247 w 10164564"/>
              <a:gd name="connsiteY884" fmla="*/ 4368451 h 6772275"/>
              <a:gd name="connsiteX885" fmla="*/ 7891916 w 10164564"/>
              <a:gd name="connsiteY885" fmla="*/ 4565393 h 6772275"/>
              <a:gd name="connsiteX886" fmla="*/ 8717674 w 10164564"/>
              <a:gd name="connsiteY886" fmla="*/ 4724218 h 6772275"/>
              <a:gd name="connsiteX887" fmla="*/ 10026183 w 10164564"/>
              <a:gd name="connsiteY887" fmla="*/ 4974525 h 6772275"/>
              <a:gd name="connsiteX888" fmla="*/ 10158304 w 10164564"/>
              <a:gd name="connsiteY888" fmla="*/ 5021537 h 6772275"/>
              <a:gd name="connsiteX889" fmla="*/ 10045239 w 10164564"/>
              <a:gd name="connsiteY889" fmla="*/ 5003749 h 6772275"/>
              <a:gd name="connsiteX890" fmla="*/ 9934714 w 10164564"/>
              <a:gd name="connsiteY890" fmla="*/ 4982149 h 6772275"/>
              <a:gd name="connsiteX891" fmla="*/ 9928362 w 10164564"/>
              <a:gd name="connsiteY891" fmla="*/ 5027890 h 6772275"/>
              <a:gd name="connsiteX892" fmla="*/ 9942337 w 10164564"/>
              <a:gd name="connsiteY892" fmla="*/ 5077443 h 6772275"/>
              <a:gd name="connsiteX893" fmla="*/ 9951229 w 10164564"/>
              <a:gd name="connsiteY893" fmla="*/ 5069820 h 6772275"/>
              <a:gd name="connsiteX894" fmla="*/ 9977908 w 10164564"/>
              <a:gd name="connsiteY894" fmla="*/ 5060926 h 6772275"/>
              <a:gd name="connsiteX895" fmla="*/ 10009668 w 10164564"/>
              <a:gd name="connsiteY895" fmla="*/ 5079984 h 6772275"/>
              <a:gd name="connsiteX896" fmla="*/ 10037616 w 10164564"/>
              <a:gd name="connsiteY896" fmla="*/ 5090149 h 6772275"/>
              <a:gd name="connsiteX897" fmla="*/ 10064295 w 10164564"/>
              <a:gd name="connsiteY897" fmla="*/ 5093961 h 6772275"/>
              <a:gd name="connsiteX898" fmla="*/ 10108759 w 10164564"/>
              <a:gd name="connsiteY898" fmla="*/ 5111749 h 6772275"/>
              <a:gd name="connsiteX899" fmla="*/ 10159575 w 10164564"/>
              <a:gd name="connsiteY899" fmla="*/ 5137161 h 6772275"/>
              <a:gd name="connsiteX900" fmla="*/ 10049050 w 10164564"/>
              <a:gd name="connsiteY900" fmla="*/ 5129538 h 6772275"/>
              <a:gd name="connsiteX901" fmla="*/ 9918199 w 10164564"/>
              <a:gd name="connsiteY901" fmla="*/ 5137161 h 6772275"/>
              <a:gd name="connsiteX902" fmla="*/ 9966474 w 10164564"/>
              <a:gd name="connsiteY902" fmla="*/ 5180362 h 6772275"/>
              <a:gd name="connsiteX903" fmla="*/ 10029994 w 10164564"/>
              <a:gd name="connsiteY903" fmla="*/ 5194338 h 6772275"/>
              <a:gd name="connsiteX904" fmla="*/ 10045239 w 10164564"/>
              <a:gd name="connsiteY904" fmla="*/ 5204503 h 6772275"/>
              <a:gd name="connsiteX905" fmla="*/ 10102407 w 10164564"/>
              <a:gd name="connsiteY905" fmla="*/ 5209585 h 6772275"/>
              <a:gd name="connsiteX906" fmla="*/ 10159575 w 10164564"/>
              <a:gd name="connsiteY906" fmla="*/ 5204503 h 6772275"/>
              <a:gd name="connsiteX907" fmla="*/ 10159575 w 10164564"/>
              <a:gd name="connsiteY907" fmla="*/ 5301068 h 6772275"/>
              <a:gd name="connsiteX908" fmla="*/ 10140519 w 10164564"/>
              <a:gd name="connsiteY908" fmla="*/ 5397633 h 6772275"/>
              <a:gd name="connsiteX909" fmla="*/ 9711124 w 10164564"/>
              <a:gd name="connsiteY909" fmla="*/ 5307421 h 6772275"/>
              <a:gd name="connsiteX910" fmla="*/ 6667254 w 10164564"/>
              <a:gd name="connsiteY910" fmla="*/ 4634005 h 6772275"/>
              <a:gd name="connsiteX911" fmla="*/ 6034596 w 10164564"/>
              <a:gd name="connsiteY911" fmla="*/ 4500593 h 6772275"/>
              <a:gd name="connsiteX912" fmla="*/ 6021892 w 10164564"/>
              <a:gd name="connsiteY912" fmla="*/ 4621299 h 6772275"/>
              <a:gd name="connsiteX913" fmla="*/ 6032055 w 10164564"/>
              <a:gd name="connsiteY913" fmla="*/ 4742006 h 6772275"/>
              <a:gd name="connsiteX914" fmla="*/ 8152348 w 10164564"/>
              <a:gd name="connsiteY914" fmla="*/ 5265491 h 6772275"/>
              <a:gd name="connsiteX915" fmla="*/ 9263945 w 10164564"/>
              <a:gd name="connsiteY915" fmla="*/ 5537399 h 6772275"/>
              <a:gd name="connsiteX916" fmla="*/ 10017290 w 10164564"/>
              <a:gd name="connsiteY916" fmla="*/ 5721635 h 6772275"/>
              <a:gd name="connsiteX917" fmla="*/ 10159575 w 10164564"/>
              <a:gd name="connsiteY917" fmla="*/ 5755941 h 6772275"/>
              <a:gd name="connsiteX918" fmla="*/ 10159575 w 10164564"/>
              <a:gd name="connsiteY918" fmla="*/ 5951613 h 6772275"/>
              <a:gd name="connsiteX919" fmla="*/ 10151952 w 10164564"/>
              <a:gd name="connsiteY919" fmla="*/ 6147285 h 6772275"/>
              <a:gd name="connsiteX920" fmla="*/ 6035867 w 10164564"/>
              <a:gd name="connsiteY920" fmla="*/ 5020266 h 6772275"/>
              <a:gd name="connsiteX921" fmla="*/ 6020622 w 10164564"/>
              <a:gd name="connsiteY921" fmla="*/ 5137161 h 6772275"/>
              <a:gd name="connsiteX922" fmla="*/ 6024433 w 10164564"/>
              <a:gd name="connsiteY922" fmla="*/ 5261680 h 6772275"/>
              <a:gd name="connsiteX923" fmla="*/ 6437312 w 10164564"/>
              <a:gd name="connsiteY923" fmla="*/ 5384927 h 6772275"/>
              <a:gd name="connsiteX924" fmla="*/ 7625133 w 10164564"/>
              <a:gd name="connsiteY924" fmla="*/ 5740694 h 6772275"/>
              <a:gd name="connsiteX925" fmla="*/ 8654154 w 10164564"/>
              <a:gd name="connsiteY925" fmla="*/ 6048178 h 6772275"/>
              <a:gd name="connsiteX926" fmla="*/ 9187721 w 10164564"/>
              <a:gd name="connsiteY926" fmla="*/ 6207003 h 6772275"/>
              <a:gd name="connsiteX927" fmla="*/ 9587896 w 10164564"/>
              <a:gd name="connsiteY927" fmla="*/ 6325168 h 6772275"/>
              <a:gd name="connsiteX928" fmla="*/ 10093514 w 10164564"/>
              <a:gd name="connsiteY928" fmla="*/ 6472557 h 6772275"/>
              <a:gd name="connsiteX929" fmla="*/ 10159575 w 10164564"/>
              <a:gd name="connsiteY929" fmla="*/ 6491616 h 6772275"/>
              <a:gd name="connsiteX930" fmla="*/ 10159575 w 10164564"/>
              <a:gd name="connsiteY930" fmla="*/ 6630111 h 6772275"/>
              <a:gd name="connsiteX931" fmla="*/ 10159575 w 10164564"/>
              <a:gd name="connsiteY931" fmla="*/ 6769877 h 6772275"/>
              <a:gd name="connsiteX932" fmla="*/ 9312220 w 10164564"/>
              <a:gd name="connsiteY932" fmla="*/ 6768606 h 6772275"/>
              <a:gd name="connsiteX933" fmla="*/ 8463595 w 10164564"/>
              <a:gd name="connsiteY933" fmla="*/ 6768606 h 6772275"/>
              <a:gd name="connsiteX934" fmla="*/ 8311147 w 10164564"/>
              <a:gd name="connsiteY934" fmla="*/ 6711429 h 6772275"/>
              <a:gd name="connsiteX935" fmla="*/ 8851066 w 10164564"/>
              <a:gd name="connsiteY935" fmla="*/ 6134579 h 6772275"/>
              <a:gd name="connsiteX936" fmla="*/ 8837091 w 10164564"/>
              <a:gd name="connsiteY936" fmla="*/ 6121873 h 6772275"/>
              <a:gd name="connsiteX937" fmla="*/ 8832010 w 10164564"/>
              <a:gd name="connsiteY937" fmla="*/ 6134579 h 6772275"/>
              <a:gd name="connsiteX938" fmla="*/ 8845984 w 10164564"/>
              <a:gd name="connsiteY938" fmla="*/ 6147285 h 6772275"/>
              <a:gd name="connsiteX939" fmla="*/ 8851066 w 10164564"/>
              <a:gd name="connsiteY939" fmla="*/ 6134579 h 6772275"/>
              <a:gd name="connsiteX940" fmla="*/ 9725099 w 10164564"/>
              <a:gd name="connsiteY940" fmla="*/ 5935095 h 6772275"/>
              <a:gd name="connsiteX941" fmla="*/ 9542162 w 10164564"/>
              <a:gd name="connsiteY941" fmla="*/ 5869024 h 6772275"/>
              <a:gd name="connsiteX942" fmla="*/ 9586626 w 10164564"/>
              <a:gd name="connsiteY942" fmla="*/ 5924931 h 6772275"/>
              <a:gd name="connsiteX943" fmla="*/ 9670472 w 10164564"/>
              <a:gd name="connsiteY943" fmla="*/ 5950343 h 6772275"/>
              <a:gd name="connsiteX944" fmla="*/ 9725099 w 10164564"/>
              <a:gd name="connsiteY944" fmla="*/ 5935095 h 6772275"/>
              <a:gd name="connsiteX945" fmla="*/ 9435448 w 10164564"/>
              <a:gd name="connsiteY945" fmla="*/ 5857589 h 6772275"/>
              <a:gd name="connsiteX946" fmla="*/ 9343980 w 10164564"/>
              <a:gd name="connsiteY946" fmla="*/ 5810577 h 6772275"/>
              <a:gd name="connsiteX947" fmla="*/ 9235996 w 10164564"/>
              <a:gd name="connsiteY947" fmla="*/ 5781353 h 6772275"/>
              <a:gd name="connsiteX948" fmla="*/ 9219481 w 10164564"/>
              <a:gd name="connsiteY948" fmla="*/ 5822012 h 6772275"/>
              <a:gd name="connsiteX949" fmla="*/ 9219481 w 10164564"/>
              <a:gd name="connsiteY949" fmla="*/ 5867754 h 6772275"/>
              <a:gd name="connsiteX950" fmla="*/ 9283001 w 10164564"/>
              <a:gd name="connsiteY950" fmla="*/ 5866483 h 6772275"/>
              <a:gd name="connsiteX951" fmla="*/ 9355413 w 10164564"/>
              <a:gd name="connsiteY951" fmla="*/ 5872836 h 6772275"/>
              <a:gd name="connsiteX952" fmla="*/ 9399877 w 10164564"/>
              <a:gd name="connsiteY952" fmla="*/ 5880460 h 6772275"/>
              <a:gd name="connsiteX953" fmla="*/ 9435448 w 10164564"/>
              <a:gd name="connsiteY953" fmla="*/ 5857589 h 6772275"/>
              <a:gd name="connsiteX954" fmla="*/ 9746696 w 10164564"/>
              <a:gd name="connsiteY954" fmla="*/ 5828365 h 6772275"/>
              <a:gd name="connsiteX955" fmla="*/ 9749236 w 10164564"/>
              <a:gd name="connsiteY955" fmla="*/ 5808036 h 6772275"/>
              <a:gd name="connsiteX956" fmla="*/ 9530728 w 10164564"/>
              <a:gd name="connsiteY956" fmla="*/ 5750859 h 6772275"/>
              <a:gd name="connsiteX957" fmla="*/ 9524376 w 10164564"/>
              <a:gd name="connsiteY957" fmla="*/ 5780083 h 6772275"/>
              <a:gd name="connsiteX958" fmla="*/ 9572651 w 10164564"/>
              <a:gd name="connsiteY958" fmla="*/ 5810577 h 6772275"/>
              <a:gd name="connsiteX959" fmla="*/ 9657768 w 10164564"/>
              <a:gd name="connsiteY959" fmla="*/ 5828365 h 6772275"/>
              <a:gd name="connsiteX960" fmla="*/ 9746696 w 10164564"/>
              <a:gd name="connsiteY960" fmla="*/ 5828365 h 6772275"/>
              <a:gd name="connsiteX961" fmla="*/ 9155961 w 10164564"/>
              <a:gd name="connsiteY961" fmla="*/ 5804224 h 6772275"/>
              <a:gd name="connsiteX962" fmla="*/ 9162313 w 10164564"/>
              <a:gd name="connsiteY962" fmla="*/ 5791518 h 6772275"/>
              <a:gd name="connsiteX963" fmla="*/ 9166124 w 10164564"/>
              <a:gd name="connsiteY963" fmla="*/ 5780083 h 6772275"/>
              <a:gd name="connsiteX964" fmla="*/ 9070844 w 10164564"/>
              <a:gd name="connsiteY964" fmla="*/ 5740694 h 6772275"/>
              <a:gd name="connsiteX965" fmla="*/ 8933642 w 10164564"/>
              <a:gd name="connsiteY965" fmla="*/ 5743235 h 6772275"/>
              <a:gd name="connsiteX966" fmla="*/ 8939994 w 10164564"/>
              <a:gd name="connsiteY966" fmla="*/ 5772459 h 6772275"/>
              <a:gd name="connsiteX967" fmla="*/ 9035273 w 10164564"/>
              <a:gd name="connsiteY967" fmla="*/ 5790247 h 6772275"/>
              <a:gd name="connsiteX968" fmla="*/ 9130553 w 10164564"/>
              <a:gd name="connsiteY968" fmla="*/ 5815659 h 6772275"/>
              <a:gd name="connsiteX969" fmla="*/ 9155961 w 10164564"/>
              <a:gd name="connsiteY969" fmla="*/ 5804224 h 6772275"/>
              <a:gd name="connsiteX970" fmla="*/ 1362076 w 10164564"/>
              <a:gd name="connsiteY970" fmla="*/ 5694953 h 6772275"/>
              <a:gd name="connsiteX971" fmla="*/ 1345561 w 10164564"/>
              <a:gd name="connsiteY971" fmla="*/ 5646670 h 6772275"/>
              <a:gd name="connsiteX972" fmla="*/ 1351913 w 10164564"/>
              <a:gd name="connsiteY972" fmla="*/ 5766106 h 6772275"/>
              <a:gd name="connsiteX973" fmla="*/ 1360806 w 10164564"/>
              <a:gd name="connsiteY973" fmla="*/ 5797871 h 6772275"/>
              <a:gd name="connsiteX974" fmla="*/ 1365887 w 10164564"/>
              <a:gd name="connsiteY974" fmla="*/ 5767377 h 6772275"/>
              <a:gd name="connsiteX975" fmla="*/ 1362076 w 10164564"/>
              <a:gd name="connsiteY975" fmla="*/ 5694953 h 6772275"/>
              <a:gd name="connsiteX976" fmla="*/ 9441800 w 10164564"/>
              <a:gd name="connsiteY976" fmla="*/ 5740694 h 6772275"/>
              <a:gd name="connsiteX977" fmla="*/ 9365576 w 10164564"/>
              <a:gd name="connsiteY977" fmla="*/ 5700035 h 6772275"/>
              <a:gd name="connsiteX978" fmla="*/ 9232185 w 10164564"/>
              <a:gd name="connsiteY978" fmla="*/ 5702576 h 6772275"/>
              <a:gd name="connsiteX979" fmla="*/ 9261404 w 10164564"/>
              <a:gd name="connsiteY979" fmla="*/ 5734341 h 6772275"/>
              <a:gd name="connsiteX980" fmla="*/ 9416392 w 10164564"/>
              <a:gd name="connsiteY980" fmla="*/ 5762294 h 6772275"/>
              <a:gd name="connsiteX981" fmla="*/ 9441800 w 10164564"/>
              <a:gd name="connsiteY981" fmla="*/ 5740694 h 6772275"/>
              <a:gd name="connsiteX982" fmla="*/ 8863770 w 10164564"/>
              <a:gd name="connsiteY982" fmla="*/ 5727988 h 6772275"/>
              <a:gd name="connsiteX983" fmla="*/ 8886637 w 10164564"/>
              <a:gd name="connsiteY983" fmla="*/ 5715282 h 6772275"/>
              <a:gd name="connsiteX984" fmla="*/ 8759597 w 10164564"/>
              <a:gd name="connsiteY984" fmla="*/ 5659376 h 6772275"/>
              <a:gd name="connsiteX985" fmla="*/ 8660506 w 10164564"/>
              <a:gd name="connsiteY985" fmla="*/ 5664459 h 6772275"/>
              <a:gd name="connsiteX986" fmla="*/ 8689725 w 10164564"/>
              <a:gd name="connsiteY986" fmla="*/ 5691141 h 6772275"/>
              <a:gd name="connsiteX987" fmla="*/ 8781194 w 10164564"/>
              <a:gd name="connsiteY987" fmla="*/ 5715282 h 6772275"/>
              <a:gd name="connsiteX988" fmla="*/ 8863770 w 10164564"/>
              <a:gd name="connsiteY988" fmla="*/ 5727988 h 6772275"/>
              <a:gd name="connsiteX989" fmla="*/ 9162313 w 10164564"/>
              <a:gd name="connsiteY989" fmla="*/ 5678435 h 6772275"/>
              <a:gd name="connsiteX990" fmla="*/ 9059411 w 10164564"/>
              <a:gd name="connsiteY990" fmla="*/ 5625070 h 6772275"/>
              <a:gd name="connsiteX991" fmla="*/ 8948886 w 10164564"/>
              <a:gd name="connsiteY991" fmla="*/ 5612364 h 6772275"/>
              <a:gd name="connsiteX992" fmla="*/ 8980646 w 10164564"/>
              <a:gd name="connsiteY992" fmla="*/ 5664459 h 6772275"/>
              <a:gd name="connsiteX993" fmla="*/ 8990809 w 10164564"/>
              <a:gd name="connsiteY993" fmla="*/ 5678435 h 6772275"/>
              <a:gd name="connsiteX994" fmla="*/ 9007325 w 10164564"/>
              <a:gd name="connsiteY994" fmla="*/ 5683517 h 6772275"/>
              <a:gd name="connsiteX995" fmla="*/ 9037814 w 10164564"/>
              <a:gd name="connsiteY995" fmla="*/ 5686059 h 6772275"/>
              <a:gd name="connsiteX996" fmla="*/ 9093712 w 10164564"/>
              <a:gd name="connsiteY996" fmla="*/ 5696223 h 6772275"/>
              <a:gd name="connsiteX997" fmla="*/ 9162313 w 10164564"/>
              <a:gd name="connsiteY997" fmla="*/ 5678435 h 6772275"/>
              <a:gd name="connsiteX998" fmla="*/ 9645064 w 10164564"/>
              <a:gd name="connsiteY998" fmla="*/ 5674623 h 6772275"/>
              <a:gd name="connsiteX999" fmla="*/ 9636171 w 10164564"/>
              <a:gd name="connsiteY999" fmla="*/ 5664459 h 6772275"/>
              <a:gd name="connsiteX1000" fmla="*/ 9613304 w 10164564"/>
              <a:gd name="connsiteY1000" fmla="*/ 5686059 h 6772275"/>
              <a:gd name="connsiteX1001" fmla="*/ 9623467 w 10164564"/>
              <a:gd name="connsiteY1001" fmla="*/ 5694953 h 6772275"/>
              <a:gd name="connsiteX1002" fmla="*/ 9645064 w 10164564"/>
              <a:gd name="connsiteY1002" fmla="*/ 5674623 h 6772275"/>
              <a:gd name="connsiteX1003" fmla="*/ 8613502 w 10164564"/>
              <a:gd name="connsiteY1003" fmla="*/ 5646670 h 6772275"/>
              <a:gd name="connsiteX1004" fmla="*/ 8569038 w 10164564"/>
              <a:gd name="connsiteY1004" fmla="*/ 5609823 h 6772275"/>
              <a:gd name="connsiteX1005" fmla="*/ 8431835 w 10164564"/>
              <a:gd name="connsiteY1005" fmla="*/ 5598388 h 6772275"/>
              <a:gd name="connsiteX1006" fmla="*/ 8499166 w 10164564"/>
              <a:gd name="connsiteY1006" fmla="*/ 5642858 h 6772275"/>
              <a:gd name="connsiteX1007" fmla="*/ 8613502 w 10164564"/>
              <a:gd name="connsiteY1007" fmla="*/ 5646670 h 6772275"/>
              <a:gd name="connsiteX1008" fmla="*/ 8901882 w 10164564"/>
              <a:gd name="connsiteY1008" fmla="*/ 5588223 h 6772275"/>
              <a:gd name="connsiteX1009" fmla="*/ 8801520 w 10164564"/>
              <a:gd name="connsiteY1009" fmla="*/ 5556458 h 6772275"/>
              <a:gd name="connsiteX1010" fmla="*/ 8696077 w 10164564"/>
              <a:gd name="connsiteY1010" fmla="*/ 5529775 h 6772275"/>
              <a:gd name="connsiteX1011" fmla="*/ 8673210 w 10164564"/>
              <a:gd name="connsiteY1011" fmla="*/ 5547564 h 6772275"/>
              <a:gd name="connsiteX1012" fmla="*/ 8753245 w 10164564"/>
              <a:gd name="connsiteY1012" fmla="*/ 5600929 h 6772275"/>
              <a:gd name="connsiteX1013" fmla="*/ 8861229 w 10164564"/>
              <a:gd name="connsiteY1013" fmla="*/ 5631423 h 6772275"/>
              <a:gd name="connsiteX1014" fmla="*/ 8890448 w 10164564"/>
              <a:gd name="connsiteY1014" fmla="*/ 5645400 h 6772275"/>
              <a:gd name="connsiteX1015" fmla="*/ 8905693 w 10164564"/>
              <a:gd name="connsiteY1015" fmla="*/ 5628882 h 6772275"/>
              <a:gd name="connsiteX1016" fmla="*/ 8901882 w 10164564"/>
              <a:gd name="connsiteY1016" fmla="*/ 5588223 h 6772275"/>
              <a:gd name="connsiteX1017" fmla="*/ 9304597 w 10164564"/>
              <a:gd name="connsiteY1017" fmla="*/ 5594576 h 6772275"/>
              <a:gd name="connsiteX1018" fmla="*/ 9288082 w 10164564"/>
              <a:gd name="connsiteY1018" fmla="*/ 5575517 h 6772275"/>
              <a:gd name="connsiteX1019" fmla="*/ 9266486 w 10164564"/>
              <a:gd name="connsiteY1019" fmla="*/ 5606011 h 6772275"/>
              <a:gd name="connsiteX1020" fmla="*/ 9304597 w 10164564"/>
              <a:gd name="connsiteY1020" fmla="*/ 5594576 h 6772275"/>
              <a:gd name="connsiteX1021" fmla="*/ 1355724 w 10164564"/>
              <a:gd name="connsiteY1021" fmla="*/ 5588223 h 6772275"/>
              <a:gd name="connsiteX1022" fmla="*/ 1343020 w 10164564"/>
              <a:gd name="connsiteY1022" fmla="*/ 5575517 h 6772275"/>
              <a:gd name="connsiteX1023" fmla="*/ 1330316 w 10164564"/>
              <a:gd name="connsiteY1023" fmla="*/ 5588223 h 6772275"/>
              <a:gd name="connsiteX1024" fmla="*/ 1343020 w 10164564"/>
              <a:gd name="connsiteY1024" fmla="*/ 5600929 h 6772275"/>
              <a:gd name="connsiteX1025" fmla="*/ 1355724 w 10164564"/>
              <a:gd name="connsiteY1025" fmla="*/ 5588223 h 6772275"/>
              <a:gd name="connsiteX1026" fmla="*/ 8327662 w 10164564"/>
              <a:gd name="connsiteY1026" fmla="*/ 5560270 h 6772275"/>
              <a:gd name="connsiteX1027" fmla="*/ 8185378 w 10164564"/>
              <a:gd name="connsiteY1027" fmla="*/ 5506905 h 6772275"/>
              <a:gd name="connsiteX1028" fmla="*/ 8152348 w 10164564"/>
              <a:gd name="connsiteY1028" fmla="*/ 5523422 h 6772275"/>
              <a:gd name="connsiteX1029" fmla="*/ 8213327 w 10164564"/>
              <a:gd name="connsiteY1029" fmla="*/ 5560270 h 6772275"/>
              <a:gd name="connsiteX1030" fmla="*/ 8327662 w 10164564"/>
              <a:gd name="connsiteY1030" fmla="*/ 5560270 h 6772275"/>
              <a:gd name="connsiteX1031" fmla="*/ 8614772 w 10164564"/>
              <a:gd name="connsiteY1031" fmla="*/ 5555187 h 6772275"/>
              <a:gd name="connsiteX1032" fmla="*/ 8635098 w 10164564"/>
              <a:gd name="connsiteY1032" fmla="*/ 5524693 h 6772275"/>
              <a:gd name="connsiteX1033" fmla="*/ 8448350 w 10164564"/>
              <a:gd name="connsiteY1033" fmla="*/ 5478952 h 6772275"/>
              <a:gd name="connsiteX1034" fmla="*/ 8447080 w 10164564"/>
              <a:gd name="connsiteY1034" fmla="*/ 5524693 h 6772275"/>
              <a:gd name="connsiteX1035" fmla="*/ 8499166 w 10164564"/>
              <a:gd name="connsiteY1035" fmla="*/ 5542481 h 6772275"/>
              <a:gd name="connsiteX1036" fmla="*/ 8565226 w 10164564"/>
              <a:gd name="connsiteY1036" fmla="*/ 5566623 h 6772275"/>
              <a:gd name="connsiteX1037" fmla="*/ 8593175 w 10164564"/>
              <a:gd name="connsiteY1037" fmla="*/ 5574246 h 6772275"/>
              <a:gd name="connsiteX1038" fmla="*/ 8614772 w 10164564"/>
              <a:gd name="connsiteY1038" fmla="*/ 5555187 h 6772275"/>
              <a:gd name="connsiteX1039" fmla="*/ 8914586 w 10164564"/>
              <a:gd name="connsiteY1039" fmla="*/ 5517069 h 6772275"/>
              <a:gd name="connsiteX1040" fmla="*/ 8895530 w 10164564"/>
              <a:gd name="connsiteY1040" fmla="*/ 5504363 h 6772275"/>
              <a:gd name="connsiteX1041" fmla="*/ 8854877 w 10164564"/>
              <a:gd name="connsiteY1041" fmla="*/ 5515799 h 6772275"/>
              <a:gd name="connsiteX1042" fmla="*/ 8843443 w 10164564"/>
              <a:gd name="connsiteY1042" fmla="*/ 5523422 h 6772275"/>
              <a:gd name="connsiteX1043" fmla="*/ 8871392 w 10164564"/>
              <a:gd name="connsiteY1043" fmla="*/ 5532317 h 6772275"/>
              <a:gd name="connsiteX1044" fmla="*/ 8889178 w 10164564"/>
              <a:gd name="connsiteY1044" fmla="*/ 5537399 h 6772275"/>
              <a:gd name="connsiteX1045" fmla="*/ 8901882 w 10164564"/>
              <a:gd name="connsiteY1045" fmla="*/ 5550105 h 6772275"/>
              <a:gd name="connsiteX1046" fmla="*/ 8914586 w 10164564"/>
              <a:gd name="connsiteY1046" fmla="*/ 5517069 h 6772275"/>
              <a:gd name="connsiteX1047" fmla="*/ 8076124 w 10164564"/>
              <a:gd name="connsiteY1047" fmla="*/ 5501822 h 6772275"/>
              <a:gd name="connsiteX1048" fmla="*/ 8010063 w 10164564"/>
              <a:gd name="connsiteY1048" fmla="*/ 5461163 h 6772275"/>
              <a:gd name="connsiteX1049" fmla="*/ 7924947 w 10164564"/>
              <a:gd name="connsiteY1049" fmla="*/ 5438292 h 6772275"/>
              <a:gd name="connsiteX1050" fmla="*/ 7912243 w 10164564"/>
              <a:gd name="connsiteY1050" fmla="*/ 5454810 h 6772275"/>
              <a:gd name="connsiteX1051" fmla="*/ 7993548 w 10164564"/>
              <a:gd name="connsiteY1051" fmla="*/ 5500552 h 6772275"/>
              <a:gd name="connsiteX1052" fmla="*/ 8073583 w 10164564"/>
              <a:gd name="connsiteY1052" fmla="*/ 5523422 h 6772275"/>
              <a:gd name="connsiteX1053" fmla="*/ 8076124 w 10164564"/>
              <a:gd name="connsiteY1053" fmla="*/ 5501822 h 6772275"/>
              <a:gd name="connsiteX1054" fmla="*/ 8889178 w 10164564"/>
              <a:gd name="connsiteY1054" fmla="*/ 5487846 h 6772275"/>
              <a:gd name="connsiteX1055" fmla="*/ 8837091 w 10164564"/>
              <a:gd name="connsiteY1055" fmla="*/ 5468787 h 6772275"/>
              <a:gd name="connsiteX1056" fmla="*/ 8832010 w 10164564"/>
              <a:gd name="connsiteY1056" fmla="*/ 5487846 h 6772275"/>
              <a:gd name="connsiteX1057" fmla="*/ 8889178 w 10164564"/>
              <a:gd name="connsiteY1057" fmla="*/ 5487846 h 6772275"/>
              <a:gd name="connsiteX1058" fmla="*/ 1571692 w 10164564"/>
              <a:gd name="connsiteY1058" fmla="*/ 5475140 h 6772275"/>
              <a:gd name="connsiteX1059" fmla="*/ 1518335 w 10164564"/>
              <a:gd name="connsiteY1059" fmla="*/ 5442104 h 6772275"/>
              <a:gd name="connsiteX1060" fmla="*/ 1464978 w 10164564"/>
              <a:gd name="connsiteY1060" fmla="*/ 5412881 h 6772275"/>
              <a:gd name="connsiteX1061" fmla="*/ 1393836 w 10164564"/>
              <a:gd name="connsiteY1061" fmla="*/ 5379845 h 6772275"/>
              <a:gd name="connsiteX1062" fmla="*/ 1490386 w 10164564"/>
              <a:gd name="connsiteY1062" fmla="*/ 5452269 h 6772275"/>
              <a:gd name="connsiteX1063" fmla="*/ 1571692 w 10164564"/>
              <a:gd name="connsiteY1063" fmla="*/ 5475140 h 6772275"/>
              <a:gd name="connsiteX1064" fmla="*/ 8336555 w 10164564"/>
              <a:gd name="connsiteY1064" fmla="*/ 5447187 h 6772275"/>
              <a:gd name="connsiteX1065" fmla="*/ 8270495 w 10164564"/>
              <a:gd name="connsiteY1065" fmla="*/ 5424316 h 6772275"/>
              <a:gd name="connsiteX1066" fmla="*/ 8186648 w 10164564"/>
              <a:gd name="connsiteY1066" fmla="*/ 5402716 h 6772275"/>
              <a:gd name="connsiteX1067" fmla="*/ 8167592 w 10164564"/>
              <a:gd name="connsiteY1067" fmla="*/ 5419234 h 6772275"/>
              <a:gd name="connsiteX1068" fmla="*/ 8332744 w 10164564"/>
              <a:gd name="connsiteY1068" fmla="*/ 5468787 h 6772275"/>
              <a:gd name="connsiteX1069" fmla="*/ 8336555 w 10164564"/>
              <a:gd name="connsiteY1069" fmla="*/ 5447187 h 6772275"/>
              <a:gd name="connsiteX1070" fmla="*/ 8641450 w 10164564"/>
              <a:gd name="connsiteY1070" fmla="*/ 5461163 h 6772275"/>
              <a:gd name="connsiteX1071" fmla="*/ 8551252 w 10164564"/>
              <a:gd name="connsiteY1071" fmla="*/ 5386198 h 6772275"/>
              <a:gd name="connsiteX1072" fmla="*/ 8444539 w 10164564"/>
              <a:gd name="connsiteY1072" fmla="*/ 5396363 h 6772275"/>
              <a:gd name="connsiteX1073" fmla="*/ 8524574 w 10164564"/>
              <a:gd name="connsiteY1073" fmla="*/ 5445916 h 6772275"/>
              <a:gd name="connsiteX1074" fmla="*/ 8641450 w 10164564"/>
              <a:gd name="connsiteY1074" fmla="*/ 5461163 h 6772275"/>
              <a:gd name="connsiteX1075" fmla="*/ 8734189 w 10164564"/>
              <a:gd name="connsiteY1075" fmla="*/ 5448457 h 6772275"/>
              <a:gd name="connsiteX1076" fmla="*/ 8677021 w 10164564"/>
              <a:gd name="connsiteY1076" fmla="*/ 5444645 h 6772275"/>
              <a:gd name="connsiteX1077" fmla="*/ 8707511 w 10164564"/>
              <a:gd name="connsiteY1077" fmla="*/ 5464975 h 6772275"/>
              <a:gd name="connsiteX1078" fmla="*/ 8746893 w 10164564"/>
              <a:gd name="connsiteY1078" fmla="*/ 5472599 h 6772275"/>
              <a:gd name="connsiteX1079" fmla="*/ 8734189 w 10164564"/>
              <a:gd name="connsiteY1079" fmla="*/ 5448457 h 6772275"/>
              <a:gd name="connsiteX1080" fmla="*/ 1425596 w 10164564"/>
              <a:gd name="connsiteY1080" fmla="*/ 5448457 h 6772275"/>
              <a:gd name="connsiteX1081" fmla="*/ 1402729 w 10164564"/>
              <a:gd name="connsiteY1081" fmla="*/ 5435751 h 6772275"/>
              <a:gd name="connsiteX1082" fmla="*/ 1406540 w 10164564"/>
              <a:gd name="connsiteY1082" fmla="*/ 5448457 h 6772275"/>
              <a:gd name="connsiteX1083" fmla="*/ 1425596 w 10164564"/>
              <a:gd name="connsiteY1083" fmla="*/ 5448457 h 6772275"/>
              <a:gd name="connsiteX1084" fmla="*/ 7838560 w 10164564"/>
              <a:gd name="connsiteY1084" fmla="*/ 5430669 h 6772275"/>
              <a:gd name="connsiteX1085" fmla="*/ 7684842 w 10164564"/>
              <a:gd name="connsiteY1085" fmla="*/ 5372221 h 6772275"/>
              <a:gd name="connsiteX1086" fmla="*/ 7684842 w 10164564"/>
              <a:gd name="connsiteY1086" fmla="*/ 5393822 h 6772275"/>
              <a:gd name="connsiteX1087" fmla="*/ 7739469 w 10164564"/>
              <a:gd name="connsiteY1087" fmla="*/ 5430669 h 6772275"/>
              <a:gd name="connsiteX1088" fmla="*/ 7838560 w 10164564"/>
              <a:gd name="connsiteY1088" fmla="*/ 5430669 h 6772275"/>
              <a:gd name="connsiteX1089" fmla="*/ 8088828 w 10164564"/>
              <a:gd name="connsiteY1089" fmla="*/ 5393822 h 6772275"/>
              <a:gd name="connsiteX1090" fmla="*/ 8006252 w 10164564"/>
              <a:gd name="connsiteY1090" fmla="*/ 5356974 h 6772275"/>
              <a:gd name="connsiteX1091" fmla="*/ 7923676 w 10164564"/>
              <a:gd name="connsiteY1091" fmla="*/ 5359516 h 6772275"/>
              <a:gd name="connsiteX1092" fmla="*/ 7978303 w 10164564"/>
              <a:gd name="connsiteY1092" fmla="*/ 5393822 h 6772275"/>
              <a:gd name="connsiteX1093" fmla="*/ 8088828 w 10164564"/>
              <a:gd name="connsiteY1093" fmla="*/ 5393822 h 6772275"/>
              <a:gd name="connsiteX1094" fmla="*/ 7593373 w 10164564"/>
              <a:gd name="connsiteY1094" fmla="*/ 5368410 h 6772275"/>
              <a:gd name="connsiteX1095" fmla="*/ 7473956 w 10164564"/>
              <a:gd name="connsiteY1095" fmla="*/ 5321398 h 6772275"/>
              <a:gd name="connsiteX1096" fmla="*/ 7482849 w 10164564"/>
              <a:gd name="connsiteY1096" fmla="*/ 5376033 h 6772275"/>
              <a:gd name="connsiteX1097" fmla="*/ 7593373 w 10164564"/>
              <a:gd name="connsiteY1097" fmla="*/ 5368410 h 6772275"/>
              <a:gd name="connsiteX1098" fmla="*/ 7402814 w 10164564"/>
              <a:gd name="connsiteY1098" fmla="*/ 5359516 h 6772275"/>
              <a:gd name="connsiteX1099" fmla="*/ 7387569 w 10164564"/>
              <a:gd name="connsiteY1099" fmla="*/ 5346810 h 6772275"/>
              <a:gd name="connsiteX1100" fmla="*/ 7388839 w 10164564"/>
              <a:gd name="connsiteY1100" fmla="*/ 5335374 h 6772275"/>
              <a:gd name="connsiteX1101" fmla="*/ 7331671 w 10164564"/>
              <a:gd name="connsiteY1101" fmla="*/ 5284550 h 6772275"/>
              <a:gd name="connsiteX1102" fmla="*/ 7307534 w 10164564"/>
              <a:gd name="connsiteY1102" fmla="*/ 5295986 h 6772275"/>
              <a:gd name="connsiteX1103" fmla="*/ 7348186 w 10164564"/>
              <a:gd name="connsiteY1103" fmla="*/ 5335374 h 6772275"/>
              <a:gd name="connsiteX1104" fmla="*/ 7393921 w 10164564"/>
              <a:gd name="connsiteY1104" fmla="*/ 5370951 h 6772275"/>
              <a:gd name="connsiteX1105" fmla="*/ 7402814 w 10164564"/>
              <a:gd name="connsiteY1105" fmla="*/ 5359516 h 6772275"/>
              <a:gd name="connsiteX1106" fmla="*/ 8342907 w 10164564"/>
              <a:gd name="connsiteY1106" fmla="*/ 5353163 h 6772275"/>
              <a:gd name="connsiteX1107" fmla="*/ 8308607 w 10164564"/>
              <a:gd name="connsiteY1107" fmla="*/ 5326480 h 6772275"/>
              <a:gd name="connsiteX1108" fmla="*/ 8229842 w 10164564"/>
              <a:gd name="connsiteY1108" fmla="*/ 5306151 h 6772275"/>
              <a:gd name="connsiteX1109" fmla="*/ 8176485 w 10164564"/>
              <a:gd name="connsiteY1109" fmla="*/ 5309962 h 6772275"/>
              <a:gd name="connsiteX1110" fmla="*/ 8237464 w 10164564"/>
              <a:gd name="connsiteY1110" fmla="*/ 5353163 h 6772275"/>
              <a:gd name="connsiteX1111" fmla="*/ 8342907 w 10164564"/>
              <a:gd name="connsiteY1111" fmla="*/ 5353163 h 6772275"/>
              <a:gd name="connsiteX1112" fmla="*/ 1302368 w 10164564"/>
              <a:gd name="connsiteY1112" fmla="*/ 5318856 h 6772275"/>
              <a:gd name="connsiteX1113" fmla="*/ 1282041 w 10164564"/>
              <a:gd name="connsiteY1113" fmla="*/ 5273115 h 6772275"/>
              <a:gd name="connsiteX1114" fmla="*/ 1270608 w 10164564"/>
              <a:gd name="connsiteY1114" fmla="*/ 5309962 h 6772275"/>
              <a:gd name="connsiteX1115" fmla="*/ 1293475 w 10164564"/>
              <a:gd name="connsiteY1115" fmla="*/ 5359516 h 6772275"/>
              <a:gd name="connsiteX1116" fmla="*/ 1302368 w 10164564"/>
              <a:gd name="connsiteY1116" fmla="*/ 5318856 h 6772275"/>
              <a:gd name="connsiteX1117" fmla="*/ 7847452 w 10164564"/>
              <a:gd name="connsiteY1117" fmla="*/ 5330292 h 6772275"/>
              <a:gd name="connsiteX1118" fmla="*/ 7701357 w 10164564"/>
              <a:gd name="connsiteY1118" fmla="*/ 5283280 h 6772275"/>
              <a:gd name="connsiteX1119" fmla="*/ 7743280 w 10164564"/>
              <a:gd name="connsiteY1119" fmla="*/ 5331562 h 6772275"/>
              <a:gd name="connsiteX1120" fmla="*/ 7847452 w 10164564"/>
              <a:gd name="connsiteY1120" fmla="*/ 5330292 h 6772275"/>
              <a:gd name="connsiteX1121" fmla="*/ 5891041 w 10164564"/>
              <a:gd name="connsiteY1121" fmla="*/ 5209585 h 6772275"/>
              <a:gd name="connsiteX1122" fmla="*/ 5764002 w 10164564"/>
              <a:gd name="connsiteY1122" fmla="*/ 5007561 h 6772275"/>
              <a:gd name="connsiteX1123" fmla="*/ 5689048 w 10164564"/>
              <a:gd name="connsiteY1123" fmla="*/ 4890666 h 6772275"/>
              <a:gd name="connsiteX1124" fmla="*/ 5808465 w 10164564"/>
              <a:gd name="connsiteY1124" fmla="*/ 4775042 h 6772275"/>
              <a:gd name="connsiteX1125" fmla="*/ 5952020 w 10164564"/>
              <a:gd name="connsiteY1125" fmla="*/ 4566664 h 6772275"/>
              <a:gd name="connsiteX1126" fmla="*/ 5800843 w 10164564"/>
              <a:gd name="connsiteY1126" fmla="*/ 4692453 h 6772275"/>
              <a:gd name="connsiteX1127" fmla="*/ 5653477 w 10164564"/>
              <a:gd name="connsiteY1127" fmla="*/ 4837301 h 6772275"/>
              <a:gd name="connsiteX1128" fmla="*/ 5534060 w 10164564"/>
              <a:gd name="connsiteY1128" fmla="*/ 4654335 h 6772275"/>
              <a:gd name="connsiteX1129" fmla="*/ 5390505 w 10164564"/>
              <a:gd name="connsiteY1129" fmla="*/ 4430710 h 6772275"/>
              <a:gd name="connsiteX1130" fmla="*/ 5365097 w 10164564"/>
              <a:gd name="connsiteY1130" fmla="*/ 4390051 h 6772275"/>
              <a:gd name="connsiteX1131" fmla="*/ 5422265 w 10164564"/>
              <a:gd name="connsiteY1131" fmla="*/ 4398945 h 6772275"/>
              <a:gd name="connsiteX1132" fmla="*/ 5830062 w 10164564"/>
              <a:gd name="connsiteY1132" fmla="*/ 4489157 h 6772275"/>
              <a:gd name="connsiteX1133" fmla="*/ 5954561 w 10164564"/>
              <a:gd name="connsiteY1133" fmla="*/ 4477722 h 6772275"/>
              <a:gd name="connsiteX1134" fmla="*/ 5844037 w 10164564"/>
              <a:gd name="connsiteY1134" fmla="*/ 4420545 h 6772275"/>
              <a:gd name="connsiteX1135" fmla="*/ 5288873 w 10164564"/>
              <a:gd name="connsiteY1135" fmla="*/ 4304921 h 6772275"/>
              <a:gd name="connsiteX1136" fmla="*/ 5255843 w 10164564"/>
              <a:gd name="connsiteY1136" fmla="*/ 4304921 h 6772275"/>
              <a:gd name="connsiteX1137" fmla="*/ 5255843 w 10164564"/>
              <a:gd name="connsiteY1137" fmla="*/ 4426898 h 6772275"/>
              <a:gd name="connsiteX1138" fmla="*/ 5268547 w 10164564"/>
              <a:gd name="connsiteY1138" fmla="*/ 4539981 h 6772275"/>
              <a:gd name="connsiteX1139" fmla="*/ 5282521 w 10164564"/>
              <a:gd name="connsiteY1139" fmla="*/ 4555228 h 6772275"/>
              <a:gd name="connsiteX1140" fmla="*/ 5272358 w 10164564"/>
              <a:gd name="connsiteY1140" fmla="*/ 4783936 h 6772275"/>
              <a:gd name="connsiteX1141" fmla="*/ 5273628 w 10164564"/>
              <a:gd name="connsiteY1141" fmla="*/ 5020266 h 6772275"/>
              <a:gd name="connsiteX1142" fmla="*/ 5286332 w 10164564"/>
              <a:gd name="connsiteY1142" fmla="*/ 5104126 h 6772275"/>
              <a:gd name="connsiteX1143" fmla="*/ 5315551 w 10164564"/>
              <a:gd name="connsiteY1143" fmla="*/ 5189256 h 6772275"/>
              <a:gd name="connsiteX1144" fmla="*/ 5528978 w 10164564"/>
              <a:gd name="connsiteY1144" fmla="*/ 5044408 h 6772275"/>
              <a:gd name="connsiteX1145" fmla="*/ 5668722 w 10164564"/>
              <a:gd name="connsiteY1145" fmla="*/ 4942760 h 6772275"/>
              <a:gd name="connsiteX1146" fmla="*/ 5789410 w 10164564"/>
              <a:gd name="connsiteY1146" fmla="*/ 5124455 h 6772275"/>
              <a:gd name="connsiteX1147" fmla="*/ 5915179 w 10164564"/>
              <a:gd name="connsiteY1147" fmla="*/ 5313774 h 6772275"/>
              <a:gd name="connsiteX1148" fmla="*/ 5939316 w 10164564"/>
              <a:gd name="connsiteY1148" fmla="*/ 5316315 h 6772275"/>
              <a:gd name="connsiteX1149" fmla="*/ 5891041 w 10164564"/>
              <a:gd name="connsiteY1149" fmla="*/ 5209585 h 6772275"/>
              <a:gd name="connsiteX1150" fmla="*/ 7642919 w 10164564"/>
              <a:gd name="connsiteY1150" fmla="*/ 5301068 h 6772275"/>
              <a:gd name="connsiteX1151" fmla="*/ 7640378 w 10164564"/>
              <a:gd name="connsiteY1151" fmla="*/ 5278197 h 6772275"/>
              <a:gd name="connsiteX1152" fmla="*/ 7493012 w 10164564"/>
              <a:gd name="connsiteY1152" fmla="*/ 5224832 h 6772275"/>
              <a:gd name="connsiteX1153" fmla="*/ 7456170 w 10164564"/>
              <a:gd name="connsiteY1153" fmla="*/ 5252786 h 6772275"/>
              <a:gd name="connsiteX1154" fmla="*/ 7510797 w 10164564"/>
              <a:gd name="connsiteY1154" fmla="*/ 5304880 h 6772275"/>
              <a:gd name="connsiteX1155" fmla="*/ 7642919 w 10164564"/>
              <a:gd name="connsiteY1155" fmla="*/ 5301068 h 6772275"/>
              <a:gd name="connsiteX1156" fmla="*/ 10096055 w 10164564"/>
              <a:gd name="connsiteY1156" fmla="*/ 5304880 h 6772275"/>
              <a:gd name="connsiteX1157" fmla="*/ 10115111 w 10164564"/>
              <a:gd name="connsiteY1157" fmla="*/ 5301068 h 6772275"/>
              <a:gd name="connsiteX1158" fmla="*/ 10134167 w 10164564"/>
              <a:gd name="connsiteY1158" fmla="*/ 5297256 h 6772275"/>
              <a:gd name="connsiteX1159" fmla="*/ 9919469 w 10164564"/>
              <a:gd name="connsiteY1159" fmla="*/ 5232456 h 6772275"/>
              <a:gd name="connsiteX1160" fmla="*/ 9914388 w 10164564"/>
              <a:gd name="connsiteY1160" fmla="*/ 5288362 h 6772275"/>
              <a:gd name="connsiteX1161" fmla="*/ 9925821 w 10164564"/>
              <a:gd name="connsiteY1161" fmla="*/ 5274386 h 6772275"/>
              <a:gd name="connsiteX1162" fmla="*/ 9937255 w 10164564"/>
              <a:gd name="connsiteY1162" fmla="*/ 5275656 h 6772275"/>
              <a:gd name="connsiteX1163" fmla="*/ 10096055 w 10164564"/>
              <a:gd name="connsiteY1163" fmla="*/ 5304880 h 6772275"/>
              <a:gd name="connsiteX1164" fmla="*/ 8088828 w 10164564"/>
              <a:gd name="connsiteY1164" fmla="*/ 5289633 h 6772275"/>
              <a:gd name="connsiteX1165" fmla="*/ 8041823 w 10164564"/>
              <a:gd name="connsiteY1165" fmla="*/ 5259138 h 6772275"/>
              <a:gd name="connsiteX1166" fmla="*/ 7923676 w 10164564"/>
              <a:gd name="connsiteY1166" fmla="*/ 5254056 h 6772275"/>
              <a:gd name="connsiteX1167" fmla="*/ 7991007 w 10164564"/>
              <a:gd name="connsiteY1167" fmla="*/ 5292174 h 6772275"/>
              <a:gd name="connsiteX1168" fmla="*/ 8088828 w 10164564"/>
              <a:gd name="connsiteY1168" fmla="*/ 5289633 h 6772275"/>
              <a:gd name="connsiteX1169" fmla="*/ 7167790 w 10164564"/>
              <a:gd name="connsiteY1169" fmla="*/ 5245162 h 6772275"/>
              <a:gd name="connsiteX1170" fmla="*/ 7144923 w 10164564"/>
              <a:gd name="connsiteY1170" fmla="*/ 5232456 h 6772275"/>
              <a:gd name="connsiteX1171" fmla="*/ 7148734 w 10164564"/>
              <a:gd name="connsiteY1171" fmla="*/ 5245162 h 6772275"/>
              <a:gd name="connsiteX1172" fmla="*/ 7167790 w 10164564"/>
              <a:gd name="connsiteY1172" fmla="*/ 5245162 h 6772275"/>
              <a:gd name="connsiteX1173" fmla="*/ 7860156 w 10164564"/>
              <a:gd name="connsiteY1173" fmla="*/ 5228644 h 6772275"/>
              <a:gd name="connsiteX1174" fmla="*/ 7778851 w 10164564"/>
              <a:gd name="connsiteY1174" fmla="*/ 5190526 h 6772275"/>
              <a:gd name="connsiteX1175" fmla="*/ 7684842 w 10164564"/>
              <a:gd name="connsiteY1175" fmla="*/ 5196879 h 6772275"/>
              <a:gd name="connsiteX1176" fmla="*/ 7806800 w 10164564"/>
              <a:gd name="connsiteY1176" fmla="*/ 5243891 h 6772275"/>
              <a:gd name="connsiteX1177" fmla="*/ 7860156 w 10164564"/>
              <a:gd name="connsiteY1177" fmla="*/ 5228644 h 6772275"/>
              <a:gd name="connsiteX1178" fmla="*/ 7654352 w 10164564"/>
              <a:gd name="connsiteY1178" fmla="*/ 5181632 h 6772275"/>
              <a:gd name="connsiteX1179" fmla="*/ 7506986 w 10164564"/>
              <a:gd name="connsiteY1179" fmla="*/ 5125726 h 6772275"/>
              <a:gd name="connsiteX1180" fmla="*/ 7466333 w 10164564"/>
              <a:gd name="connsiteY1180" fmla="*/ 5153679 h 6772275"/>
              <a:gd name="connsiteX1181" fmla="*/ 7540016 w 10164564"/>
              <a:gd name="connsiteY1181" fmla="*/ 5209585 h 6772275"/>
              <a:gd name="connsiteX1182" fmla="*/ 7654352 w 10164564"/>
              <a:gd name="connsiteY1182" fmla="*/ 5181632 h 6772275"/>
              <a:gd name="connsiteX1183" fmla="*/ 6881951 w 10164564"/>
              <a:gd name="connsiteY1183" fmla="*/ 5176550 h 6772275"/>
              <a:gd name="connsiteX1184" fmla="*/ 6862895 w 10164564"/>
              <a:gd name="connsiteY1184" fmla="*/ 5163844 h 6772275"/>
              <a:gd name="connsiteX1185" fmla="*/ 6843839 w 10164564"/>
              <a:gd name="connsiteY1185" fmla="*/ 5168926 h 6772275"/>
              <a:gd name="connsiteX1186" fmla="*/ 6862895 w 10164564"/>
              <a:gd name="connsiteY1186" fmla="*/ 5181632 h 6772275"/>
              <a:gd name="connsiteX1187" fmla="*/ 6881951 w 10164564"/>
              <a:gd name="connsiteY1187" fmla="*/ 5176550 h 6772275"/>
              <a:gd name="connsiteX1188" fmla="*/ 7401543 w 10164564"/>
              <a:gd name="connsiteY1188" fmla="*/ 5157491 h 6772275"/>
              <a:gd name="connsiteX1189" fmla="*/ 7423140 w 10164564"/>
              <a:gd name="connsiteY1189" fmla="*/ 5125726 h 6772275"/>
              <a:gd name="connsiteX1190" fmla="*/ 7355809 w 10164564"/>
              <a:gd name="connsiteY1190" fmla="*/ 5101585 h 6772275"/>
              <a:gd name="connsiteX1191" fmla="*/ 7339294 w 10164564"/>
              <a:gd name="connsiteY1191" fmla="*/ 5091420 h 6772275"/>
              <a:gd name="connsiteX1192" fmla="*/ 7293559 w 10164564"/>
              <a:gd name="connsiteY1192" fmla="*/ 5079984 h 6772275"/>
              <a:gd name="connsiteX1193" fmla="*/ 7252907 w 10164564"/>
              <a:gd name="connsiteY1193" fmla="*/ 5107938 h 6772275"/>
              <a:gd name="connsiteX1194" fmla="*/ 7313886 w 10164564"/>
              <a:gd name="connsiteY1194" fmla="*/ 5151138 h 6772275"/>
              <a:gd name="connsiteX1195" fmla="*/ 7401543 w 10164564"/>
              <a:gd name="connsiteY1195" fmla="*/ 5157491 h 6772275"/>
              <a:gd name="connsiteX1196" fmla="*/ 852647 w 10164564"/>
              <a:gd name="connsiteY1196" fmla="*/ 5071090 h 6772275"/>
              <a:gd name="connsiteX1197" fmla="*/ 795479 w 10164564"/>
              <a:gd name="connsiteY1197" fmla="*/ 4954196 h 6772275"/>
              <a:gd name="connsiteX1198" fmla="*/ 775153 w 10164564"/>
              <a:gd name="connsiteY1198" fmla="*/ 4963090 h 6772275"/>
              <a:gd name="connsiteX1199" fmla="*/ 775153 w 10164564"/>
              <a:gd name="connsiteY1199" fmla="*/ 4998666 h 6772275"/>
              <a:gd name="connsiteX1200" fmla="*/ 778964 w 10164564"/>
              <a:gd name="connsiteY1200" fmla="*/ 5017725 h 6772275"/>
              <a:gd name="connsiteX1201" fmla="*/ 787857 w 10164564"/>
              <a:gd name="connsiteY1201" fmla="*/ 5050761 h 6772275"/>
              <a:gd name="connsiteX1202" fmla="*/ 790398 w 10164564"/>
              <a:gd name="connsiteY1202" fmla="*/ 5076173 h 6772275"/>
              <a:gd name="connsiteX1203" fmla="*/ 809454 w 10164564"/>
              <a:gd name="connsiteY1203" fmla="*/ 5119373 h 6772275"/>
              <a:gd name="connsiteX1204" fmla="*/ 834861 w 10164564"/>
              <a:gd name="connsiteY1204" fmla="*/ 5143514 h 6772275"/>
              <a:gd name="connsiteX1205" fmla="*/ 852647 w 10164564"/>
              <a:gd name="connsiteY1205" fmla="*/ 5071090 h 6772275"/>
              <a:gd name="connsiteX1206" fmla="*/ 6881951 w 10164564"/>
              <a:gd name="connsiteY1206" fmla="*/ 5081255 h 6772275"/>
              <a:gd name="connsiteX1207" fmla="*/ 6854002 w 10164564"/>
              <a:gd name="connsiteY1207" fmla="*/ 5063467 h 6772275"/>
              <a:gd name="connsiteX1208" fmla="*/ 6848921 w 10164564"/>
              <a:gd name="connsiteY1208" fmla="*/ 5073632 h 6772275"/>
              <a:gd name="connsiteX1209" fmla="*/ 6881951 w 10164564"/>
              <a:gd name="connsiteY1209" fmla="*/ 5081255 h 6772275"/>
              <a:gd name="connsiteX1210" fmla="*/ 1275689 w 10164564"/>
              <a:gd name="connsiteY1210" fmla="*/ 5032972 h 6772275"/>
              <a:gd name="connsiteX1211" fmla="*/ 1256633 w 10164564"/>
              <a:gd name="connsiteY1211" fmla="*/ 4993584 h 6772275"/>
              <a:gd name="connsiteX1212" fmla="*/ 1243929 w 10164564"/>
              <a:gd name="connsiteY1212" fmla="*/ 5027890 h 6772275"/>
              <a:gd name="connsiteX1213" fmla="*/ 1262985 w 10164564"/>
              <a:gd name="connsiteY1213" fmla="*/ 5067279 h 6772275"/>
              <a:gd name="connsiteX1214" fmla="*/ 1275689 w 10164564"/>
              <a:gd name="connsiteY1214" fmla="*/ 5032972 h 6772275"/>
              <a:gd name="connsiteX1215" fmla="*/ 9136905 w 10164564"/>
              <a:gd name="connsiteY1215" fmla="*/ 5016455 h 6772275"/>
              <a:gd name="connsiteX1216" fmla="*/ 9148339 w 10164564"/>
              <a:gd name="connsiteY1216" fmla="*/ 4996125 h 6772275"/>
              <a:gd name="connsiteX1217" fmla="*/ 9149609 w 10164564"/>
              <a:gd name="connsiteY1217" fmla="*/ 4969443 h 6772275"/>
              <a:gd name="connsiteX1218" fmla="*/ 9026380 w 10164564"/>
              <a:gd name="connsiteY1218" fmla="*/ 4927513 h 6772275"/>
              <a:gd name="connsiteX1219" fmla="*/ 9003513 w 10164564"/>
              <a:gd name="connsiteY1219" fmla="*/ 4964360 h 6772275"/>
              <a:gd name="connsiteX1220" fmla="*/ 9051788 w 10164564"/>
              <a:gd name="connsiteY1220" fmla="*/ 5013914 h 6772275"/>
              <a:gd name="connsiteX1221" fmla="*/ 9136905 w 10164564"/>
              <a:gd name="connsiteY1221" fmla="*/ 5016455 h 6772275"/>
              <a:gd name="connsiteX1222" fmla="*/ 1228685 w 10164564"/>
              <a:gd name="connsiteY1222" fmla="*/ 5003749 h 6772275"/>
              <a:gd name="connsiteX1223" fmla="*/ 1214710 w 10164564"/>
              <a:gd name="connsiteY1223" fmla="*/ 4991043 h 6772275"/>
              <a:gd name="connsiteX1224" fmla="*/ 1209629 w 10164564"/>
              <a:gd name="connsiteY1224" fmla="*/ 5003749 h 6772275"/>
              <a:gd name="connsiteX1225" fmla="*/ 1223603 w 10164564"/>
              <a:gd name="connsiteY1225" fmla="*/ 5016455 h 6772275"/>
              <a:gd name="connsiteX1226" fmla="*/ 1228685 w 10164564"/>
              <a:gd name="connsiteY1226" fmla="*/ 5003749 h 6772275"/>
              <a:gd name="connsiteX1227" fmla="*/ 5230435 w 10164564"/>
              <a:gd name="connsiteY1227" fmla="*/ 4908454 h 6772275"/>
              <a:gd name="connsiteX1228" fmla="*/ 5230435 w 10164564"/>
              <a:gd name="connsiteY1228" fmla="*/ 4801724 h 6772275"/>
              <a:gd name="connsiteX1229" fmla="*/ 5183430 w 10164564"/>
              <a:gd name="connsiteY1229" fmla="*/ 4787747 h 6772275"/>
              <a:gd name="connsiteX1230" fmla="*/ 4601588 w 10164564"/>
              <a:gd name="connsiteY1230" fmla="*/ 4623841 h 6772275"/>
              <a:gd name="connsiteX1231" fmla="*/ 4059129 w 10164564"/>
              <a:gd name="connsiteY1231" fmla="*/ 4443416 h 6772275"/>
              <a:gd name="connsiteX1232" fmla="*/ 4055318 w 10164564"/>
              <a:gd name="connsiteY1232" fmla="*/ 4470099 h 6772275"/>
              <a:gd name="connsiteX1233" fmla="*/ 4060399 w 10164564"/>
              <a:gd name="connsiteY1233" fmla="*/ 4598429 h 6772275"/>
              <a:gd name="connsiteX1234" fmla="*/ 4061670 w 10164564"/>
              <a:gd name="connsiteY1234" fmla="*/ 4668311 h 6772275"/>
              <a:gd name="connsiteX1235" fmla="*/ 4179817 w 10164564"/>
              <a:gd name="connsiteY1235" fmla="*/ 4703888 h 6772275"/>
              <a:gd name="connsiteX1236" fmla="*/ 5160563 w 10164564"/>
              <a:gd name="connsiteY1236" fmla="*/ 5003749 h 6772275"/>
              <a:gd name="connsiteX1237" fmla="*/ 5230435 w 10164564"/>
              <a:gd name="connsiteY1237" fmla="*/ 4908454 h 6772275"/>
              <a:gd name="connsiteX1238" fmla="*/ 6996287 w 10164564"/>
              <a:gd name="connsiteY1238" fmla="*/ 5011372 h 6772275"/>
              <a:gd name="connsiteX1239" fmla="*/ 6951823 w 10164564"/>
              <a:gd name="connsiteY1239" fmla="*/ 5003749 h 6772275"/>
              <a:gd name="connsiteX1240" fmla="*/ 6969608 w 10164564"/>
              <a:gd name="connsiteY1240" fmla="*/ 5016455 h 6772275"/>
              <a:gd name="connsiteX1241" fmla="*/ 6996287 w 10164564"/>
              <a:gd name="connsiteY1241" fmla="*/ 5011372 h 6772275"/>
              <a:gd name="connsiteX1242" fmla="*/ 9810215 w 10164564"/>
              <a:gd name="connsiteY1242" fmla="*/ 5005019 h 6772275"/>
              <a:gd name="connsiteX1243" fmla="*/ 9784807 w 10164564"/>
              <a:gd name="connsiteY1243" fmla="*/ 4979607 h 6772275"/>
              <a:gd name="connsiteX1244" fmla="*/ 9725099 w 10164564"/>
              <a:gd name="connsiteY1244" fmla="*/ 4998666 h 6772275"/>
              <a:gd name="connsiteX1245" fmla="*/ 9810215 w 10164564"/>
              <a:gd name="connsiteY1245" fmla="*/ 5005019 h 6772275"/>
              <a:gd name="connsiteX1246" fmla="*/ 6902277 w 10164564"/>
              <a:gd name="connsiteY1246" fmla="*/ 4984690 h 6772275"/>
              <a:gd name="connsiteX1247" fmla="*/ 6843839 w 10164564"/>
              <a:gd name="connsiteY1247" fmla="*/ 4977066 h 6772275"/>
              <a:gd name="connsiteX1248" fmla="*/ 6873058 w 10164564"/>
              <a:gd name="connsiteY1248" fmla="*/ 4994855 h 6772275"/>
              <a:gd name="connsiteX1249" fmla="*/ 6902277 w 10164564"/>
              <a:gd name="connsiteY1249" fmla="*/ 4984690 h 6772275"/>
              <a:gd name="connsiteX1250" fmla="*/ 1362076 w 10164564"/>
              <a:gd name="connsiteY1250" fmla="*/ 4959278 h 6772275"/>
              <a:gd name="connsiteX1251" fmla="*/ 1312531 w 10164564"/>
              <a:gd name="connsiteY1251" fmla="*/ 4927513 h 6772275"/>
              <a:gd name="connsiteX1252" fmla="*/ 1343020 w 10164564"/>
              <a:gd name="connsiteY1252" fmla="*/ 4959278 h 6772275"/>
              <a:gd name="connsiteX1253" fmla="*/ 1362076 w 10164564"/>
              <a:gd name="connsiteY1253" fmla="*/ 4959278 h 6772275"/>
              <a:gd name="connsiteX1254" fmla="*/ 665899 w 10164564"/>
              <a:gd name="connsiteY1254" fmla="*/ 4937678 h 6772275"/>
              <a:gd name="connsiteX1255" fmla="*/ 658276 w 10164564"/>
              <a:gd name="connsiteY1255" fmla="*/ 4945301 h 6772275"/>
              <a:gd name="connsiteX1256" fmla="*/ 664628 w 10164564"/>
              <a:gd name="connsiteY1256" fmla="*/ 4961819 h 6772275"/>
              <a:gd name="connsiteX1257" fmla="*/ 665899 w 10164564"/>
              <a:gd name="connsiteY1257" fmla="*/ 4937678 h 6772275"/>
              <a:gd name="connsiteX1258" fmla="*/ 1114349 w 10164564"/>
              <a:gd name="connsiteY1258" fmla="*/ 4944031 h 6772275"/>
              <a:gd name="connsiteX1259" fmla="*/ 1029232 w 10164564"/>
              <a:gd name="connsiteY1259" fmla="*/ 4893207 h 6772275"/>
              <a:gd name="connsiteX1260" fmla="*/ 1066074 w 10164564"/>
              <a:gd name="connsiteY1260" fmla="*/ 4924972 h 6772275"/>
              <a:gd name="connsiteX1261" fmla="*/ 1114349 w 10164564"/>
              <a:gd name="connsiteY1261" fmla="*/ 4944031 h 6772275"/>
              <a:gd name="connsiteX1262" fmla="*/ 8800250 w 10164564"/>
              <a:gd name="connsiteY1262" fmla="*/ 4940219 h 6772275"/>
              <a:gd name="connsiteX1263" fmla="*/ 8738000 w 10164564"/>
              <a:gd name="connsiteY1263" fmla="*/ 4902101 h 6772275"/>
              <a:gd name="connsiteX1264" fmla="*/ 8724026 w 10164564"/>
              <a:gd name="connsiteY1264" fmla="*/ 4927513 h 6772275"/>
              <a:gd name="connsiteX1265" fmla="*/ 8762138 w 10164564"/>
              <a:gd name="connsiteY1265" fmla="*/ 4952925 h 6772275"/>
              <a:gd name="connsiteX1266" fmla="*/ 8800250 w 10164564"/>
              <a:gd name="connsiteY1266" fmla="*/ 4940219 h 6772275"/>
              <a:gd name="connsiteX1267" fmla="*/ 2459699 w 10164564"/>
              <a:gd name="connsiteY1267" fmla="*/ 4919889 h 6772275"/>
              <a:gd name="connsiteX1268" fmla="*/ 2457158 w 10164564"/>
              <a:gd name="connsiteY1268" fmla="*/ 4907183 h 6772275"/>
              <a:gd name="connsiteX1269" fmla="*/ 2397450 w 10164564"/>
              <a:gd name="connsiteY1269" fmla="*/ 4928784 h 6772275"/>
              <a:gd name="connsiteX1270" fmla="*/ 2459699 w 10164564"/>
              <a:gd name="connsiteY1270" fmla="*/ 4919889 h 6772275"/>
              <a:gd name="connsiteX1271" fmla="*/ 1393836 w 10164564"/>
              <a:gd name="connsiteY1271" fmla="*/ 4922431 h 6772275"/>
              <a:gd name="connsiteX1272" fmla="*/ 1381132 w 10164564"/>
              <a:gd name="connsiteY1272" fmla="*/ 4908454 h 6772275"/>
              <a:gd name="connsiteX1273" fmla="*/ 1368428 w 10164564"/>
              <a:gd name="connsiteY1273" fmla="*/ 4913536 h 6772275"/>
              <a:gd name="connsiteX1274" fmla="*/ 1381132 w 10164564"/>
              <a:gd name="connsiteY1274" fmla="*/ 4927513 h 6772275"/>
              <a:gd name="connsiteX1275" fmla="*/ 1393836 w 10164564"/>
              <a:gd name="connsiteY1275" fmla="*/ 4922431 h 6772275"/>
              <a:gd name="connsiteX1276" fmla="*/ 695118 w 10164564"/>
              <a:gd name="connsiteY1276" fmla="*/ 4902101 h 6772275"/>
              <a:gd name="connsiteX1277" fmla="*/ 673521 w 10164564"/>
              <a:gd name="connsiteY1277" fmla="*/ 4889395 h 6772275"/>
              <a:gd name="connsiteX1278" fmla="*/ 669710 w 10164564"/>
              <a:gd name="connsiteY1278" fmla="*/ 4902101 h 6772275"/>
              <a:gd name="connsiteX1279" fmla="*/ 695118 w 10164564"/>
              <a:gd name="connsiteY1279" fmla="*/ 4902101 h 6772275"/>
              <a:gd name="connsiteX1280" fmla="*/ 6201018 w 10164564"/>
              <a:gd name="connsiteY1280" fmla="*/ 4904642 h 6772275"/>
              <a:gd name="connsiteX1281" fmla="*/ 6160365 w 10164564"/>
              <a:gd name="connsiteY1281" fmla="*/ 4893207 h 6772275"/>
              <a:gd name="connsiteX1282" fmla="*/ 6151473 w 10164564"/>
              <a:gd name="connsiteY1282" fmla="*/ 4902101 h 6772275"/>
              <a:gd name="connsiteX1283" fmla="*/ 6192125 w 10164564"/>
              <a:gd name="connsiteY1283" fmla="*/ 4913536 h 6772275"/>
              <a:gd name="connsiteX1284" fmla="*/ 6201018 w 10164564"/>
              <a:gd name="connsiteY1284" fmla="*/ 4904642 h 6772275"/>
              <a:gd name="connsiteX1285" fmla="*/ 1012717 w 10164564"/>
              <a:gd name="connsiteY1285" fmla="*/ 4884313 h 6772275"/>
              <a:gd name="connsiteX1286" fmla="*/ 992391 w 10164564"/>
              <a:gd name="connsiteY1286" fmla="*/ 4871607 h 6772275"/>
              <a:gd name="connsiteX1287" fmla="*/ 980957 w 10164564"/>
              <a:gd name="connsiteY1287" fmla="*/ 4876689 h 6772275"/>
              <a:gd name="connsiteX1288" fmla="*/ 1012717 w 10164564"/>
              <a:gd name="connsiteY1288" fmla="*/ 4884313 h 6772275"/>
              <a:gd name="connsiteX1289" fmla="*/ 1175328 w 10164564"/>
              <a:gd name="connsiteY1289" fmla="*/ 4865254 h 6772275"/>
              <a:gd name="connsiteX1290" fmla="*/ 1115619 w 10164564"/>
              <a:gd name="connsiteY1290" fmla="*/ 4825865 h 6772275"/>
              <a:gd name="connsiteX1291" fmla="*/ 1050829 w 10164564"/>
              <a:gd name="connsiteY1291" fmla="*/ 4804265 h 6772275"/>
              <a:gd name="connsiteX1292" fmla="*/ 1068615 w 10164564"/>
              <a:gd name="connsiteY1292" fmla="*/ 4824595 h 6772275"/>
              <a:gd name="connsiteX1293" fmla="*/ 1116890 w 10164564"/>
              <a:gd name="connsiteY1293" fmla="*/ 4843654 h 6772275"/>
              <a:gd name="connsiteX1294" fmla="*/ 1127053 w 10164564"/>
              <a:gd name="connsiteY1294" fmla="*/ 4847465 h 6772275"/>
              <a:gd name="connsiteX1295" fmla="*/ 1188032 w 10164564"/>
              <a:gd name="connsiteY1295" fmla="*/ 4888125 h 6772275"/>
              <a:gd name="connsiteX1296" fmla="*/ 1175328 w 10164564"/>
              <a:gd name="connsiteY1296" fmla="*/ 4865254 h 6772275"/>
              <a:gd name="connsiteX1297" fmla="*/ 2682019 w 10164564"/>
              <a:gd name="connsiteY1297" fmla="*/ 4869066 h 6772275"/>
              <a:gd name="connsiteX1298" fmla="*/ 2711238 w 10164564"/>
              <a:gd name="connsiteY1298" fmla="*/ 4843654 h 6772275"/>
              <a:gd name="connsiteX1299" fmla="*/ 2684559 w 10164564"/>
              <a:gd name="connsiteY1299" fmla="*/ 4833489 h 6772275"/>
              <a:gd name="connsiteX1300" fmla="*/ 2636284 w 10164564"/>
              <a:gd name="connsiteY1300" fmla="*/ 4846195 h 6772275"/>
              <a:gd name="connsiteX1301" fmla="*/ 2613417 w 10164564"/>
              <a:gd name="connsiteY1301" fmla="*/ 4872877 h 6772275"/>
              <a:gd name="connsiteX1302" fmla="*/ 2633744 w 10164564"/>
              <a:gd name="connsiteY1302" fmla="*/ 4884313 h 6772275"/>
              <a:gd name="connsiteX1303" fmla="*/ 2682019 w 10164564"/>
              <a:gd name="connsiteY1303" fmla="*/ 4869066 h 6772275"/>
              <a:gd name="connsiteX1304" fmla="*/ 8419131 w 10164564"/>
              <a:gd name="connsiteY1304" fmla="*/ 4857630 h 6772275"/>
              <a:gd name="connsiteX1305" fmla="*/ 8411508 w 10164564"/>
              <a:gd name="connsiteY1305" fmla="*/ 4838571 h 6772275"/>
              <a:gd name="connsiteX1306" fmla="*/ 8386101 w 10164564"/>
              <a:gd name="connsiteY1306" fmla="*/ 4857630 h 6772275"/>
              <a:gd name="connsiteX1307" fmla="*/ 8392452 w 10164564"/>
              <a:gd name="connsiteY1307" fmla="*/ 4876689 h 6772275"/>
              <a:gd name="connsiteX1308" fmla="*/ 8419131 w 10164564"/>
              <a:gd name="connsiteY1308" fmla="*/ 4857630 h 6772275"/>
              <a:gd name="connsiteX1309" fmla="*/ 961901 w 10164564"/>
              <a:gd name="connsiteY1309" fmla="*/ 4852548 h 6772275"/>
              <a:gd name="connsiteX1310" fmla="*/ 942845 w 10164564"/>
              <a:gd name="connsiteY1310" fmla="*/ 4833489 h 6772275"/>
              <a:gd name="connsiteX1311" fmla="*/ 932682 w 10164564"/>
              <a:gd name="connsiteY1311" fmla="*/ 4855089 h 6772275"/>
              <a:gd name="connsiteX1312" fmla="*/ 961901 w 10164564"/>
              <a:gd name="connsiteY1312" fmla="*/ 4852548 h 6772275"/>
              <a:gd name="connsiteX1313" fmla="*/ 6201018 w 10164564"/>
              <a:gd name="connsiteY1313" fmla="*/ 4853818 h 6772275"/>
              <a:gd name="connsiteX1314" fmla="*/ 6189585 w 10164564"/>
              <a:gd name="connsiteY1314" fmla="*/ 4842383 h 6772275"/>
              <a:gd name="connsiteX1315" fmla="*/ 6178151 w 10164564"/>
              <a:gd name="connsiteY1315" fmla="*/ 4853818 h 6772275"/>
              <a:gd name="connsiteX1316" fmla="*/ 6189585 w 10164564"/>
              <a:gd name="connsiteY1316" fmla="*/ 4863983 h 6772275"/>
              <a:gd name="connsiteX1317" fmla="*/ 6201018 w 10164564"/>
              <a:gd name="connsiteY1317" fmla="*/ 4853818 h 6772275"/>
              <a:gd name="connsiteX1318" fmla="*/ 7847452 w 10164564"/>
              <a:gd name="connsiteY1318" fmla="*/ 4851277 h 6772275"/>
              <a:gd name="connsiteX1319" fmla="*/ 7814422 w 10164564"/>
              <a:gd name="connsiteY1319" fmla="*/ 4825865 h 6772275"/>
              <a:gd name="connsiteX1320" fmla="*/ 7790285 w 10164564"/>
              <a:gd name="connsiteY1320" fmla="*/ 4800453 h 6772275"/>
              <a:gd name="connsiteX1321" fmla="*/ 7719142 w 10164564"/>
              <a:gd name="connsiteY1321" fmla="*/ 4762336 h 6772275"/>
              <a:gd name="connsiteX1322" fmla="*/ 7707709 w 10164564"/>
              <a:gd name="connsiteY1322" fmla="*/ 4799183 h 6772275"/>
              <a:gd name="connsiteX1323" fmla="*/ 7755984 w 10164564"/>
              <a:gd name="connsiteY1323" fmla="*/ 4848736 h 6772275"/>
              <a:gd name="connsiteX1324" fmla="*/ 7847452 w 10164564"/>
              <a:gd name="connsiteY1324" fmla="*/ 4851277 h 6772275"/>
              <a:gd name="connsiteX1325" fmla="*/ 2777298 w 10164564"/>
              <a:gd name="connsiteY1325" fmla="*/ 4837301 h 6772275"/>
              <a:gd name="connsiteX1326" fmla="*/ 2801436 w 10164564"/>
              <a:gd name="connsiteY1326" fmla="*/ 4800453 h 6772275"/>
              <a:gd name="connsiteX1327" fmla="*/ 2727753 w 10164564"/>
              <a:gd name="connsiteY1327" fmla="*/ 4833489 h 6772275"/>
              <a:gd name="connsiteX1328" fmla="*/ 2777298 w 10164564"/>
              <a:gd name="connsiteY1328" fmla="*/ 4837301 h 6772275"/>
              <a:gd name="connsiteX1329" fmla="*/ 6157825 w 10164564"/>
              <a:gd name="connsiteY1329" fmla="*/ 4846195 h 6772275"/>
              <a:gd name="connsiteX1330" fmla="*/ 6137498 w 10164564"/>
              <a:gd name="connsiteY1330" fmla="*/ 4833489 h 6772275"/>
              <a:gd name="connsiteX1331" fmla="*/ 6126065 w 10164564"/>
              <a:gd name="connsiteY1331" fmla="*/ 4838571 h 6772275"/>
              <a:gd name="connsiteX1332" fmla="*/ 6157825 w 10164564"/>
              <a:gd name="connsiteY1332" fmla="*/ 4846195 h 6772275"/>
              <a:gd name="connsiteX1333" fmla="*/ 8262872 w 10164564"/>
              <a:gd name="connsiteY1333" fmla="*/ 4843654 h 6772275"/>
              <a:gd name="connsiteX1334" fmla="*/ 8238735 w 10164564"/>
              <a:gd name="connsiteY1334" fmla="*/ 4842383 h 6772275"/>
              <a:gd name="connsiteX1335" fmla="*/ 8246357 w 10164564"/>
              <a:gd name="connsiteY1335" fmla="*/ 4850007 h 6772275"/>
              <a:gd name="connsiteX1336" fmla="*/ 8262872 w 10164564"/>
              <a:gd name="connsiteY1336" fmla="*/ 4843654 h 6772275"/>
              <a:gd name="connsiteX1337" fmla="*/ 8800250 w 10164564"/>
              <a:gd name="connsiteY1337" fmla="*/ 4832218 h 6772275"/>
              <a:gd name="connsiteX1338" fmla="*/ 8735460 w 10164564"/>
              <a:gd name="connsiteY1338" fmla="*/ 4801724 h 6772275"/>
              <a:gd name="connsiteX1339" fmla="*/ 8759597 w 10164564"/>
              <a:gd name="connsiteY1339" fmla="*/ 4842383 h 6772275"/>
              <a:gd name="connsiteX1340" fmla="*/ 8797709 w 10164564"/>
              <a:gd name="connsiteY1340" fmla="*/ 4850007 h 6772275"/>
              <a:gd name="connsiteX1341" fmla="*/ 8800250 w 10164564"/>
              <a:gd name="connsiteY1341" fmla="*/ 4832218 h 6772275"/>
              <a:gd name="connsiteX1342" fmla="*/ 1303638 w 10164564"/>
              <a:gd name="connsiteY1342" fmla="*/ 4811889 h 6772275"/>
              <a:gd name="connsiteX1343" fmla="*/ 1285852 w 10164564"/>
              <a:gd name="connsiteY1343" fmla="*/ 4824595 h 6772275"/>
              <a:gd name="connsiteX1344" fmla="*/ 1307449 w 10164564"/>
              <a:gd name="connsiteY1344" fmla="*/ 4830948 h 6772275"/>
              <a:gd name="connsiteX1345" fmla="*/ 1303638 w 10164564"/>
              <a:gd name="connsiteY1345" fmla="*/ 4811889 h 6772275"/>
              <a:gd name="connsiteX1346" fmla="*/ 7679760 w 10164564"/>
              <a:gd name="connsiteY1346" fmla="*/ 4791559 h 6772275"/>
              <a:gd name="connsiteX1347" fmla="*/ 7587021 w 10164564"/>
              <a:gd name="connsiteY1347" fmla="*/ 4735653 h 6772275"/>
              <a:gd name="connsiteX1348" fmla="*/ 7489201 w 10164564"/>
              <a:gd name="connsiteY1348" fmla="*/ 4720406 h 6772275"/>
              <a:gd name="connsiteX1349" fmla="*/ 7482849 w 10164564"/>
              <a:gd name="connsiteY1349" fmla="*/ 4775042 h 6772275"/>
              <a:gd name="connsiteX1350" fmla="*/ 7555261 w 10164564"/>
              <a:gd name="connsiteY1350" fmla="*/ 4800453 h 6772275"/>
              <a:gd name="connsiteX1351" fmla="*/ 7654352 w 10164564"/>
              <a:gd name="connsiteY1351" fmla="*/ 4825865 h 6772275"/>
              <a:gd name="connsiteX1352" fmla="*/ 7679760 w 10164564"/>
              <a:gd name="connsiteY1352" fmla="*/ 4791559 h 6772275"/>
              <a:gd name="connsiteX1353" fmla="*/ 2886553 w 10164564"/>
              <a:gd name="connsiteY1353" fmla="*/ 4797912 h 6772275"/>
              <a:gd name="connsiteX1354" fmla="*/ 2884012 w 10164564"/>
              <a:gd name="connsiteY1354" fmla="*/ 4769959 h 6772275"/>
              <a:gd name="connsiteX1355" fmla="*/ 2835737 w 10164564"/>
              <a:gd name="connsiteY1355" fmla="*/ 4801724 h 6772275"/>
              <a:gd name="connsiteX1356" fmla="*/ 2886553 w 10164564"/>
              <a:gd name="connsiteY1356" fmla="*/ 4797912 h 6772275"/>
              <a:gd name="connsiteX1357" fmla="*/ 1006365 w 10164564"/>
              <a:gd name="connsiteY1357" fmla="*/ 4775042 h 6772275"/>
              <a:gd name="connsiteX1358" fmla="*/ 970794 w 10164564"/>
              <a:gd name="connsiteY1358" fmla="*/ 4758524 h 6772275"/>
              <a:gd name="connsiteX1359" fmla="*/ 988579 w 10164564"/>
              <a:gd name="connsiteY1359" fmla="*/ 4782665 h 6772275"/>
              <a:gd name="connsiteX1360" fmla="*/ 1006365 w 10164564"/>
              <a:gd name="connsiteY1360" fmla="*/ 4775042 h 6772275"/>
              <a:gd name="connsiteX1361" fmla="*/ 1374780 w 10164564"/>
              <a:gd name="connsiteY1361" fmla="*/ 4787747 h 6772275"/>
              <a:gd name="connsiteX1362" fmla="*/ 1348102 w 10164564"/>
              <a:gd name="connsiteY1362" fmla="*/ 4775042 h 6772275"/>
              <a:gd name="connsiteX1363" fmla="*/ 1330316 w 10164564"/>
              <a:gd name="connsiteY1363" fmla="*/ 4759794 h 6772275"/>
              <a:gd name="connsiteX1364" fmla="*/ 1321424 w 10164564"/>
              <a:gd name="connsiteY1364" fmla="*/ 4753441 h 6772275"/>
              <a:gd name="connsiteX1365" fmla="*/ 1296016 w 10164564"/>
              <a:gd name="connsiteY1365" fmla="*/ 4748359 h 6772275"/>
              <a:gd name="connsiteX1366" fmla="*/ 1279500 w 10164564"/>
              <a:gd name="connsiteY1366" fmla="*/ 4753441 h 6772275"/>
              <a:gd name="connsiteX1367" fmla="*/ 1321424 w 10164564"/>
              <a:gd name="connsiteY1367" fmla="*/ 4786477 h 6772275"/>
              <a:gd name="connsiteX1368" fmla="*/ 1374780 w 10164564"/>
              <a:gd name="connsiteY1368" fmla="*/ 4787747 h 6772275"/>
              <a:gd name="connsiteX1369" fmla="*/ 1453545 w 10164564"/>
              <a:gd name="connsiteY1369" fmla="*/ 4776312 h 6772275"/>
              <a:gd name="connsiteX1370" fmla="*/ 1415433 w 10164564"/>
              <a:gd name="connsiteY1370" fmla="*/ 4743277 h 6772275"/>
              <a:gd name="connsiteX1371" fmla="*/ 1409081 w 10164564"/>
              <a:gd name="connsiteY1371" fmla="*/ 4742006 h 6772275"/>
              <a:gd name="connsiteX1372" fmla="*/ 1377321 w 10164564"/>
              <a:gd name="connsiteY1372" fmla="*/ 4733112 h 6772275"/>
              <a:gd name="connsiteX1373" fmla="*/ 1304908 w 10164564"/>
              <a:gd name="connsiteY1373" fmla="*/ 4711512 h 6772275"/>
              <a:gd name="connsiteX1374" fmla="*/ 1316342 w 10164564"/>
              <a:gd name="connsiteY1374" fmla="*/ 4717865 h 6772275"/>
              <a:gd name="connsiteX1375" fmla="*/ 1339209 w 10164564"/>
              <a:gd name="connsiteY1375" fmla="*/ 4728029 h 6772275"/>
              <a:gd name="connsiteX1376" fmla="*/ 1412892 w 10164564"/>
              <a:gd name="connsiteY1376" fmla="*/ 4771230 h 6772275"/>
              <a:gd name="connsiteX1377" fmla="*/ 1453545 w 10164564"/>
              <a:gd name="connsiteY1377" fmla="*/ 4776312 h 6772275"/>
              <a:gd name="connsiteX1378" fmla="*/ 1215981 w 10164564"/>
              <a:gd name="connsiteY1378" fmla="*/ 4775042 h 6772275"/>
              <a:gd name="connsiteX1379" fmla="*/ 1181680 w 10164564"/>
              <a:gd name="connsiteY1379" fmla="*/ 4748359 h 6772275"/>
              <a:gd name="connsiteX1380" fmla="*/ 1082589 w 10164564"/>
              <a:gd name="connsiteY1380" fmla="*/ 4702618 h 6772275"/>
              <a:gd name="connsiteX1381" fmla="*/ 946656 w 10164564"/>
              <a:gd name="connsiteY1381" fmla="*/ 4634005 h 6772275"/>
              <a:gd name="connsiteX1382" fmla="*/ 864081 w 10164564"/>
              <a:gd name="connsiteY1382" fmla="*/ 4597158 h 6772275"/>
              <a:gd name="connsiteX1383" fmla="*/ 927600 w 10164564"/>
              <a:gd name="connsiteY1383" fmla="*/ 4647982 h 6772275"/>
              <a:gd name="connsiteX1384" fmla="*/ 1114349 w 10164564"/>
              <a:gd name="connsiteY1384" fmla="*/ 4740735 h 6772275"/>
              <a:gd name="connsiteX1385" fmla="*/ 1215981 w 10164564"/>
              <a:gd name="connsiteY1385" fmla="*/ 4775042 h 6772275"/>
              <a:gd name="connsiteX1386" fmla="*/ 8509329 w 10164564"/>
              <a:gd name="connsiteY1386" fmla="*/ 4754712 h 6772275"/>
              <a:gd name="connsiteX1387" fmla="*/ 8511870 w 10164564"/>
              <a:gd name="connsiteY1387" fmla="*/ 4738194 h 6772275"/>
              <a:gd name="connsiteX1388" fmla="*/ 8477569 w 10164564"/>
              <a:gd name="connsiteY1388" fmla="*/ 4771230 h 6772275"/>
              <a:gd name="connsiteX1389" fmla="*/ 8509329 w 10164564"/>
              <a:gd name="connsiteY1389" fmla="*/ 4754712 h 6772275"/>
              <a:gd name="connsiteX1390" fmla="*/ 2975480 w 10164564"/>
              <a:gd name="connsiteY1390" fmla="*/ 4762336 h 6772275"/>
              <a:gd name="connsiteX1391" fmla="*/ 2955154 w 10164564"/>
              <a:gd name="connsiteY1391" fmla="*/ 4749630 h 6772275"/>
              <a:gd name="connsiteX1392" fmla="*/ 2943720 w 10164564"/>
              <a:gd name="connsiteY1392" fmla="*/ 4762336 h 6772275"/>
              <a:gd name="connsiteX1393" fmla="*/ 2964047 w 10164564"/>
              <a:gd name="connsiteY1393" fmla="*/ 4775042 h 6772275"/>
              <a:gd name="connsiteX1394" fmla="*/ 2975480 w 10164564"/>
              <a:gd name="connsiteY1394" fmla="*/ 4762336 h 6772275"/>
              <a:gd name="connsiteX1395" fmla="*/ 7453629 w 10164564"/>
              <a:gd name="connsiteY1395" fmla="*/ 4728029 h 6772275"/>
              <a:gd name="connsiteX1396" fmla="*/ 7311345 w 10164564"/>
              <a:gd name="connsiteY1396" fmla="*/ 4678476 h 6772275"/>
              <a:gd name="connsiteX1397" fmla="*/ 7263070 w 10164564"/>
              <a:gd name="connsiteY1397" fmla="*/ 4691182 h 6772275"/>
              <a:gd name="connsiteX1398" fmla="*/ 7275774 w 10164564"/>
              <a:gd name="connsiteY1398" fmla="*/ 4705159 h 6772275"/>
              <a:gd name="connsiteX1399" fmla="*/ 7288478 w 10164564"/>
              <a:gd name="connsiteY1399" fmla="*/ 4708971 h 6772275"/>
              <a:gd name="connsiteX1400" fmla="*/ 7353268 w 10164564"/>
              <a:gd name="connsiteY1400" fmla="*/ 4736924 h 6772275"/>
              <a:gd name="connsiteX1401" fmla="*/ 7424410 w 10164564"/>
              <a:gd name="connsiteY1401" fmla="*/ 4766147 h 6772275"/>
              <a:gd name="connsiteX1402" fmla="*/ 7453629 w 10164564"/>
              <a:gd name="connsiteY1402" fmla="*/ 4728029 h 6772275"/>
              <a:gd name="connsiteX1403" fmla="*/ 3019944 w 10164564"/>
              <a:gd name="connsiteY1403" fmla="*/ 4749630 h 6772275"/>
              <a:gd name="connsiteX1404" fmla="*/ 2999618 w 10164564"/>
              <a:gd name="connsiteY1404" fmla="*/ 4736924 h 6772275"/>
              <a:gd name="connsiteX1405" fmla="*/ 2988184 w 10164564"/>
              <a:gd name="connsiteY1405" fmla="*/ 4749630 h 6772275"/>
              <a:gd name="connsiteX1406" fmla="*/ 3008511 w 10164564"/>
              <a:gd name="connsiteY1406" fmla="*/ 4762336 h 6772275"/>
              <a:gd name="connsiteX1407" fmla="*/ 3019944 w 10164564"/>
              <a:gd name="connsiteY1407" fmla="*/ 4749630 h 6772275"/>
              <a:gd name="connsiteX1408" fmla="*/ 1508172 w 10164564"/>
              <a:gd name="connsiteY1408" fmla="*/ 4734382 h 6772275"/>
              <a:gd name="connsiteX1409" fmla="*/ 1499279 w 10164564"/>
              <a:gd name="connsiteY1409" fmla="*/ 4728029 h 6772275"/>
              <a:gd name="connsiteX1410" fmla="*/ 1477682 w 10164564"/>
              <a:gd name="connsiteY1410" fmla="*/ 4720406 h 6772275"/>
              <a:gd name="connsiteX1411" fmla="*/ 1392566 w 10164564"/>
              <a:gd name="connsiteY1411" fmla="*/ 4689912 h 6772275"/>
              <a:gd name="connsiteX1412" fmla="*/ 1379862 w 10164564"/>
              <a:gd name="connsiteY1412" fmla="*/ 4674664 h 6772275"/>
              <a:gd name="connsiteX1413" fmla="*/ 1343020 w 10164564"/>
              <a:gd name="connsiteY1413" fmla="*/ 4651794 h 6772275"/>
              <a:gd name="connsiteX1414" fmla="*/ 1321424 w 10164564"/>
              <a:gd name="connsiteY1414" fmla="*/ 4644170 h 6772275"/>
              <a:gd name="connsiteX1415" fmla="*/ 1293475 w 10164564"/>
              <a:gd name="connsiteY1415" fmla="*/ 4625111 h 6772275"/>
              <a:gd name="connsiteX1416" fmla="*/ 1269337 w 10164564"/>
              <a:gd name="connsiteY1416" fmla="*/ 4637817 h 6772275"/>
              <a:gd name="connsiteX1417" fmla="*/ 1437030 w 10164564"/>
              <a:gd name="connsiteY1417" fmla="*/ 4720406 h 6772275"/>
              <a:gd name="connsiteX1418" fmla="*/ 1467519 w 10164564"/>
              <a:gd name="connsiteY1418" fmla="*/ 4733112 h 6772275"/>
              <a:gd name="connsiteX1419" fmla="*/ 1508172 w 10164564"/>
              <a:gd name="connsiteY1419" fmla="*/ 4734382 h 6772275"/>
              <a:gd name="connsiteX1420" fmla="*/ 3129198 w 10164564"/>
              <a:gd name="connsiteY1420" fmla="*/ 4710241 h 6772275"/>
              <a:gd name="connsiteX1421" fmla="*/ 3116494 w 10164564"/>
              <a:gd name="connsiteY1421" fmla="*/ 4698806 h 6772275"/>
              <a:gd name="connsiteX1422" fmla="*/ 3096168 w 10164564"/>
              <a:gd name="connsiteY1422" fmla="*/ 4710241 h 6772275"/>
              <a:gd name="connsiteX1423" fmla="*/ 3075842 w 10164564"/>
              <a:gd name="connsiteY1423" fmla="*/ 4719135 h 6772275"/>
              <a:gd name="connsiteX1424" fmla="*/ 3049163 w 10164564"/>
              <a:gd name="connsiteY1424" fmla="*/ 4733112 h 6772275"/>
              <a:gd name="connsiteX1425" fmla="*/ 3082194 w 10164564"/>
              <a:gd name="connsiteY1425" fmla="*/ 4735653 h 6772275"/>
              <a:gd name="connsiteX1426" fmla="*/ 3129198 w 10164564"/>
              <a:gd name="connsiteY1426" fmla="*/ 4710241 h 6772275"/>
              <a:gd name="connsiteX1427" fmla="*/ 7809341 w 10164564"/>
              <a:gd name="connsiteY1427" fmla="*/ 4740735 h 6772275"/>
              <a:gd name="connsiteX1428" fmla="*/ 7762336 w 10164564"/>
              <a:gd name="connsiteY1428" fmla="*/ 4667041 h 6772275"/>
              <a:gd name="connsiteX1429" fmla="*/ 7714061 w 10164564"/>
              <a:gd name="connsiteY1429" fmla="*/ 4701347 h 6772275"/>
              <a:gd name="connsiteX1430" fmla="*/ 7729306 w 10164564"/>
              <a:gd name="connsiteY1430" fmla="*/ 4740735 h 6772275"/>
              <a:gd name="connsiteX1431" fmla="*/ 7809341 w 10164564"/>
              <a:gd name="connsiteY1431" fmla="*/ 4740735 h 6772275"/>
              <a:gd name="connsiteX1432" fmla="*/ 7233851 w 10164564"/>
              <a:gd name="connsiteY1432" fmla="*/ 4689912 h 6772275"/>
              <a:gd name="connsiteX1433" fmla="*/ 7233851 w 10164564"/>
              <a:gd name="connsiteY1433" fmla="*/ 4664500 h 6772275"/>
              <a:gd name="connsiteX1434" fmla="*/ 7062347 w 10164564"/>
              <a:gd name="connsiteY1434" fmla="*/ 4628923 h 6772275"/>
              <a:gd name="connsiteX1435" fmla="*/ 7053454 w 10164564"/>
              <a:gd name="connsiteY1435" fmla="*/ 4664500 h 6772275"/>
              <a:gd name="connsiteX1436" fmla="*/ 7113163 w 10164564"/>
              <a:gd name="connsiteY1436" fmla="*/ 4707700 h 6772275"/>
              <a:gd name="connsiteX1437" fmla="*/ 7233851 w 10164564"/>
              <a:gd name="connsiteY1437" fmla="*/ 4689912 h 6772275"/>
              <a:gd name="connsiteX1438" fmla="*/ 7682301 w 10164564"/>
              <a:gd name="connsiteY1438" fmla="*/ 4693723 h 6772275"/>
              <a:gd name="connsiteX1439" fmla="*/ 7573047 w 10164564"/>
              <a:gd name="connsiteY1439" fmla="*/ 4628923 h 6772275"/>
              <a:gd name="connsiteX1440" fmla="*/ 7491741 w 10164564"/>
              <a:gd name="connsiteY1440" fmla="*/ 4641629 h 6772275"/>
              <a:gd name="connsiteX1441" fmla="*/ 7580669 w 10164564"/>
              <a:gd name="connsiteY1441" fmla="*/ 4708971 h 6772275"/>
              <a:gd name="connsiteX1442" fmla="*/ 7682301 w 10164564"/>
              <a:gd name="connsiteY1442" fmla="*/ 4693723 h 6772275"/>
              <a:gd name="connsiteX1443" fmla="*/ 3223208 w 10164564"/>
              <a:gd name="connsiteY1443" fmla="*/ 4683559 h 6772275"/>
              <a:gd name="connsiteX1444" fmla="*/ 3195259 w 10164564"/>
              <a:gd name="connsiteY1444" fmla="*/ 4678476 h 6772275"/>
              <a:gd name="connsiteX1445" fmla="*/ 3155877 w 10164564"/>
              <a:gd name="connsiteY1445" fmla="*/ 4686100 h 6772275"/>
              <a:gd name="connsiteX1446" fmla="*/ 3152065 w 10164564"/>
              <a:gd name="connsiteY1446" fmla="*/ 4697535 h 6772275"/>
              <a:gd name="connsiteX1447" fmla="*/ 3223208 w 10164564"/>
              <a:gd name="connsiteY1447" fmla="*/ 4683559 h 6772275"/>
              <a:gd name="connsiteX1448" fmla="*/ 5097043 w 10164564"/>
              <a:gd name="connsiteY1448" fmla="*/ 4688641 h 6772275"/>
              <a:gd name="connsiteX1449" fmla="*/ 5074176 w 10164564"/>
              <a:gd name="connsiteY1449" fmla="*/ 4697535 h 6772275"/>
              <a:gd name="connsiteX1450" fmla="*/ 5081798 w 10164564"/>
              <a:gd name="connsiteY1450" fmla="*/ 4703888 h 6772275"/>
              <a:gd name="connsiteX1451" fmla="*/ 5097043 w 10164564"/>
              <a:gd name="connsiteY1451" fmla="*/ 4688641 h 6772275"/>
              <a:gd name="connsiteX1452" fmla="*/ 3321028 w 10164564"/>
              <a:gd name="connsiteY1452" fmla="*/ 4640358 h 6772275"/>
              <a:gd name="connsiteX1453" fmla="*/ 3248616 w 10164564"/>
              <a:gd name="connsiteY1453" fmla="*/ 4675935 h 6772275"/>
              <a:gd name="connsiteX1454" fmla="*/ 3287998 w 10164564"/>
              <a:gd name="connsiteY1454" fmla="*/ 4667041 h 6772275"/>
              <a:gd name="connsiteX1455" fmla="*/ 3321028 w 10164564"/>
              <a:gd name="connsiteY1455" fmla="*/ 4640358 h 6772275"/>
              <a:gd name="connsiteX1456" fmla="*/ 7028046 w 10164564"/>
              <a:gd name="connsiteY1456" fmla="*/ 4647982 h 6772275"/>
              <a:gd name="connsiteX1457" fmla="*/ 6964527 w 10164564"/>
              <a:gd name="connsiteY1457" fmla="*/ 4602241 h 6772275"/>
              <a:gd name="connsiteX1458" fmla="*/ 6859084 w 10164564"/>
              <a:gd name="connsiteY1458" fmla="*/ 4618758 h 6772275"/>
              <a:gd name="connsiteX1459" fmla="*/ 6926415 w 10164564"/>
              <a:gd name="connsiteY1459" fmla="*/ 4669582 h 6772275"/>
              <a:gd name="connsiteX1460" fmla="*/ 7028046 w 10164564"/>
              <a:gd name="connsiteY1460" fmla="*/ 4647982 h 6772275"/>
              <a:gd name="connsiteX1461" fmla="*/ 7438385 w 10164564"/>
              <a:gd name="connsiteY1461" fmla="*/ 4650523 h 6772275"/>
              <a:gd name="connsiteX1462" fmla="*/ 7362161 w 10164564"/>
              <a:gd name="connsiteY1462" fmla="*/ 4588264 h 6772275"/>
              <a:gd name="connsiteX1463" fmla="*/ 7278315 w 10164564"/>
              <a:gd name="connsiteY1463" fmla="*/ 4578099 h 6772275"/>
              <a:gd name="connsiteX1464" fmla="*/ 7338023 w 10164564"/>
              <a:gd name="connsiteY1464" fmla="*/ 4628923 h 6772275"/>
              <a:gd name="connsiteX1465" fmla="*/ 7397732 w 10164564"/>
              <a:gd name="connsiteY1465" fmla="*/ 4649253 h 6772275"/>
              <a:gd name="connsiteX1466" fmla="*/ 7438385 w 10164564"/>
              <a:gd name="connsiteY1466" fmla="*/ 4650523 h 6772275"/>
              <a:gd name="connsiteX1467" fmla="*/ 2435562 w 10164564"/>
              <a:gd name="connsiteY1467" fmla="*/ 4621299 h 6772275"/>
              <a:gd name="connsiteX1468" fmla="*/ 2405072 w 10164564"/>
              <a:gd name="connsiteY1468" fmla="*/ 4617488 h 6772275"/>
              <a:gd name="connsiteX1469" fmla="*/ 2410154 w 10164564"/>
              <a:gd name="connsiteY1469" fmla="*/ 4639088 h 6772275"/>
              <a:gd name="connsiteX1470" fmla="*/ 2435562 w 10164564"/>
              <a:gd name="connsiteY1470" fmla="*/ 4621299 h 6772275"/>
              <a:gd name="connsiteX1471" fmla="*/ 7796637 w 10164564"/>
              <a:gd name="connsiteY1471" fmla="*/ 4614946 h 6772275"/>
              <a:gd name="connsiteX1472" fmla="*/ 7771229 w 10164564"/>
              <a:gd name="connsiteY1472" fmla="*/ 4597158 h 6772275"/>
              <a:gd name="connsiteX1473" fmla="*/ 7762336 w 10164564"/>
              <a:gd name="connsiteY1473" fmla="*/ 4567934 h 6772275"/>
              <a:gd name="connsiteX1474" fmla="*/ 7749632 w 10164564"/>
              <a:gd name="connsiteY1474" fmla="*/ 4560311 h 6772275"/>
              <a:gd name="connsiteX1475" fmla="*/ 7720413 w 10164564"/>
              <a:gd name="connsiteY1475" fmla="*/ 4595888 h 6772275"/>
              <a:gd name="connsiteX1476" fmla="*/ 7749632 w 10164564"/>
              <a:gd name="connsiteY1476" fmla="*/ 4637817 h 6772275"/>
              <a:gd name="connsiteX1477" fmla="*/ 7796637 w 10164564"/>
              <a:gd name="connsiteY1477" fmla="*/ 4614946 h 6772275"/>
              <a:gd name="connsiteX1478" fmla="*/ 2571494 w 10164564"/>
              <a:gd name="connsiteY1478" fmla="*/ 4609864 h 6772275"/>
              <a:gd name="connsiteX1479" fmla="*/ 2575305 w 10164564"/>
              <a:gd name="connsiteY1479" fmla="*/ 4592076 h 6772275"/>
              <a:gd name="connsiteX1480" fmla="*/ 2525760 w 10164564"/>
              <a:gd name="connsiteY1480" fmla="*/ 4588264 h 6772275"/>
              <a:gd name="connsiteX1481" fmla="*/ 2482566 w 10164564"/>
              <a:gd name="connsiteY1481" fmla="*/ 4617488 h 6772275"/>
              <a:gd name="connsiteX1482" fmla="*/ 2528301 w 10164564"/>
              <a:gd name="connsiteY1482" fmla="*/ 4621299 h 6772275"/>
              <a:gd name="connsiteX1483" fmla="*/ 2571494 w 10164564"/>
              <a:gd name="connsiteY1483" fmla="*/ 4609864 h 6772275"/>
              <a:gd name="connsiteX1484" fmla="*/ 6828594 w 10164564"/>
              <a:gd name="connsiteY1484" fmla="*/ 4604782 h 6772275"/>
              <a:gd name="connsiteX1485" fmla="*/ 6765074 w 10164564"/>
              <a:gd name="connsiteY1485" fmla="*/ 4560311 h 6772275"/>
              <a:gd name="connsiteX1486" fmla="*/ 6665983 w 10164564"/>
              <a:gd name="connsiteY1486" fmla="*/ 4576829 h 6772275"/>
              <a:gd name="connsiteX1487" fmla="*/ 6720610 w 10164564"/>
              <a:gd name="connsiteY1487" fmla="*/ 4620029 h 6772275"/>
              <a:gd name="connsiteX1488" fmla="*/ 6828594 w 10164564"/>
              <a:gd name="connsiteY1488" fmla="*/ 4604782 h 6772275"/>
              <a:gd name="connsiteX1489" fmla="*/ 1203277 w 10164564"/>
              <a:gd name="connsiteY1489" fmla="*/ 4602241 h 6772275"/>
              <a:gd name="connsiteX1490" fmla="*/ 1184221 w 10164564"/>
              <a:gd name="connsiteY1490" fmla="*/ 4589535 h 6772275"/>
              <a:gd name="connsiteX1491" fmla="*/ 1165165 w 10164564"/>
              <a:gd name="connsiteY1491" fmla="*/ 4584452 h 6772275"/>
              <a:gd name="connsiteX1492" fmla="*/ 1144838 w 10164564"/>
              <a:gd name="connsiteY1492" fmla="*/ 4571746 h 6772275"/>
              <a:gd name="connsiteX1493" fmla="*/ 1132134 w 10164564"/>
              <a:gd name="connsiteY1493" fmla="*/ 4560311 h 6772275"/>
              <a:gd name="connsiteX1494" fmla="*/ 1080048 w 10164564"/>
              <a:gd name="connsiteY1494" fmla="*/ 4542523 h 6772275"/>
              <a:gd name="connsiteX1495" fmla="*/ 1066074 w 10164564"/>
              <a:gd name="connsiteY1495" fmla="*/ 4541252 h 6772275"/>
              <a:gd name="connsiteX1496" fmla="*/ 921248 w 10164564"/>
              <a:gd name="connsiteY1496" fmla="*/ 4465016 h 6772275"/>
              <a:gd name="connsiteX1497" fmla="*/ 911085 w 10164564"/>
              <a:gd name="connsiteY1497" fmla="*/ 4457393 h 6772275"/>
              <a:gd name="connsiteX1498" fmla="*/ 890759 w 10164564"/>
              <a:gd name="connsiteY1498" fmla="*/ 4449769 h 6772275"/>
              <a:gd name="connsiteX1499" fmla="*/ 878055 w 10164564"/>
              <a:gd name="connsiteY1499" fmla="*/ 4445957 h 6772275"/>
              <a:gd name="connsiteX1500" fmla="*/ 834861 w 10164564"/>
              <a:gd name="connsiteY1500" fmla="*/ 4415463 h 6772275"/>
              <a:gd name="connsiteX1501" fmla="*/ 784046 w 10164564"/>
              <a:gd name="connsiteY1501" fmla="*/ 4412922 h 6772275"/>
              <a:gd name="connsiteX1502" fmla="*/ 928871 w 10164564"/>
              <a:gd name="connsiteY1502" fmla="*/ 4482805 h 6772275"/>
              <a:gd name="connsiteX1503" fmla="*/ 949197 w 10164564"/>
              <a:gd name="connsiteY1503" fmla="*/ 4494240 h 6772275"/>
              <a:gd name="connsiteX1504" fmla="*/ 1001283 w 10164564"/>
              <a:gd name="connsiteY1504" fmla="*/ 4517111 h 6772275"/>
              <a:gd name="connsiteX1505" fmla="*/ 1033043 w 10164564"/>
              <a:gd name="connsiteY1505" fmla="*/ 4534899 h 6772275"/>
              <a:gd name="connsiteX1506" fmla="*/ 1105456 w 10164564"/>
              <a:gd name="connsiteY1506" fmla="*/ 4573017 h 6772275"/>
              <a:gd name="connsiteX1507" fmla="*/ 1152461 w 10164564"/>
              <a:gd name="connsiteY1507" fmla="*/ 4598429 h 6772275"/>
              <a:gd name="connsiteX1508" fmla="*/ 1175328 w 10164564"/>
              <a:gd name="connsiteY1508" fmla="*/ 4613676 h 6772275"/>
              <a:gd name="connsiteX1509" fmla="*/ 1200736 w 10164564"/>
              <a:gd name="connsiteY1509" fmla="*/ 4621299 h 6772275"/>
              <a:gd name="connsiteX1510" fmla="*/ 1203277 w 10164564"/>
              <a:gd name="connsiteY1510" fmla="*/ 4602241 h 6772275"/>
              <a:gd name="connsiteX1511" fmla="*/ 3168581 w 10164564"/>
              <a:gd name="connsiteY1511" fmla="*/ 4602241 h 6772275"/>
              <a:gd name="connsiteX1512" fmla="*/ 3144443 w 10164564"/>
              <a:gd name="connsiteY1512" fmla="*/ 4600970 h 6772275"/>
              <a:gd name="connsiteX1513" fmla="*/ 3152065 w 10164564"/>
              <a:gd name="connsiteY1513" fmla="*/ 4608593 h 6772275"/>
              <a:gd name="connsiteX1514" fmla="*/ 3168581 w 10164564"/>
              <a:gd name="connsiteY1514" fmla="*/ 4602241 h 6772275"/>
              <a:gd name="connsiteX1515" fmla="*/ 3947334 w 10164564"/>
              <a:gd name="connsiteY1515" fmla="*/ 4520922 h 6772275"/>
              <a:gd name="connsiteX1516" fmla="*/ 3921926 w 10164564"/>
              <a:gd name="connsiteY1516" fmla="*/ 4431981 h 6772275"/>
              <a:gd name="connsiteX1517" fmla="*/ 3896518 w 10164564"/>
              <a:gd name="connsiteY1517" fmla="*/ 4512028 h 6772275"/>
              <a:gd name="connsiteX1518" fmla="*/ 3930819 w 10164564"/>
              <a:gd name="connsiteY1518" fmla="*/ 4609864 h 6772275"/>
              <a:gd name="connsiteX1519" fmla="*/ 3947334 w 10164564"/>
              <a:gd name="connsiteY1519" fmla="*/ 4520922 h 6772275"/>
              <a:gd name="connsiteX1520" fmla="*/ 7207172 w 10164564"/>
              <a:gd name="connsiteY1520" fmla="*/ 4588264 h 6772275"/>
              <a:gd name="connsiteX1521" fmla="*/ 7179224 w 10164564"/>
              <a:gd name="connsiteY1521" fmla="*/ 4550146 h 6772275"/>
              <a:gd name="connsiteX1522" fmla="*/ 7094107 w 10164564"/>
              <a:gd name="connsiteY1522" fmla="*/ 4534899 h 6772275"/>
              <a:gd name="connsiteX1523" fmla="*/ 7116974 w 10164564"/>
              <a:gd name="connsiteY1523" fmla="*/ 4592076 h 6772275"/>
              <a:gd name="connsiteX1524" fmla="*/ 7207172 w 10164564"/>
              <a:gd name="connsiteY1524" fmla="*/ 4588264 h 6772275"/>
              <a:gd name="connsiteX1525" fmla="*/ 2682019 w 10164564"/>
              <a:gd name="connsiteY1525" fmla="*/ 4570476 h 6772275"/>
              <a:gd name="connsiteX1526" fmla="*/ 2642636 w 10164564"/>
              <a:gd name="connsiteY1526" fmla="*/ 4553958 h 6772275"/>
              <a:gd name="connsiteX1527" fmla="*/ 2604524 w 10164564"/>
              <a:gd name="connsiteY1527" fmla="*/ 4580640 h 6772275"/>
              <a:gd name="connsiteX1528" fmla="*/ 2637555 w 10164564"/>
              <a:gd name="connsiteY1528" fmla="*/ 4590805 h 6772275"/>
              <a:gd name="connsiteX1529" fmla="*/ 2682019 w 10164564"/>
              <a:gd name="connsiteY1529" fmla="*/ 4570476 h 6772275"/>
              <a:gd name="connsiteX1530" fmla="*/ 7692464 w 10164564"/>
              <a:gd name="connsiteY1530" fmla="*/ 4569205 h 6772275"/>
              <a:gd name="connsiteX1531" fmla="*/ 7648000 w 10164564"/>
              <a:gd name="connsiteY1531" fmla="*/ 4539981 h 6772275"/>
              <a:gd name="connsiteX1532" fmla="*/ 7552720 w 10164564"/>
              <a:gd name="connsiteY1532" fmla="*/ 4522193 h 6772275"/>
              <a:gd name="connsiteX1533" fmla="*/ 7499364 w 10164564"/>
              <a:gd name="connsiteY1533" fmla="*/ 4517111 h 6772275"/>
              <a:gd name="connsiteX1534" fmla="*/ 7587021 w 10164564"/>
              <a:gd name="connsiteY1534" fmla="*/ 4579370 h 6772275"/>
              <a:gd name="connsiteX1535" fmla="*/ 7692464 w 10164564"/>
              <a:gd name="connsiteY1535" fmla="*/ 4569205 h 6772275"/>
              <a:gd name="connsiteX1536" fmla="*/ 2629932 w 10164564"/>
              <a:gd name="connsiteY1536" fmla="*/ 4545064 h 6772275"/>
              <a:gd name="connsiteX1537" fmla="*/ 2760783 w 10164564"/>
              <a:gd name="connsiteY1537" fmla="*/ 4477722 h 6772275"/>
              <a:gd name="connsiteX1538" fmla="*/ 2702345 w 10164564"/>
              <a:gd name="connsiteY1538" fmla="*/ 4476452 h 6772275"/>
              <a:gd name="connsiteX1539" fmla="*/ 2689641 w 10164564"/>
              <a:gd name="connsiteY1539" fmla="*/ 4471369 h 6772275"/>
              <a:gd name="connsiteX1540" fmla="*/ 2712508 w 10164564"/>
              <a:gd name="connsiteY1540" fmla="*/ 4457393 h 6772275"/>
              <a:gd name="connsiteX1541" fmla="*/ 2753161 w 10164564"/>
              <a:gd name="connsiteY1541" fmla="*/ 4444687 h 6772275"/>
              <a:gd name="connsiteX1542" fmla="*/ 2731564 w 10164564"/>
              <a:gd name="connsiteY1542" fmla="*/ 4437063 h 6772275"/>
              <a:gd name="connsiteX1543" fmla="*/ 2698534 w 10164564"/>
              <a:gd name="connsiteY1543" fmla="*/ 4428169 h 6772275"/>
              <a:gd name="connsiteX1544" fmla="*/ 2657881 w 10164564"/>
              <a:gd name="connsiteY1544" fmla="*/ 4424357 h 6772275"/>
              <a:gd name="connsiteX1545" fmla="*/ 2619769 w 10164564"/>
              <a:gd name="connsiteY1545" fmla="*/ 4420545 h 6772275"/>
              <a:gd name="connsiteX1546" fmla="*/ 2608336 w 10164564"/>
              <a:gd name="connsiteY1546" fmla="*/ 4406569 h 6772275"/>
              <a:gd name="connsiteX1547" fmla="*/ 2590550 w 10164564"/>
              <a:gd name="connsiteY1547" fmla="*/ 4435792 h 6772275"/>
              <a:gd name="connsiteX1548" fmla="*/ 2585468 w 10164564"/>
              <a:gd name="connsiteY1548" fmla="*/ 4443416 h 6772275"/>
              <a:gd name="connsiteX1549" fmla="*/ 2562601 w 10164564"/>
              <a:gd name="connsiteY1549" fmla="*/ 4431981 h 6772275"/>
              <a:gd name="connsiteX1550" fmla="*/ 2538464 w 10164564"/>
              <a:gd name="connsiteY1550" fmla="*/ 4419275 h 6772275"/>
              <a:gd name="connsiteX1551" fmla="*/ 2505433 w 10164564"/>
              <a:gd name="connsiteY1551" fmla="*/ 4406569 h 6772275"/>
              <a:gd name="connsiteX1552" fmla="*/ 2516867 w 10164564"/>
              <a:gd name="connsiteY1552" fmla="*/ 4393863 h 6772275"/>
              <a:gd name="connsiteX1553" fmla="*/ 2490189 w 10164564"/>
              <a:gd name="connsiteY1553" fmla="*/ 4367180 h 6772275"/>
              <a:gd name="connsiteX1554" fmla="*/ 2407613 w 10164564"/>
              <a:gd name="connsiteY1554" fmla="*/ 4344310 h 6772275"/>
              <a:gd name="connsiteX1555" fmla="*/ 2391098 w 10164564"/>
              <a:gd name="connsiteY1555" fmla="*/ 4317627 h 6772275"/>
              <a:gd name="connsiteX1556" fmla="*/ 2383475 w 10164564"/>
              <a:gd name="connsiteY1556" fmla="*/ 4362098 h 6772275"/>
              <a:gd name="connsiteX1557" fmla="*/ 2412694 w 10164564"/>
              <a:gd name="connsiteY1557" fmla="*/ 4472640 h 6772275"/>
              <a:gd name="connsiteX1558" fmla="*/ 2370771 w 10164564"/>
              <a:gd name="connsiteY1558" fmla="*/ 4447228 h 6772275"/>
              <a:gd name="connsiteX1559" fmla="*/ 2360608 w 10164564"/>
              <a:gd name="connsiteY1559" fmla="*/ 4451040 h 6772275"/>
              <a:gd name="connsiteX1560" fmla="*/ 2424128 w 10164564"/>
              <a:gd name="connsiteY1560" fmla="*/ 4508216 h 6772275"/>
              <a:gd name="connsiteX1561" fmla="*/ 2476214 w 10164564"/>
              <a:gd name="connsiteY1561" fmla="*/ 4514569 h 6772275"/>
              <a:gd name="connsiteX1562" fmla="*/ 2483837 w 10164564"/>
              <a:gd name="connsiteY1562" fmla="*/ 4533628 h 6772275"/>
              <a:gd name="connsiteX1563" fmla="*/ 2469862 w 10164564"/>
              <a:gd name="connsiteY1563" fmla="*/ 4559040 h 6772275"/>
              <a:gd name="connsiteX1564" fmla="*/ 2481296 w 10164564"/>
              <a:gd name="connsiteY1564" fmla="*/ 4584452 h 6772275"/>
              <a:gd name="connsiteX1565" fmla="*/ 2629932 w 10164564"/>
              <a:gd name="connsiteY1565" fmla="*/ 4545064 h 6772275"/>
              <a:gd name="connsiteX1566" fmla="*/ 7034398 w 10164564"/>
              <a:gd name="connsiteY1566" fmla="*/ 4553958 h 6772275"/>
              <a:gd name="connsiteX1567" fmla="*/ 6945471 w 10164564"/>
              <a:gd name="connsiteY1567" fmla="*/ 4501863 h 6772275"/>
              <a:gd name="connsiteX1568" fmla="*/ 6879410 w 10164564"/>
              <a:gd name="connsiteY1568" fmla="*/ 4487887 h 6772275"/>
              <a:gd name="connsiteX1569" fmla="*/ 6856543 w 10164564"/>
              <a:gd name="connsiteY1569" fmla="*/ 4519652 h 6772275"/>
              <a:gd name="connsiteX1570" fmla="*/ 6911170 w 10164564"/>
              <a:gd name="connsiteY1570" fmla="*/ 4569205 h 6772275"/>
              <a:gd name="connsiteX1571" fmla="*/ 7034398 w 10164564"/>
              <a:gd name="connsiteY1571" fmla="*/ 4553958 h 6772275"/>
              <a:gd name="connsiteX1572" fmla="*/ 2803977 w 10164564"/>
              <a:gd name="connsiteY1572" fmla="*/ 4532358 h 6772275"/>
              <a:gd name="connsiteX1573" fmla="*/ 2791273 w 10164564"/>
              <a:gd name="connsiteY1573" fmla="*/ 4514569 h 6772275"/>
              <a:gd name="connsiteX1574" fmla="*/ 2778569 w 10164564"/>
              <a:gd name="connsiteY1574" fmla="*/ 4520922 h 6772275"/>
              <a:gd name="connsiteX1575" fmla="*/ 2767135 w 10164564"/>
              <a:gd name="connsiteY1575" fmla="*/ 4528546 h 6772275"/>
              <a:gd name="connsiteX1576" fmla="*/ 2715049 w 10164564"/>
              <a:gd name="connsiteY1576" fmla="*/ 4552687 h 6772275"/>
              <a:gd name="connsiteX1577" fmla="*/ 2759513 w 10164564"/>
              <a:gd name="connsiteY1577" fmla="*/ 4555228 h 6772275"/>
              <a:gd name="connsiteX1578" fmla="*/ 2803977 w 10164564"/>
              <a:gd name="connsiteY1578" fmla="*/ 4532358 h 6772275"/>
              <a:gd name="connsiteX1579" fmla="*/ 6610086 w 10164564"/>
              <a:gd name="connsiteY1579" fmla="*/ 4557770 h 6772275"/>
              <a:gd name="connsiteX1580" fmla="*/ 6549107 w 10164564"/>
              <a:gd name="connsiteY1580" fmla="*/ 4515840 h 6772275"/>
              <a:gd name="connsiteX1581" fmla="*/ 6542755 w 10164564"/>
              <a:gd name="connsiteY1581" fmla="*/ 4556499 h 6772275"/>
              <a:gd name="connsiteX1582" fmla="*/ 6610086 w 10164564"/>
              <a:gd name="connsiteY1582" fmla="*/ 4557770 h 6772275"/>
              <a:gd name="connsiteX1583" fmla="*/ 5221542 w 10164564"/>
              <a:gd name="connsiteY1583" fmla="*/ 4317627 h 6772275"/>
              <a:gd name="connsiteX1584" fmla="*/ 5135155 w 10164564"/>
              <a:gd name="connsiteY1584" fmla="*/ 4293486 h 6772275"/>
              <a:gd name="connsiteX1585" fmla="*/ 4224281 w 10164564"/>
              <a:gd name="connsiteY1585" fmla="*/ 4087649 h 6772275"/>
              <a:gd name="connsiteX1586" fmla="*/ 3375655 w 10164564"/>
              <a:gd name="connsiteY1586" fmla="*/ 3898330 h 6772275"/>
              <a:gd name="connsiteX1587" fmla="*/ 3362951 w 10164564"/>
              <a:gd name="connsiteY1587" fmla="*/ 3992354 h 6772275"/>
              <a:gd name="connsiteX1588" fmla="*/ 3394711 w 10164564"/>
              <a:gd name="connsiteY1588" fmla="*/ 4111790 h 6772275"/>
              <a:gd name="connsiteX1589" fmla="*/ 3547159 w 10164564"/>
              <a:gd name="connsiteY1589" fmla="*/ 4166426 h 6772275"/>
              <a:gd name="connsiteX1590" fmla="*/ 3667847 w 10164564"/>
              <a:gd name="connsiteY1590" fmla="*/ 4207085 h 6772275"/>
              <a:gd name="connsiteX1591" fmla="*/ 3680551 w 10164564"/>
              <a:gd name="connsiteY1591" fmla="*/ 4209626 h 6772275"/>
              <a:gd name="connsiteX1592" fmla="*/ 3801238 w 10164564"/>
              <a:gd name="connsiteY1592" fmla="*/ 4229956 h 6772275"/>
              <a:gd name="connsiteX1593" fmla="*/ 3909222 w 10164564"/>
              <a:gd name="connsiteY1593" fmla="*/ 4278239 h 6772275"/>
              <a:gd name="connsiteX1594" fmla="*/ 3919385 w 10164564"/>
              <a:gd name="connsiteY1594" fmla="*/ 4282050 h 6772275"/>
              <a:gd name="connsiteX1595" fmla="*/ 4048966 w 10164564"/>
              <a:gd name="connsiteY1595" fmla="*/ 4293486 h 6772275"/>
              <a:gd name="connsiteX1596" fmla="*/ 4033721 w 10164564"/>
              <a:gd name="connsiteY1596" fmla="*/ 4304921 h 6772275"/>
              <a:gd name="connsiteX1597" fmla="*/ 4031180 w 10164564"/>
              <a:gd name="connsiteY1597" fmla="*/ 4315086 h 6772275"/>
              <a:gd name="connsiteX1598" fmla="*/ 4052777 w 10164564"/>
              <a:gd name="connsiteY1598" fmla="*/ 4355745 h 6772275"/>
              <a:gd name="connsiteX1599" fmla="*/ 4057858 w 10164564"/>
              <a:gd name="connsiteY1599" fmla="*/ 4320168 h 6772275"/>
              <a:gd name="connsiteX1600" fmla="*/ 4068022 w 10164564"/>
              <a:gd name="connsiteY1600" fmla="*/ 4254097 h 6772275"/>
              <a:gd name="connsiteX1601" fmla="*/ 4652404 w 10164564"/>
              <a:gd name="connsiteY1601" fmla="*/ 4397675 h 6772275"/>
              <a:gd name="connsiteX1602" fmla="*/ 5224083 w 10164564"/>
              <a:gd name="connsiteY1602" fmla="*/ 4541252 h 6772275"/>
              <a:gd name="connsiteX1603" fmla="*/ 5227894 w 10164564"/>
              <a:gd name="connsiteY1603" fmla="*/ 4434522 h 6772275"/>
              <a:gd name="connsiteX1604" fmla="*/ 5221542 w 10164564"/>
              <a:gd name="connsiteY1604" fmla="*/ 4317627 h 6772275"/>
              <a:gd name="connsiteX1605" fmla="*/ 6831135 w 10164564"/>
              <a:gd name="connsiteY1605" fmla="*/ 4515840 h 6772275"/>
              <a:gd name="connsiteX1606" fmla="*/ 6726962 w 10164564"/>
              <a:gd name="connsiteY1606" fmla="*/ 4458663 h 6772275"/>
              <a:gd name="connsiteX1607" fmla="*/ 6665983 w 10164564"/>
              <a:gd name="connsiteY1607" fmla="*/ 4477722 h 6772275"/>
              <a:gd name="connsiteX1608" fmla="*/ 6726962 w 10164564"/>
              <a:gd name="connsiteY1608" fmla="*/ 4526005 h 6772275"/>
              <a:gd name="connsiteX1609" fmla="*/ 6831135 w 10164564"/>
              <a:gd name="connsiteY1609" fmla="*/ 4515840 h 6772275"/>
              <a:gd name="connsiteX1610" fmla="*/ 9990612 w 10164564"/>
              <a:gd name="connsiteY1610" fmla="*/ 4518381 h 6772275"/>
              <a:gd name="connsiteX1611" fmla="*/ 9982989 w 10164564"/>
              <a:gd name="connsiteY1611" fmla="*/ 4526005 h 6772275"/>
              <a:gd name="connsiteX1612" fmla="*/ 9989341 w 10164564"/>
              <a:gd name="connsiteY1612" fmla="*/ 4542523 h 6772275"/>
              <a:gd name="connsiteX1613" fmla="*/ 9990612 w 10164564"/>
              <a:gd name="connsiteY1613" fmla="*/ 4518381 h 6772275"/>
              <a:gd name="connsiteX1614" fmla="*/ 2864956 w 10164564"/>
              <a:gd name="connsiteY1614" fmla="*/ 4526005 h 6772275"/>
              <a:gd name="connsiteX1615" fmla="*/ 2892905 w 10164564"/>
              <a:gd name="connsiteY1615" fmla="*/ 4500593 h 6772275"/>
              <a:gd name="connsiteX1616" fmla="*/ 2854793 w 10164564"/>
              <a:gd name="connsiteY1616" fmla="*/ 4496781 h 6772275"/>
              <a:gd name="connsiteX1617" fmla="*/ 2816681 w 10164564"/>
              <a:gd name="connsiteY1617" fmla="*/ 4522193 h 6772275"/>
              <a:gd name="connsiteX1618" fmla="*/ 2864956 w 10164564"/>
              <a:gd name="connsiteY1618" fmla="*/ 4526005 h 6772275"/>
              <a:gd name="connsiteX1619" fmla="*/ 9890250 w 10164564"/>
              <a:gd name="connsiteY1619" fmla="*/ 4499322 h 6772275"/>
              <a:gd name="connsiteX1620" fmla="*/ 9852138 w 10164564"/>
              <a:gd name="connsiteY1620" fmla="*/ 4465016 h 6772275"/>
              <a:gd name="connsiteX1621" fmla="*/ 9740344 w 10164564"/>
              <a:gd name="connsiteY1621" fmla="*/ 4445957 h 6772275"/>
              <a:gd name="connsiteX1622" fmla="*/ 9651416 w 10164564"/>
              <a:gd name="connsiteY1622" fmla="*/ 4478993 h 6772275"/>
              <a:gd name="connsiteX1623" fmla="*/ 9772103 w 10164564"/>
              <a:gd name="connsiteY1623" fmla="*/ 4519652 h 6772275"/>
              <a:gd name="connsiteX1624" fmla="*/ 9890250 w 10164564"/>
              <a:gd name="connsiteY1624" fmla="*/ 4499322 h 6772275"/>
              <a:gd name="connsiteX1625" fmla="*/ 6415715 w 10164564"/>
              <a:gd name="connsiteY1625" fmla="*/ 4494240 h 6772275"/>
              <a:gd name="connsiteX1626" fmla="*/ 6297568 w 10164564"/>
              <a:gd name="connsiteY1626" fmla="*/ 4481534 h 6772275"/>
              <a:gd name="connsiteX1627" fmla="*/ 6333139 w 10164564"/>
              <a:gd name="connsiteY1627" fmla="*/ 4503134 h 6772275"/>
              <a:gd name="connsiteX1628" fmla="*/ 6380144 w 10164564"/>
              <a:gd name="connsiteY1628" fmla="*/ 4513299 h 6772275"/>
              <a:gd name="connsiteX1629" fmla="*/ 6415715 w 10164564"/>
              <a:gd name="connsiteY1629" fmla="*/ 4494240 h 6772275"/>
              <a:gd name="connsiteX1630" fmla="*/ 6618979 w 10164564"/>
              <a:gd name="connsiteY1630" fmla="*/ 4443416 h 6772275"/>
              <a:gd name="connsiteX1631" fmla="*/ 6475424 w 10164564"/>
              <a:gd name="connsiteY1631" fmla="*/ 4423087 h 6772275"/>
              <a:gd name="connsiteX1632" fmla="*/ 6512265 w 10164564"/>
              <a:gd name="connsiteY1632" fmla="*/ 4470099 h 6772275"/>
              <a:gd name="connsiteX1633" fmla="*/ 6546566 w 10164564"/>
              <a:gd name="connsiteY1633" fmla="*/ 4481534 h 6772275"/>
              <a:gd name="connsiteX1634" fmla="*/ 6589760 w 10164564"/>
              <a:gd name="connsiteY1634" fmla="*/ 4498052 h 6772275"/>
              <a:gd name="connsiteX1635" fmla="*/ 6625331 w 10164564"/>
              <a:gd name="connsiteY1635" fmla="*/ 4477722 h 6772275"/>
              <a:gd name="connsiteX1636" fmla="*/ 6618979 w 10164564"/>
              <a:gd name="connsiteY1636" fmla="*/ 4443416 h 6772275"/>
              <a:gd name="connsiteX1637" fmla="*/ 6246752 w 10164564"/>
              <a:gd name="connsiteY1637" fmla="*/ 4471369 h 6772275"/>
              <a:gd name="connsiteX1638" fmla="*/ 6179421 w 10164564"/>
              <a:gd name="connsiteY1638" fmla="*/ 4438334 h 6772275"/>
              <a:gd name="connsiteX1639" fmla="*/ 6167988 w 10164564"/>
              <a:gd name="connsiteY1639" fmla="*/ 4466287 h 6772275"/>
              <a:gd name="connsiteX1640" fmla="*/ 6246752 w 10164564"/>
              <a:gd name="connsiteY1640" fmla="*/ 4471369 h 6772275"/>
              <a:gd name="connsiteX1641" fmla="*/ 7034398 w 10164564"/>
              <a:gd name="connsiteY1641" fmla="*/ 4452310 h 6772275"/>
              <a:gd name="connsiteX1642" fmla="*/ 6970879 w 10164564"/>
              <a:gd name="connsiteY1642" fmla="*/ 4407839 h 6772275"/>
              <a:gd name="connsiteX1643" fmla="*/ 6865436 w 10164564"/>
              <a:gd name="connsiteY1643" fmla="*/ 4410381 h 6772275"/>
              <a:gd name="connsiteX1644" fmla="*/ 6883221 w 10164564"/>
              <a:gd name="connsiteY1644" fmla="*/ 4449769 h 6772275"/>
              <a:gd name="connsiteX1645" fmla="*/ 6894655 w 10164564"/>
              <a:gd name="connsiteY1645" fmla="*/ 4456122 h 6772275"/>
              <a:gd name="connsiteX1646" fmla="*/ 7000098 w 10164564"/>
              <a:gd name="connsiteY1646" fmla="*/ 4481534 h 6772275"/>
              <a:gd name="connsiteX1647" fmla="*/ 7034398 w 10164564"/>
              <a:gd name="connsiteY1647" fmla="*/ 4452310 h 6772275"/>
              <a:gd name="connsiteX1648" fmla="*/ 9554866 w 10164564"/>
              <a:gd name="connsiteY1648" fmla="*/ 4475181 h 6772275"/>
              <a:gd name="connsiteX1649" fmla="*/ 9566299 w 10164564"/>
              <a:gd name="connsiteY1649" fmla="*/ 4419275 h 6772275"/>
              <a:gd name="connsiteX1650" fmla="*/ 9451963 w 10164564"/>
              <a:gd name="connsiteY1650" fmla="*/ 4401486 h 6772275"/>
              <a:gd name="connsiteX1651" fmla="*/ 9346521 w 10164564"/>
              <a:gd name="connsiteY1651" fmla="*/ 4384969 h 6772275"/>
              <a:gd name="connsiteX1652" fmla="*/ 9346521 w 10164564"/>
              <a:gd name="connsiteY1652" fmla="*/ 4414192 h 6772275"/>
              <a:gd name="connsiteX1653" fmla="*/ 9467208 w 10164564"/>
              <a:gd name="connsiteY1653" fmla="*/ 4468828 h 6772275"/>
              <a:gd name="connsiteX1654" fmla="*/ 9533269 w 10164564"/>
              <a:gd name="connsiteY1654" fmla="*/ 4481534 h 6772275"/>
              <a:gd name="connsiteX1655" fmla="*/ 9554866 w 10164564"/>
              <a:gd name="connsiteY1655" fmla="*/ 4475181 h 6772275"/>
              <a:gd name="connsiteX1656" fmla="*/ 6828594 w 10164564"/>
              <a:gd name="connsiteY1656" fmla="*/ 4414192 h 6772275"/>
              <a:gd name="connsiteX1657" fmla="*/ 6726962 w 10164564"/>
              <a:gd name="connsiteY1657" fmla="*/ 4360827 h 6772275"/>
              <a:gd name="connsiteX1658" fmla="*/ 6665983 w 10164564"/>
              <a:gd name="connsiteY1658" fmla="*/ 4363369 h 6772275"/>
              <a:gd name="connsiteX1659" fmla="*/ 6746018 w 10164564"/>
              <a:gd name="connsiteY1659" fmla="*/ 4412922 h 6772275"/>
              <a:gd name="connsiteX1660" fmla="*/ 6813349 w 10164564"/>
              <a:gd name="connsiteY1660" fmla="*/ 4433251 h 6772275"/>
              <a:gd name="connsiteX1661" fmla="*/ 6828594 w 10164564"/>
              <a:gd name="connsiteY1661" fmla="*/ 4414192 h 6772275"/>
              <a:gd name="connsiteX1662" fmla="*/ 6410634 w 10164564"/>
              <a:gd name="connsiteY1662" fmla="*/ 4401486 h 6772275"/>
              <a:gd name="connsiteX1663" fmla="*/ 6301379 w 10164564"/>
              <a:gd name="connsiteY1663" fmla="*/ 4388780 h 6772275"/>
              <a:gd name="connsiteX1664" fmla="*/ 6410634 w 10164564"/>
              <a:gd name="connsiteY1664" fmla="*/ 4415463 h 6772275"/>
              <a:gd name="connsiteX1665" fmla="*/ 6410634 w 10164564"/>
              <a:gd name="connsiteY1665" fmla="*/ 4401486 h 6772275"/>
              <a:gd name="connsiteX1666" fmla="*/ 9270297 w 10164564"/>
              <a:gd name="connsiteY1666" fmla="*/ 4401486 h 6772275"/>
              <a:gd name="connsiteX1667" fmla="*/ 9216940 w 10164564"/>
              <a:gd name="connsiteY1667" fmla="*/ 4364639 h 6772275"/>
              <a:gd name="connsiteX1668" fmla="*/ 9108956 w 10164564"/>
              <a:gd name="connsiteY1668" fmla="*/ 4348121 h 6772275"/>
              <a:gd name="connsiteX1669" fmla="*/ 9054329 w 10164564"/>
              <a:gd name="connsiteY1669" fmla="*/ 4370992 h 6772275"/>
              <a:gd name="connsiteX1670" fmla="*/ 9134364 w 10164564"/>
              <a:gd name="connsiteY1670" fmla="*/ 4415463 h 6772275"/>
              <a:gd name="connsiteX1671" fmla="*/ 9270297 w 10164564"/>
              <a:gd name="connsiteY1671" fmla="*/ 4401486 h 6772275"/>
              <a:gd name="connsiteX1672" fmla="*/ 9902954 w 10164564"/>
              <a:gd name="connsiteY1672" fmla="*/ 4391322 h 6772275"/>
              <a:gd name="connsiteX1673" fmla="*/ 9820379 w 10164564"/>
              <a:gd name="connsiteY1673" fmla="*/ 4332874 h 6772275"/>
              <a:gd name="connsiteX1674" fmla="*/ 9664120 w 10164564"/>
              <a:gd name="connsiteY1674" fmla="*/ 4346851 h 6772275"/>
              <a:gd name="connsiteX1675" fmla="*/ 9712395 w 10164564"/>
              <a:gd name="connsiteY1675" fmla="*/ 4379886 h 6772275"/>
              <a:gd name="connsiteX1676" fmla="*/ 9810215 w 10164564"/>
              <a:gd name="connsiteY1676" fmla="*/ 4393863 h 6772275"/>
              <a:gd name="connsiteX1677" fmla="*/ 9902954 w 10164564"/>
              <a:gd name="connsiteY1677" fmla="*/ 4391322 h 6772275"/>
              <a:gd name="connsiteX1678" fmla="*/ 6241671 w 10164564"/>
              <a:gd name="connsiteY1678" fmla="*/ 4365910 h 6772275"/>
              <a:gd name="connsiteX1679" fmla="*/ 6194666 w 10164564"/>
              <a:gd name="connsiteY1679" fmla="*/ 4362098 h 6772275"/>
              <a:gd name="connsiteX1680" fmla="*/ 6176881 w 10164564"/>
              <a:gd name="connsiteY1680" fmla="*/ 4354474 h 6772275"/>
              <a:gd name="connsiteX1681" fmla="*/ 6165447 w 10164564"/>
              <a:gd name="connsiteY1681" fmla="*/ 4346851 h 6772275"/>
              <a:gd name="connsiteX1682" fmla="*/ 6134957 w 10164564"/>
              <a:gd name="connsiteY1682" fmla="*/ 4355745 h 6772275"/>
              <a:gd name="connsiteX1683" fmla="*/ 6164177 w 10164564"/>
              <a:gd name="connsiteY1683" fmla="*/ 4373533 h 6772275"/>
              <a:gd name="connsiteX1684" fmla="*/ 6241671 w 10164564"/>
              <a:gd name="connsiteY1684" fmla="*/ 4365910 h 6772275"/>
              <a:gd name="connsiteX1685" fmla="*/ 8978105 w 10164564"/>
              <a:gd name="connsiteY1685" fmla="*/ 4355745 h 6772275"/>
              <a:gd name="connsiteX1686" fmla="*/ 8851066 w 10164564"/>
              <a:gd name="connsiteY1686" fmla="*/ 4306192 h 6772275"/>
              <a:gd name="connsiteX1687" fmla="*/ 8762138 w 10164564"/>
              <a:gd name="connsiteY1687" fmla="*/ 4323980 h 6772275"/>
              <a:gd name="connsiteX1688" fmla="*/ 8840903 w 10164564"/>
              <a:gd name="connsiteY1688" fmla="*/ 4367180 h 6772275"/>
              <a:gd name="connsiteX1689" fmla="*/ 8978105 w 10164564"/>
              <a:gd name="connsiteY1689" fmla="*/ 4355745 h 6772275"/>
              <a:gd name="connsiteX1690" fmla="*/ 9575192 w 10164564"/>
              <a:gd name="connsiteY1690" fmla="*/ 4318898 h 6772275"/>
              <a:gd name="connsiteX1691" fmla="*/ 9477371 w 10164564"/>
              <a:gd name="connsiteY1691" fmla="*/ 4283321 h 6772275"/>
              <a:gd name="connsiteX1692" fmla="*/ 9366847 w 10164564"/>
              <a:gd name="connsiteY1692" fmla="*/ 4311274 h 6772275"/>
              <a:gd name="connsiteX1693" fmla="*/ 9559947 w 10164564"/>
              <a:gd name="connsiteY1693" fmla="*/ 4345580 h 6772275"/>
              <a:gd name="connsiteX1694" fmla="*/ 9575192 w 10164564"/>
              <a:gd name="connsiteY1694" fmla="*/ 4318898 h 6772275"/>
              <a:gd name="connsiteX1695" fmla="*/ 1343020 w 10164564"/>
              <a:gd name="connsiteY1695" fmla="*/ 4315086 h 6772275"/>
              <a:gd name="connsiteX1696" fmla="*/ 1252822 w 10164564"/>
              <a:gd name="connsiteY1696" fmla="*/ 4254097 h 6772275"/>
              <a:gd name="connsiteX1697" fmla="*/ 1241389 w 10164564"/>
              <a:gd name="connsiteY1697" fmla="*/ 4275697 h 6772275"/>
              <a:gd name="connsiteX1698" fmla="*/ 1249011 w 10164564"/>
              <a:gd name="connsiteY1698" fmla="*/ 4288403 h 6772275"/>
              <a:gd name="connsiteX1699" fmla="*/ 1296016 w 10164564"/>
              <a:gd name="connsiteY1699" fmla="*/ 4306192 h 6772275"/>
              <a:gd name="connsiteX1700" fmla="*/ 1343020 w 10164564"/>
              <a:gd name="connsiteY1700" fmla="*/ 4315086 h 6772275"/>
              <a:gd name="connsiteX1701" fmla="*/ 8689725 w 10164564"/>
              <a:gd name="connsiteY1701" fmla="*/ 4311274 h 6772275"/>
              <a:gd name="connsiteX1702" fmla="*/ 8688455 w 10164564"/>
              <a:gd name="connsiteY1702" fmla="*/ 4287133 h 6772275"/>
              <a:gd name="connsiteX1703" fmla="*/ 8511870 w 10164564"/>
              <a:gd name="connsiteY1703" fmla="*/ 4254097 h 6772275"/>
              <a:gd name="connsiteX1704" fmla="*/ 8524574 w 10164564"/>
              <a:gd name="connsiteY1704" fmla="*/ 4310004 h 6772275"/>
              <a:gd name="connsiteX1705" fmla="*/ 8577930 w 10164564"/>
              <a:gd name="connsiteY1705" fmla="*/ 4321439 h 6772275"/>
              <a:gd name="connsiteX1706" fmla="*/ 8689725 w 10164564"/>
              <a:gd name="connsiteY1706" fmla="*/ 4311274 h 6772275"/>
              <a:gd name="connsiteX1707" fmla="*/ 1166435 w 10164564"/>
              <a:gd name="connsiteY1707" fmla="*/ 4287133 h 6772275"/>
              <a:gd name="connsiteX1708" fmla="*/ 1010176 w 10164564"/>
              <a:gd name="connsiteY1708" fmla="*/ 4238850 h 6772275"/>
              <a:gd name="connsiteX1709" fmla="*/ 1116890 w 10164564"/>
              <a:gd name="connsiteY1709" fmla="*/ 4288403 h 6772275"/>
              <a:gd name="connsiteX1710" fmla="*/ 1137216 w 10164564"/>
              <a:gd name="connsiteY1710" fmla="*/ 4290945 h 6772275"/>
              <a:gd name="connsiteX1711" fmla="*/ 1158813 w 10164564"/>
              <a:gd name="connsiteY1711" fmla="*/ 4310004 h 6772275"/>
              <a:gd name="connsiteX1712" fmla="*/ 1166435 w 10164564"/>
              <a:gd name="connsiteY1712" fmla="*/ 4287133 h 6772275"/>
              <a:gd name="connsiteX1713" fmla="*/ 4010854 w 10164564"/>
              <a:gd name="connsiteY1713" fmla="*/ 4304921 h 6772275"/>
              <a:gd name="connsiteX1714" fmla="*/ 3972742 w 10164564"/>
              <a:gd name="connsiteY1714" fmla="*/ 4292215 h 6772275"/>
              <a:gd name="connsiteX1715" fmla="*/ 3934630 w 10164564"/>
              <a:gd name="connsiteY1715" fmla="*/ 4304921 h 6772275"/>
              <a:gd name="connsiteX1716" fmla="*/ 3972742 w 10164564"/>
              <a:gd name="connsiteY1716" fmla="*/ 4317627 h 6772275"/>
              <a:gd name="connsiteX1717" fmla="*/ 4010854 w 10164564"/>
              <a:gd name="connsiteY1717" fmla="*/ 4304921 h 6772275"/>
              <a:gd name="connsiteX1718" fmla="*/ 9283001 w 10164564"/>
              <a:gd name="connsiteY1718" fmla="*/ 4287133 h 6772275"/>
              <a:gd name="connsiteX1719" fmla="*/ 9195343 w 10164564"/>
              <a:gd name="connsiteY1719" fmla="*/ 4242662 h 6772275"/>
              <a:gd name="connsiteX1720" fmla="*/ 9069574 w 10164564"/>
              <a:gd name="connsiteY1720" fmla="*/ 4257909 h 6772275"/>
              <a:gd name="connsiteX1721" fmla="*/ 9168665 w 10164564"/>
              <a:gd name="connsiteY1721" fmla="*/ 4299839 h 6772275"/>
              <a:gd name="connsiteX1722" fmla="*/ 9274108 w 10164564"/>
              <a:gd name="connsiteY1722" fmla="*/ 4316356 h 6772275"/>
              <a:gd name="connsiteX1723" fmla="*/ 9283001 w 10164564"/>
              <a:gd name="connsiteY1723" fmla="*/ 4287133 h 6772275"/>
              <a:gd name="connsiteX1724" fmla="*/ 1402729 w 10164564"/>
              <a:gd name="connsiteY1724" fmla="*/ 4260450 h 6772275"/>
              <a:gd name="connsiteX1725" fmla="*/ 1355724 w 10164564"/>
              <a:gd name="connsiteY1725" fmla="*/ 4254097 h 6772275"/>
              <a:gd name="connsiteX1726" fmla="*/ 1405270 w 10164564"/>
              <a:gd name="connsiteY1726" fmla="*/ 4285862 h 6772275"/>
              <a:gd name="connsiteX1727" fmla="*/ 1402729 w 10164564"/>
              <a:gd name="connsiteY1727" fmla="*/ 4260450 h 6772275"/>
              <a:gd name="connsiteX1728" fmla="*/ 6221344 w 10164564"/>
              <a:gd name="connsiteY1728" fmla="*/ 4265533 h 6772275"/>
              <a:gd name="connsiteX1729" fmla="*/ 6132417 w 10164564"/>
              <a:gd name="connsiteY1729" fmla="*/ 4265533 h 6772275"/>
              <a:gd name="connsiteX1730" fmla="*/ 6227696 w 10164564"/>
              <a:gd name="connsiteY1730" fmla="*/ 4280780 h 6772275"/>
              <a:gd name="connsiteX1731" fmla="*/ 6221344 w 10164564"/>
              <a:gd name="connsiteY1731" fmla="*/ 4265533 h 6772275"/>
              <a:gd name="connsiteX1732" fmla="*/ 8431835 w 10164564"/>
              <a:gd name="connsiteY1732" fmla="*/ 4268074 h 6772275"/>
              <a:gd name="connsiteX1733" fmla="*/ 8341637 w 10164564"/>
              <a:gd name="connsiteY1733" fmla="*/ 4228685 h 6772275"/>
              <a:gd name="connsiteX1734" fmla="*/ 8240005 w 10164564"/>
              <a:gd name="connsiteY1734" fmla="*/ 4229956 h 6772275"/>
              <a:gd name="connsiteX1735" fmla="*/ 8295903 w 10164564"/>
              <a:gd name="connsiteY1735" fmla="*/ 4276968 h 6772275"/>
              <a:gd name="connsiteX1736" fmla="*/ 8431835 w 10164564"/>
              <a:gd name="connsiteY1736" fmla="*/ 4268074 h 6772275"/>
              <a:gd name="connsiteX1737" fmla="*/ 9928362 w 10164564"/>
              <a:gd name="connsiteY1737" fmla="*/ 4262991 h 6772275"/>
              <a:gd name="connsiteX1738" fmla="*/ 9902954 w 10164564"/>
              <a:gd name="connsiteY1738" fmla="*/ 4241391 h 6772275"/>
              <a:gd name="connsiteX1739" fmla="*/ 9890250 w 10164564"/>
              <a:gd name="connsiteY1739" fmla="*/ 4229956 h 6772275"/>
              <a:gd name="connsiteX1740" fmla="*/ 9695880 w 10164564"/>
              <a:gd name="connsiteY1740" fmla="*/ 4190567 h 6772275"/>
              <a:gd name="connsiteX1741" fmla="*/ 9706043 w 10164564"/>
              <a:gd name="connsiteY1741" fmla="*/ 4246474 h 6772275"/>
              <a:gd name="connsiteX1742" fmla="*/ 9810215 w 10164564"/>
              <a:gd name="connsiteY1742" fmla="*/ 4270615 h 6772275"/>
              <a:gd name="connsiteX1743" fmla="*/ 9928362 w 10164564"/>
              <a:gd name="connsiteY1743" fmla="*/ 4262991 h 6772275"/>
              <a:gd name="connsiteX1744" fmla="*/ 1343020 w 10164564"/>
              <a:gd name="connsiteY1744" fmla="*/ 4249015 h 6772275"/>
              <a:gd name="connsiteX1745" fmla="*/ 1308720 w 10164564"/>
              <a:gd name="connsiteY1745" fmla="*/ 4218521 h 6772275"/>
              <a:gd name="connsiteX1746" fmla="*/ 1250281 w 10164564"/>
              <a:gd name="connsiteY1746" fmla="*/ 4196920 h 6772275"/>
              <a:gd name="connsiteX1747" fmla="*/ 1279500 w 10164564"/>
              <a:gd name="connsiteY1747" fmla="*/ 4243933 h 6772275"/>
              <a:gd name="connsiteX1748" fmla="*/ 1343020 w 10164564"/>
              <a:gd name="connsiteY1748" fmla="*/ 4249015 h 6772275"/>
              <a:gd name="connsiteX1749" fmla="*/ 8984457 w 10164564"/>
              <a:gd name="connsiteY1749" fmla="*/ 4235038 h 6772275"/>
              <a:gd name="connsiteX1750" fmla="*/ 8895530 w 10164564"/>
              <a:gd name="connsiteY1750" fmla="*/ 4194379 h 6772275"/>
              <a:gd name="connsiteX1751" fmla="*/ 8777383 w 10164564"/>
              <a:gd name="connsiteY1751" fmla="*/ 4205815 h 6772275"/>
              <a:gd name="connsiteX1752" fmla="*/ 8851066 w 10164564"/>
              <a:gd name="connsiteY1752" fmla="*/ 4249015 h 6772275"/>
              <a:gd name="connsiteX1753" fmla="*/ 8984457 w 10164564"/>
              <a:gd name="connsiteY1753" fmla="*/ 4235038 h 6772275"/>
              <a:gd name="connsiteX1754" fmla="*/ 5459106 w 10164564"/>
              <a:gd name="connsiteY1754" fmla="*/ 4241391 h 6772275"/>
              <a:gd name="connsiteX1755" fmla="*/ 5454025 w 10164564"/>
              <a:gd name="connsiteY1755" fmla="*/ 4228685 h 6772275"/>
              <a:gd name="connsiteX1756" fmla="*/ 5440050 w 10164564"/>
              <a:gd name="connsiteY1756" fmla="*/ 4241391 h 6772275"/>
              <a:gd name="connsiteX1757" fmla="*/ 5445132 w 10164564"/>
              <a:gd name="connsiteY1757" fmla="*/ 4254097 h 6772275"/>
              <a:gd name="connsiteX1758" fmla="*/ 5459106 w 10164564"/>
              <a:gd name="connsiteY1758" fmla="*/ 4241391 h 6772275"/>
              <a:gd name="connsiteX1759" fmla="*/ 8161240 w 10164564"/>
              <a:gd name="connsiteY1759" fmla="*/ 4222332 h 6772275"/>
              <a:gd name="connsiteX1760" fmla="*/ 8059609 w 10164564"/>
              <a:gd name="connsiteY1760" fmla="*/ 4186756 h 6772275"/>
              <a:gd name="connsiteX1761" fmla="*/ 8017686 w 10164564"/>
              <a:gd name="connsiteY1761" fmla="*/ 4170238 h 6772275"/>
              <a:gd name="connsiteX1762" fmla="*/ 7982115 w 10164564"/>
              <a:gd name="connsiteY1762" fmla="*/ 4163885 h 6772275"/>
              <a:gd name="connsiteX1763" fmla="*/ 7963059 w 10164564"/>
              <a:gd name="connsiteY1763" fmla="*/ 4174050 h 6772275"/>
              <a:gd name="connsiteX1764" fmla="*/ 7991007 w 10164564"/>
              <a:gd name="connsiteY1764" fmla="*/ 4203273 h 6772275"/>
              <a:gd name="connsiteX1765" fmla="*/ 8045634 w 10164564"/>
              <a:gd name="connsiteY1765" fmla="*/ 4232497 h 6772275"/>
              <a:gd name="connsiteX1766" fmla="*/ 8161240 w 10164564"/>
              <a:gd name="connsiteY1766" fmla="*/ 4222332 h 6772275"/>
              <a:gd name="connsiteX1767" fmla="*/ 9321113 w 10164564"/>
              <a:gd name="connsiteY1767" fmla="*/ 4209626 h 6772275"/>
              <a:gd name="connsiteX1768" fmla="*/ 9294434 w 10164564"/>
              <a:gd name="connsiteY1768" fmla="*/ 4190567 h 6772275"/>
              <a:gd name="connsiteX1769" fmla="*/ 9283001 w 10164564"/>
              <a:gd name="connsiteY1769" fmla="*/ 4171508 h 6772275"/>
              <a:gd name="connsiteX1770" fmla="*/ 9175017 w 10164564"/>
              <a:gd name="connsiteY1770" fmla="*/ 4119414 h 6772275"/>
              <a:gd name="connsiteX1771" fmla="*/ 9073385 w 10164564"/>
              <a:gd name="connsiteY1771" fmla="*/ 4111790 h 6772275"/>
              <a:gd name="connsiteX1772" fmla="*/ 9072115 w 10164564"/>
              <a:gd name="connsiteY1772" fmla="*/ 4151179 h 6772275"/>
              <a:gd name="connsiteX1773" fmla="*/ 9072115 w 10164564"/>
              <a:gd name="connsiteY1773" fmla="*/ 4191838 h 6772275"/>
              <a:gd name="connsiteX1774" fmla="*/ 9299516 w 10164564"/>
              <a:gd name="connsiteY1774" fmla="*/ 4227415 h 6772275"/>
              <a:gd name="connsiteX1775" fmla="*/ 9321113 w 10164564"/>
              <a:gd name="connsiteY1775" fmla="*/ 4209626 h 6772275"/>
              <a:gd name="connsiteX1776" fmla="*/ 2433021 w 10164564"/>
              <a:gd name="connsiteY1776" fmla="*/ 4143555 h 6772275"/>
              <a:gd name="connsiteX1777" fmla="*/ 2398720 w 10164564"/>
              <a:gd name="connsiteY1777" fmla="*/ 4055884 h 6772275"/>
              <a:gd name="connsiteX1778" fmla="*/ 2394909 w 10164564"/>
              <a:gd name="connsiteY1778" fmla="*/ 4137202 h 6772275"/>
              <a:gd name="connsiteX1779" fmla="*/ 2433021 w 10164564"/>
              <a:gd name="connsiteY1779" fmla="*/ 4143555 h 6772275"/>
              <a:gd name="connsiteX1780" fmla="*/ 8698618 w 10164564"/>
              <a:gd name="connsiteY1780" fmla="*/ 4191838 h 6772275"/>
              <a:gd name="connsiteX1781" fmla="*/ 8645261 w 10164564"/>
              <a:gd name="connsiteY1781" fmla="*/ 4160073 h 6772275"/>
              <a:gd name="connsiteX1782" fmla="*/ 8549982 w 10164564"/>
              <a:gd name="connsiteY1782" fmla="*/ 4144826 h 6772275"/>
              <a:gd name="connsiteX1783" fmla="*/ 8508059 w 10164564"/>
              <a:gd name="connsiteY1783" fmla="*/ 4168967 h 6772275"/>
              <a:gd name="connsiteX1784" fmla="*/ 8645261 w 10164564"/>
              <a:gd name="connsiteY1784" fmla="*/ 4213438 h 6772275"/>
              <a:gd name="connsiteX1785" fmla="*/ 8698618 w 10164564"/>
              <a:gd name="connsiteY1785" fmla="*/ 4191838 h 6772275"/>
              <a:gd name="connsiteX1786" fmla="*/ 9579003 w 10164564"/>
              <a:gd name="connsiteY1786" fmla="*/ 4196920 h 6772275"/>
              <a:gd name="connsiteX1787" fmla="*/ 9431637 w 10164564"/>
              <a:gd name="connsiteY1787" fmla="*/ 4160073 h 6772275"/>
              <a:gd name="connsiteX1788" fmla="*/ 9365576 w 10164564"/>
              <a:gd name="connsiteY1788" fmla="*/ 4177861 h 6772275"/>
              <a:gd name="connsiteX1789" fmla="*/ 9500239 w 10164564"/>
              <a:gd name="connsiteY1789" fmla="*/ 4214709 h 6772275"/>
              <a:gd name="connsiteX1790" fmla="*/ 9579003 w 10164564"/>
              <a:gd name="connsiteY1790" fmla="*/ 4196920 h 6772275"/>
              <a:gd name="connsiteX1791" fmla="*/ 1161354 w 10164564"/>
              <a:gd name="connsiteY1791" fmla="*/ 4179132 h 6772275"/>
              <a:gd name="connsiteX1792" fmla="*/ 1003824 w 10164564"/>
              <a:gd name="connsiteY1792" fmla="*/ 4124496 h 6772275"/>
              <a:gd name="connsiteX1793" fmla="*/ 1010176 w 10164564"/>
              <a:gd name="connsiteY1793" fmla="*/ 4144826 h 6772275"/>
              <a:gd name="connsiteX1794" fmla="*/ 1053370 w 10164564"/>
              <a:gd name="connsiteY1794" fmla="*/ 4144826 h 6772275"/>
              <a:gd name="connsiteX1795" fmla="*/ 1059722 w 10164564"/>
              <a:gd name="connsiteY1795" fmla="*/ 4146097 h 6772275"/>
              <a:gd name="connsiteX1796" fmla="*/ 1097834 w 10164564"/>
              <a:gd name="connsiteY1796" fmla="*/ 4179132 h 6772275"/>
              <a:gd name="connsiteX1797" fmla="*/ 1161354 w 10164564"/>
              <a:gd name="connsiteY1797" fmla="*/ 4179132 h 6772275"/>
              <a:gd name="connsiteX1798" fmla="*/ 7910972 w 10164564"/>
              <a:gd name="connsiteY1798" fmla="*/ 4194379 h 6772275"/>
              <a:gd name="connsiteX1799" fmla="*/ 7818233 w 10164564"/>
              <a:gd name="connsiteY1799" fmla="*/ 4146097 h 6772275"/>
              <a:gd name="connsiteX1800" fmla="*/ 7748361 w 10164564"/>
              <a:gd name="connsiteY1800" fmla="*/ 4160073 h 6772275"/>
              <a:gd name="connsiteX1801" fmla="*/ 7802989 w 10164564"/>
              <a:gd name="connsiteY1801" fmla="*/ 4191838 h 6772275"/>
              <a:gd name="connsiteX1802" fmla="*/ 7910972 w 10164564"/>
              <a:gd name="connsiteY1802" fmla="*/ 4194379 h 6772275"/>
              <a:gd name="connsiteX1803" fmla="*/ 2369501 w 10164564"/>
              <a:gd name="connsiteY1803" fmla="*/ 4181673 h 6772275"/>
              <a:gd name="connsiteX1804" fmla="*/ 2342823 w 10164564"/>
              <a:gd name="connsiteY1804" fmla="*/ 4148638 h 6772275"/>
              <a:gd name="connsiteX1805" fmla="*/ 2335200 w 10164564"/>
              <a:gd name="connsiteY1805" fmla="*/ 4156261 h 6772275"/>
              <a:gd name="connsiteX1806" fmla="*/ 2363149 w 10164564"/>
              <a:gd name="connsiteY1806" fmla="*/ 4189297 h 6772275"/>
              <a:gd name="connsiteX1807" fmla="*/ 2369501 w 10164564"/>
              <a:gd name="connsiteY1807" fmla="*/ 4181673 h 6772275"/>
              <a:gd name="connsiteX1808" fmla="*/ 7644189 w 10164564"/>
              <a:gd name="connsiteY1808" fmla="*/ 4172779 h 6772275"/>
              <a:gd name="connsiteX1809" fmla="*/ 7606077 w 10164564"/>
              <a:gd name="connsiteY1809" fmla="*/ 4146097 h 6772275"/>
              <a:gd name="connsiteX1810" fmla="*/ 7567965 w 10164564"/>
              <a:gd name="connsiteY1810" fmla="*/ 4119414 h 6772275"/>
              <a:gd name="connsiteX1811" fmla="*/ 7542557 w 10164564"/>
              <a:gd name="connsiteY1811" fmla="*/ 4101626 h 6772275"/>
              <a:gd name="connsiteX1812" fmla="*/ 7517149 w 10164564"/>
              <a:gd name="connsiteY1812" fmla="*/ 4113061 h 6772275"/>
              <a:gd name="connsiteX1813" fmla="*/ 7509527 w 10164564"/>
              <a:gd name="connsiteY1813" fmla="*/ 4144826 h 6772275"/>
              <a:gd name="connsiteX1814" fmla="*/ 7603536 w 10164564"/>
              <a:gd name="connsiteY1814" fmla="*/ 4189297 h 6772275"/>
              <a:gd name="connsiteX1815" fmla="*/ 7644189 w 10164564"/>
              <a:gd name="connsiteY1815" fmla="*/ 4172779 h 6772275"/>
              <a:gd name="connsiteX1816" fmla="*/ 8431835 w 10164564"/>
              <a:gd name="connsiteY1816" fmla="*/ 4153720 h 6772275"/>
              <a:gd name="connsiteX1817" fmla="*/ 8359422 w 10164564"/>
              <a:gd name="connsiteY1817" fmla="*/ 4120685 h 6772275"/>
              <a:gd name="connsiteX1818" fmla="*/ 8270495 w 10164564"/>
              <a:gd name="connsiteY1818" fmla="*/ 4105437 h 6772275"/>
              <a:gd name="connsiteX1819" fmla="*/ 8253979 w 10164564"/>
              <a:gd name="connsiteY1819" fmla="*/ 4125767 h 6772275"/>
              <a:gd name="connsiteX1820" fmla="*/ 8384830 w 10164564"/>
              <a:gd name="connsiteY1820" fmla="*/ 4176591 h 6772275"/>
              <a:gd name="connsiteX1821" fmla="*/ 8431835 w 10164564"/>
              <a:gd name="connsiteY1821" fmla="*/ 4153720 h 6772275"/>
              <a:gd name="connsiteX1822" fmla="*/ 7482849 w 10164564"/>
              <a:gd name="connsiteY1822" fmla="*/ 4149908 h 6772275"/>
              <a:gd name="connsiteX1823" fmla="*/ 7421869 w 10164564"/>
              <a:gd name="connsiteY1823" fmla="*/ 4086379 h 6772275"/>
              <a:gd name="connsiteX1824" fmla="*/ 7372324 w 10164564"/>
              <a:gd name="connsiteY1824" fmla="*/ 4090190 h 6772275"/>
              <a:gd name="connsiteX1825" fmla="*/ 7315156 w 10164564"/>
              <a:gd name="connsiteY1825" fmla="*/ 4107979 h 6772275"/>
              <a:gd name="connsiteX1826" fmla="*/ 7325319 w 10164564"/>
              <a:gd name="connsiteY1826" fmla="*/ 4101626 h 6772275"/>
              <a:gd name="connsiteX1827" fmla="*/ 7324049 w 10164564"/>
              <a:gd name="connsiteY1827" fmla="*/ 4083837 h 6772275"/>
              <a:gd name="connsiteX1828" fmla="*/ 7288478 w 10164564"/>
              <a:gd name="connsiteY1828" fmla="*/ 4101626 h 6772275"/>
              <a:gd name="connsiteX1829" fmla="*/ 7374865 w 10164564"/>
              <a:gd name="connsiteY1829" fmla="*/ 4152450 h 6772275"/>
              <a:gd name="connsiteX1830" fmla="*/ 7482849 w 10164564"/>
              <a:gd name="connsiteY1830" fmla="*/ 4149908 h 6772275"/>
              <a:gd name="connsiteX1831" fmla="*/ 8993350 w 10164564"/>
              <a:gd name="connsiteY1831" fmla="*/ 4121955 h 6772275"/>
              <a:gd name="connsiteX1832" fmla="*/ 8934912 w 10164564"/>
              <a:gd name="connsiteY1832" fmla="*/ 4083837 h 6772275"/>
              <a:gd name="connsiteX1833" fmla="*/ 8829469 w 10164564"/>
              <a:gd name="connsiteY1833" fmla="*/ 4068590 h 6772275"/>
              <a:gd name="connsiteX1834" fmla="*/ 8787546 w 10164564"/>
              <a:gd name="connsiteY1834" fmla="*/ 4086379 h 6772275"/>
              <a:gd name="connsiteX1835" fmla="*/ 8882826 w 10164564"/>
              <a:gd name="connsiteY1835" fmla="*/ 4138473 h 6772275"/>
              <a:gd name="connsiteX1836" fmla="*/ 8951427 w 10164564"/>
              <a:gd name="connsiteY1836" fmla="*/ 4147367 h 6772275"/>
              <a:gd name="connsiteX1837" fmla="*/ 8993350 w 10164564"/>
              <a:gd name="connsiteY1837" fmla="*/ 4121955 h 6772275"/>
              <a:gd name="connsiteX1838" fmla="*/ 8162511 w 10164564"/>
              <a:gd name="connsiteY1838" fmla="*/ 4104167 h 6772275"/>
              <a:gd name="connsiteX1839" fmla="*/ 8142185 w 10164564"/>
              <a:gd name="connsiteY1839" fmla="*/ 4088920 h 6772275"/>
              <a:gd name="connsiteX1840" fmla="*/ 8096450 w 10164564"/>
              <a:gd name="connsiteY1840" fmla="*/ 4081296 h 6772275"/>
              <a:gd name="connsiteX1841" fmla="*/ 8076124 w 10164564"/>
              <a:gd name="connsiteY1841" fmla="*/ 4092732 h 6772275"/>
              <a:gd name="connsiteX1842" fmla="*/ 8162511 w 10164564"/>
              <a:gd name="connsiteY1842" fmla="*/ 4104167 h 6772275"/>
              <a:gd name="connsiteX1843" fmla="*/ 8708781 w 10164564"/>
              <a:gd name="connsiteY1843" fmla="*/ 4074943 h 6772275"/>
              <a:gd name="connsiteX1844" fmla="*/ 8651613 w 10164564"/>
              <a:gd name="connsiteY1844" fmla="*/ 4045719 h 6772275"/>
              <a:gd name="connsiteX1845" fmla="*/ 8549982 w 10164564"/>
              <a:gd name="connsiteY1845" fmla="*/ 4029202 h 6772275"/>
              <a:gd name="connsiteX1846" fmla="*/ 8508059 w 10164564"/>
              <a:gd name="connsiteY1846" fmla="*/ 4054614 h 6772275"/>
              <a:gd name="connsiteX1847" fmla="*/ 8562686 w 10164564"/>
              <a:gd name="connsiteY1847" fmla="*/ 4092732 h 6772275"/>
              <a:gd name="connsiteX1848" fmla="*/ 8708781 w 10164564"/>
              <a:gd name="connsiteY1848" fmla="*/ 4074943 h 6772275"/>
              <a:gd name="connsiteX1849" fmla="*/ 7036939 w 10164564"/>
              <a:gd name="connsiteY1849" fmla="*/ 4060967 h 6772275"/>
              <a:gd name="connsiteX1850" fmla="*/ 6949282 w 10164564"/>
              <a:gd name="connsiteY1850" fmla="*/ 4015225 h 6772275"/>
              <a:gd name="connsiteX1851" fmla="*/ 6914981 w 10164564"/>
              <a:gd name="connsiteY1851" fmla="*/ 4010143 h 6772275"/>
              <a:gd name="connsiteX1852" fmla="*/ 6895925 w 10164564"/>
              <a:gd name="connsiteY1852" fmla="*/ 3999978 h 6772275"/>
              <a:gd name="connsiteX1853" fmla="*/ 6880680 w 10164564"/>
              <a:gd name="connsiteY1853" fmla="*/ 4048261 h 6772275"/>
              <a:gd name="connsiteX1854" fmla="*/ 7036939 w 10164564"/>
              <a:gd name="connsiteY1854" fmla="*/ 4060967 h 6772275"/>
              <a:gd name="connsiteX1855" fmla="*/ 7620051 w 10164564"/>
              <a:gd name="connsiteY1855" fmla="*/ 4080026 h 6772275"/>
              <a:gd name="connsiteX1856" fmla="*/ 7620051 w 10164564"/>
              <a:gd name="connsiteY1856" fmla="*/ 4062237 h 6772275"/>
              <a:gd name="connsiteX1857" fmla="*/ 7562884 w 10164564"/>
              <a:gd name="connsiteY1857" fmla="*/ 4002519 h 6772275"/>
              <a:gd name="connsiteX1858" fmla="*/ 7517149 w 10164564"/>
              <a:gd name="connsiteY1858" fmla="*/ 4036825 h 6772275"/>
              <a:gd name="connsiteX1859" fmla="*/ 7559072 w 10164564"/>
              <a:gd name="connsiteY1859" fmla="*/ 4080026 h 6772275"/>
              <a:gd name="connsiteX1860" fmla="*/ 7620051 w 10164564"/>
              <a:gd name="connsiteY1860" fmla="*/ 4080026 h 6772275"/>
              <a:gd name="connsiteX1861" fmla="*/ 1152461 w 10164564"/>
              <a:gd name="connsiteY1861" fmla="*/ 4058425 h 6772275"/>
              <a:gd name="connsiteX1862" fmla="*/ 1104186 w 10164564"/>
              <a:gd name="connsiteY1862" fmla="*/ 4030472 h 6772275"/>
              <a:gd name="connsiteX1863" fmla="*/ 1105456 w 10164564"/>
              <a:gd name="connsiteY1863" fmla="*/ 4057155 h 6772275"/>
              <a:gd name="connsiteX1864" fmla="*/ 1152461 w 10164564"/>
              <a:gd name="connsiteY1864" fmla="*/ 4058425 h 6772275"/>
              <a:gd name="connsiteX1865" fmla="*/ 7136030 w 10164564"/>
              <a:gd name="connsiteY1865" fmla="*/ 4057155 h 6772275"/>
              <a:gd name="connsiteX1866" fmla="*/ 7110622 w 10164564"/>
              <a:gd name="connsiteY1866" fmla="*/ 4038096 h 6772275"/>
              <a:gd name="connsiteX1867" fmla="*/ 7101729 w 10164564"/>
              <a:gd name="connsiteY1867" fmla="*/ 4067320 h 6772275"/>
              <a:gd name="connsiteX1868" fmla="*/ 7136030 w 10164564"/>
              <a:gd name="connsiteY1868" fmla="*/ 4057155 h 6772275"/>
              <a:gd name="connsiteX1869" fmla="*/ 7457441 w 10164564"/>
              <a:gd name="connsiteY1869" fmla="*/ 4044449 h 6772275"/>
              <a:gd name="connsiteX1870" fmla="*/ 7444737 w 10164564"/>
              <a:gd name="connsiteY1870" fmla="*/ 4030472 h 6772275"/>
              <a:gd name="connsiteX1871" fmla="*/ 7447277 w 10164564"/>
              <a:gd name="connsiteY1871" fmla="*/ 4049531 h 6772275"/>
              <a:gd name="connsiteX1872" fmla="*/ 7457441 w 10164564"/>
              <a:gd name="connsiteY1872" fmla="*/ 4044449 h 6772275"/>
              <a:gd name="connsiteX1873" fmla="*/ 7895728 w 10164564"/>
              <a:gd name="connsiteY1873" fmla="*/ 4057155 h 6772275"/>
              <a:gd name="connsiteX1874" fmla="*/ 7844912 w 10164564"/>
              <a:gd name="connsiteY1874" fmla="*/ 4044449 h 6772275"/>
              <a:gd name="connsiteX1875" fmla="*/ 7790285 w 10164564"/>
              <a:gd name="connsiteY1875" fmla="*/ 4038096 h 6772275"/>
              <a:gd name="connsiteX1876" fmla="*/ 7745821 w 10164564"/>
              <a:gd name="connsiteY1876" fmla="*/ 4048261 h 6772275"/>
              <a:gd name="connsiteX1877" fmla="*/ 7824585 w 10164564"/>
              <a:gd name="connsiteY1877" fmla="*/ 4060967 h 6772275"/>
              <a:gd name="connsiteX1878" fmla="*/ 7895728 w 10164564"/>
              <a:gd name="connsiteY1878" fmla="*/ 4057155 h 6772275"/>
              <a:gd name="connsiteX1879" fmla="*/ 8431835 w 10164564"/>
              <a:gd name="connsiteY1879" fmla="*/ 4039366 h 6772275"/>
              <a:gd name="connsiteX1880" fmla="*/ 8359422 w 10164564"/>
              <a:gd name="connsiteY1880" fmla="*/ 4006331 h 6772275"/>
              <a:gd name="connsiteX1881" fmla="*/ 8270495 w 10164564"/>
              <a:gd name="connsiteY1881" fmla="*/ 3991084 h 6772275"/>
              <a:gd name="connsiteX1882" fmla="*/ 8253979 w 10164564"/>
              <a:gd name="connsiteY1882" fmla="*/ 4016496 h 6772275"/>
              <a:gd name="connsiteX1883" fmla="*/ 8384830 w 10164564"/>
              <a:gd name="connsiteY1883" fmla="*/ 4060967 h 6772275"/>
              <a:gd name="connsiteX1884" fmla="*/ 8431835 w 10164564"/>
              <a:gd name="connsiteY1884" fmla="*/ 4039366 h 6772275"/>
              <a:gd name="connsiteX1885" fmla="*/ 5227894 w 10164564"/>
              <a:gd name="connsiteY1885" fmla="*/ 3933907 h 6772275"/>
              <a:gd name="connsiteX1886" fmla="*/ 5224083 w 10164564"/>
              <a:gd name="connsiteY1886" fmla="*/ 3815742 h 6772275"/>
              <a:gd name="connsiteX1887" fmla="*/ 5160563 w 10164564"/>
              <a:gd name="connsiteY1887" fmla="*/ 3806847 h 6772275"/>
              <a:gd name="connsiteX1888" fmla="*/ 4207765 w 10164564"/>
              <a:gd name="connsiteY1888" fmla="*/ 3644211 h 6772275"/>
              <a:gd name="connsiteX1889" fmla="*/ 3693255 w 10164564"/>
              <a:gd name="connsiteY1889" fmla="*/ 3555270 h 6772275"/>
              <a:gd name="connsiteX1890" fmla="*/ 3365492 w 10164564"/>
              <a:gd name="connsiteY1890" fmla="*/ 3498093 h 6772275"/>
              <a:gd name="connsiteX1891" fmla="*/ 3338814 w 10164564"/>
              <a:gd name="connsiteY1891" fmla="*/ 3573058 h 6772275"/>
              <a:gd name="connsiteX1892" fmla="*/ 3350247 w 10164564"/>
              <a:gd name="connsiteY1892" fmla="*/ 3669623 h 6772275"/>
              <a:gd name="connsiteX1893" fmla="*/ 4164572 w 10164564"/>
              <a:gd name="connsiteY1893" fmla="*/ 3842424 h 6772275"/>
              <a:gd name="connsiteX1894" fmla="*/ 5084339 w 10164564"/>
              <a:gd name="connsiteY1894" fmla="*/ 4025390 h 6772275"/>
              <a:gd name="connsiteX1895" fmla="*/ 5215190 w 10164564"/>
              <a:gd name="connsiteY1895" fmla="*/ 4049531 h 6772275"/>
              <a:gd name="connsiteX1896" fmla="*/ 5227894 w 10164564"/>
              <a:gd name="connsiteY1896" fmla="*/ 3933907 h 6772275"/>
              <a:gd name="connsiteX1897" fmla="*/ 5373990 w 10164564"/>
              <a:gd name="connsiteY1897" fmla="*/ 4013955 h 6772275"/>
              <a:gd name="connsiteX1898" fmla="*/ 5459106 w 10164564"/>
              <a:gd name="connsiteY1898" fmla="*/ 3984731 h 6772275"/>
              <a:gd name="connsiteX1899" fmla="*/ 5459106 w 10164564"/>
              <a:gd name="connsiteY1899" fmla="*/ 3904683 h 6772275"/>
              <a:gd name="connsiteX1900" fmla="*/ 5459106 w 10164564"/>
              <a:gd name="connsiteY1900" fmla="*/ 3824636 h 6772275"/>
              <a:gd name="connsiteX1901" fmla="*/ 5420994 w 10164564"/>
              <a:gd name="connsiteY1901" fmla="*/ 3838612 h 6772275"/>
              <a:gd name="connsiteX1902" fmla="*/ 5366367 w 10164564"/>
              <a:gd name="connsiteY1902" fmla="*/ 3810659 h 6772275"/>
              <a:gd name="connsiteX1903" fmla="*/ 5344771 w 10164564"/>
              <a:gd name="connsiteY1903" fmla="*/ 3790330 h 6772275"/>
              <a:gd name="connsiteX1904" fmla="*/ 5291414 w 10164564"/>
              <a:gd name="connsiteY1904" fmla="*/ 3804306 h 6772275"/>
              <a:gd name="connsiteX1905" fmla="*/ 5255843 w 10164564"/>
              <a:gd name="connsiteY1905" fmla="*/ 3811930 h 6772275"/>
              <a:gd name="connsiteX1906" fmla="*/ 5255843 w 10164564"/>
              <a:gd name="connsiteY1906" fmla="*/ 3932636 h 6772275"/>
              <a:gd name="connsiteX1907" fmla="*/ 5272358 w 10164564"/>
              <a:gd name="connsiteY1907" fmla="*/ 4048261 h 6772275"/>
              <a:gd name="connsiteX1908" fmla="*/ 5373990 w 10164564"/>
              <a:gd name="connsiteY1908" fmla="*/ 4013955 h 6772275"/>
              <a:gd name="connsiteX1909" fmla="*/ 7428221 w 10164564"/>
              <a:gd name="connsiteY1909" fmla="*/ 4040637 h 6772275"/>
              <a:gd name="connsiteX1910" fmla="*/ 7414247 w 10164564"/>
              <a:gd name="connsiteY1910" fmla="*/ 4016496 h 6772275"/>
              <a:gd name="connsiteX1911" fmla="*/ 7428221 w 10164564"/>
              <a:gd name="connsiteY1911" fmla="*/ 4005060 h 6772275"/>
              <a:gd name="connsiteX1912" fmla="*/ 7465063 w 10164564"/>
              <a:gd name="connsiteY1912" fmla="*/ 4022849 h 6772275"/>
              <a:gd name="connsiteX1913" fmla="*/ 7482849 w 10164564"/>
              <a:gd name="connsiteY1913" fmla="*/ 4019037 h 6772275"/>
              <a:gd name="connsiteX1914" fmla="*/ 7381217 w 10164564"/>
              <a:gd name="connsiteY1914" fmla="*/ 3977107 h 6772275"/>
              <a:gd name="connsiteX1915" fmla="*/ 7301182 w 10164564"/>
              <a:gd name="connsiteY1915" fmla="*/ 3965672 h 6772275"/>
              <a:gd name="connsiteX1916" fmla="*/ 7301182 w 10164564"/>
              <a:gd name="connsiteY1916" fmla="*/ 4003790 h 6772275"/>
              <a:gd name="connsiteX1917" fmla="*/ 7349457 w 10164564"/>
              <a:gd name="connsiteY1917" fmla="*/ 4034284 h 6772275"/>
              <a:gd name="connsiteX1918" fmla="*/ 7377406 w 10164564"/>
              <a:gd name="connsiteY1918" fmla="*/ 4038096 h 6772275"/>
              <a:gd name="connsiteX1919" fmla="*/ 7393921 w 10164564"/>
              <a:gd name="connsiteY1919" fmla="*/ 4050802 h 6772275"/>
              <a:gd name="connsiteX1920" fmla="*/ 7428221 w 10164564"/>
              <a:gd name="connsiteY1920" fmla="*/ 4040637 h 6772275"/>
              <a:gd name="connsiteX1921" fmla="*/ 6831135 w 10164564"/>
              <a:gd name="connsiteY1921" fmla="*/ 4012684 h 6772275"/>
              <a:gd name="connsiteX1922" fmla="*/ 6815890 w 10164564"/>
              <a:gd name="connsiteY1922" fmla="*/ 3992354 h 6772275"/>
              <a:gd name="connsiteX1923" fmla="*/ 6812079 w 10164564"/>
              <a:gd name="connsiteY1923" fmla="*/ 4001249 h 6772275"/>
              <a:gd name="connsiteX1924" fmla="*/ 6804457 w 10164564"/>
              <a:gd name="connsiteY1924" fmla="*/ 4003790 h 6772275"/>
              <a:gd name="connsiteX1925" fmla="*/ 6768885 w 10164564"/>
              <a:gd name="connsiteY1925" fmla="*/ 3987272 h 6772275"/>
              <a:gd name="connsiteX1926" fmla="*/ 6767615 w 10164564"/>
              <a:gd name="connsiteY1926" fmla="*/ 3999978 h 6772275"/>
              <a:gd name="connsiteX1927" fmla="*/ 6767615 w 10164564"/>
              <a:gd name="connsiteY1927" fmla="*/ 4013955 h 6772275"/>
              <a:gd name="connsiteX1928" fmla="*/ 6773967 w 10164564"/>
              <a:gd name="connsiteY1928" fmla="*/ 4024119 h 6772275"/>
              <a:gd name="connsiteX1929" fmla="*/ 6831135 w 10164564"/>
              <a:gd name="connsiteY1929" fmla="*/ 4012684 h 6772275"/>
              <a:gd name="connsiteX1930" fmla="*/ 7146193 w 10164564"/>
              <a:gd name="connsiteY1930" fmla="*/ 3989813 h 6772275"/>
              <a:gd name="connsiteX1931" fmla="*/ 7124597 w 10164564"/>
              <a:gd name="connsiteY1931" fmla="*/ 3974566 h 6772275"/>
              <a:gd name="connsiteX1932" fmla="*/ 7106811 w 10164564"/>
              <a:gd name="connsiteY1932" fmla="*/ 4005060 h 6772275"/>
              <a:gd name="connsiteX1933" fmla="*/ 7146193 w 10164564"/>
              <a:gd name="connsiteY1933" fmla="*/ 3989813 h 6772275"/>
              <a:gd name="connsiteX1934" fmla="*/ 1428137 w 10164564"/>
              <a:gd name="connsiteY1934" fmla="*/ 3968213 h 6772275"/>
              <a:gd name="connsiteX1935" fmla="*/ 1406540 w 10164564"/>
              <a:gd name="connsiteY1935" fmla="*/ 3949154 h 6772275"/>
              <a:gd name="connsiteX1936" fmla="*/ 1410351 w 10164564"/>
              <a:gd name="connsiteY1936" fmla="*/ 3991084 h 6772275"/>
              <a:gd name="connsiteX1937" fmla="*/ 1428137 w 10164564"/>
              <a:gd name="connsiteY1937" fmla="*/ 3968213 h 6772275"/>
              <a:gd name="connsiteX1938" fmla="*/ 2613417 w 10164564"/>
              <a:gd name="connsiteY1938" fmla="*/ 3987272 h 6772275"/>
              <a:gd name="connsiteX1939" fmla="*/ 2594361 w 10164564"/>
              <a:gd name="connsiteY1939" fmla="*/ 3982190 h 6772275"/>
              <a:gd name="connsiteX1940" fmla="*/ 2575305 w 10164564"/>
              <a:gd name="connsiteY1940" fmla="*/ 3994896 h 6772275"/>
              <a:gd name="connsiteX1941" fmla="*/ 2594361 w 10164564"/>
              <a:gd name="connsiteY1941" fmla="*/ 3999978 h 6772275"/>
              <a:gd name="connsiteX1942" fmla="*/ 2613417 w 10164564"/>
              <a:gd name="connsiteY1942" fmla="*/ 3987272 h 6772275"/>
              <a:gd name="connsiteX1943" fmla="*/ 7822045 w 10164564"/>
              <a:gd name="connsiteY1943" fmla="*/ 3991084 h 6772275"/>
              <a:gd name="connsiteX1944" fmla="*/ 7790285 w 10164564"/>
              <a:gd name="connsiteY1944" fmla="*/ 3965672 h 6772275"/>
              <a:gd name="connsiteX1945" fmla="*/ 7758525 w 10164564"/>
              <a:gd name="connsiteY1945" fmla="*/ 3966943 h 6772275"/>
              <a:gd name="connsiteX1946" fmla="*/ 7767417 w 10164564"/>
              <a:gd name="connsiteY1946" fmla="*/ 3991084 h 6772275"/>
              <a:gd name="connsiteX1947" fmla="*/ 7822045 w 10164564"/>
              <a:gd name="connsiteY1947" fmla="*/ 3991084 h 6772275"/>
              <a:gd name="connsiteX1948" fmla="*/ 1378591 w 10164564"/>
              <a:gd name="connsiteY1948" fmla="*/ 3952966 h 6772275"/>
              <a:gd name="connsiteX1949" fmla="*/ 1226144 w 10164564"/>
              <a:gd name="connsiteY1949" fmla="*/ 3886895 h 6772275"/>
              <a:gd name="connsiteX1950" fmla="*/ 1276960 w 10164564"/>
              <a:gd name="connsiteY1950" fmla="*/ 3946613 h 6772275"/>
              <a:gd name="connsiteX1951" fmla="*/ 1378591 w 10164564"/>
              <a:gd name="connsiteY1951" fmla="*/ 3952966 h 6772275"/>
              <a:gd name="connsiteX1952" fmla="*/ 7491741 w 10164564"/>
              <a:gd name="connsiteY1952" fmla="*/ 3947884 h 6772275"/>
              <a:gd name="connsiteX1953" fmla="*/ 7480308 w 10164564"/>
              <a:gd name="connsiteY1953" fmla="*/ 3941531 h 6772275"/>
              <a:gd name="connsiteX1954" fmla="*/ 7463793 w 10164564"/>
              <a:gd name="connsiteY1954" fmla="*/ 3933907 h 6772275"/>
              <a:gd name="connsiteX1955" fmla="*/ 7433303 w 10164564"/>
              <a:gd name="connsiteY1955" fmla="*/ 3930095 h 6772275"/>
              <a:gd name="connsiteX1956" fmla="*/ 7440925 w 10164564"/>
              <a:gd name="connsiteY1956" fmla="*/ 3949154 h 6772275"/>
              <a:gd name="connsiteX1957" fmla="*/ 7491741 w 10164564"/>
              <a:gd name="connsiteY1957" fmla="*/ 3947884 h 6772275"/>
              <a:gd name="connsiteX1958" fmla="*/ 7021694 w 10164564"/>
              <a:gd name="connsiteY1958" fmla="*/ 3944072 h 6772275"/>
              <a:gd name="connsiteX1959" fmla="*/ 7008991 w 10164564"/>
              <a:gd name="connsiteY1959" fmla="*/ 3930095 h 6772275"/>
              <a:gd name="connsiteX1960" fmla="*/ 6996287 w 10164564"/>
              <a:gd name="connsiteY1960" fmla="*/ 3935178 h 6772275"/>
              <a:gd name="connsiteX1961" fmla="*/ 7008991 w 10164564"/>
              <a:gd name="connsiteY1961" fmla="*/ 3949154 h 6772275"/>
              <a:gd name="connsiteX1962" fmla="*/ 7021694 w 10164564"/>
              <a:gd name="connsiteY1962" fmla="*/ 3944072 h 6772275"/>
              <a:gd name="connsiteX1963" fmla="*/ 7139841 w 10164564"/>
              <a:gd name="connsiteY1963" fmla="*/ 3940260 h 6772275"/>
              <a:gd name="connsiteX1964" fmla="*/ 7108081 w 10164564"/>
              <a:gd name="connsiteY1964" fmla="*/ 3940260 h 6772275"/>
              <a:gd name="connsiteX1965" fmla="*/ 7123326 w 10164564"/>
              <a:gd name="connsiteY1965" fmla="*/ 3946613 h 6772275"/>
              <a:gd name="connsiteX1966" fmla="*/ 7139841 w 10164564"/>
              <a:gd name="connsiteY1966" fmla="*/ 3940260 h 6772275"/>
              <a:gd name="connsiteX1967" fmla="*/ 7822045 w 10164564"/>
              <a:gd name="connsiteY1967" fmla="*/ 3936448 h 6772275"/>
              <a:gd name="connsiteX1968" fmla="*/ 7787744 w 10164564"/>
              <a:gd name="connsiteY1968" fmla="*/ 3923742 h 6772275"/>
              <a:gd name="connsiteX1969" fmla="*/ 7771229 w 10164564"/>
              <a:gd name="connsiteY1969" fmla="*/ 3936448 h 6772275"/>
              <a:gd name="connsiteX1970" fmla="*/ 7822045 w 10164564"/>
              <a:gd name="connsiteY1970" fmla="*/ 3936448 h 6772275"/>
              <a:gd name="connsiteX1971" fmla="*/ 6907359 w 10164564"/>
              <a:gd name="connsiteY1971" fmla="*/ 3917389 h 6772275"/>
              <a:gd name="connsiteX1972" fmla="*/ 6894655 w 10164564"/>
              <a:gd name="connsiteY1972" fmla="*/ 3898330 h 6772275"/>
              <a:gd name="connsiteX1973" fmla="*/ 6881951 w 10164564"/>
              <a:gd name="connsiteY1973" fmla="*/ 3917389 h 6772275"/>
              <a:gd name="connsiteX1974" fmla="*/ 6894655 w 10164564"/>
              <a:gd name="connsiteY1974" fmla="*/ 3936448 h 6772275"/>
              <a:gd name="connsiteX1975" fmla="*/ 6907359 w 10164564"/>
              <a:gd name="connsiteY1975" fmla="*/ 3917389 h 6772275"/>
              <a:gd name="connsiteX1976" fmla="*/ 2422858 w 10164564"/>
              <a:gd name="connsiteY1976" fmla="*/ 3884354 h 6772275"/>
              <a:gd name="connsiteX1977" fmla="*/ 2411424 w 10164564"/>
              <a:gd name="connsiteY1977" fmla="*/ 3872918 h 6772275"/>
              <a:gd name="connsiteX1978" fmla="*/ 2402531 w 10164564"/>
              <a:gd name="connsiteY1978" fmla="*/ 3815742 h 6772275"/>
              <a:gd name="connsiteX1979" fmla="*/ 2387287 w 10164564"/>
              <a:gd name="connsiteY1979" fmla="*/ 3758565 h 6772275"/>
              <a:gd name="connsiteX1980" fmla="*/ 2375853 w 10164564"/>
              <a:gd name="connsiteY1980" fmla="*/ 3815742 h 6772275"/>
              <a:gd name="connsiteX1981" fmla="*/ 2360608 w 10164564"/>
              <a:gd name="connsiteY1981" fmla="*/ 3874189 h 6772275"/>
              <a:gd name="connsiteX1982" fmla="*/ 2363149 w 10164564"/>
              <a:gd name="connsiteY1982" fmla="*/ 3881813 h 6772275"/>
              <a:gd name="connsiteX1983" fmla="*/ 2384746 w 10164564"/>
              <a:gd name="connsiteY1983" fmla="*/ 3898330 h 6772275"/>
              <a:gd name="connsiteX1984" fmla="*/ 2403802 w 10164564"/>
              <a:gd name="connsiteY1984" fmla="*/ 3903413 h 6772275"/>
              <a:gd name="connsiteX1985" fmla="*/ 2422858 w 10164564"/>
              <a:gd name="connsiteY1985" fmla="*/ 3884354 h 6772275"/>
              <a:gd name="connsiteX1986" fmla="*/ 9840705 w 10164564"/>
              <a:gd name="connsiteY1986" fmla="*/ 3758565 h 6772275"/>
              <a:gd name="connsiteX1987" fmla="*/ 9834353 w 10164564"/>
              <a:gd name="connsiteY1987" fmla="*/ 3720447 h 6772275"/>
              <a:gd name="connsiteX1988" fmla="*/ 9816567 w 10164564"/>
              <a:gd name="connsiteY1988" fmla="*/ 3709012 h 6772275"/>
              <a:gd name="connsiteX1989" fmla="*/ 9783537 w 10164564"/>
              <a:gd name="connsiteY1989" fmla="*/ 3689953 h 6772275"/>
              <a:gd name="connsiteX1990" fmla="*/ 9721288 w 10164564"/>
              <a:gd name="connsiteY1990" fmla="*/ 3750941 h 6772275"/>
              <a:gd name="connsiteX1991" fmla="*/ 9760670 w 10164564"/>
              <a:gd name="connsiteY1991" fmla="*/ 3785247 h 6772275"/>
              <a:gd name="connsiteX1992" fmla="*/ 9840705 w 10164564"/>
              <a:gd name="connsiteY1992" fmla="*/ 3758565 h 6772275"/>
              <a:gd name="connsiteX1993" fmla="*/ 5455295 w 10164564"/>
              <a:gd name="connsiteY1993" fmla="*/ 3763647 h 6772275"/>
              <a:gd name="connsiteX1994" fmla="*/ 5431158 w 10164564"/>
              <a:gd name="connsiteY1994" fmla="*/ 3762377 h 6772275"/>
              <a:gd name="connsiteX1995" fmla="*/ 5438780 w 10164564"/>
              <a:gd name="connsiteY1995" fmla="*/ 3770000 h 6772275"/>
              <a:gd name="connsiteX1996" fmla="*/ 5455295 w 10164564"/>
              <a:gd name="connsiteY1996" fmla="*/ 3763647 h 6772275"/>
              <a:gd name="connsiteX1997" fmla="*/ 9667931 w 10164564"/>
              <a:gd name="connsiteY1997" fmla="*/ 3756024 h 6772275"/>
              <a:gd name="connsiteX1998" fmla="*/ 9638712 w 10164564"/>
              <a:gd name="connsiteY1998" fmla="*/ 3717906 h 6772275"/>
              <a:gd name="connsiteX1999" fmla="*/ 9610763 w 10164564"/>
              <a:gd name="connsiteY1999" fmla="*/ 3710282 h 6772275"/>
              <a:gd name="connsiteX2000" fmla="*/ 9589166 w 10164564"/>
              <a:gd name="connsiteY2000" fmla="*/ 3715365 h 6772275"/>
              <a:gd name="connsiteX2001" fmla="*/ 9587896 w 10164564"/>
              <a:gd name="connsiteY2001" fmla="*/ 3688682 h 6772275"/>
              <a:gd name="connsiteX2002" fmla="*/ 9542162 w 10164564"/>
              <a:gd name="connsiteY2002" fmla="*/ 3664541 h 6772275"/>
              <a:gd name="connsiteX2003" fmla="*/ 9410040 w 10164564"/>
              <a:gd name="connsiteY2003" fmla="*/ 3692494 h 6772275"/>
              <a:gd name="connsiteX2004" fmla="*/ 9626008 w 10164564"/>
              <a:gd name="connsiteY2004" fmla="*/ 3768730 h 6772275"/>
              <a:gd name="connsiteX2005" fmla="*/ 9667931 w 10164564"/>
              <a:gd name="connsiteY2005" fmla="*/ 3756024 h 6772275"/>
              <a:gd name="connsiteX2006" fmla="*/ 5084339 w 10164564"/>
              <a:gd name="connsiteY2006" fmla="*/ 3719176 h 6772275"/>
              <a:gd name="connsiteX2007" fmla="*/ 5061472 w 10164564"/>
              <a:gd name="connsiteY2007" fmla="*/ 3709012 h 6772275"/>
              <a:gd name="connsiteX2008" fmla="*/ 5062742 w 10164564"/>
              <a:gd name="connsiteY2008" fmla="*/ 3716635 h 6772275"/>
              <a:gd name="connsiteX2009" fmla="*/ 5070365 w 10164564"/>
              <a:gd name="connsiteY2009" fmla="*/ 3735694 h 6772275"/>
              <a:gd name="connsiteX2010" fmla="*/ 5076717 w 10164564"/>
              <a:gd name="connsiteY2010" fmla="*/ 3740777 h 6772275"/>
              <a:gd name="connsiteX2011" fmla="*/ 5084339 w 10164564"/>
              <a:gd name="connsiteY2011" fmla="*/ 3719176 h 6772275"/>
              <a:gd name="connsiteX2012" fmla="*/ 9366847 w 10164564"/>
              <a:gd name="connsiteY2012" fmla="*/ 3659458 h 6772275"/>
              <a:gd name="connsiteX2013" fmla="*/ 9349061 w 10164564"/>
              <a:gd name="connsiteY2013" fmla="*/ 3593387 h 6772275"/>
              <a:gd name="connsiteX2014" fmla="*/ 9346521 w 10164564"/>
              <a:gd name="connsiteY2014" fmla="*/ 3612446 h 6772275"/>
              <a:gd name="connsiteX2015" fmla="*/ 9352872 w 10164564"/>
              <a:gd name="connsiteY2015" fmla="*/ 3645482 h 6772275"/>
              <a:gd name="connsiteX2016" fmla="*/ 9335087 w 10164564"/>
              <a:gd name="connsiteY2016" fmla="*/ 3645482 h 6772275"/>
              <a:gd name="connsiteX2017" fmla="*/ 9182639 w 10164564"/>
              <a:gd name="connsiteY2017" fmla="*/ 3637858 h 6772275"/>
              <a:gd name="connsiteX2018" fmla="*/ 9162313 w 10164564"/>
              <a:gd name="connsiteY2018" fmla="*/ 3682329 h 6772275"/>
              <a:gd name="connsiteX2019" fmla="*/ 9175017 w 10164564"/>
              <a:gd name="connsiteY2019" fmla="*/ 3695035 h 6772275"/>
              <a:gd name="connsiteX2020" fmla="*/ 9190262 w 10164564"/>
              <a:gd name="connsiteY2020" fmla="*/ 3698847 h 6772275"/>
              <a:gd name="connsiteX2021" fmla="*/ 9213129 w 10164564"/>
              <a:gd name="connsiteY2021" fmla="*/ 3707741 h 6772275"/>
              <a:gd name="connsiteX2022" fmla="*/ 9243618 w 10164564"/>
              <a:gd name="connsiteY2022" fmla="*/ 3707741 h 6772275"/>
              <a:gd name="connsiteX2023" fmla="*/ 9274108 w 10164564"/>
              <a:gd name="connsiteY2023" fmla="*/ 3712823 h 6772275"/>
              <a:gd name="connsiteX2024" fmla="*/ 9304597 w 10164564"/>
              <a:gd name="connsiteY2024" fmla="*/ 3719176 h 6772275"/>
              <a:gd name="connsiteX2025" fmla="*/ 9366847 w 10164564"/>
              <a:gd name="connsiteY2025" fmla="*/ 3659458 h 6772275"/>
              <a:gd name="connsiteX2026" fmla="*/ 9117849 w 10164564"/>
              <a:gd name="connsiteY2026" fmla="*/ 3707741 h 6772275"/>
              <a:gd name="connsiteX2027" fmla="*/ 9133094 w 10164564"/>
              <a:gd name="connsiteY2027" fmla="*/ 3675976 h 6772275"/>
              <a:gd name="connsiteX2028" fmla="*/ 9129283 w 10164564"/>
              <a:gd name="connsiteY2028" fmla="*/ 3644211 h 6772275"/>
              <a:gd name="connsiteX2029" fmla="*/ 9116579 w 10164564"/>
              <a:gd name="connsiteY2029" fmla="*/ 3686141 h 6772275"/>
              <a:gd name="connsiteX2030" fmla="*/ 9105145 w 10164564"/>
              <a:gd name="connsiteY2030" fmla="*/ 3695035 h 6772275"/>
              <a:gd name="connsiteX2031" fmla="*/ 9092441 w 10164564"/>
              <a:gd name="connsiteY2031" fmla="*/ 3682329 h 6772275"/>
              <a:gd name="connsiteX2032" fmla="*/ 9082278 w 10164564"/>
              <a:gd name="connsiteY2032" fmla="*/ 3669623 h 6772275"/>
              <a:gd name="connsiteX2033" fmla="*/ 9072115 w 10164564"/>
              <a:gd name="connsiteY2033" fmla="*/ 3695035 h 6772275"/>
              <a:gd name="connsiteX2034" fmla="*/ 9089900 w 10164564"/>
              <a:gd name="connsiteY2034" fmla="*/ 3714094 h 6772275"/>
              <a:gd name="connsiteX2035" fmla="*/ 9117849 w 10164564"/>
              <a:gd name="connsiteY2035" fmla="*/ 3707741 h 6772275"/>
              <a:gd name="connsiteX2036" fmla="*/ 8965401 w 10164564"/>
              <a:gd name="connsiteY2036" fmla="*/ 3674706 h 6772275"/>
              <a:gd name="connsiteX2037" fmla="*/ 8943805 w 10164564"/>
              <a:gd name="connsiteY2037" fmla="*/ 3670894 h 6772275"/>
              <a:gd name="connsiteX2038" fmla="*/ 8932371 w 10164564"/>
              <a:gd name="connsiteY2038" fmla="*/ 3673435 h 6772275"/>
              <a:gd name="connsiteX2039" fmla="*/ 8913315 w 10164564"/>
              <a:gd name="connsiteY2039" fmla="*/ 3656917 h 6772275"/>
              <a:gd name="connsiteX2040" fmla="*/ 8901882 w 10164564"/>
              <a:gd name="connsiteY2040" fmla="*/ 3675976 h 6772275"/>
              <a:gd name="connsiteX2041" fmla="*/ 8965401 w 10164564"/>
              <a:gd name="connsiteY2041" fmla="*/ 3674706 h 6772275"/>
              <a:gd name="connsiteX2042" fmla="*/ 9063222 w 10164564"/>
              <a:gd name="connsiteY2042" fmla="*/ 3658188 h 6772275"/>
              <a:gd name="connsiteX2043" fmla="*/ 9051788 w 10164564"/>
              <a:gd name="connsiteY2043" fmla="*/ 3644211 h 6772275"/>
              <a:gd name="connsiteX2044" fmla="*/ 9013677 w 10164564"/>
              <a:gd name="connsiteY2044" fmla="*/ 3628964 h 6772275"/>
              <a:gd name="connsiteX2045" fmla="*/ 8978105 w 10164564"/>
              <a:gd name="connsiteY2045" fmla="*/ 3658188 h 6772275"/>
              <a:gd name="connsiteX2046" fmla="*/ 9009865 w 10164564"/>
              <a:gd name="connsiteY2046" fmla="*/ 3677247 h 6772275"/>
              <a:gd name="connsiteX2047" fmla="*/ 9063222 w 10164564"/>
              <a:gd name="connsiteY2047" fmla="*/ 3658188 h 6772275"/>
              <a:gd name="connsiteX2048" fmla="*/ 5094502 w 10164564"/>
              <a:gd name="connsiteY2048" fmla="*/ 3642941 h 6772275"/>
              <a:gd name="connsiteX2049" fmla="*/ 5071635 w 10164564"/>
              <a:gd name="connsiteY2049" fmla="*/ 3645482 h 6772275"/>
              <a:gd name="connsiteX2050" fmla="*/ 5075446 w 10164564"/>
              <a:gd name="connsiteY2050" fmla="*/ 3651835 h 6772275"/>
              <a:gd name="connsiteX2051" fmla="*/ 5090691 w 10164564"/>
              <a:gd name="connsiteY2051" fmla="*/ 3658188 h 6772275"/>
              <a:gd name="connsiteX2052" fmla="*/ 5099584 w 10164564"/>
              <a:gd name="connsiteY2052" fmla="*/ 3665811 h 6772275"/>
              <a:gd name="connsiteX2053" fmla="*/ 5094502 w 10164564"/>
              <a:gd name="connsiteY2053" fmla="*/ 3642941 h 6772275"/>
              <a:gd name="connsiteX2054" fmla="*/ 8875203 w 10164564"/>
              <a:gd name="connsiteY2054" fmla="*/ 3642941 h 6772275"/>
              <a:gd name="connsiteX2055" fmla="*/ 8899341 w 10164564"/>
              <a:gd name="connsiteY2055" fmla="*/ 3606093 h 6772275"/>
              <a:gd name="connsiteX2056" fmla="*/ 8854877 w 10164564"/>
              <a:gd name="connsiteY2056" fmla="*/ 3598470 h 6772275"/>
              <a:gd name="connsiteX2057" fmla="*/ 8825658 w 10164564"/>
              <a:gd name="connsiteY2057" fmla="*/ 3623882 h 6772275"/>
              <a:gd name="connsiteX2058" fmla="*/ 8875203 w 10164564"/>
              <a:gd name="connsiteY2058" fmla="*/ 3642941 h 6772275"/>
              <a:gd name="connsiteX2059" fmla="*/ 8637639 w 10164564"/>
              <a:gd name="connsiteY2059" fmla="*/ 3616258 h 6772275"/>
              <a:gd name="connsiteX2060" fmla="*/ 8637639 w 10164564"/>
              <a:gd name="connsiteY2060" fmla="*/ 3592117 h 6772275"/>
              <a:gd name="connsiteX2061" fmla="*/ 8546170 w 10164564"/>
              <a:gd name="connsiteY2061" fmla="*/ 3590846 h 6772275"/>
              <a:gd name="connsiteX2062" fmla="*/ 8589364 w 10164564"/>
              <a:gd name="connsiteY2062" fmla="*/ 3622611 h 6772275"/>
              <a:gd name="connsiteX2063" fmla="*/ 8637639 w 10164564"/>
              <a:gd name="connsiteY2063" fmla="*/ 3616258 h 6772275"/>
              <a:gd name="connsiteX2064" fmla="*/ 8772301 w 10164564"/>
              <a:gd name="connsiteY2064" fmla="*/ 3589576 h 6772275"/>
              <a:gd name="connsiteX2065" fmla="*/ 8788816 w 10164564"/>
              <a:gd name="connsiteY2065" fmla="*/ 3555270 h 6772275"/>
              <a:gd name="connsiteX2066" fmla="*/ 8800250 w 10164564"/>
              <a:gd name="connsiteY2066" fmla="*/ 3545105 h 6772275"/>
              <a:gd name="connsiteX2067" fmla="*/ 8781194 w 10164564"/>
              <a:gd name="connsiteY2067" fmla="*/ 3533669 h 6772275"/>
              <a:gd name="connsiteX2068" fmla="*/ 8762138 w 10164564"/>
              <a:gd name="connsiteY2068" fmla="*/ 3557811 h 6772275"/>
              <a:gd name="connsiteX2069" fmla="*/ 8746893 w 10164564"/>
              <a:gd name="connsiteY2069" fmla="*/ 3580681 h 6772275"/>
              <a:gd name="connsiteX2070" fmla="*/ 8746893 w 10164564"/>
              <a:gd name="connsiteY2070" fmla="*/ 3592117 h 6772275"/>
              <a:gd name="connsiteX2071" fmla="*/ 8727837 w 10164564"/>
              <a:gd name="connsiteY2071" fmla="*/ 3609905 h 6772275"/>
              <a:gd name="connsiteX2072" fmla="*/ 8683373 w 10164564"/>
              <a:gd name="connsiteY2072" fmla="*/ 3602282 h 6772275"/>
              <a:gd name="connsiteX2073" fmla="*/ 8673210 w 10164564"/>
              <a:gd name="connsiteY2073" fmla="*/ 3601011 h 6772275"/>
              <a:gd name="connsiteX2074" fmla="*/ 8729108 w 10164564"/>
              <a:gd name="connsiteY2074" fmla="*/ 3627693 h 6772275"/>
              <a:gd name="connsiteX2075" fmla="*/ 8772301 w 10164564"/>
              <a:gd name="connsiteY2075" fmla="*/ 3589576 h 6772275"/>
              <a:gd name="connsiteX2076" fmla="*/ 8478839 w 10164564"/>
              <a:gd name="connsiteY2076" fmla="*/ 3587034 h 6772275"/>
              <a:gd name="connsiteX2077" fmla="*/ 8494084 w 10164564"/>
              <a:gd name="connsiteY2077" fmla="*/ 3562893 h 6772275"/>
              <a:gd name="connsiteX2078" fmla="*/ 8384830 w 10164564"/>
              <a:gd name="connsiteY2078" fmla="*/ 3550187 h 6772275"/>
              <a:gd name="connsiteX2079" fmla="*/ 8279387 w 10164564"/>
              <a:gd name="connsiteY2079" fmla="*/ 3541293 h 6772275"/>
              <a:gd name="connsiteX2080" fmla="*/ 8279387 w 10164564"/>
              <a:gd name="connsiteY2080" fmla="*/ 3571787 h 6772275"/>
              <a:gd name="connsiteX2081" fmla="*/ 8295903 w 10164564"/>
              <a:gd name="connsiteY2081" fmla="*/ 3611176 h 6772275"/>
              <a:gd name="connsiteX2082" fmla="*/ 8478839 w 10164564"/>
              <a:gd name="connsiteY2082" fmla="*/ 3587034 h 6772275"/>
              <a:gd name="connsiteX2083" fmla="*/ 2388557 w 10164564"/>
              <a:gd name="connsiteY2083" fmla="*/ 3551458 h 6772275"/>
              <a:gd name="connsiteX2084" fmla="*/ 2349175 w 10164564"/>
              <a:gd name="connsiteY2084" fmla="*/ 3454892 h 6772275"/>
              <a:gd name="connsiteX2085" fmla="*/ 2344093 w 10164564"/>
              <a:gd name="connsiteY2085" fmla="*/ 3462516 h 6772275"/>
              <a:gd name="connsiteX2086" fmla="*/ 2359338 w 10164564"/>
              <a:gd name="connsiteY2086" fmla="*/ 3537481 h 6772275"/>
              <a:gd name="connsiteX2087" fmla="*/ 2375853 w 10164564"/>
              <a:gd name="connsiteY2087" fmla="*/ 3598470 h 6772275"/>
              <a:gd name="connsiteX2088" fmla="*/ 2388557 w 10164564"/>
              <a:gd name="connsiteY2088" fmla="*/ 3551458 h 6772275"/>
              <a:gd name="connsiteX2089" fmla="*/ 5725890 w 10164564"/>
              <a:gd name="connsiteY2089" fmla="*/ 3593387 h 6772275"/>
              <a:gd name="connsiteX2090" fmla="*/ 5714456 w 10164564"/>
              <a:gd name="connsiteY2090" fmla="*/ 3580681 h 6772275"/>
              <a:gd name="connsiteX2091" fmla="*/ 5694130 w 10164564"/>
              <a:gd name="connsiteY2091" fmla="*/ 3593387 h 6772275"/>
              <a:gd name="connsiteX2092" fmla="*/ 5705563 w 10164564"/>
              <a:gd name="connsiteY2092" fmla="*/ 3606093 h 6772275"/>
              <a:gd name="connsiteX2093" fmla="*/ 5725890 w 10164564"/>
              <a:gd name="connsiteY2093" fmla="*/ 3593387 h 6772275"/>
              <a:gd name="connsiteX2094" fmla="*/ 9208047 w 10164564"/>
              <a:gd name="connsiteY2094" fmla="*/ 3559081 h 6772275"/>
              <a:gd name="connsiteX2095" fmla="*/ 9194073 w 10164564"/>
              <a:gd name="connsiteY2095" fmla="*/ 3574328 h 6772275"/>
              <a:gd name="connsiteX2096" fmla="*/ 9208047 w 10164564"/>
              <a:gd name="connsiteY2096" fmla="*/ 3597199 h 6772275"/>
              <a:gd name="connsiteX2097" fmla="*/ 9208047 w 10164564"/>
              <a:gd name="connsiteY2097" fmla="*/ 3559081 h 6772275"/>
              <a:gd name="connsiteX2098" fmla="*/ 4214117 w 10164564"/>
              <a:gd name="connsiteY2098" fmla="*/ 3580681 h 6772275"/>
              <a:gd name="connsiteX2099" fmla="*/ 4201413 w 10164564"/>
              <a:gd name="connsiteY2099" fmla="*/ 3567975 h 6772275"/>
              <a:gd name="connsiteX2100" fmla="*/ 4188709 w 10164564"/>
              <a:gd name="connsiteY2100" fmla="*/ 3580681 h 6772275"/>
              <a:gd name="connsiteX2101" fmla="*/ 4201413 w 10164564"/>
              <a:gd name="connsiteY2101" fmla="*/ 3593387 h 6772275"/>
              <a:gd name="connsiteX2102" fmla="*/ 4214117 w 10164564"/>
              <a:gd name="connsiteY2102" fmla="*/ 3580681 h 6772275"/>
              <a:gd name="connsiteX2103" fmla="*/ 2304711 w 10164564"/>
              <a:gd name="connsiteY2103" fmla="*/ 3533669 h 6772275"/>
              <a:gd name="connsiteX2104" fmla="*/ 2298359 w 10164564"/>
              <a:gd name="connsiteY2104" fmla="*/ 3548917 h 6772275"/>
              <a:gd name="connsiteX2105" fmla="*/ 2304711 w 10164564"/>
              <a:gd name="connsiteY2105" fmla="*/ 3571787 h 6772275"/>
              <a:gd name="connsiteX2106" fmla="*/ 2304711 w 10164564"/>
              <a:gd name="connsiteY2106" fmla="*/ 3533669 h 6772275"/>
              <a:gd name="connsiteX2107" fmla="*/ 7954166 w 10164564"/>
              <a:gd name="connsiteY2107" fmla="*/ 3567975 h 6772275"/>
              <a:gd name="connsiteX2108" fmla="*/ 7987196 w 10164564"/>
              <a:gd name="connsiteY2108" fmla="*/ 3531128 h 6772275"/>
              <a:gd name="connsiteX2109" fmla="*/ 7924947 w 10164564"/>
              <a:gd name="connsiteY2109" fmla="*/ 3501905 h 6772275"/>
              <a:gd name="connsiteX2110" fmla="*/ 7855075 w 10164564"/>
              <a:gd name="connsiteY2110" fmla="*/ 3520963 h 6772275"/>
              <a:gd name="connsiteX2111" fmla="*/ 7828396 w 10164564"/>
              <a:gd name="connsiteY2111" fmla="*/ 3542564 h 6772275"/>
              <a:gd name="connsiteX2112" fmla="*/ 7813152 w 10164564"/>
              <a:gd name="connsiteY2112" fmla="*/ 3517152 h 6772275"/>
              <a:gd name="connsiteX2113" fmla="*/ 7808070 w 10164564"/>
              <a:gd name="connsiteY2113" fmla="*/ 3491740 h 6772275"/>
              <a:gd name="connsiteX2114" fmla="*/ 7805529 w 10164564"/>
              <a:gd name="connsiteY2114" fmla="*/ 3571787 h 6772275"/>
              <a:gd name="connsiteX2115" fmla="*/ 7954166 w 10164564"/>
              <a:gd name="connsiteY2115" fmla="*/ 3567975 h 6772275"/>
              <a:gd name="connsiteX2116" fmla="*/ 9295705 w 10164564"/>
              <a:gd name="connsiteY2116" fmla="*/ 3573058 h 6772275"/>
              <a:gd name="connsiteX2117" fmla="*/ 9276649 w 10164564"/>
              <a:gd name="connsiteY2117" fmla="*/ 3547646 h 6772275"/>
              <a:gd name="connsiteX2118" fmla="*/ 9246159 w 10164564"/>
              <a:gd name="connsiteY2118" fmla="*/ 3562893 h 6772275"/>
              <a:gd name="connsiteX2119" fmla="*/ 9295705 w 10164564"/>
              <a:gd name="connsiteY2119" fmla="*/ 3573058 h 6772275"/>
              <a:gd name="connsiteX2120" fmla="*/ 4328453 w 10164564"/>
              <a:gd name="connsiteY2120" fmla="*/ 3537481 h 6772275"/>
              <a:gd name="connsiteX2121" fmla="*/ 4308127 w 10164564"/>
              <a:gd name="connsiteY2121" fmla="*/ 3524775 h 6772275"/>
              <a:gd name="connsiteX2122" fmla="*/ 4296693 w 10164564"/>
              <a:gd name="connsiteY2122" fmla="*/ 3529858 h 6772275"/>
              <a:gd name="connsiteX2123" fmla="*/ 4328453 w 10164564"/>
              <a:gd name="connsiteY2123" fmla="*/ 3537481 h 6772275"/>
              <a:gd name="connsiteX2124" fmla="*/ 5227894 w 10164564"/>
              <a:gd name="connsiteY2124" fmla="*/ 3425669 h 6772275"/>
              <a:gd name="connsiteX2125" fmla="*/ 5224083 w 10164564"/>
              <a:gd name="connsiteY2125" fmla="*/ 3307503 h 6772275"/>
              <a:gd name="connsiteX2126" fmla="*/ 4976356 w 10164564"/>
              <a:gd name="connsiteY2126" fmla="*/ 3280821 h 6772275"/>
              <a:gd name="connsiteX2127" fmla="*/ 3563674 w 10164564"/>
              <a:gd name="connsiteY2127" fmla="*/ 3118185 h 6772275"/>
              <a:gd name="connsiteX2128" fmla="*/ 3324839 w 10164564"/>
              <a:gd name="connsiteY2128" fmla="*/ 3090232 h 6772275"/>
              <a:gd name="connsiteX2129" fmla="*/ 3324839 w 10164564"/>
              <a:gd name="connsiteY2129" fmla="*/ 3204585 h 6772275"/>
              <a:gd name="connsiteX2130" fmla="*/ 3336273 w 10164564"/>
              <a:gd name="connsiteY2130" fmla="*/ 3302421 h 6772275"/>
              <a:gd name="connsiteX2131" fmla="*/ 4184898 w 10164564"/>
              <a:gd name="connsiteY2131" fmla="*/ 3401527 h 6772275"/>
              <a:gd name="connsiteX2132" fmla="*/ 5084339 w 10164564"/>
              <a:gd name="connsiteY2132" fmla="*/ 3529858 h 6772275"/>
              <a:gd name="connsiteX2133" fmla="*/ 5189782 w 10164564"/>
              <a:gd name="connsiteY2133" fmla="*/ 3541293 h 6772275"/>
              <a:gd name="connsiteX2134" fmla="*/ 5231705 w 10164564"/>
              <a:gd name="connsiteY2134" fmla="*/ 3542564 h 6772275"/>
              <a:gd name="connsiteX2135" fmla="*/ 5227894 w 10164564"/>
              <a:gd name="connsiteY2135" fmla="*/ 3425669 h 6772275"/>
              <a:gd name="connsiteX2136" fmla="*/ 5382883 w 10164564"/>
              <a:gd name="connsiteY2136" fmla="*/ 3519693 h 6772275"/>
              <a:gd name="connsiteX2137" fmla="*/ 5464188 w 10164564"/>
              <a:gd name="connsiteY2137" fmla="*/ 3481575 h 6772275"/>
              <a:gd name="connsiteX2138" fmla="*/ 5461647 w 10164564"/>
              <a:gd name="connsiteY2138" fmla="*/ 3395174 h 6772275"/>
              <a:gd name="connsiteX2139" fmla="*/ 5437510 w 10164564"/>
              <a:gd name="connsiteY2139" fmla="*/ 3332915 h 6772275"/>
              <a:gd name="connsiteX2140" fmla="*/ 5370179 w 10164564"/>
              <a:gd name="connsiteY2140" fmla="*/ 3321480 h 6772275"/>
              <a:gd name="connsiteX2141" fmla="*/ 5414642 w 10164564"/>
              <a:gd name="connsiteY2141" fmla="*/ 3288444 h 6772275"/>
              <a:gd name="connsiteX2142" fmla="*/ 5459106 w 10164564"/>
              <a:gd name="connsiteY2142" fmla="*/ 3270656 h 6772275"/>
              <a:gd name="connsiteX2143" fmla="*/ 5381612 w 10164564"/>
              <a:gd name="connsiteY2143" fmla="*/ 3277009 h 6772275"/>
              <a:gd name="connsiteX2144" fmla="*/ 5279980 w 10164564"/>
              <a:gd name="connsiteY2144" fmla="*/ 3301150 h 6772275"/>
              <a:gd name="connsiteX2145" fmla="*/ 5253302 w 10164564"/>
              <a:gd name="connsiteY2145" fmla="*/ 3345621 h 6772275"/>
              <a:gd name="connsiteX2146" fmla="*/ 5382883 w 10164564"/>
              <a:gd name="connsiteY2146" fmla="*/ 3519693 h 6772275"/>
              <a:gd name="connsiteX2147" fmla="*/ 8630017 w 10164564"/>
              <a:gd name="connsiteY2147" fmla="*/ 3519693 h 6772275"/>
              <a:gd name="connsiteX2148" fmla="*/ 8673210 w 10164564"/>
              <a:gd name="connsiteY2148" fmla="*/ 3500634 h 6772275"/>
              <a:gd name="connsiteX2149" fmla="*/ 8675751 w 10164564"/>
              <a:gd name="connsiteY2149" fmla="*/ 3494281 h 6772275"/>
              <a:gd name="connsiteX2150" fmla="*/ 8660506 w 10164564"/>
              <a:gd name="connsiteY2150" fmla="*/ 3471410 h 6772275"/>
              <a:gd name="connsiteX2151" fmla="*/ 8646532 w 10164564"/>
              <a:gd name="connsiteY2151" fmla="*/ 3454892 h 6772275"/>
              <a:gd name="connsiteX2152" fmla="*/ 8640180 w 10164564"/>
              <a:gd name="connsiteY2152" fmla="*/ 3465057 h 6772275"/>
              <a:gd name="connsiteX2153" fmla="*/ 8565226 w 10164564"/>
              <a:gd name="connsiteY2153" fmla="*/ 3459975 h 6772275"/>
              <a:gd name="connsiteX2154" fmla="*/ 8551252 w 10164564"/>
              <a:gd name="connsiteY2154" fmla="*/ 3499363 h 6772275"/>
              <a:gd name="connsiteX2155" fmla="*/ 8576660 w 10164564"/>
              <a:gd name="connsiteY2155" fmla="*/ 3542564 h 6772275"/>
              <a:gd name="connsiteX2156" fmla="*/ 8630017 w 10164564"/>
              <a:gd name="connsiteY2156" fmla="*/ 3519693 h 6772275"/>
              <a:gd name="connsiteX2157" fmla="*/ 4214117 w 10164564"/>
              <a:gd name="connsiteY2157" fmla="*/ 3512069 h 6772275"/>
              <a:gd name="connsiteX2158" fmla="*/ 4193791 w 10164564"/>
              <a:gd name="connsiteY2158" fmla="*/ 3499363 h 6772275"/>
              <a:gd name="connsiteX2159" fmla="*/ 4182357 w 10164564"/>
              <a:gd name="connsiteY2159" fmla="*/ 3504446 h 6772275"/>
              <a:gd name="connsiteX2160" fmla="*/ 4214117 w 10164564"/>
              <a:gd name="connsiteY2160" fmla="*/ 3512069 h 6772275"/>
              <a:gd name="connsiteX2161" fmla="*/ 7987196 w 10164564"/>
              <a:gd name="connsiteY2161" fmla="*/ 3466328 h 6772275"/>
              <a:gd name="connsiteX2162" fmla="*/ 7946543 w 10164564"/>
              <a:gd name="connsiteY2162" fmla="*/ 3462516 h 6772275"/>
              <a:gd name="connsiteX2163" fmla="*/ 7940191 w 10164564"/>
              <a:gd name="connsiteY2163" fmla="*/ 3479034 h 6772275"/>
              <a:gd name="connsiteX2164" fmla="*/ 7987196 w 10164564"/>
              <a:gd name="connsiteY2164" fmla="*/ 3466328 h 6772275"/>
              <a:gd name="connsiteX2165" fmla="*/ 8414049 w 10164564"/>
              <a:gd name="connsiteY2165" fmla="*/ 3465057 h 6772275"/>
              <a:gd name="connsiteX2166" fmla="*/ 8407697 w 10164564"/>
              <a:gd name="connsiteY2166" fmla="*/ 3437104 h 6772275"/>
              <a:gd name="connsiteX2167" fmla="*/ 8393723 w 10164564"/>
              <a:gd name="connsiteY2167" fmla="*/ 3444728 h 6772275"/>
              <a:gd name="connsiteX2168" fmla="*/ 8381019 w 10164564"/>
              <a:gd name="connsiteY2168" fmla="*/ 3466328 h 6772275"/>
              <a:gd name="connsiteX2169" fmla="*/ 8368315 w 10164564"/>
              <a:gd name="connsiteY2169" fmla="*/ 3447269 h 6772275"/>
              <a:gd name="connsiteX2170" fmla="*/ 8330203 w 10164564"/>
              <a:gd name="connsiteY2170" fmla="*/ 3428210 h 6772275"/>
              <a:gd name="connsiteX2171" fmla="*/ 8292091 w 10164564"/>
              <a:gd name="connsiteY2171" fmla="*/ 3433292 h 6772275"/>
              <a:gd name="connsiteX2172" fmla="*/ 8284469 w 10164564"/>
              <a:gd name="connsiteY2172" fmla="*/ 3458704 h 6772275"/>
              <a:gd name="connsiteX2173" fmla="*/ 8340366 w 10164564"/>
              <a:gd name="connsiteY2173" fmla="*/ 3479034 h 6772275"/>
              <a:gd name="connsiteX2174" fmla="*/ 8414049 w 10164564"/>
              <a:gd name="connsiteY2174" fmla="*/ 3465057 h 6772275"/>
              <a:gd name="connsiteX2175" fmla="*/ 1097834 w 10164564"/>
              <a:gd name="connsiteY2175" fmla="*/ 3440916 h 6772275"/>
              <a:gd name="connsiteX2176" fmla="*/ 1066074 w 10164564"/>
              <a:gd name="connsiteY2176" fmla="*/ 3415504 h 6772275"/>
              <a:gd name="connsiteX2177" fmla="*/ 1045747 w 10164564"/>
              <a:gd name="connsiteY2177" fmla="*/ 3430751 h 6772275"/>
              <a:gd name="connsiteX2178" fmla="*/ 1025421 w 10164564"/>
              <a:gd name="connsiteY2178" fmla="*/ 3437104 h 6772275"/>
              <a:gd name="connsiteX2179" fmla="*/ 1007635 w 10164564"/>
              <a:gd name="connsiteY2179" fmla="*/ 3440916 h 6772275"/>
              <a:gd name="connsiteX2180" fmla="*/ 1085130 w 10164564"/>
              <a:gd name="connsiteY2180" fmla="*/ 3465057 h 6772275"/>
              <a:gd name="connsiteX2181" fmla="*/ 1097834 w 10164564"/>
              <a:gd name="connsiteY2181" fmla="*/ 3440916 h 6772275"/>
              <a:gd name="connsiteX2182" fmla="*/ 4207765 w 10164564"/>
              <a:gd name="connsiteY2182" fmla="*/ 3430751 h 6772275"/>
              <a:gd name="connsiteX2183" fmla="*/ 4184898 w 10164564"/>
              <a:gd name="connsiteY2183" fmla="*/ 3439645 h 6772275"/>
              <a:gd name="connsiteX2184" fmla="*/ 4192521 w 10164564"/>
              <a:gd name="connsiteY2184" fmla="*/ 3445998 h 6772275"/>
              <a:gd name="connsiteX2185" fmla="*/ 4207765 w 10164564"/>
              <a:gd name="connsiteY2185" fmla="*/ 3430751 h 6772275"/>
              <a:gd name="connsiteX2186" fmla="*/ 7894457 w 10164564"/>
              <a:gd name="connsiteY2186" fmla="*/ 3410422 h 6772275"/>
              <a:gd name="connsiteX2187" fmla="*/ 7928758 w 10164564"/>
              <a:gd name="connsiteY2187" fmla="*/ 3415504 h 6772275"/>
              <a:gd name="connsiteX2188" fmla="*/ 7999900 w 10164564"/>
              <a:gd name="connsiteY2188" fmla="*/ 3416775 h 6772275"/>
              <a:gd name="connsiteX2189" fmla="*/ 7904620 w 10164564"/>
              <a:gd name="connsiteY2189" fmla="*/ 3391363 h 6772275"/>
              <a:gd name="connsiteX2190" fmla="*/ 7819504 w 10164564"/>
              <a:gd name="connsiteY2190" fmla="*/ 3382469 h 6772275"/>
              <a:gd name="connsiteX2191" fmla="*/ 7783933 w 10164564"/>
              <a:gd name="connsiteY2191" fmla="*/ 3401527 h 6772275"/>
              <a:gd name="connsiteX2192" fmla="*/ 7830937 w 10164564"/>
              <a:gd name="connsiteY2192" fmla="*/ 3429481 h 6772275"/>
              <a:gd name="connsiteX2193" fmla="*/ 7856345 w 10164564"/>
              <a:gd name="connsiteY2193" fmla="*/ 3443457 h 6772275"/>
              <a:gd name="connsiteX2194" fmla="*/ 7870320 w 10164564"/>
              <a:gd name="connsiteY2194" fmla="*/ 3438375 h 6772275"/>
              <a:gd name="connsiteX2195" fmla="*/ 7894457 w 10164564"/>
              <a:gd name="connsiteY2195" fmla="*/ 3410422 h 6772275"/>
              <a:gd name="connsiteX2196" fmla="*/ 919978 w 10164564"/>
              <a:gd name="connsiteY2196" fmla="*/ 3407880 h 6772275"/>
              <a:gd name="connsiteX2197" fmla="*/ 895841 w 10164564"/>
              <a:gd name="connsiteY2197" fmla="*/ 3406610 h 6772275"/>
              <a:gd name="connsiteX2198" fmla="*/ 903463 w 10164564"/>
              <a:gd name="connsiteY2198" fmla="*/ 3414233 h 6772275"/>
              <a:gd name="connsiteX2199" fmla="*/ 919978 w 10164564"/>
              <a:gd name="connsiteY2199" fmla="*/ 3407880 h 6772275"/>
              <a:gd name="connsiteX2200" fmla="*/ 8724026 w 10164564"/>
              <a:gd name="connsiteY2200" fmla="*/ 3395174 h 6772275"/>
              <a:gd name="connsiteX2201" fmla="*/ 8704970 w 10164564"/>
              <a:gd name="connsiteY2201" fmla="*/ 3390092 h 6772275"/>
              <a:gd name="connsiteX2202" fmla="*/ 8685914 w 10164564"/>
              <a:gd name="connsiteY2202" fmla="*/ 3402798 h 6772275"/>
              <a:gd name="connsiteX2203" fmla="*/ 8704970 w 10164564"/>
              <a:gd name="connsiteY2203" fmla="*/ 3407880 h 6772275"/>
              <a:gd name="connsiteX2204" fmla="*/ 8724026 w 10164564"/>
              <a:gd name="connsiteY2204" fmla="*/ 3395174 h 6772275"/>
              <a:gd name="connsiteX2205" fmla="*/ 2359338 w 10164564"/>
              <a:gd name="connsiteY2205" fmla="*/ 3212209 h 6772275"/>
              <a:gd name="connsiteX2206" fmla="*/ 2339011 w 10164564"/>
              <a:gd name="connsiteY2206" fmla="*/ 3135973 h 6772275"/>
              <a:gd name="connsiteX2207" fmla="*/ 2333930 w 10164564"/>
              <a:gd name="connsiteY2207" fmla="*/ 3153761 h 6772275"/>
              <a:gd name="connsiteX2208" fmla="*/ 2346634 w 10164564"/>
              <a:gd name="connsiteY2208" fmla="*/ 3214750 h 6772275"/>
              <a:gd name="connsiteX2209" fmla="*/ 2352986 w 10164564"/>
              <a:gd name="connsiteY2209" fmla="*/ 3288444 h 6772275"/>
              <a:gd name="connsiteX2210" fmla="*/ 2359338 w 10164564"/>
              <a:gd name="connsiteY2210" fmla="*/ 3212209 h 6772275"/>
              <a:gd name="connsiteX2211" fmla="*/ 2285655 w 10164564"/>
              <a:gd name="connsiteY2211" fmla="*/ 3237621 h 6772275"/>
              <a:gd name="connsiteX2212" fmla="*/ 2275492 w 10164564"/>
              <a:gd name="connsiteY2212" fmla="*/ 3199503 h 6772275"/>
              <a:gd name="connsiteX2213" fmla="*/ 2270410 w 10164564"/>
              <a:gd name="connsiteY2213" fmla="*/ 3237621 h 6772275"/>
              <a:gd name="connsiteX2214" fmla="*/ 2280573 w 10164564"/>
              <a:gd name="connsiteY2214" fmla="*/ 3275738 h 6772275"/>
              <a:gd name="connsiteX2215" fmla="*/ 2285655 w 10164564"/>
              <a:gd name="connsiteY2215" fmla="*/ 3237621 h 6772275"/>
              <a:gd name="connsiteX2216" fmla="*/ 5141507 w 10164564"/>
              <a:gd name="connsiteY2216" fmla="*/ 3237621 h 6772275"/>
              <a:gd name="connsiteX2217" fmla="*/ 5090691 w 10164564"/>
              <a:gd name="connsiteY2217" fmla="*/ 3212209 h 6772275"/>
              <a:gd name="connsiteX2218" fmla="*/ 5039875 w 10164564"/>
              <a:gd name="connsiteY2218" fmla="*/ 3229997 h 6772275"/>
              <a:gd name="connsiteX2219" fmla="*/ 5126262 w 10164564"/>
              <a:gd name="connsiteY2219" fmla="*/ 3261762 h 6772275"/>
              <a:gd name="connsiteX2220" fmla="*/ 5141507 w 10164564"/>
              <a:gd name="connsiteY2220" fmla="*/ 3237621 h 6772275"/>
              <a:gd name="connsiteX2221" fmla="*/ 8060879 w 10164564"/>
              <a:gd name="connsiteY2221" fmla="*/ 3247785 h 6772275"/>
              <a:gd name="connsiteX2222" fmla="*/ 8074853 w 10164564"/>
              <a:gd name="connsiteY2222" fmla="*/ 3207126 h 6772275"/>
              <a:gd name="connsiteX2223" fmla="*/ 8067231 w 10164564"/>
              <a:gd name="connsiteY2223" fmla="*/ 3203315 h 6772275"/>
              <a:gd name="connsiteX2224" fmla="*/ 8024038 w 10164564"/>
              <a:gd name="connsiteY2224" fmla="*/ 3179173 h 6772275"/>
              <a:gd name="connsiteX2225" fmla="*/ 8013874 w 10164564"/>
              <a:gd name="connsiteY2225" fmla="*/ 3153761 h 6772275"/>
              <a:gd name="connsiteX2226" fmla="*/ 7989737 w 10164564"/>
              <a:gd name="connsiteY2226" fmla="*/ 3135973 h 6772275"/>
              <a:gd name="connsiteX2227" fmla="*/ 7950355 w 10164564"/>
              <a:gd name="connsiteY2227" fmla="*/ 3128349 h 6772275"/>
              <a:gd name="connsiteX2228" fmla="*/ 7910972 w 10164564"/>
              <a:gd name="connsiteY2228" fmla="*/ 3134702 h 6772275"/>
              <a:gd name="connsiteX2229" fmla="*/ 7844912 w 10164564"/>
              <a:gd name="connsiteY2229" fmla="*/ 3072443 h 6772275"/>
              <a:gd name="connsiteX2230" fmla="*/ 7834748 w 10164564"/>
              <a:gd name="connsiteY2230" fmla="*/ 3091502 h 6772275"/>
              <a:gd name="connsiteX2231" fmla="*/ 7804259 w 10164564"/>
              <a:gd name="connsiteY2231" fmla="*/ 3110561 h 6772275"/>
              <a:gd name="connsiteX2232" fmla="*/ 7766147 w 10164564"/>
              <a:gd name="connsiteY2232" fmla="*/ 3091502 h 6772275"/>
              <a:gd name="connsiteX2233" fmla="*/ 7733117 w 10164564"/>
              <a:gd name="connsiteY2233" fmla="*/ 3092773 h 6772275"/>
              <a:gd name="connsiteX2234" fmla="*/ 7707709 w 10164564"/>
              <a:gd name="connsiteY2234" fmla="*/ 3104208 h 6772275"/>
              <a:gd name="connsiteX2235" fmla="*/ 7682301 w 10164564"/>
              <a:gd name="connsiteY2235" fmla="*/ 3109290 h 6772275"/>
              <a:gd name="connsiteX2236" fmla="*/ 7656893 w 10164564"/>
              <a:gd name="connsiteY2236" fmla="*/ 3123267 h 6772275"/>
              <a:gd name="connsiteX2237" fmla="*/ 7623863 w 10164564"/>
              <a:gd name="connsiteY2237" fmla="*/ 3142326 h 6772275"/>
              <a:gd name="connsiteX2238" fmla="*/ 7603536 w 10164564"/>
              <a:gd name="connsiteY2238" fmla="*/ 3161385 h 6772275"/>
              <a:gd name="connsiteX2239" fmla="*/ 7598455 w 10164564"/>
              <a:gd name="connsiteY2239" fmla="*/ 3149950 h 6772275"/>
              <a:gd name="connsiteX2240" fmla="*/ 7553991 w 10164564"/>
              <a:gd name="connsiteY2240" fmla="*/ 3129620 h 6772275"/>
              <a:gd name="connsiteX2241" fmla="*/ 7491741 w 10164564"/>
              <a:gd name="connsiteY2241" fmla="*/ 3135973 h 6772275"/>
              <a:gd name="connsiteX2242" fmla="*/ 7452359 w 10164564"/>
              <a:gd name="connsiteY2242" fmla="*/ 3142326 h 6772275"/>
              <a:gd name="connsiteX2243" fmla="*/ 7439655 w 10164564"/>
              <a:gd name="connsiteY2243" fmla="*/ 3153761 h 6772275"/>
              <a:gd name="connsiteX2244" fmla="*/ 7438385 w 10164564"/>
              <a:gd name="connsiteY2244" fmla="*/ 3174091 h 6772275"/>
              <a:gd name="connsiteX2245" fmla="*/ 7405354 w 10164564"/>
              <a:gd name="connsiteY2245" fmla="*/ 3158844 h 6772275"/>
              <a:gd name="connsiteX2246" fmla="*/ 7390110 w 10164564"/>
              <a:gd name="connsiteY2246" fmla="*/ 3176632 h 6772275"/>
              <a:gd name="connsiteX2247" fmla="*/ 7771229 w 10164564"/>
              <a:gd name="connsiteY2247" fmla="*/ 3243974 h 6772275"/>
              <a:gd name="connsiteX2248" fmla="*/ 8060879 w 10164564"/>
              <a:gd name="connsiteY2248" fmla="*/ 3247785 h 6772275"/>
              <a:gd name="connsiteX2249" fmla="*/ 4989059 w 10164564"/>
              <a:gd name="connsiteY2249" fmla="*/ 3217291 h 6772275"/>
              <a:gd name="connsiteX2250" fmla="*/ 4964922 w 10164564"/>
              <a:gd name="connsiteY2250" fmla="*/ 3203315 h 6772275"/>
              <a:gd name="connsiteX2251" fmla="*/ 4920458 w 10164564"/>
              <a:gd name="connsiteY2251" fmla="*/ 3196962 h 6772275"/>
              <a:gd name="connsiteX2252" fmla="*/ 4900132 w 10164564"/>
              <a:gd name="connsiteY2252" fmla="*/ 3204585 h 6772275"/>
              <a:gd name="connsiteX2253" fmla="*/ 4973815 w 10164564"/>
              <a:gd name="connsiteY2253" fmla="*/ 3236350 h 6772275"/>
              <a:gd name="connsiteX2254" fmla="*/ 4989059 w 10164564"/>
              <a:gd name="connsiteY2254" fmla="*/ 3217291 h 6772275"/>
              <a:gd name="connsiteX2255" fmla="*/ 4849316 w 10164564"/>
              <a:gd name="connsiteY2255" fmla="*/ 3207126 h 6772275"/>
              <a:gd name="connsiteX2256" fmla="*/ 4811204 w 10164564"/>
              <a:gd name="connsiteY2256" fmla="*/ 3184256 h 6772275"/>
              <a:gd name="connsiteX2257" fmla="*/ 4773092 w 10164564"/>
              <a:gd name="connsiteY2257" fmla="*/ 3194420 h 6772275"/>
              <a:gd name="connsiteX2258" fmla="*/ 4840423 w 10164564"/>
              <a:gd name="connsiteY2258" fmla="*/ 3223644 h 6772275"/>
              <a:gd name="connsiteX2259" fmla="*/ 4849316 w 10164564"/>
              <a:gd name="connsiteY2259" fmla="*/ 3207126 h 6772275"/>
              <a:gd name="connsiteX2260" fmla="*/ 7321508 w 10164564"/>
              <a:gd name="connsiteY2260" fmla="*/ 3186797 h 6772275"/>
              <a:gd name="connsiteX2261" fmla="*/ 7277044 w 10164564"/>
              <a:gd name="connsiteY2261" fmla="*/ 3179173 h 6772275"/>
              <a:gd name="connsiteX2262" fmla="*/ 7291019 w 10164564"/>
              <a:gd name="connsiteY2262" fmla="*/ 3203315 h 6772275"/>
              <a:gd name="connsiteX2263" fmla="*/ 7320238 w 10164564"/>
              <a:gd name="connsiteY2263" fmla="*/ 3210938 h 6772275"/>
              <a:gd name="connsiteX2264" fmla="*/ 7321508 w 10164564"/>
              <a:gd name="connsiteY2264" fmla="*/ 3186797 h 6772275"/>
              <a:gd name="connsiteX2265" fmla="*/ 7364702 w 10164564"/>
              <a:gd name="connsiteY2265" fmla="*/ 3193150 h 6772275"/>
              <a:gd name="connsiteX2266" fmla="*/ 7351998 w 10164564"/>
              <a:gd name="connsiteY2266" fmla="*/ 3174091 h 6772275"/>
              <a:gd name="connsiteX2267" fmla="*/ 7339294 w 10164564"/>
              <a:gd name="connsiteY2267" fmla="*/ 3193150 h 6772275"/>
              <a:gd name="connsiteX2268" fmla="*/ 7351998 w 10164564"/>
              <a:gd name="connsiteY2268" fmla="*/ 3212209 h 6772275"/>
              <a:gd name="connsiteX2269" fmla="*/ 7364702 w 10164564"/>
              <a:gd name="connsiteY2269" fmla="*/ 3193150 h 6772275"/>
              <a:gd name="connsiteX2270" fmla="*/ 8948886 w 10164564"/>
              <a:gd name="connsiteY2270" fmla="*/ 3202044 h 6772275"/>
              <a:gd name="connsiteX2271" fmla="*/ 9008595 w 10164564"/>
              <a:gd name="connsiteY2271" fmla="*/ 3200773 h 6772275"/>
              <a:gd name="connsiteX2272" fmla="*/ 9021299 w 10164564"/>
              <a:gd name="connsiteY2272" fmla="*/ 3172820 h 6772275"/>
              <a:gd name="connsiteX2273" fmla="*/ 8990809 w 10164564"/>
              <a:gd name="connsiteY2273" fmla="*/ 3180444 h 6772275"/>
              <a:gd name="connsiteX2274" fmla="*/ 8971753 w 10164564"/>
              <a:gd name="connsiteY2274" fmla="*/ 3199503 h 6772275"/>
              <a:gd name="connsiteX2275" fmla="*/ 8967942 w 10164564"/>
              <a:gd name="connsiteY2275" fmla="*/ 3174091 h 6772275"/>
              <a:gd name="connsiteX2276" fmla="*/ 8937453 w 10164564"/>
              <a:gd name="connsiteY2276" fmla="*/ 3129620 h 6772275"/>
              <a:gd name="connsiteX2277" fmla="*/ 8899341 w 10164564"/>
              <a:gd name="connsiteY2277" fmla="*/ 3124538 h 6772275"/>
              <a:gd name="connsiteX2278" fmla="*/ 8889178 w 10164564"/>
              <a:gd name="connsiteY2278" fmla="*/ 3102937 h 6772275"/>
              <a:gd name="connsiteX2279" fmla="*/ 8868851 w 10164564"/>
              <a:gd name="connsiteY2279" fmla="*/ 3090232 h 6772275"/>
              <a:gd name="connsiteX2280" fmla="*/ 8820576 w 10164564"/>
              <a:gd name="connsiteY2280" fmla="*/ 3105479 h 6772275"/>
              <a:gd name="connsiteX2281" fmla="*/ 8839632 w 10164564"/>
              <a:gd name="connsiteY2281" fmla="*/ 3153761 h 6772275"/>
              <a:gd name="connsiteX2282" fmla="*/ 8896800 w 10164564"/>
              <a:gd name="connsiteY2282" fmla="*/ 3175361 h 6772275"/>
              <a:gd name="connsiteX2283" fmla="*/ 8875203 w 10164564"/>
              <a:gd name="connsiteY2283" fmla="*/ 3180444 h 6772275"/>
              <a:gd name="connsiteX2284" fmla="*/ 8870122 w 10164564"/>
              <a:gd name="connsiteY2284" fmla="*/ 3190609 h 6772275"/>
              <a:gd name="connsiteX2285" fmla="*/ 8901882 w 10164564"/>
              <a:gd name="connsiteY2285" fmla="*/ 3198232 h 6772275"/>
              <a:gd name="connsiteX2286" fmla="*/ 8948886 w 10164564"/>
              <a:gd name="connsiteY2286" fmla="*/ 3202044 h 6772275"/>
              <a:gd name="connsiteX2287" fmla="*/ 4582532 w 10164564"/>
              <a:gd name="connsiteY2287" fmla="*/ 3161385 h 6772275"/>
              <a:gd name="connsiteX2288" fmla="*/ 4519013 w 10164564"/>
              <a:gd name="connsiteY2288" fmla="*/ 3166467 h 6772275"/>
              <a:gd name="connsiteX2289" fmla="*/ 4548232 w 10164564"/>
              <a:gd name="connsiteY2289" fmla="*/ 3189338 h 6772275"/>
              <a:gd name="connsiteX2290" fmla="*/ 4582532 w 10164564"/>
              <a:gd name="connsiteY2290" fmla="*/ 3161385 h 6772275"/>
              <a:gd name="connsiteX2291" fmla="*/ 4722276 w 10164564"/>
              <a:gd name="connsiteY2291" fmla="*/ 3185526 h 6772275"/>
              <a:gd name="connsiteX2292" fmla="*/ 4703220 w 10164564"/>
              <a:gd name="connsiteY2292" fmla="*/ 3179173 h 6772275"/>
              <a:gd name="connsiteX2293" fmla="*/ 4684164 w 10164564"/>
              <a:gd name="connsiteY2293" fmla="*/ 3175361 h 6772275"/>
              <a:gd name="connsiteX2294" fmla="*/ 4665108 w 10164564"/>
              <a:gd name="connsiteY2294" fmla="*/ 3165197 h 6772275"/>
              <a:gd name="connsiteX2295" fmla="*/ 4646052 w 10164564"/>
              <a:gd name="connsiteY2295" fmla="*/ 3182985 h 6772275"/>
              <a:gd name="connsiteX2296" fmla="*/ 4684164 w 10164564"/>
              <a:gd name="connsiteY2296" fmla="*/ 3199503 h 6772275"/>
              <a:gd name="connsiteX2297" fmla="*/ 4722276 w 10164564"/>
              <a:gd name="connsiteY2297" fmla="*/ 3185526 h 6772275"/>
              <a:gd name="connsiteX2298" fmla="*/ 7195739 w 10164564"/>
              <a:gd name="connsiteY2298" fmla="*/ 3181714 h 6772275"/>
              <a:gd name="connsiteX2299" fmla="*/ 7213524 w 10164564"/>
              <a:gd name="connsiteY2299" fmla="*/ 3141055 h 6772275"/>
              <a:gd name="connsiteX2300" fmla="*/ 7232580 w 10164564"/>
              <a:gd name="connsiteY2300" fmla="*/ 3102937 h 6772275"/>
              <a:gd name="connsiteX2301" fmla="*/ 7244014 w 10164564"/>
              <a:gd name="connsiteY2301" fmla="*/ 3072443 h 6772275"/>
              <a:gd name="connsiteX2302" fmla="*/ 7256718 w 10164564"/>
              <a:gd name="connsiteY2302" fmla="*/ 3043219 h 6772275"/>
              <a:gd name="connsiteX2303" fmla="*/ 7318967 w 10164564"/>
              <a:gd name="connsiteY2303" fmla="*/ 2988584 h 6772275"/>
              <a:gd name="connsiteX2304" fmla="*/ 7374865 w 10164564"/>
              <a:gd name="connsiteY2304" fmla="*/ 2960631 h 6772275"/>
              <a:gd name="connsiteX2305" fmla="*/ 7354538 w 10164564"/>
              <a:gd name="connsiteY2305" fmla="*/ 2959360 h 6772275"/>
              <a:gd name="connsiteX2306" fmla="*/ 7308804 w 10164564"/>
              <a:gd name="connsiteY2306" fmla="*/ 2966984 h 6772275"/>
              <a:gd name="connsiteX2307" fmla="*/ 7308804 w 10164564"/>
              <a:gd name="connsiteY2307" fmla="*/ 2936489 h 6772275"/>
              <a:gd name="connsiteX2308" fmla="*/ 7230040 w 10164564"/>
              <a:gd name="connsiteY2308" fmla="*/ 2904725 h 6772275"/>
              <a:gd name="connsiteX2309" fmla="*/ 6767615 w 10164564"/>
              <a:gd name="connsiteY2309" fmla="*/ 2876771 h 6772275"/>
              <a:gd name="connsiteX2310" fmla="*/ 6282323 w 10164564"/>
              <a:gd name="connsiteY2310" fmla="*/ 2848818 h 6772275"/>
              <a:gd name="connsiteX2311" fmla="*/ 6157825 w 10164564"/>
              <a:gd name="connsiteY2311" fmla="*/ 2839924 h 6772275"/>
              <a:gd name="connsiteX2312" fmla="*/ 6157825 w 10164564"/>
              <a:gd name="connsiteY2312" fmla="*/ 2885666 h 6772275"/>
              <a:gd name="connsiteX2313" fmla="*/ 6108279 w 10164564"/>
              <a:gd name="connsiteY2313" fmla="*/ 2928866 h 6772275"/>
              <a:gd name="connsiteX2314" fmla="*/ 6044759 w 10164564"/>
              <a:gd name="connsiteY2314" fmla="*/ 3030514 h 6772275"/>
              <a:gd name="connsiteX2315" fmla="*/ 6084142 w 10164564"/>
              <a:gd name="connsiteY2315" fmla="*/ 3102937 h 6772275"/>
              <a:gd name="connsiteX2316" fmla="*/ 6615167 w 10164564"/>
              <a:gd name="connsiteY2316" fmla="*/ 3148679 h 6772275"/>
              <a:gd name="connsiteX2317" fmla="*/ 7116974 w 10164564"/>
              <a:gd name="connsiteY2317" fmla="*/ 3193150 h 6772275"/>
              <a:gd name="connsiteX2318" fmla="*/ 7166520 w 10164564"/>
              <a:gd name="connsiteY2318" fmla="*/ 3198232 h 6772275"/>
              <a:gd name="connsiteX2319" fmla="*/ 7195739 w 10164564"/>
              <a:gd name="connsiteY2319" fmla="*/ 3181714 h 6772275"/>
              <a:gd name="connsiteX2320" fmla="*/ 5738594 w 10164564"/>
              <a:gd name="connsiteY2320" fmla="*/ 3176632 h 6772275"/>
              <a:gd name="connsiteX2321" fmla="*/ 5850389 w 10164564"/>
              <a:gd name="connsiteY2321" fmla="*/ 3074984 h 6772275"/>
              <a:gd name="connsiteX2322" fmla="*/ 6001566 w 10164564"/>
              <a:gd name="connsiteY2322" fmla="*/ 2945384 h 6772275"/>
              <a:gd name="connsiteX2323" fmla="*/ 6071438 w 10164564"/>
              <a:gd name="connsiteY2323" fmla="*/ 2905995 h 6772275"/>
              <a:gd name="connsiteX2324" fmla="*/ 6037137 w 10164564"/>
              <a:gd name="connsiteY2324" fmla="*/ 2894560 h 6772275"/>
              <a:gd name="connsiteX2325" fmla="*/ 5979969 w 10164564"/>
              <a:gd name="connsiteY2325" fmla="*/ 2907266 h 6772275"/>
              <a:gd name="connsiteX2326" fmla="*/ 5963454 w 10164564"/>
              <a:gd name="connsiteY2326" fmla="*/ 2919972 h 6772275"/>
              <a:gd name="connsiteX2327" fmla="*/ 5931694 w 10164564"/>
              <a:gd name="connsiteY2327" fmla="*/ 2892019 h 6772275"/>
              <a:gd name="connsiteX2328" fmla="*/ 5968535 w 10164564"/>
              <a:gd name="connsiteY2328" fmla="*/ 2856442 h 6772275"/>
              <a:gd name="connsiteX2329" fmla="*/ 5993943 w 10164564"/>
              <a:gd name="connsiteY2329" fmla="*/ 2827218 h 6772275"/>
              <a:gd name="connsiteX2330" fmla="*/ 5979969 w 10164564"/>
              <a:gd name="connsiteY2330" fmla="*/ 2806889 h 6772275"/>
              <a:gd name="connsiteX2331" fmla="*/ 5929153 w 10164564"/>
              <a:gd name="connsiteY2331" fmla="*/ 2794183 h 6772275"/>
              <a:gd name="connsiteX2332" fmla="*/ 5903745 w 10164564"/>
              <a:gd name="connsiteY2332" fmla="*/ 2767500 h 6772275"/>
              <a:gd name="connsiteX2333" fmla="*/ 5878337 w 10164564"/>
              <a:gd name="connsiteY2333" fmla="*/ 2763688 h 6772275"/>
              <a:gd name="connsiteX2334" fmla="*/ 5837685 w 10164564"/>
              <a:gd name="connsiteY2334" fmla="*/ 2819595 h 6772275"/>
              <a:gd name="connsiteX2335" fmla="*/ 5868174 w 10164564"/>
              <a:gd name="connsiteY2335" fmla="*/ 2825948 h 6772275"/>
              <a:gd name="connsiteX2336" fmla="*/ 5883419 w 10164564"/>
              <a:gd name="connsiteY2336" fmla="*/ 2847548 h 6772275"/>
              <a:gd name="connsiteX2337" fmla="*/ 5808465 w 10164564"/>
              <a:gd name="connsiteY2337" fmla="*/ 2919972 h 6772275"/>
              <a:gd name="connsiteX2338" fmla="*/ 5797032 w 10164564"/>
              <a:gd name="connsiteY2338" fmla="*/ 2939031 h 6772275"/>
              <a:gd name="connsiteX2339" fmla="*/ 5783058 w 10164564"/>
              <a:gd name="connsiteY2339" fmla="*/ 2958090 h 6772275"/>
              <a:gd name="connsiteX2340" fmla="*/ 5755109 w 10164564"/>
              <a:gd name="connsiteY2340" fmla="*/ 2932678 h 6772275"/>
              <a:gd name="connsiteX2341" fmla="*/ 5736053 w 10164564"/>
              <a:gd name="connsiteY2341" fmla="*/ 2907266 h 6772275"/>
              <a:gd name="connsiteX2342" fmla="*/ 5732242 w 10164564"/>
              <a:gd name="connsiteY2342" fmla="*/ 2881854 h 6772275"/>
              <a:gd name="connsiteX2343" fmla="*/ 5710645 w 10164564"/>
              <a:gd name="connsiteY2343" fmla="*/ 2867877 h 6772275"/>
              <a:gd name="connsiteX2344" fmla="*/ 5634421 w 10164564"/>
              <a:gd name="connsiteY2344" fmla="*/ 2871689 h 6772275"/>
              <a:gd name="connsiteX2345" fmla="*/ 5624258 w 10164564"/>
              <a:gd name="connsiteY2345" fmla="*/ 2862795 h 6772275"/>
              <a:gd name="connsiteX2346" fmla="*/ 5579794 w 10164564"/>
              <a:gd name="connsiteY2346" fmla="*/ 2818324 h 6772275"/>
              <a:gd name="connsiteX2347" fmla="*/ 5558197 w 10164564"/>
              <a:gd name="connsiteY2347" fmla="*/ 2810700 h 6772275"/>
              <a:gd name="connsiteX2348" fmla="*/ 5560738 w 10164564"/>
              <a:gd name="connsiteY2348" fmla="*/ 2833571 h 6772275"/>
              <a:gd name="connsiteX2349" fmla="*/ 5572172 w 10164564"/>
              <a:gd name="connsiteY2349" fmla="*/ 2857713 h 6772275"/>
              <a:gd name="connsiteX2350" fmla="*/ 5583605 w 10164564"/>
              <a:gd name="connsiteY2350" fmla="*/ 2871689 h 6772275"/>
              <a:gd name="connsiteX2351" fmla="*/ 5556927 w 10164564"/>
              <a:gd name="connsiteY2351" fmla="*/ 2944113 h 6772275"/>
              <a:gd name="connsiteX2352" fmla="*/ 5570901 w 10164564"/>
              <a:gd name="connsiteY2352" fmla="*/ 2931407 h 6772275"/>
              <a:gd name="connsiteX2353" fmla="*/ 5592498 w 10164564"/>
              <a:gd name="connsiteY2353" fmla="*/ 2908536 h 6772275"/>
              <a:gd name="connsiteX2354" fmla="*/ 5568360 w 10164564"/>
              <a:gd name="connsiteY2354" fmla="*/ 2902183 h 6772275"/>
              <a:gd name="connsiteX2355" fmla="*/ 5541682 w 10164564"/>
              <a:gd name="connsiteY2355" fmla="*/ 2895830 h 6772275"/>
              <a:gd name="connsiteX2356" fmla="*/ 5520085 w 10164564"/>
              <a:gd name="connsiteY2356" fmla="*/ 2889477 h 6772275"/>
              <a:gd name="connsiteX2357" fmla="*/ 5515004 w 10164564"/>
              <a:gd name="connsiteY2357" fmla="*/ 2884395 h 6772275"/>
              <a:gd name="connsiteX2358" fmla="*/ 5511193 w 10164564"/>
              <a:gd name="connsiteY2358" fmla="*/ 2869148 h 6772275"/>
              <a:gd name="connsiteX2359" fmla="*/ 5490866 w 10164564"/>
              <a:gd name="connsiteY2359" fmla="*/ 2895830 h 6772275"/>
              <a:gd name="connsiteX2360" fmla="*/ 5471810 w 10164564"/>
              <a:gd name="connsiteY2360" fmla="*/ 2907266 h 6772275"/>
              <a:gd name="connsiteX2361" fmla="*/ 5445132 w 10164564"/>
              <a:gd name="connsiteY2361" fmla="*/ 2902183 h 6772275"/>
              <a:gd name="connsiteX2362" fmla="*/ 5445132 w 10164564"/>
              <a:gd name="connsiteY2362" fmla="*/ 2890748 h 6772275"/>
              <a:gd name="connsiteX2363" fmla="*/ 5423535 w 10164564"/>
              <a:gd name="connsiteY2363" fmla="*/ 2865336 h 6772275"/>
              <a:gd name="connsiteX2364" fmla="*/ 5395586 w 10164564"/>
              <a:gd name="connsiteY2364" fmla="*/ 2893289 h 6772275"/>
              <a:gd name="connsiteX2365" fmla="*/ 5408290 w 10164564"/>
              <a:gd name="connsiteY2365" fmla="*/ 2894560 h 6772275"/>
              <a:gd name="connsiteX2366" fmla="*/ 5420994 w 10164564"/>
              <a:gd name="connsiteY2366" fmla="*/ 2890748 h 6772275"/>
              <a:gd name="connsiteX2367" fmla="*/ 5389234 w 10164564"/>
              <a:gd name="connsiteY2367" fmla="*/ 2905995 h 6772275"/>
              <a:gd name="connsiteX2368" fmla="*/ 5362556 w 10164564"/>
              <a:gd name="connsiteY2368" fmla="*/ 2899642 h 6772275"/>
              <a:gd name="connsiteX2369" fmla="*/ 5344771 w 10164564"/>
              <a:gd name="connsiteY2369" fmla="*/ 2894560 h 6772275"/>
              <a:gd name="connsiteX2370" fmla="*/ 5332067 w 10164564"/>
              <a:gd name="connsiteY2370" fmla="*/ 2881854 h 6772275"/>
              <a:gd name="connsiteX2371" fmla="*/ 5319363 w 10164564"/>
              <a:gd name="connsiteY2371" fmla="*/ 2902183 h 6772275"/>
              <a:gd name="connsiteX2372" fmla="*/ 5304118 w 10164564"/>
              <a:gd name="connsiteY2372" fmla="*/ 2912348 h 6772275"/>
              <a:gd name="connsiteX2373" fmla="*/ 5296496 w 10164564"/>
              <a:gd name="connsiteY2373" fmla="*/ 2928866 h 6772275"/>
              <a:gd name="connsiteX2374" fmla="*/ 5262195 w 10164564"/>
              <a:gd name="connsiteY2374" fmla="*/ 2953007 h 6772275"/>
              <a:gd name="connsiteX2375" fmla="*/ 5227894 w 10164564"/>
              <a:gd name="connsiteY2375" fmla="*/ 2925054 h 6772275"/>
              <a:gd name="connsiteX2376" fmla="*/ 5212649 w 10164564"/>
              <a:gd name="connsiteY2376" fmla="*/ 2890748 h 6772275"/>
              <a:gd name="connsiteX2377" fmla="*/ 5192323 w 10164564"/>
              <a:gd name="connsiteY2377" fmla="*/ 2898372 h 6772275"/>
              <a:gd name="connsiteX2378" fmla="*/ 5168185 w 10164564"/>
              <a:gd name="connsiteY2378" fmla="*/ 2869148 h 6772275"/>
              <a:gd name="connsiteX2379" fmla="*/ 5151670 w 10164564"/>
              <a:gd name="connsiteY2379" fmla="*/ 2813242 h 6772275"/>
              <a:gd name="connsiteX2380" fmla="*/ 5144048 w 10164564"/>
              <a:gd name="connsiteY2380" fmla="*/ 2810700 h 6772275"/>
              <a:gd name="connsiteX2381" fmla="*/ 5137696 w 10164564"/>
              <a:gd name="connsiteY2381" fmla="*/ 2839924 h 6772275"/>
              <a:gd name="connsiteX2382" fmla="*/ 5124992 w 10164564"/>
              <a:gd name="connsiteY2382" fmla="*/ 2852630 h 6772275"/>
              <a:gd name="connsiteX2383" fmla="*/ 5094502 w 10164564"/>
              <a:gd name="connsiteY2383" fmla="*/ 2860254 h 6772275"/>
              <a:gd name="connsiteX2384" fmla="*/ 5055120 w 10164564"/>
              <a:gd name="connsiteY2384" fmla="*/ 2892019 h 6772275"/>
              <a:gd name="connsiteX2385" fmla="*/ 5019549 w 10164564"/>
              <a:gd name="connsiteY2385" fmla="*/ 2888207 h 6772275"/>
              <a:gd name="connsiteX2386" fmla="*/ 4994141 w 10164564"/>
              <a:gd name="connsiteY2386" fmla="*/ 2890748 h 6772275"/>
              <a:gd name="connsiteX2387" fmla="*/ 4976356 w 10164564"/>
              <a:gd name="connsiteY2387" fmla="*/ 2889477 h 6772275"/>
              <a:gd name="connsiteX2388" fmla="*/ 4948407 w 10164564"/>
              <a:gd name="connsiteY2388" fmla="*/ 2884395 h 6772275"/>
              <a:gd name="connsiteX2389" fmla="*/ 4878535 w 10164564"/>
              <a:gd name="connsiteY2389" fmla="*/ 2890748 h 6772275"/>
              <a:gd name="connsiteX2390" fmla="*/ 4836612 w 10164564"/>
              <a:gd name="connsiteY2390" fmla="*/ 2866607 h 6772275"/>
              <a:gd name="connsiteX2391" fmla="*/ 4825178 w 10164564"/>
              <a:gd name="connsiteY2391" fmla="*/ 2862795 h 6772275"/>
              <a:gd name="connsiteX2392" fmla="*/ 4813745 w 10164564"/>
              <a:gd name="connsiteY2392" fmla="*/ 2827218 h 6772275"/>
              <a:gd name="connsiteX2393" fmla="*/ 4825178 w 10164564"/>
              <a:gd name="connsiteY2393" fmla="*/ 2814512 h 6772275"/>
              <a:gd name="connsiteX2394" fmla="*/ 4798500 w 10164564"/>
              <a:gd name="connsiteY2394" fmla="*/ 2792912 h 6772275"/>
              <a:gd name="connsiteX2395" fmla="*/ 4667649 w 10164564"/>
              <a:gd name="connsiteY2395" fmla="*/ 2759877 h 6772275"/>
              <a:gd name="connsiteX2396" fmla="*/ 4559665 w 10164564"/>
              <a:gd name="connsiteY2396" fmla="*/ 2750982 h 6772275"/>
              <a:gd name="connsiteX2397" fmla="*/ 4559665 w 10164564"/>
              <a:gd name="connsiteY2397" fmla="*/ 2705241 h 6772275"/>
              <a:gd name="connsiteX2398" fmla="*/ 4573640 w 10164564"/>
              <a:gd name="connsiteY2398" fmla="*/ 2650605 h 6772275"/>
              <a:gd name="connsiteX2399" fmla="*/ 4572369 w 10164564"/>
              <a:gd name="connsiteY2399" fmla="*/ 2625194 h 6772275"/>
              <a:gd name="connsiteX2400" fmla="*/ 4557125 w 10164564"/>
              <a:gd name="connsiteY2400" fmla="*/ 2548958 h 6772275"/>
              <a:gd name="connsiteX2401" fmla="*/ 4588884 w 10164564"/>
              <a:gd name="connsiteY2401" fmla="*/ 2487969 h 6772275"/>
              <a:gd name="connsiteX2402" fmla="*/ 4620644 w 10164564"/>
              <a:gd name="connsiteY2402" fmla="*/ 2473993 h 6772275"/>
              <a:gd name="connsiteX2403" fmla="*/ 4596507 w 10164564"/>
              <a:gd name="connsiteY2403" fmla="*/ 2466369 h 6772275"/>
              <a:gd name="connsiteX2404" fmla="*/ 4564747 w 10164564"/>
              <a:gd name="connsiteY2404" fmla="*/ 2453663 h 6772275"/>
              <a:gd name="connsiteX2405" fmla="*/ 4573640 w 10164564"/>
              <a:gd name="connsiteY2405" fmla="*/ 2444769 h 6772275"/>
              <a:gd name="connsiteX2406" fmla="*/ 4573640 w 10164564"/>
              <a:gd name="connsiteY2406" fmla="*/ 2435875 h 6772275"/>
              <a:gd name="connsiteX2407" fmla="*/ 4571099 w 10164564"/>
              <a:gd name="connsiteY2407" fmla="*/ 2360910 h 6772275"/>
              <a:gd name="connsiteX2408" fmla="*/ 4571099 w 10164564"/>
              <a:gd name="connsiteY2408" fmla="*/ 2343121 h 6772275"/>
              <a:gd name="connsiteX2409" fmla="*/ 4558395 w 10164564"/>
              <a:gd name="connsiteY2409" fmla="*/ 2260533 h 6772275"/>
              <a:gd name="connsiteX2410" fmla="*/ 4585073 w 10164564"/>
              <a:gd name="connsiteY2410" fmla="*/ 2203356 h 6772275"/>
              <a:gd name="connsiteX2411" fmla="*/ 4607940 w 10164564"/>
              <a:gd name="connsiteY2411" fmla="*/ 2197003 h 6772275"/>
              <a:gd name="connsiteX2412" fmla="*/ 4568558 w 10164564"/>
              <a:gd name="connsiteY2412" fmla="*/ 2180485 h 6772275"/>
              <a:gd name="connsiteX2413" fmla="*/ 4562206 w 10164564"/>
              <a:gd name="connsiteY2413" fmla="*/ 2160155 h 6772275"/>
              <a:gd name="connsiteX2414" fmla="*/ 4544421 w 10164564"/>
              <a:gd name="connsiteY2414" fmla="*/ 2075026 h 6772275"/>
              <a:gd name="connsiteX2415" fmla="*/ 4531717 w 10164564"/>
              <a:gd name="connsiteY2415" fmla="*/ 2061049 h 6772275"/>
              <a:gd name="connsiteX2416" fmla="*/ 4524094 w 10164564"/>
              <a:gd name="connsiteY2416" fmla="*/ 2047072 h 6772275"/>
              <a:gd name="connsiteX2417" fmla="*/ 4525365 w 10164564"/>
              <a:gd name="connsiteY2417" fmla="*/ 2077567 h 6772275"/>
              <a:gd name="connsiteX2418" fmla="*/ 4510120 w 10164564"/>
              <a:gd name="connsiteY2418" fmla="*/ 2166508 h 6772275"/>
              <a:gd name="connsiteX2419" fmla="*/ 4480901 w 10164564"/>
              <a:gd name="connsiteY2419" fmla="*/ 2212250 h 6772275"/>
              <a:gd name="connsiteX2420" fmla="*/ 4461845 w 10164564"/>
              <a:gd name="connsiteY2420" fmla="*/ 2246556 h 6772275"/>
              <a:gd name="connsiteX2421" fmla="*/ 4469467 w 10164564"/>
              <a:gd name="connsiteY2421" fmla="*/ 2284674 h 6772275"/>
              <a:gd name="connsiteX2422" fmla="*/ 4489794 w 10164564"/>
              <a:gd name="connsiteY2422" fmla="*/ 2259262 h 6772275"/>
              <a:gd name="connsiteX2423" fmla="*/ 4496145 w 10164564"/>
              <a:gd name="connsiteY2423" fmla="*/ 2233850 h 6772275"/>
              <a:gd name="connsiteX2424" fmla="*/ 4501227 w 10164564"/>
              <a:gd name="connsiteY2424" fmla="*/ 2222415 h 6772275"/>
              <a:gd name="connsiteX2425" fmla="*/ 4511390 w 10164564"/>
              <a:gd name="connsiteY2425" fmla="*/ 2197003 h 6772275"/>
              <a:gd name="connsiteX2426" fmla="*/ 4536798 w 10164564"/>
              <a:gd name="connsiteY2426" fmla="*/ 2217332 h 6772275"/>
              <a:gd name="connsiteX2427" fmla="*/ 4522824 w 10164564"/>
              <a:gd name="connsiteY2427" fmla="*/ 2466369 h 6772275"/>
              <a:gd name="connsiteX2428" fmla="*/ 4532987 w 10164564"/>
              <a:gd name="connsiteY2428" fmla="*/ 2490510 h 6772275"/>
              <a:gd name="connsiteX2429" fmla="*/ 4529176 w 10164564"/>
              <a:gd name="connsiteY2429" fmla="*/ 2495593 h 6772275"/>
              <a:gd name="connsiteX2430" fmla="*/ 4506309 w 10164564"/>
              <a:gd name="connsiteY2430" fmla="*/ 2508299 h 6772275"/>
              <a:gd name="connsiteX2431" fmla="*/ 4485982 w 10164564"/>
              <a:gd name="connsiteY2431" fmla="*/ 2521005 h 6772275"/>
              <a:gd name="connsiteX2432" fmla="*/ 4475819 w 10164564"/>
              <a:gd name="connsiteY2432" fmla="*/ 2527358 h 6772275"/>
              <a:gd name="connsiteX2433" fmla="*/ 4511390 w 10164564"/>
              <a:gd name="connsiteY2433" fmla="*/ 2533711 h 6772275"/>
              <a:gd name="connsiteX2434" fmla="*/ 4539339 w 10164564"/>
              <a:gd name="connsiteY2434" fmla="*/ 2644252 h 6772275"/>
              <a:gd name="connsiteX2435" fmla="*/ 4519013 w 10164564"/>
              <a:gd name="connsiteY2435" fmla="*/ 2756065 h 6772275"/>
              <a:gd name="connsiteX2436" fmla="*/ 3946064 w 10164564"/>
              <a:gd name="connsiteY2436" fmla="*/ 2719218 h 6772275"/>
              <a:gd name="connsiteX2437" fmla="*/ 3393441 w 10164564"/>
              <a:gd name="connsiteY2437" fmla="*/ 2686182 h 6772275"/>
              <a:gd name="connsiteX2438" fmla="*/ 3392170 w 10164564"/>
              <a:gd name="connsiteY2438" fmla="*/ 2642982 h 6772275"/>
              <a:gd name="connsiteX2439" fmla="*/ 3408686 w 10164564"/>
              <a:gd name="connsiteY2439" fmla="*/ 2556581 h 6772275"/>
              <a:gd name="connsiteX2440" fmla="*/ 3420119 w 10164564"/>
              <a:gd name="connsiteY2440" fmla="*/ 2513381 h 6772275"/>
              <a:gd name="connsiteX2441" fmla="*/ 3426471 w 10164564"/>
              <a:gd name="connsiteY2441" fmla="*/ 2487969 h 6772275"/>
              <a:gd name="connsiteX2442" fmla="*/ 3458231 w 10164564"/>
              <a:gd name="connsiteY2442" fmla="*/ 2486699 h 6772275"/>
              <a:gd name="connsiteX2443" fmla="*/ 3464583 w 10164564"/>
              <a:gd name="connsiteY2443" fmla="*/ 2519734 h 6772275"/>
              <a:gd name="connsiteX2444" fmla="*/ 3502695 w 10164564"/>
              <a:gd name="connsiteY2444" fmla="*/ 2429522 h 6772275"/>
              <a:gd name="connsiteX2445" fmla="*/ 3515399 w 10164564"/>
              <a:gd name="connsiteY2445" fmla="*/ 2399027 h 6772275"/>
              <a:gd name="connsiteX2446" fmla="*/ 3529373 w 10164564"/>
              <a:gd name="connsiteY2446" fmla="*/ 2440957 h 6772275"/>
              <a:gd name="connsiteX2447" fmla="*/ 3540807 w 10164564"/>
              <a:gd name="connsiteY2447" fmla="*/ 2449851 h 6772275"/>
              <a:gd name="connsiteX2448" fmla="*/ 3558592 w 10164564"/>
              <a:gd name="connsiteY2448" fmla="*/ 2352015 h 6772275"/>
              <a:gd name="connsiteX2449" fmla="*/ 3572567 w 10164564"/>
              <a:gd name="connsiteY2449" fmla="*/ 2299921 h 6772275"/>
              <a:gd name="connsiteX2450" fmla="*/ 3670387 w 10164564"/>
              <a:gd name="connsiteY2450" fmla="*/ 2280862 h 6772275"/>
              <a:gd name="connsiteX2451" fmla="*/ 3754234 w 10164564"/>
              <a:gd name="connsiteY2451" fmla="*/ 2274509 h 6772275"/>
              <a:gd name="connsiteX2452" fmla="*/ 3760586 w 10164564"/>
              <a:gd name="connsiteY2452" fmla="*/ 2321521 h 6772275"/>
              <a:gd name="connsiteX2453" fmla="*/ 3733907 w 10164564"/>
              <a:gd name="connsiteY2453" fmla="*/ 2404110 h 6772275"/>
              <a:gd name="connsiteX2454" fmla="*/ 3769478 w 10164564"/>
              <a:gd name="connsiteY2454" fmla="*/ 2409192 h 6772275"/>
              <a:gd name="connsiteX2455" fmla="*/ 3853325 w 10164564"/>
              <a:gd name="connsiteY2455" fmla="*/ 2443498 h 6772275"/>
              <a:gd name="connsiteX2456" fmla="*/ 3899059 w 10164564"/>
              <a:gd name="connsiteY2456" fmla="*/ 2473993 h 6772275"/>
              <a:gd name="connsiteX2457" fmla="*/ 3929548 w 10164564"/>
              <a:gd name="connsiteY2457" fmla="*/ 2466369 h 6772275"/>
              <a:gd name="connsiteX2458" fmla="*/ 3871110 w 10164564"/>
              <a:gd name="connsiteY2458" fmla="*/ 2418086 h 6772275"/>
              <a:gd name="connsiteX2459" fmla="*/ 3904140 w 10164564"/>
              <a:gd name="connsiteY2459" fmla="*/ 2415545 h 6772275"/>
              <a:gd name="connsiteX2460" fmla="*/ 3929548 w 10164564"/>
              <a:gd name="connsiteY2460" fmla="*/ 2391404 h 6772275"/>
              <a:gd name="connsiteX2461" fmla="*/ 3949875 w 10164564"/>
              <a:gd name="connsiteY2461" fmla="*/ 2357098 h 6772275"/>
              <a:gd name="connsiteX2462" fmla="*/ 3944793 w 10164564"/>
              <a:gd name="connsiteY2462" fmla="*/ 2349474 h 6772275"/>
              <a:gd name="connsiteX2463" fmla="*/ 3901600 w 10164564"/>
              <a:gd name="connsiteY2463" fmla="*/ 2334227 h 6772275"/>
              <a:gd name="connsiteX2464" fmla="*/ 3883814 w 10164564"/>
              <a:gd name="connsiteY2464" fmla="*/ 2335498 h 6772275"/>
              <a:gd name="connsiteX2465" fmla="*/ 3820294 w 10164564"/>
              <a:gd name="connsiteY2465" fmla="*/ 2302462 h 6772275"/>
              <a:gd name="connsiteX2466" fmla="*/ 3860947 w 10164564"/>
              <a:gd name="connsiteY2466" fmla="*/ 2293568 h 6772275"/>
              <a:gd name="connsiteX2467" fmla="*/ 3883814 w 10164564"/>
              <a:gd name="connsiteY2467" fmla="*/ 2292297 h 6772275"/>
              <a:gd name="connsiteX2468" fmla="*/ 3938441 w 10164564"/>
              <a:gd name="connsiteY2468" fmla="*/ 2271968 h 6772275"/>
              <a:gd name="connsiteX2469" fmla="*/ 4118837 w 10164564"/>
              <a:gd name="connsiteY2469" fmla="*/ 2259262 h 6772275"/>
              <a:gd name="connsiteX2470" fmla="*/ 3982905 w 10164564"/>
              <a:gd name="connsiteY2470" fmla="*/ 2247827 h 6772275"/>
              <a:gd name="connsiteX2471" fmla="*/ 3844432 w 10164564"/>
              <a:gd name="connsiteY2471" fmla="*/ 2231309 h 6772275"/>
              <a:gd name="connsiteX2472" fmla="*/ 3832998 w 10164564"/>
              <a:gd name="connsiteY2472" fmla="*/ 2230038 h 6772275"/>
              <a:gd name="connsiteX2473" fmla="*/ 3723744 w 10164564"/>
              <a:gd name="connsiteY2473" fmla="*/ 2232579 h 6772275"/>
              <a:gd name="connsiteX2474" fmla="*/ 3740259 w 10164564"/>
              <a:gd name="connsiteY2474" fmla="*/ 2228768 h 6772275"/>
              <a:gd name="connsiteX2475" fmla="*/ 3725014 w 10164564"/>
              <a:gd name="connsiteY2475" fmla="*/ 2213520 h 6772275"/>
              <a:gd name="connsiteX2476" fmla="*/ 3661495 w 10164564"/>
              <a:gd name="connsiteY2476" fmla="*/ 2136014 h 6772275"/>
              <a:gd name="connsiteX2477" fmla="*/ 3647520 w 10164564"/>
              <a:gd name="connsiteY2477" fmla="*/ 2128391 h 6772275"/>
              <a:gd name="connsiteX2478" fmla="*/ 3629735 w 10164564"/>
              <a:gd name="connsiteY2478" fmla="*/ 2118226 h 6772275"/>
              <a:gd name="connsiteX2479" fmla="*/ 3615760 w 10164564"/>
              <a:gd name="connsiteY2479" fmla="*/ 2119496 h 6772275"/>
              <a:gd name="connsiteX2480" fmla="*/ 3595434 w 10164564"/>
              <a:gd name="connsiteY2480" fmla="*/ 2122038 h 6772275"/>
              <a:gd name="connsiteX2481" fmla="*/ 3577648 w 10164564"/>
              <a:gd name="connsiteY2481" fmla="*/ 2114414 h 6772275"/>
              <a:gd name="connsiteX2482" fmla="*/ 3567485 w 10164564"/>
              <a:gd name="connsiteY2482" fmla="*/ 2110602 h 6772275"/>
              <a:gd name="connsiteX2483" fmla="*/ 3547159 w 10164564"/>
              <a:gd name="connsiteY2483" fmla="*/ 2076296 h 6772275"/>
              <a:gd name="connsiteX2484" fmla="*/ 3528103 w 10164564"/>
              <a:gd name="connsiteY2484" fmla="*/ 2067402 h 6772275"/>
              <a:gd name="connsiteX2485" fmla="*/ 3516669 w 10164564"/>
              <a:gd name="connsiteY2485" fmla="*/ 2067402 h 6772275"/>
              <a:gd name="connsiteX2486" fmla="*/ 3497613 w 10164564"/>
              <a:gd name="connsiteY2486" fmla="*/ 2069943 h 6772275"/>
              <a:gd name="connsiteX2487" fmla="*/ 3501425 w 10164564"/>
              <a:gd name="connsiteY2487" fmla="*/ 2055967 h 6772275"/>
              <a:gd name="connsiteX2488" fmla="*/ 3515399 w 10164564"/>
              <a:gd name="connsiteY2488" fmla="*/ 2034366 h 6772275"/>
              <a:gd name="connsiteX2489" fmla="*/ 3533185 w 10164564"/>
              <a:gd name="connsiteY2489" fmla="*/ 2040719 h 6772275"/>
              <a:gd name="connsiteX2490" fmla="*/ 3564944 w 10164564"/>
              <a:gd name="connsiteY2490" fmla="*/ 2052155 h 6772275"/>
              <a:gd name="connsiteX2491" fmla="*/ 3563674 w 10164564"/>
              <a:gd name="connsiteY2491" fmla="*/ 2026743 h 6772275"/>
              <a:gd name="connsiteX2492" fmla="*/ 3568756 w 10164564"/>
              <a:gd name="connsiteY2492" fmla="*/ 2019119 h 6772275"/>
              <a:gd name="connsiteX2493" fmla="*/ 3586541 w 10164564"/>
              <a:gd name="connsiteY2493" fmla="*/ 2050884 h 6772275"/>
              <a:gd name="connsiteX2494" fmla="*/ 3577648 w 10164564"/>
              <a:gd name="connsiteY2494" fmla="*/ 2078837 h 6772275"/>
              <a:gd name="connsiteX2495" fmla="*/ 3652602 w 10164564"/>
              <a:gd name="connsiteY2495" fmla="*/ 2099167 h 6772275"/>
              <a:gd name="connsiteX2496" fmla="*/ 3759315 w 10164564"/>
              <a:gd name="connsiteY2496" fmla="*/ 2130932 h 6772275"/>
              <a:gd name="connsiteX2497" fmla="*/ 3785994 w 10164564"/>
              <a:gd name="connsiteY2497" fmla="*/ 2142367 h 6772275"/>
              <a:gd name="connsiteX2498" fmla="*/ 3778371 w 10164564"/>
              <a:gd name="connsiteY2498" fmla="*/ 2115685 h 6772275"/>
              <a:gd name="connsiteX2499" fmla="*/ 3816483 w 10164564"/>
              <a:gd name="connsiteY2499" fmla="*/ 2116955 h 6772275"/>
              <a:gd name="connsiteX2500" fmla="*/ 3862217 w 10164564"/>
              <a:gd name="connsiteY2500" fmla="*/ 2124579 h 6772275"/>
              <a:gd name="connsiteX2501" fmla="*/ 3984175 w 10164564"/>
              <a:gd name="connsiteY2501" fmla="*/ 2120767 h 6772275"/>
              <a:gd name="connsiteX2502" fmla="*/ 4036262 w 10164564"/>
              <a:gd name="connsiteY2502" fmla="*/ 2100437 h 6772275"/>
              <a:gd name="connsiteX2503" fmla="*/ 4060399 w 10164564"/>
              <a:gd name="connsiteY2503" fmla="*/ 2094084 h 6772275"/>
              <a:gd name="connsiteX2504" fmla="*/ 4099782 w 10164564"/>
              <a:gd name="connsiteY2504" fmla="*/ 2092814 h 6772275"/>
              <a:gd name="connsiteX2505" fmla="*/ 4068022 w 10164564"/>
              <a:gd name="connsiteY2505" fmla="*/ 2080108 h 6772275"/>
              <a:gd name="connsiteX2506" fmla="*/ 4023558 w 10164564"/>
              <a:gd name="connsiteY2506" fmla="*/ 2075026 h 6772275"/>
              <a:gd name="connsiteX2507" fmla="*/ 3989257 w 10164564"/>
              <a:gd name="connsiteY2507" fmla="*/ 2069943 h 6772275"/>
              <a:gd name="connsiteX2508" fmla="*/ 3985446 w 10164564"/>
              <a:gd name="connsiteY2508" fmla="*/ 2055967 h 6772275"/>
              <a:gd name="connsiteX2509" fmla="*/ 3976553 w 10164564"/>
              <a:gd name="connsiteY2509" fmla="*/ 2043261 h 6772275"/>
              <a:gd name="connsiteX2510" fmla="*/ 3947334 w 10164564"/>
              <a:gd name="connsiteY2510" fmla="*/ 2054696 h 6772275"/>
              <a:gd name="connsiteX2511" fmla="*/ 3864758 w 10164564"/>
              <a:gd name="connsiteY2511" fmla="*/ 2034366 h 6772275"/>
              <a:gd name="connsiteX2512" fmla="*/ 3906681 w 10164564"/>
              <a:gd name="connsiteY2512" fmla="*/ 2020390 h 6772275"/>
              <a:gd name="connsiteX2513" fmla="*/ 3972742 w 10164564"/>
              <a:gd name="connsiteY2513" fmla="*/ 2015308 h 6772275"/>
              <a:gd name="connsiteX2514" fmla="*/ 3990527 w 10164564"/>
              <a:gd name="connsiteY2514" fmla="*/ 2012766 h 6772275"/>
              <a:gd name="connsiteX2515" fmla="*/ 4015935 w 10164564"/>
              <a:gd name="connsiteY2515" fmla="*/ 2007684 h 6772275"/>
              <a:gd name="connsiteX2516" fmla="*/ 3929548 w 10164564"/>
              <a:gd name="connsiteY2516" fmla="*/ 1920013 h 6772275"/>
              <a:gd name="connsiteX2517" fmla="*/ 3832998 w 10164564"/>
              <a:gd name="connsiteY2517" fmla="*/ 1786600 h 6772275"/>
              <a:gd name="connsiteX2518" fmla="*/ 3868569 w 10164564"/>
              <a:gd name="connsiteY2518" fmla="*/ 1725612 h 6772275"/>
              <a:gd name="connsiteX2519" fmla="*/ 3883814 w 10164564"/>
              <a:gd name="connsiteY2519" fmla="*/ 1712906 h 6772275"/>
              <a:gd name="connsiteX2520" fmla="*/ 3887625 w 10164564"/>
              <a:gd name="connsiteY2520" fmla="*/ 1700200 h 6772275"/>
              <a:gd name="connsiteX2521" fmla="*/ 3893977 w 10164564"/>
              <a:gd name="connsiteY2521" fmla="*/ 1674788 h 6772275"/>
              <a:gd name="connsiteX2522" fmla="*/ 3845702 w 10164564"/>
              <a:gd name="connsiteY2522" fmla="*/ 1662082 h 6772275"/>
              <a:gd name="connsiteX2523" fmla="*/ 3819024 w 10164564"/>
              <a:gd name="connsiteY2523" fmla="*/ 1660811 h 6772275"/>
              <a:gd name="connsiteX2524" fmla="*/ 3783453 w 10164564"/>
              <a:gd name="connsiteY2524" fmla="*/ 1660811 h 6772275"/>
              <a:gd name="connsiteX2525" fmla="*/ 3695795 w 10164564"/>
              <a:gd name="connsiteY2525" fmla="*/ 1673517 h 6772275"/>
              <a:gd name="connsiteX2526" fmla="*/ 3601786 w 10164564"/>
              <a:gd name="connsiteY2526" fmla="*/ 1683682 h 6772275"/>
              <a:gd name="connsiteX2527" fmla="*/ 3566215 w 10164564"/>
              <a:gd name="connsiteY2527" fmla="*/ 1693847 h 6772275"/>
              <a:gd name="connsiteX2528" fmla="*/ 3511588 w 10164564"/>
              <a:gd name="connsiteY2528" fmla="*/ 1690035 h 6772275"/>
              <a:gd name="connsiteX2529" fmla="*/ 3483639 w 10164564"/>
              <a:gd name="connsiteY2529" fmla="*/ 1676058 h 6772275"/>
              <a:gd name="connsiteX2530" fmla="*/ 3476017 w 10164564"/>
              <a:gd name="connsiteY2530" fmla="*/ 1654458 h 6772275"/>
              <a:gd name="connsiteX2531" fmla="*/ 3479828 w 10164564"/>
              <a:gd name="connsiteY2531" fmla="*/ 1631588 h 6772275"/>
              <a:gd name="connsiteX2532" fmla="*/ 3496343 w 10164564"/>
              <a:gd name="connsiteY2532" fmla="*/ 1555352 h 6772275"/>
              <a:gd name="connsiteX2533" fmla="*/ 3468394 w 10164564"/>
              <a:gd name="connsiteY2533" fmla="*/ 1561705 h 6772275"/>
              <a:gd name="connsiteX2534" fmla="*/ 3409956 w 10164564"/>
              <a:gd name="connsiteY2534" fmla="*/ 1576952 h 6772275"/>
              <a:gd name="connsiteX2535" fmla="*/ 3371844 w 10164564"/>
              <a:gd name="connsiteY2535" fmla="*/ 1589658 h 6772275"/>
              <a:gd name="connsiteX2536" fmla="*/ 3389630 w 10164564"/>
              <a:gd name="connsiteY2536" fmla="*/ 1592199 h 6772275"/>
              <a:gd name="connsiteX2537" fmla="*/ 3401063 w 10164564"/>
              <a:gd name="connsiteY2537" fmla="*/ 1598552 h 6772275"/>
              <a:gd name="connsiteX2538" fmla="*/ 3383278 w 10164564"/>
              <a:gd name="connsiteY2538" fmla="*/ 1607446 h 6772275"/>
              <a:gd name="connsiteX2539" fmla="*/ 3359140 w 10164564"/>
              <a:gd name="connsiteY2539" fmla="*/ 1615070 h 6772275"/>
              <a:gd name="connsiteX2540" fmla="*/ 3351518 w 10164564"/>
              <a:gd name="connsiteY2540" fmla="*/ 1400339 h 6772275"/>
              <a:gd name="connsiteX2541" fmla="*/ 3368033 w 10164564"/>
              <a:gd name="connsiteY2541" fmla="*/ 1162738 h 6772275"/>
              <a:gd name="connsiteX2542" fmla="*/ 3390900 w 10164564"/>
              <a:gd name="connsiteY2542" fmla="*/ 1272009 h 6772275"/>
              <a:gd name="connsiteX2543" fmla="*/ 3394711 w 10164564"/>
              <a:gd name="connsiteY2543" fmla="*/ 1388904 h 6772275"/>
              <a:gd name="connsiteX2544" fmla="*/ 3436634 w 10164564"/>
              <a:gd name="connsiteY2544" fmla="*/ 1390174 h 6772275"/>
              <a:gd name="connsiteX2545" fmla="*/ 3477287 w 10164564"/>
              <a:gd name="connsiteY2545" fmla="*/ 1368574 h 6772275"/>
              <a:gd name="connsiteX2546" fmla="*/ 3496343 w 10164564"/>
              <a:gd name="connsiteY2546" fmla="*/ 1344433 h 6772275"/>
              <a:gd name="connsiteX2547" fmla="*/ 3515399 w 10164564"/>
              <a:gd name="connsiteY2547" fmla="*/ 1357139 h 6772275"/>
              <a:gd name="connsiteX2548" fmla="*/ 3528103 w 10164564"/>
              <a:gd name="connsiteY2548" fmla="*/ 1369845 h 6772275"/>
              <a:gd name="connsiteX2549" fmla="*/ 3540807 w 10164564"/>
              <a:gd name="connsiteY2549" fmla="*/ 1344433 h 6772275"/>
              <a:gd name="connsiteX2550" fmla="*/ 3528103 w 10164564"/>
              <a:gd name="connsiteY2550" fmla="*/ 1319021 h 6772275"/>
              <a:gd name="connsiteX2551" fmla="*/ 3515399 w 10164564"/>
              <a:gd name="connsiteY2551" fmla="*/ 1305045 h 6772275"/>
              <a:gd name="connsiteX2552" fmla="*/ 3531914 w 10164564"/>
              <a:gd name="connsiteY2552" fmla="*/ 1305045 h 6772275"/>
              <a:gd name="connsiteX2553" fmla="*/ 3571296 w 10164564"/>
              <a:gd name="connsiteY2553" fmla="*/ 1294880 h 6772275"/>
              <a:gd name="connsiteX2554" fmla="*/ 3564944 w 10164564"/>
              <a:gd name="connsiteY2554" fmla="*/ 1230079 h 6772275"/>
              <a:gd name="connsiteX2555" fmla="*/ 3554781 w 10164564"/>
              <a:gd name="connsiteY2555" fmla="*/ 1170361 h 6772275"/>
              <a:gd name="connsiteX2556" fmla="*/ 3566215 w 10164564"/>
              <a:gd name="connsiteY2556" fmla="*/ 1153844 h 6772275"/>
              <a:gd name="connsiteX2557" fmla="*/ 3577648 w 10164564"/>
              <a:gd name="connsiteY2557" fmla="*/ 1169091 h 6772275"/>
              <a:gd name="connsiteX2558" fmla="*/ 3617031 w 10164564"/>
              <a:gd name="connsiteY2558" fmla="*/ 1132244 h 6772275"/>
              <a:gd name="connsiteX2559" fmla="*/ 3655143 w 10164564"/>
              <a:gd name="connsiteY2559" fmla="*/ 1087773 h 6772275"/>
              <a:gd name="connsiteX2560" fmla="*/ 3684362 w 10164564"/>
              <a:gd name="connsiteY2560" fmla="*/ 1039490 h 6772275"/>
              <a:gd name="connsiteX2561" fmla="*/ 3686903 w 10164564"/>
              <a:gd name="connsiteY2561" fmla="*/ 1026784 h 6772275"/>
              <a:gd name="connsiteX2562" fmla="*/ 3661495 w 10164564"/>
              <a:gd name="connsiteY2562" fmla="*/ 1025513 h 6772275"/>
              <a:gd name="connsiteX2563" fmla="*/ 3686903 w 10164564"/>
              <a:gd name="connsiteY2563" fmla="*/ 1014078 h 6772275"/>
              <a:gd name="connsiteX2564" fmla="*/ 3808861 w 10164564"/>
              <a:gd name="connsiteY2564" fmla="*/ 1002643 h 6772275"/>
              <a:gd name="connsiteX2565" fmla="*/ 3989257 w 10164564"/>
              <a:gd name="connsiteY2565" fmla="*/ 954360 h 6772275"/>
              <a:gd name="connsiteX2566" fmla="*/ 3436634 w 10164564"/>
              <a:gd name="connsiteY2566" fmla="*/ 968337 h 6772275"/>
              <a:gd name="connsiteX2567" fmla="*/ 3451879 w 10164564"/>
              <a:gd name="connsiteY2567" fmla="*/ 1014078 h 6772275"/>
              <a:gd name="connsiteX2568" fmla="*/ 3477287 w 10164564"/>
              <a:gd name="connsiteY2568" fmla="*/ 1025513 h 6772275"/>
              <a:gd name="connsiteX2569" fmla="*/ 3511588 w 10164564"/>
              <a:gd name="connsiteY2569" fmla="*/ 1035678 h 6772275"/>
              <a:gd name="connsiteX2570" fmla="*/ 3550970 w 10164564"/>
              <a:gd name="connsiteY2570" fmla="*/ 1056008 h 6772275"/>
              <a:gd name="connsiteX2571" fmla="*/ 3542077 w 10164564"/>
              <a:gd name="connsiteY2571" fmla="*/ 1077608 h 6772275"/>
              <a:gd name="connsiteX2572" fmla="*/ 3528103 w 10164564"/>
              <a:gd name="connsiteY2572" fmla="*/ 1058549 h 6772275"/>
              <a:gd name="connsiteX2573" fmla="*/ 3514129 w 10164564"/>
              <a:gd name="connsiteY2573" fmla="*/ 1039490 h 6772275"/>
              <a:gd name="connsiteX2574" fmla="*/ 3507777 w 10164564"/>
              <a:gd name="connsiteY2574" fmla="*/ 1059820 h 6772275"/>
              <a:gd name="connsiteX2575" fmla="*/ 3502695 w 10164564"/>
              <a:gd name="connsiteY2575" fmla="*/ 1071255 h 6772275"/>
              <a:gd name="connsiteX2576" fmla="*/ 3489991 w 10164564"/>
              <a:gd name="connsiteY2576" fmla="*/ 1082690 h 6772275"/>
              <a:gd name="connsiteX2577" fmla="*/ 3501425 w 10164564"/>
              <a:gd name="connsiteY2577" fmla="*/ 1103020 h 6772275"/>
              <a:gd name="connsiteX2578" fmla="*/ 3515399 w 10164564"/>
              <a:gd name="connsiteY2578" fmla="*/ 1179256 h 6772275"/>
              <a:gd name="connsiteX2579" fmla="*/ 3517940 w 10164564"/>
              <a:gd name="connsiteY2579" fmla="*/ 1204667 h 6772275"/>
              <a:gd name="connsiteX2580" fmla="*/ 3516669 w 10164564"/>
              <a:gd name="connsiteY2580" fmla="*/ 1216103 h 6772275"/>
              <a:gd name="connsiteX2581" fmla="*/ 3514129 w 10164564"/>
              <a:gd name="connsiteY2581" fmla="*/ 1247868 h 6772275"/>
              <a:gd name="connsiteX2582" fmla="*/ 3511588 w 10164564"/>
              <a:gd name="connsiteY2582" fmla="*/ 1268197 h 6772275"/>
              <a:gd name="connsiteX2583" fmla="*/ 3486180 w 10164564"/>
              <a:gd name="connsiteY2583" fmla="*/ 1284715 h 6772275"/>
              <a:gd name="connsiteX2584" fmla="*/ 3473476 w 10164564"/>
              <a:gd name="connsiteY2584" fmla="*/ 1216103 h 6772275"/>
              <a:gd name="connsiteX2585" fmla="*/ 3488721 w 10164564"/>
              <a:gd name="connsiteY2585" fmla="*/ 1176714 h 6772275"/>
              <a:gd name="connsiteX2586" fmla="*/ 3496343 w 10164564"/>
              <a:gd name="connsiteY2586" fmla="*/ 1152573 h 6772275"/>
              <a:gd name="connsiteX2587" fmla="*/ 3432823 w 10164564"/>
              <a:gd name="connsiteY2587" fmla="*/ 1111914 h 6772275"/>
              <a:gd name="connsiteX2588" fmla="*/ 3388359 w 10164564"/>
              <a:gd name="connsiteY2588" fmla="*/ 1101749 h 6772275"/>
              <a:gd name="connsiteX2589" fmla="*/ 3362951 w 10164564"/>
              <a:gd name="connsiteY2589" fmla="*/ 1064902 h 6772275"/>
              <a:gd name="connsiteX2590" fmla="*/ 3366763 w 10164564"/>
              <a:gd name="connsiteY2590" fmla="*/ 1000102 h 6772275"/>
              <a:gd name="connsiteX2591" fmla="*/ 3362951 w 10164564"/>
              <a:gd name="connsiteY2591" fmla="*/ 988666 h 6772275"/>
              <a:gd name="connsiteX2592" fmla="*/ 3369303 w 10164564"/>
              <a:gd name="connsiteY2592" fmla="*/ 977231 h 6772275"/>
              <a:gd name="connsiteX2593" fmla="*/ 3407415 w 10164564"/>
              <a:gd name="connsiteY2593" fmla="*/ 975960 h 6772275"/>
              <a:gd name="connsiteX2594" fmla="*/ 3366763 w 10164564"/>
              <a:gd name="connsiteY2594" fmla="*/ 944195 h 6772275"/>
              <a:gd name="connsiteX2595" fmla="*/ 3332462 w 10164564"/>
              <a:gd name="connsiteY2595" fmla="*/ 895913 h 6772275"/>
              <a:gd name="connsiteX2596" fmla="*/ 3182555 w 10164564"/>
              <a:gd name="connsiteY2596" fmla="*/ 848901 h 6772275"/>
              <a:gd name="connsiteX2597" fmla="*/ 2999618 w 10164564"/>
              <a:gd name="connsiteY2597" fmla="*/ 806971 h 6772275"/>
              <a:gd name="connsiteX2598" fmla="*/ 2925935 w 10164564"/>
              <a:gd name="connsiteY2598" fmla="*/ 806971 h 6772275"/>
              <a:gd name="connsiteX2599" fmla="*/ 2904338 w 10164564"/>
              <a:gd name="connsiteY2599" fmla="*/ 818406 h 6772275"/>
              <a:gd name="connsiteX2600" fmla="*/ 2884012 w 10164564"/>
              <a:gd name="connsiteY2600" fmla="*/ 823489 h 6772275"/>
              <a:gd name="connsiteX2601" fmla="*/ 2801436 w 10164564"/>
              <a:gd name="connsiteY2601" fmla="*/ 834924 h 6772275"/>
              <a:gd name="connsiteX2602" fmla="*/ 2772217 w 10164564"/>
              <a:gd name="connsiteY2602" fmla="*/ 861607 h 6772275"/>
              <a:gd name="connsiteX2603" fmla="*/ 2737916 w 10164564"/>
              <a:gd name="connsiteY2603" fmla="*/ 879395 h 6772275"/>
              <a:gd name="connsiteX2604" fmla="*/ 2720131 w 10164564"/>
              <a:gd name="connsiteY2604" fmla="*/ 907348 h 6772275"/>
              <a:gd name="connsiteX2605" fmla="*/ 2708697 w 10164564"/>
              <a:gd name="connsiteY2605" fmla="*/ 920054 h 6772275"/>
              <a:gd name="connsiteX2606" fmla="*/ 2690911 w 10164564"/>
              <a:gd name="connsiteY2606" fmla="*/ 940384 h 6772275"/>
              <a:gd name="connsiteX2607" fmla="*/ 2678207 w 10164564"/>
              <a:gd name="connsiteY2607" fmla="*/ 945466 h 6772275"/>
              <a:gd name="connsiteX2608" fmla="*/ 2651529 w 10164564"/>
              <a:gd name="connsiteY2608" fmla="*/ 921325 h 6772275"/>
              <a:gd name="connsiteX2609" fmla="*/ 2651529 w 10164564"/>
              <a:gd name="connsiteY2609" fmla="*/ 967066 h 6772275"/>
              <a:gd name="connsiteX2610" fmla="*/ 2638825 w 10164564"/>
              <a:gd name="connsiteY2610" fmla="*/ 1044572 h 6772275"/>
              <a:gd name="connsiteX2611" fmla="*/ 2668044 w 10164564"/>
              <a:gd name="connsiteY2611" fmla="*/ 1105561 h 6772275"/>
              <a:gd name="connsiteX2612" fmla="*/ 2713779 w 10164564"/>
              <a:gd name="connsiteY2612" fmla="*/ 1085231 h 6772275"/>
              <a:gd name="connsiteX2613" fmla="*/ 2723942 w 10164564"/>
              <a:gd name="connsiteY2613" fmla="*/ 1094126 h 6772275"/>
              <a:gd name="connsiteX2614" fmla="*/ 2731564 w 10164564"/>
              <a:gd name="connsiteY2614" fmla="*/ 1115726 h 6772275"/>
              <a:gd name="connsiteX2615" fmla="*/ 2727753 w 10164564"/>
              <a:gd name="connsiteY2615" fmla="*/ 1129702 h 6772275"/>
              <a:gd name="connsiteX2616" fmla="*/ 2727753 w 10164564"/>
              <a:gd name="connsiteY2616" fmla="*/ 1137326 h 6772275"/>
              <a:gd name="connsiteX2617" fmla="*/ 2742998 w 10164564"/>
              <a:gd name="connsiteY2617" fmla="*/ 1105561 h 6772275"/>
              <a:gd name="connsiteX2618" fmla="*/ 2764594 w 10164564"/>
              <a:gd name="connsiteY2618" fmla="*/ 1077608 h 6772275"/>
              <a:gd name="connsiteX2619" fmla="*/ 2791273 w 10164564"/>
              <a:gd name="connsiteY2619" fmla="*/ 1122079 h 6772275"/>
              <a:gd name="connsiteX2620" fmla="*/ 2823033 w 10164564"/>
              <a:gd name="connsiteY2620" fmla="*/ 1174173 h 6772275"/>
              <a:gd name="connsiteX2621" fmla="*/ 2854793 w 10164564"/>
              <a:gd name="connsiteY2621" fmla="*/ 1194503 h 6772275"/>
              <a:gd name="connsiteX2622" fmla="*/ 2873849 w 10164564"/>
              <a:gd name="connsiteY2622" fmla="*/ 1199585 h 6772275"/>
              <a:gd name="connsiteX2623" fmla="*/ 2892905 w 10164564"/>
              <a:gd name="connsiteY2623" fmla="*/ 1208479 h 6772275"/>
              <a:gd name="connsiteX2624" fmla="*/ 2937368 w 10164564"/>
              <a:gd name="connsiteY2624" fmla="*/ 1226268 h 6772275"/>
              <a:gd name="connsiteX2625" fmla="*/ 3007240 w 10164564"/>
              <a:gd name="connsiteY2625" fmla="*/ 1195773 h 6772275"/>
              <a:gd name="connsiteX2626" fmla="*/ 3119035 w 10164564"/>
              <a:gd name="connsiteY2626" fmla="*/ 1185609 h 6772275"/>
              <a:gd name="connsiteX2627" fmla="*/ 3146984 w 10164564"/>
              <a:gd name="connsiteY2627" fmla="*/ 1175444 h 6772275"/>
              <a:gd name="connsiteX2628" fmla="*/ 3174933 w 10164564"/>
              <a:gd name="connsiteY2628" fmla="*/ 1151302 h 6772275"/>
              <a:gd name="connsiteX2629" fmla="*/ 3218126 w 10164564"/>
              <a:gd name="connsiteY2629" fmla="*/ 1089043 h 6772275"/>
              <a:gd name="connsiteX2630" fmla="*/ 3260049 w 10164564"/>
              <a:gd name="connsiteY2630" fmla="*/ 1002643 h 6772275"/>
              <a:gd name="connsiteX2631" fmla="*/ 3286728 w 10164564"/>
              <a:gd name="connsiteY2631" fmla="*/ 975960 h 6772275"/>
              <a:gd name="connsiteX2632" fmla="*/ 3286728 w 10164564"/>
              <a:gd name="connsiteY2632" fmla="*/ 1007725 h 6772275"/>
              <a:gd name="connsiteX2633" fmla="*/ 3276564 w 10164564"/>
              <a:gd name="connsiteY2633" fmla="*/ 1039490 h 6772275"/>
              <a:gd name="connsiteX2634" fmla="*/ 3243534 w 10164564"/>
              <a:gd name="connsiteY2634" fmla="*/ 1169091 h 6772275"/>
              <a:gd name="connsiteX2635" fmla="*/ 3272753 w 10164564"/>
              <a:gd name="connsiteY2635" fmla="*/ 1179256 h 6772275"/>
              <a:gd name="connsiteX2636" fmla="*/ 3303243 w 10164564"/>
              <a:gd name="connsiteY2636" fmla="*/ 1367304 h 6772275"/>
              <a:gd name="connsiteX2637" fmla="*/ 3310865 w 10164564"/>
              <a:gd name="connsiteY2637" fmla="*/ 1585846 h 6772275"/>
              <a:gd name="connsiteX2638" fmla="*/ 3317217 w 10164564"/>
              <a:gd name="connsiteY2638" fmla="*/ 1653188 h 6772275"/>
              <a:gd name="connsiteX2639" fmla="*/ 3312135 w 10164564"/>
              <a:gd name="connsiteY2639" fmla="*/ 1687494 h 6772275"/>
              <a:gd name="connsiteX2640" fmla="*/ 3294350 w 10164564"/>
              <a:gd name="connsiteY2640" fmla="*/ 1719259 h 6772275"/>
              <a:gd name="connsiteX2641" fmla="*/ 3266401 w 10164564"/>
              <a:gd name="connsiteY2641" fmla="*/ 1751024 h 6772275"/>
              <a:gd name="connsiteX2642" fmla="*/ 3261320 w 10164564"/>
              <a:gd name="connsiteY2642" fmla="*/ 1770083 h 6772275"/>
              <a:gd name="connsiteX2643" fmla="*/ 3227019 w 10164564"/>
              <a:gd name="connsiteY2643" fmla="*/ 1806930 h 6772275"/>
              <a:gd name="connsiteX2644" fmla="*/ 3195259 w 10164564"/>
              <a:gd name="connsiteY2644" fmla="*/ 1824718 h 6772275"/>
              <a:gd name="connsiteX2645" fmla="*/ 3180014 w 10164564"/>
              <a:gd name="connsiteY2645" fmla="*/ 1839965 h 6772275"/>
              <a:gd name="connsiteX2646" fmla="*/ 3152065 w 10164564"/>
              <a:gd name="connsiteY2646" fmla="*/ 1853942 h 6772275"/>
              <a:gd name="connsiteX2647" fmla="*/ 3173662 w 10164564"/>
              <a:gd name="connsiteY2647" fmla="*/ 1857754 h 6772275"/>
              <a:gd name="connsiteX2648" fmla="*/ 3239723 w 10164564"/>
              <a:gd name="connsiteY2648" fmla="*/ 1845048 h 6772275"/>
              <a:gd name="connsiteX2649" fmla="*/ 3240993 w 10164564"/>
              <a:gd name="connsiteY2649" fmla="*/ 1923825 h 6772275"/>
              <a:gd name="connsiteX2650" fmla="*/ 3224478 w 10164564"/>
              <a:gd name="connsiteY2650" fmla="*/ 1968295 h 6772275"/>
              <a:gd name="connsiteX2651" fmla="*/ 3228289 w 10164564"/>
              <a:gd name="connsiteY2651" fmla="*/ 1979731 h 6772275"/>
              <a:gd name="connsiteX2652" fmla="*/ 3215585 w 10164564"/>
              <a:gd name="connsiteY2652" fmla="*/ 2006413 h 6772275"/>
              <a:gd name="connsiteX2653" fmla="*/ 3144443 w 10164564"/>
              <a:gd name="connsiteY2653" fmla="*/ 2016578 h 6772275"/>
              <a:gd name="connsiteX2654" fmla="*/ 3131739 w 10164564"/>
              <a:gd name="connsiteY2654" fmla="*/ 1992437 h 6772275"/>
              <a:gd name="connsiteX2655" fmla="*/ 3146984 w 10164564"/>
              <a:gd name="connsiteY2655" fmla="*/ 1979731 h 6772275"/>
              <a:gd name="connsiteX2656" fmla="*/ 3127928 w 10164564"/>
              <a:gd name="connsiteY2656" fmla="*/ 1974648 h 6772275"/>
              <a:gd name="connsiteX2657" fmla="*/ 3093627 w 10164564"/>
              <a:gd name="connsiteY2657" fmla="*/ 2047072 h 6772275"/>
              <a:gd name="connsiteX2658" fmla="*/ 3064408 w 10164564"/>
              <a:gd name="connsiteY2658" fmla="*/ 2055967 h 6772275"/>
              <a:gd name="connsiteX2659" fmla="*/ 3032648 w 10164564"/>
              <a:gd name="connsiteY2659" fmla="*/ 2068673 h 6772275"/>
              <a:gd name="connsiteX2660" fmla="*/ 3049163 w 10164564"/>
              <a:gd name="connsiteY2660" fmla="*/ 2081378 h 6772275"/>
              <a:gd name="connsiteX2661" fmla="*/ 3046623 w 10164564"/>
              <a:gd name="connsiteY2661" fmla="*/ 2092814 h 6772275"/>
              <a:gd name="connsiteX2662" fmla="*/ 3045352 w 10164564"/>
              <a:gd name="connsiteY2662" fmla="*/ 2113143 h 6772275"/>
              <a:gd name="connsiteX2663" fmla="*/ 3073301 w 10164564"/>
              <a:gd name="connsiteY2663" fmla="*/ 2109332 h 6772275"/>
              <a:gd name="connsiteX2664" fmla="*/ 3102520 w 10164564"/>
              <a:gd name="connsiteY2664" fmla="*/ 2101708 h 6772275"/>
              <a:gd name="connsiteX2665" fmla="*/ 3127928 w 10164564"/>
              <a:gd name="connsiteY2665" fmla="*/ 2095355 h 6772275"/>
              <a:gd name="connsiteX2666" fmla="*/ 3125387 w 10164564"/>
              <a:gd name="connsiteY2666" fmla="*/ 2081378 h 6772275"/>
              <a:gd name="connsiteX2667" fmla="*/ 3113954 w 10164564"/>
              <a:gd name="connsiteY2667" fmla="*/ 2055967 h 6772275"/>
              <a:gd name="connsiteX2668" fmla="*/ 3127928 w 10164564"/>
              <a:gd name="connsiteY2668" fmla="*/ 2034366 h 6772275"/>
              <a:gd name="connsiteX2669" fmla="*/ 3136821 w 10164564"/>
              <a:gd name="connsiteY2669" fmla="*/ 2062320 h 6772275"/>
              <a:gd name="connsiteX2670" fmla="*/ 3145713 w 10164564"/>
              <a:gd name="connsiteY2670" fmla="*/ 2075026 h 6772275"/>
              <a:gd name="connsiteX2671" fmla="*/ 3181285 w 10164564"/>
              <a:gd name="connsiteY2671" fmla="*/ 2081378 h 6772275"/>
              <a:gd name="connsiteX2672" fmla="*/ 3180014 w 10164564"/>
              <a:gd name="connsiteY2672" fmla="*/ 2089002 h 6772275"/>
              <a:gd name="connsiteX2673" fmla="*/ 3139362 w 10164564"/>
              <a:gd name="connsiteY2673" fmla="*/ 2095355 h 6772275"/>
              <a:gd name="connsiteX2674" fmla="*/ 3134280 w 10164564"/>
              <a:gd name="connsiteY2674" fmla="*/ 2125849 h 6772275"/>
              <a:gd name="connsiteX2675" fmla="*/ 3135550 w 10164564"/>
              <a:gd name="connsiteY2675" fmla="*/ 2148720 h 6772275"/>
              <a:gd name="connsiteX2676" fmla="*/ 3130469 w 10164564"/>
              <a:gd name="connsiteY2676" fmla="*/ 2188109 h 6772275"/>
              <a:gd name="connsiteX2677" fmla="*/ 3082194 w 10164564"/>
              <a:gd name="connsiteY2677" fmla="*/ 2198273 h 6772275"/>
              <a:gd name="connsiteX2678" fmla="*/ 3074571 w 10164564"/>
              <a:gd name="connsiteY2678" fmla="*/ 2204626 h 6772275"/>
              <a:gd name="connsiteX2679" fmla="*/ 3121576 w 10164564"/>
              <a:gd name="connsiteY2679" fmla="*/ 2223685 h 6772275"/>
              <a:gd name="connsiteX2680" fmla="*/ 3061867 w 10164564"/>
              <a:gd name="connsiteY2680" fmla="*/ 2230038 h 6772275"/>
              <a:gd name="connsiteX2681" fmla="*/ 3025026 w 10164564"/>
              <a:gd name="connsiteY2681" fmla="*/ 2240203 h 6772275"/>
              <a:gd name="connsiteX2682" fmla="*/ 3061867 w 10164564"/>
              <a:gd name="connsiteY2682" fmla="*/ 2254180 h 6772275"/>
              <a:gd name="connsiteX2683" fmla="*/ 3068219 w 10164564"/>
              <a:gd name="connsiteY2683" fmla="*/ 2255450 h 6772275"/>
              <a:gd name="connsiteX2684" fmla="*/ 3065678 w 10164564"/>
              <a:gd name="connsiteY2684" fmla="*/ 2277050 h 6772275"/>
              <a:gd name="connsiteX2685" fmla="*/ 3051704 w 10164564"/>
              <a:gd name="connsiteY2685" fmla="*/ 2310086 h 6772275"/>
              <a:gd name="connsiteX2686" fmla="*/ 3005970 w 10164564"/>
              <a:gd name="connsiteY2686" fmla="*/ 2302462 h 6772275"/>
              <a:gd name="connsiteX2687" fmla="*/ 2967858 w 10164564"/>
              <a:gd name="connsiteY2687" fmla="*/ 2252909 h 6772275"/>
              <a:gd name="connsiteX2688" fmla="*/ 2957695 w 10164564"/>
              <a:gd name="connsiteY2688" fmla="*/ 2250368 h 6772275"/>
              <a:gd name="connsiteX2689" fmla="*/ 2934828 w 10164564"/>
              <a:gd name="connsiteY2689" fmla="*/ 2271968 h 6772275"/>
              <a:gd name="connsiteX2690" fmla="*/ 2931016 w 10164564"/>
              <a:gd name="connsiteY2690" fmla="*/ 2284674 h 6772275"/>
              <a:gd name="connsiteX2691" fmla="*/ 2938639 w 10164564"/>
              <a:gd name="connsiteY2691" fmla="*/ 2306274 h 6772275"/>
              <a:gd name="connsiteX2692" fmla="*/ 2905608 w 10164564"/>
              <a:gd name="connsiteY2692" fmla="*/ 2287215 h 6772275"/>
              <a:gd name="connsiteX2693" fmla="*/ 2873849 w 10164564"/>
              <a:gd name="connsiteY2693" fmla="*/ 2271968 h 6772275"/>
              <a:gd name="connsiteX2694" fmla="*/ 2878930 w 10164564"/>
              <a:gd name="connsiteY2694" fmla="*/ 2284674 h 6772275"/>
              <a:gd name="connsiteX2695" fmla="*/ 2892905 w 10164564"/>
              <a:gd name="connsiteY2695" fmla="*/ 2305003 h 6772275"/>
              <a:gd name="connsiteX2696" fmla="*/ 2876389 w 10164564"/>
              <a:gd name="connsiteY2696" fmla="*/ 2318980 h 6772275"/>
              <a:gd name="connsiteX2697" fmla="*/ 2843359 w 10164564"/>
              <a:gd name="connsiteY2697" fmla="*/ 2336768 h 6772275"/>
              <a:gd name="connsiteX2698" fmla="*/ 2815410 w 10164564"/>
              <a:gd name="connsiteY2698" fmla="*/ 2354557 h 6772275"/>
              <a:gd name="connsiteX2699" fmla="*/ 2778569 w 10164564"/>
              <a:gd name="connsiteY2699" fmla="*/ 2376157 h 6772275"/>
              <a:gd name="connsiteX2700" fmla="*/ 2753161 w 10164564"/>
              <a:gd name="connsiteY2700" fmla="*/ 2390133 h 6772275"/>
              <a:gd name="connsiteX2701" fmla="*/ 2769676 w 10164564"/>
              <a:gd name="connsiteY2701" fmla="*/ 2369804 h 6772275"/>
              <a:gd name="connsiteX2702" fmla="*/ 2769676 w 10164564"/>
              <a:gd name="connsiteY2702" fmla="*/ 2362180 h 6772275"/>
              <a:gd name="connsiteX2703" fmla="*/ 2746809 w 10164564"/>
              <a:gd name="connsiteY2703" fmla="*/ 2373616 h 6772275"/>
              <a:gd name="connsiteX2704" fmla="*/ 2721401 w 10164564"/>
              <a:gd name="connsiteY2704" fmla="*/ 2373616 h 6772275"/>
              <a:gd name="connsiteX2705" fmla="*/ 2690911 w 10164564"/>
              <a:gd name="connsiteY2705" fmla="*/ 2378698 h 6772275"/>
              <a:gd name="connsiteX2706" fmla="*/ 2695993 w 10164564"/>
              <a:gd name="connsiteY2706" fmla="*/ 2442228 h 6772275"/>
              <a:gd name="connsiteX2707" fmla="*/ 2708697 w 10164564"/>
              <a:gd name="connsiteY2707" fmla="*/ 2501946 h 6772275"/>
              <a:gd name="connsiteX2708" fmla="*/ 2741727 w 10164564"/>
              <a:gd name="connsiteY2708" fmla="*/ 2507028 h 6772275"/>
              <a:gd name="connsiteX2709" fmla="*/ 2765865 w 10164564"/>
              <a:gd name="connsiteY2709" fmla="*/ 2513381 h 6772275"/>
              <a:gd name="connsiteX2710" fmla="*/ 2803977 w 10164564"/>
              <a:gd name="connsiteY2710" fmla="*/ 2526087 h 6772275"/>
              <a:gd name="connsiteX2711" fmla="*/ 2891634 w 10164564"/>
              <a:gd name="connsiteY2711" fmla="*/ 2528628 h 6772275"/>
              <a:gd name="connsiteX2712" fmla="*/ 2928476 w 10164564"/>
              <a:gd name="connsiteY2712" fmla="*/ 2513381 h 6772275"/>
              <a:gd name="connsiteX2713" fmla="*/ 2914501 w 10164564"/>
              <a:gd name="connsiteY2713" fmla="*/ 2510840 h 6772275"/>
              <a:gd name="connsiteX2714" fmla="*/ 2871308 w 10164564"/>
              <a:gd name="connsiteY2714" fmla="*/ 2514652 h 6772275"/>
              <a:gd name="connsiteX2715" fmla="*/ 2873849 w 10164564"/>
              <a:gd name="connsiteY2715" fmla="*/ 2501946 h 6772275"/>
              <a:gd name="connsiteX2716" fmla="*/ 2956424 w 10164564"/>
              <a:gd name="connsiteY2716" fmla="*/ 2487969 h 6772275"/>
              <a:gd name="connsiteX2717" fmla="*/ 2985643 w 10164564"/>
              <a:gd name="connsiteY2717" fmla="*/ 2487969 h 6772275"/>
              <a:gd name="connsiteX2718" fmla="*/ 3026296 w 10164564"/>
              <a:gd name="connsiteY2718" fmla="*/ 2475263 h 6772275"/>
              <a:gd name="connsiteX2719" fmla="*/ 3061867 w 10164564"/>
              <a:gd name="connsiteY2719" fmla="*/ 2466369 h 6772275"/>
              <a:gd name="connsiteX2720" fmla="*/ 3097438 w 10164564"/>
              <a:gd name="connsiteY2720" fmla="*/ 2461287 h 6772275"/>
              <a:gd name="connsiteX2721" fmla="*/ 3096168 w 10164564"/>
              <a:gd name="connsiteY2721" fmla="*/ 2435875 h 6772275"/>
              <a:gd name="connsiteX2722" fmla="*/ 3099979 w 10164564"/>
              <a:gd name="connsiteY2722" fmla="*/ 2429522 h 6772275"/>
              <a:gd name="connsiteX2723" fmla="*/ 3121576 w 10164564"/>
              <a:gd name="connsiteY2723" fmla="*/ 2424439 h 6772275"/>
              <a:gd name="connsiteX2724" fmla="*/ 3135550 w 10164564"/>
              <a:gd name="connsiteY2724" fmla="*/ 2411733 h 6772275"/>
              <a:gd name="connsiteX2725" fmla="*/ 3133010 w 10164564"/>
              <a:gd name="connsiteY2725" fmla="*/ 2432063 h 6772275"/>
              <a:gd name="connsiteX2726" fmla="*/ 3157147 w 10164564"/>
              <a:gd name="connsiteY2726" fmla="*/ 2447310 h 6772275"/>
              <a:gd name="connsiteX2727" fmla="*/ 3191448 w 10164564"/>
              <a:gd name="connsiteY2727" fmla="*/ 2461287 h 6772275"/>
              <a:gd name="connsiteX2728" fmla="*/ 3177473 w 10164564"/>
              <a:gd name="connsiteY2728" fmla="*/ 2576911 h 6772275"/>
              <a:gd name="connsiteX2729" fmla="*/ 3159688 w 10164564"/>
              <a:gd name="connsiteY2729" fmla="*/ 2720488 h 6772275"/>
              <a:gd name="connsiteX2730" fmla="*/ 3166040 w 10164564"/>
              <a:gd name="connsiteY2730" fmla="*/ 2754794 h 6772275"/>
              <a:gd name="connsiteX2731" fmla="*/ 3200341 w 10164564"/>
              <a:gd name="connsiteY2731" fmla="*/ 2743359 h 6772275"/>
              <a:gd name="connsiteX2732" fmla="*/ 3247345 w 10164564"/>
              <a:gd name="connsiteY2732" fmla="*/ 2701429 h 6772275"/>
              <a:gd name="connsiteX2733" fmla="*/ 3239723 w 10164564"/>
              <a:gd name="connsiteY2733" fmla="*/ 2692535 h 6772275"/>
              <a:gd name="connsiteX2734" fmla="*/ 3210504 w 10164564"/>
              <a:gd name="connsiteY2734" fmla="*/ 2720488 h 6772275"/>
              <a:gd name="connsiteX2735" fmla="*/ 3192718 w 10164564"/>
              <a:gd name="connsiteY2735" fmla="*/ 2617570 h 6772275"/>
              <a:gd name="connsiteX2736" fmla="*/ 3223208 w 10164564"/>
              <a:gd name="connsiteY2736" fmla="*/ 2437145 h 6772275"/>
              <a:gd name="connsiteX2737" fmla="*/ 3235912 w 10164564"/>
              <a:gd name="connsiteY2737" fmla="*/ 2420628 h 6772275"/>
              <a:gd name="connsiteX2738" fmla="*/ 3287998 w 10164564"/>
              <a:gd name="connsiteY2738" fmla="*/ 2322792 h 6772275"/>
              <a:gd name="connsiteX2739" fmla="*/ 3275294 w 10164564"/>
              <a:gd name="connsiteY2739" fmla="*/ 2359639 h 6772275"/>
              <a:gd name="connsiteX2740" fmla="*/ 3248616 w 10164564"/>
              <a:gd name="connsiteY2740" fmla="*/ 2446040 h 6772275"/>
              <a:gd name="connsiteX2741" fmla="*/ 3238452 w 10164564"/>
              <a:gd name="connsiteY2741" fmla="*/ 2507028 h 6772275"/>
              <a:gd name="connsiteX2742" fmla="*/ 3237182 w 10164564"/>
              <a:gd name="connsiteY2742" fmla="*/ 2570558 h 6772275"/>
              <a:gd name="connsiteX2743" fmla="*/ 3248616 w 10164564"/>
              <a:gd name="connsiteY2743" fmla="*/ 2583264 h 6772275"/>
              <a:gd name="connsiteX2744" fmla="*/ 3253697 w 10164564"/>
              <a:gd name="connsiteY2744" fmla="*/ 2526087 h 6772275"/>
              <a:gd name="connsiteX2745" fmla="*/ 3258779 w 10164564"/>
              <a:gd name="connsiteY2745" fmla="*/ 2472722 h 6772275"/>
              <a:gd name="connsiteX2746" fmla="*/ 3277835 w 10164564"/>
              <a:gd name="connsiteY2746" fmla="*/ 2437145 h 6772275"/>
              <a:gd name="connsiteX2747" fmla="*/ 3291809 w 10164564"/>
              <a:gd name="connsiteY2747" fmla="*/ 2518463 h 6772275"/>
              <a:gd name="connsiteX2748" fmla="*/ 3299432 w 10164564"/>
              <a:gd name="connsiteY2748" fmla="*/ 2595970 h 6772275"/>
              <a:gd name="connsiteX2749" fmla="*/ 3301972 w 10164564"/>
              <a:gd name="connsiteY2749" fmla="*/ 2656958 h 6772275"/>
              <a:gd name="connsiteX2750" fmla="*/ 3285457 w 10164564"/>
              <a:gd name="connsiteY2750" fmla="*/ 2726841 h 6772275"/>
              <a:gd name="connsiteX2751" fmla="*/ 3293080 w 10164564"/>
              <a:gd name="connsiteY2751" fmla="*/ 2750982 h 6772275"/>
              <a:gd name="connsiteX2752" fmla="*/ 3312135 w 10164564"/>
              <a:gd name="connsiteY2752" fmla="*/ 2818324 h 6772275"/>
              <a:gd name="connsiteX2753" fmla="*/ 3338814 w 10164564"/>
              <a:gd name="connsiteY2753" fmla="*/ 2893289 h 6772275"/>
              <a:gd name="connsiteX2754" fmla="*/ 3689443 w 10164564"/>
              <a:gd name="connsiteY2754" fmla="*/ 2905995 h 6772275"/>
              <a:gd name="connsiteX2755" fmla="*/ 4557125 w 10164564"/>
              <a:gd name="connsiteY2755" fmla="*/ 2978419 h 6772275"/>
              <a:gd name="connsiteX2756" fmla="*/ 5158022 w 10164564"/>
              <a:gd name="connsiteY2756" fmla="*/ 3029243 h 6772275"/>
              <a:gd name="connsiteX2757" fmla="*/ 5231705 w 10164564"/>
              <a:gd name="connsiteY2757" fmla="*/ 3006372 h 6772275"/>
              <a:gd name="connsiteX2758" fmla="*/ 5234246 w 10164564"/>
              <a:gd name="connsiteY2758" fmla="*/ 2977149 h 6772275"/>
              <a:gd name="connsiteX2759" fmla="*/ 5239328 w 10164564"/>
              <a:gd name="connsiteY2759" fmla="*/ 3007643 h 6772275"/>
              <a:gd name="connsiteX2760" fmla="*/ 5290144 w 10164564"/>
              <a:gd name="connsiteY2760" fmla="*/ 3030514 h 6772275"/>
              <a:gd name="connsiteX2761" fmla="*/ 5328255 w 10164564"/>
              <a:gd name="connsiteY2761" fmla="*/ 3053384 h 6772275"/>
              <a:gd name="connsiteX2762" fmla="*/ 5333337 w 10164564"/>
              <a:gd name="connsiteY2762" fmla="*/ 3085149 h 6772275"/>
              <a:gd name="connsiteX2763" fmla="*/ 5347311 w 10164564"/>
              <a:gd name="connsiteY2763" fmla="*/ 3052114 h 6772275"/>
              <a:gd name="connsiteX2764" fmla="*/ 5394316 w 10164564"/>
              <a:gd name="connsiteY2764" fmla="*/ 3083879 h 6772275"/>
              <a:gd name="connsiteX2765" fmla="*/ 5451484 w 10164564"/>
              <a:gd name="connsiteY2765" fmla="*/ 3156302 h 6772275"/>
              <a:gd name="connsiteX2766" fmla="*/ 5716997 w 10164564"/>
              <a:gd name="connsiteY2766" fmla="*/ 3185526 h 6772275"/>
              <a:gd name="connsiteX2767" fmla="*/ 5738594 w 10164564"/>
              <a:gd name="connsiteY2767" fmla="*/ 3176632 h 6772275"/>
              <a:gd name="connsiteX2768" fmla="*/ 4468197 w 10164564"/>
              <a:gd name="connsiteY2768" fmla="*/ 3162655 h 6772275"/>
              <a:gd name="connsiteX2769" fmla="*/ 4440248 w 10164564"/>
              <a:gd name="connsiteY2769" fmla="*/ 3143597 h 6772275"/>
              <a:gd name="connsiteX2770" fmla="*/ 4404677 w 10164564"/>
              <a:gd name="connsiteY2770" fmla="*/ 3155032 h 6772275"/>
              <a:gd name="connsiteX2771" fmla="*/ 4468197 w 10164564"/>
              <a:gd name="connsiteY2771" fmla="*/ 3162655 h 6772275"/>
              <a:gd name="connsiteX2772" fmla="*/ 5133885 w 10164564"/>
              <a:gd name="connsiteY2772" fmla="*/ 3143597 h 6772275"/>
              <a:gd name="connsiteX2773" fmla="*/ 5090691 w 10164564"/>
              <a:gd name="connsiteY2773" fmla="*/ 3123267 h 6772275"/>
              <a:gd name="connsiteX2774" fmla="*/ 5074176 w 10164564"/>
              <a:gd name="connsiteY2774" fmla="*/ 3156302 h 6772275"/>
              <a:gd name="connsiteX2775" fmla="*/ 5122451 w 10164564"/>
              <a:gd name="connsiteY2775" fmla="*/ 3167738 h 6772275"/>
              <a:gd name="connsiteX2776" fmla="*/ 5133885 w 10164564"/>
              <a:gd name="connsiteY2776" fmla="*/ 3143597 h 6772275"/>
              <a:gd name="connsiteX2777" fmla="*/ 4353861 w 10164564"/>
              <a:gd name="connsiteY2777" fmla="*/ 3148679 h 6772275"/>
              <a:gd name="connsiteX2778" fmla="*/ 4344968 w 10164564"/>
              <a:gd name="connsiteY2778" fmla="*/ 3135973 h 6772275"/>
              <a:gd name="connsiteX2779" fmla="*/ 4306856 w 10164564"/>
              <a:gd name="connsiteY2779" fmla="*/ 3128349 h 6772275"/>
              <a:gd name="connsiteX2780" fmla="*/ 4277637 w 10164564"/>
              <a:gd name="connsiteY2780" fmla="*/ 3141055 h 6772275"/>
              <a:gd name="connsiteX2781" fmla="*/ 4315749 w 10164564"/>
              <a:gd name="connsiteY2781" fmla="*/ 3161385 h 6772275"/>
              <a:gd name="connsiteX2782" fmla="*/ 4353861 w 10164564"/>
              <a:gd name="connsiteY2782" fmla="*/ 3148679 h 6772275"/>
              <a:gd name="connsiteX2783" fmla="*/ 4226821 w 10164564"/>
              <a:gd name="connsiteY2783" fmla="*/ 3137244 h 6772275"/>
              <a:gd name="connsiteX2784" fmla="*/ 4164572 w 10164564"/>
              <a:gd name="connsiteY2784" fmla="*/ 3118185 h 6772275"/>
              <a:gd name="connsiteX2785" fmla="*/ 4211577 w 10164564"/>
              <a:gd name="connsiteY2785" fmla="*/ 3148679 h 6772275"/>
              <a:gd name="connsiteX2786" fmla="*/ 4226821 w 10164564"/>
              <a:gd name="connsiteY2786" fmla="*/ 3137244 h 6772275"/>
              <a:gd name="connsiteX2787" fmla="*/ 4989059 w 10164564"/>
              <a:gd name="connsiteY2787" fmla="*/ 3141055 h 6772275"/>
              <a:gd name="connsiteX2788" fmla="*/ 4956029 w 10164564"/>
              <a:gd name="connsiteY2788" fmla="*/ 3123267 h 6772275"/>
              <a:gd name="connsiteX2789" fmla="*/ 4905213 w 10164564"/>
              <a:gd name="connsiteY2789" fmla="*/ 3134702 h 6772275"/>
              <a:gd name="connsiteX2790" fmla="*/ 4989059 w 10164564"/>
              <a:gd name="connsiteY2790" fmla="*/ 3141055 h 6772275"/>
              <a:gd name="connsiteX2791" fmla="*/ 4112486 w 10164564"/>
              <a:gd name="connsiteY2791" fmla="*/ 3124538 h 6772275"/>
              <a:gd name="connsiteX2792" fmla="*/ 4051506 w 10164564"/>
              <a:gd name="connsiteY2792" fmla="*/ 3104208 h 6772275"/>
              <a:gd name="connsiteX2793" fmla="*/ 4055318 w 10164564"/>
              <a:gd name="connsiteY2793" fmla="*/ 3121996 h 6772275"/>
              <a:gd name="connsiteX2794" fmla="*/ 4112486 w 10164564"/>
              <a:gd name="connsiteY2794" fmla="*/ 3124538 h 6772275"/>
              <a:gd name="connsiteX2795" fmla="*/ 4849316 w 10164564"/>
              <a:gd name="connsiteY2795" fmla="*/ 3123267 h 6772275"/>
              <a:gd name="connsiteX2796" fmla="*/ 4830260 w 10164564"/>
              <a:gd name="connsiteY2796" fmla="*/ 3118185 h 6772275"/>
              <a:gd name="connsiteX2797" fmla="*/ 4811204 w 10164564"/>
              <a:gd name="connsiteY2797" fmla="*/ 3111832 h 6772275"/>
              <a:gd name="connsiteX2798" fmla="*/ 4794689 w 10164564"/>
              <a:gd name="connsiteY2798" fmla="*/ 3097855 h 6772275"/>
              <a:gd name="connsiteX2799" fmla="*/ 4776903 w 10164564"/>
              <a:gd name="connsiteY2799" fmla="*/ 3116914 h 6772275"/>
              <a:gd name="connsiteX2800" fmla="*/ 4813745 w 10164564"/>
              <a:gd name="connsiteY2800" fmla="*/ 3135973 h 6772275"/>
              <a:gd name="connsiteX2801" fmla="*/ 4849316 w 10164564"/>
              <a:gd name="connsiteY2801" fmla="*/ 3123267 h 6772275"/>
              <a:gd name="connsiteX2802" fmla="*/ 8114236 w 10164564"/>
              <a:gd name="connsiteY2802" fmla="*/ 3082608 h 6772275"/>
              <a:gd name="connsiteX2803" fmla="*/ 8054527 w 10164564"/>
              <a:gd name="connsiteY2803" fmla="*/ 3104208 h 6772275"/>
              <a:gd name="connsiteX2804" fmla="*/ 8018956 w 10164564"/>
              <a:gd name="connsiteY2804" fmla="*/ 3134702 h 6772275"/>
              <a:gd name="connsiteX2805" fmla="*/ 8065961 w 10164564"/>
              <a:gd name="connsiteY2805" fmla="*/ 3113102 h 6772275"/>
              <a:gd name="connsiteX2806" fmla="*/ 8114236 w 10164564"/>
              <a:gd name="connsiteY2806" fmla="*/ 3082608 h 6772275"/>
              <a:gd name="connsiteX2807" fmla="*/ 9847057 w 10164564"/>
              <a:gd name="connsiteY2807" fmla="*/ 3116914 h 6772275"/>
              <a:gd name="connsiteX2808" fmla="*/ 9841975 w 10164564"/>
              <a:gd name="connsiteY2808" fmla="*/ 3097855 h 6772275"/>
              <a:gd name="connsiteX2809" fmla="*/ 9829271 w 10164564"/>
              <a:gd name="connsiteY2809" fmla="*/ 3116914 h 6772275"/>
              <a:gd name="connsiteX2810" fmla="*/ 9834353 w 10164564"/>
              <a:gd name="connsiteY2810" fmla="*/ 3135973 h 6772275"/>
              <a:gd name="connsiteX2811" fmla="*/ 9847057 w 10164564"/>
              <a:gd name="connsiteY2811" fmla="*/ 3116914 h 6772275"/>
              <a:gd name="connsiteX2812" fmla="*/ 945386 w 10164564"/>
              <a:gd name="connsiteY2812" fmla="*/ 3115643 h 6772275"/>
              <a:gd name="connsiteX2813" fmla="*/ 921248 w 10164564"/>
              <a:gd name="connsiteY2813" fmla="*/ 3114373 h 6772275"/>
              <a:gd name="connsiteX2814" fmla="*/ 928871 w 10164564"/>
              <a:gd name="connsiteY2814" fmla="*/ 3121996 h 6772275"/>
              <a:gd name="connsiteX2815" fmla="*/ 945386 w 10164564"/>
              <a:gd name="connsiteY2815" fmla="*/ 3115643 h 6772275"/>
              <a:gd name="connsiteX2816" fmla="*/ 3998150 w 10164564"/>
              <a:gd name="connsiteY2816" fmla="*/ 3108020 h 6772275"/>
              <a:gd name="connsiteX2817" fmla="*/ 3965119 w 10164564"/>
              <a:gd name="connsiteY2817" fmla="*/ 3097855 h 6772275"/>
              <a:gd name="connsiteX2818" fmla="*/ 3940982 w 10164564"/>
              <a:gd name="connsiteY2818" fmla="*/ 3109290 h 6772275"/>
              <a:gd name="connsiteX2819" fmla="*/ 3998150 w 10164564"/>
              <a:gd name="connsiteY2819" fmla="*/ 3108020 h 6772275"/>
              <a:gd name="connsiteX2820" fmla="*/ 4719735 w 10164564"/>
              <a:gd name="connsiteY2820" fmla="*/ 3108020 h 6772275"/>
              <a:gd name="connsiteX2821" fmla="*/ 4646052 w 10164564"/>
              <a:gd name="connsiteY2821" fmla="*/ 3102937 h 6772275"/>
              <a:gd name="connsiteX2822" fmla="*/ 4685435 w 10164564"/>
              <a:gd name="connsiteY2822" fmla="*/ 3123267 h 6772275"/>
              <a:gd name="connsiteX2823" fmla="*/ 4719735 w 10164564"/>
              <a:gd name="connsiteY2823" fmla="*/ 3108020 h 6772275"/>
              <a:gd name="connsiteX2824" fmla="*/ 9759399 w 10164564"/>
              <a:gd name="connsiteY2824" fmla="*/ 3110561 h 6772275"/>
              <a:gd name="connsiteX2825" fmla="*/ 9736532 w 10164564"/>
              <a:gd name="connsiteY2825" fmla="*/ 3097855 h 6772275"/>
              <a:gd name="connsiteX2826" fmla="*/ 9740344 w 10164564"/>
              <a:gd name="connsiteY2826" fmla="*/ 3110561 h 6772275"/>
              <a:gd name="connsiteX2827" fmla="*/ 9759399 w 10164564"/>
              <a:gd name="connsiteY2827" fmla="*/ 3110561 h 6772275"/>
              <a:gd name="connsiteX2828" fmla="*/ 894570 w 10164564"/>
              <a:gd name="connsiteY2828" fmla="*/ 3102937 h 6772275"/>
              <a:gd name="connsiteX2829" fmla="*/ 870433 w 10164564"/>
              <a:gd name="connsiteY2829" fmla="*/ 3101667 h 6772275"/>
              <a:gd name="connsiteX2830" fmla="*/ 878055 w 10164564"/>
              <a:gd name="connsiteY2830" fmla="*/ 3109290 h 6772275"/>
              <a:gd name="connsiteX2831" fmla="*/ 894570 w 10164564"/>
              <a:gd name="connsiteY2831" fmla="*/ 3102937 h 6772275"/>
              <a:gd name="connsiteX2832" fmla="*/ 3794886 w 10164564"/>
              <a:gd name="connsiteY2832" fmla="*/ 3091502 h 6772275"/>
              <a:gd name="connsiteX2833" fmla="*/ 3763126 w 10164564"/>
              <a:gd name="connsiteY2833" fmla="*/ 3072443 h 6772275"/>
              <a:gd name="connsiteX2834" fmla="*/ 3760586 w 10164564"/>
              <a:gd name="connsiteY2834" fmla="*/ 3101667 h 6772275"/>
              <a:gd name="connsiteX2835" fmla="*/ 3792345 w 10164564"/>
              <a:gd name="connsiteY2835" fmla="*/ 3109290 h 6772275"/>
              <a:gd name="connsiteX2836" fmla="*/ 3794886 w 10164564"/>
              <a:gd name="connsiteY2836" fmla="*/ 3091502 h 6772275"/>
              <a:gd name="connsiteX2837" fmla="*/ 3896518 w 10164564"/>
              <a:gd name="connsiteY2837" fmla="*/ 3096585 h 6772275"/>
              <a:gd name="connsiteX2838" fmla="*/ 3871110 w 10164564"/>
              <a:gd name="connsiteY2838" fmla="*/ 3085149 h 6772275"/>
              <a:gd name="connsiteX2839" fmla="*/ 3845702 w 10164564"/>
              <a:gd name="connsiteY2839" fmla="*/ 3095314 h 6772275"/>
              <a:gd name="connsiteX2840" fmla="*/ 3871110 w 10164564"/>
              <a:gd name="connsiteY2840" fmla="*/ 3106749 h 6772275"/>
              <a:gd name="connsiteX2841" fmla="*/ 3896518 w 10164564"/>
              <a:gd name="connsiteY2841" fmla="*/ 3096585 h 6772275"/>
              <a:gd name="connsiteX2842" fmla="*/ 4595236 w 10164564"/>
              <a:gd name="connsiteY2842" fmla="*/ 3099126 h 6772275"/>
              <a:gd name="connsiteX2843" fmla="*/ 4530446 w 10164564"/>
              <a:gd name="connsiteY2843" fmla="*/ 3072443 h 6772275"/>
              <a:gd name="connsiteX2844" fmla="*/ 4515201 w 10164564"/>
              <a:gd name="connsiteY2844" fmla="*/ 3101667 h 6772275"/>
              <a:gd name="connsiteX2845" fmla="*/ 4595236 w 10164564"/>
              <a:gd name="connsiteY2845" fmla="*/ 3099126 h 6772275"/>
              <a:gd name="connsiteX2846" fmla="*/ 2706156 w 10164564"/>
              <a:gd name="connsiteY2846" fmla="*/ 3088961 h 6772275"/>
              <a:gd name="connsiteX2847" fmla="*/ 2674396 w 10164564"/>
              <a:gd name="connsiteY2847" fmla="*/ 3088961 h 6772275"/>
              <a:gd name="connsiteX2848" fmla="*/ 2689641 w 10164564"/>
              <a:gd name="connsiteY2848" fmla="*/ 3095314 h 6772275"/>
              <a:gd name="connsiteX2849" fmla="*/ 2706156 w 10164564"/>
              <a:gd name="connsiteY2849" fmla="*/ 3088961 h 6772275"/>
              <a:gd name="connsiteX2850" fmla="*/ 4353861 w 10164564"/>
              <a:gd name="connsiteY2850" fmla="*/ 3072443 h 6772275"/>
              <a:gd name="connsiteX2851" fmla="*/ 4315749 w 10164564"/>
              <a:gd name="connsiteY2851" fmla="*/ 3059737 h 6772275"/>
              <a:gd name="connsiteX2852" fmla="*/ 4277637 w 10164564"/>
              <a:gd name="connsiteY2852" fmla="*/ 3072443 h 6772275"/>
              <a:gd name="connsiteX2853" fmla="*/ 4315749 w 10164564"/>
              <a:gd name="connsiteY2853" fmla="*/ 3085149 h 6772275"/>
              <a:gd name="connsiteX2854" fmla="*/ 4353861 w 10164564"/>
              <a:gd name="connsiteY2854" fmla="*/ 3072443 h 6772275"/>
              <a:gd name="connsiteX2855" fmla="*/ 5127533 w 10164564"/>
              <a:gd name="connsiteY2855" fmla="*/ 3073714 h 6772275"/>
              <a:gd name="connsiteX2856" fmla="*/ 5088150 w 10164564"/>
              <a:gd name="connsiteY2856" fmla="*/ 3041949 h 6772275"/>
              <a:gd name="connsiteX2857" fmla="*/ 5053850 w 10164564"/>
              <a:gd name="connsiteY2857" fmla="*/ 3073714 h 6772275"/>
              <a:gd name="connsiteX2858" fmla="*/ 5127533 w 10164564"/>
              <a:gd name="connsiteY2858" fmla="*/ 3073714 h 6772275"/>
              <a:gd name="connsiteX2859" fmla="*/ 4125189 w 10164564"/>
              <a:gd name="connsiteY2859" fmla="*/ 3054655 h 6772275"/>
              <a:gd name="connsiteX2860" fmla="*/ 4087078 w 10164564"/>
              <a:gd name="connsiteY2860" fmla="*/ 3031784 h 6772275"/>
              <a:gd name="connsiteX2861" fmla="*/ 4057858 w 10164564"/>
              <a:gd name="connsiteY2861" fmla="*/ 3063549 h 6772275"/>
              <a:gd name="connsiteX2862" fmla="*/ 4125189 w 10164564"/>
              <a:gd name="connsiteY2862" fmla="*/ 3054655 h 6772275"/>
              <a:gd name="connsiteX2863" fmla="*/ 4226821 w 10164564"/>
              <a:gd name="connsiteY2863" fmla="*/ 3061008 h 6772275"/>
              <a:gd name="connsiteX2864" fmla="*/ 4164572 w 10164564"/>
              <a:gd name="connsiteY2864" fmla="*/ 3040678 h 6772275"/>
              <a:gd name="connsiteX2865" fmla="*/ 4177276 w 10164564"/>
              <a:gd name="connsiteY2865" fmla="*/ 3047031 h 6772275"/>
              <a:gd name="connsiteX2866" fmla="*/ 4176005 w 10164564"/>
              <a:gd name="connsiteY2866" fmla="*/ 3059737 h 6772275"/>
              <a:gd name="connsiteX2867" fmla="*/ 4192521 w 10164564"/>
              <a:gd name="connsiteY2867" fmla="*/ 3072443 h 6772275"/>
              <a:gd name="connsiteX2868" fmla="*/ 4226821 w 10164564"/>
              <a:gd name="connsiteY2868" fmla="*/ 3061008 h 6772275"/>
              <a:gd name="connsiteX2869" fmla="*/ 9486264 w 10164564"/>
              <a:gd name="connsiteY2869" fmla="*/ 3054655 h 6772275"/>
              <a:gd name="connsiteX2870" fmla="*/ 9530728 w 10164564"/>
              <a:gd name="connsiteY2870" fmla="*/ 3038137 h 6772275"/>
              <a:gd name="connsiteX2871" fmla="*/ 9445611 w 10164564"/>
              <a:gd name="connsiteY2871" fmla="*/ 3027972 h 6772275"/>
              <a:gd name="connsiteX2872" fmla="*/ 9365576 w 10164564"/>
              <a:gd name="connsiteY2872" fmla="*/ 3050843 h 6772275"/>
              <a:gd name="connsiteX2873" fmla="*/ 9486264 w 10164564"/>
              <a:gd name="connsiteY2873" fmla="*/ 3054655 h 6772275"/>
              <a:gd name="connsiteX2874" fmla="*/ 4010854 w 10164564"/>
              <a:gd name="connsiteY2874" fmla="*/ 3040678 h 6772275"/>
              <a:gd name="connsiteX2875" fmla="*/ 3972742 w 10164564"/>
              <a:gd name="connsiteY2875" fmla="*/ 3021619 h 6772275"/>
              <a:gd name="connsiteX2876" fmla="*/ 3989257 w 10164564"/>
              <a:gd name="connsiteY2876" fmla="*/ 3058467 h 6772275"/>
              <a:gd name="connsiteX2877" fmla="*/ 4010854 w 10164564"/>
              <a:gd name="connsiteY2877" fmla="*/ 3040678 h 6772275"/>
              <a:gd name="connsiteX2878" fmla="*/ 4732439 w 10164564"/>
              <a:gd name="connsiteY2878" fmla="*/ 3031784 h 6772275"/>
              <a:gd name="connsiteX2879" fmla="*/ 4684164 w 10164564"/>
              <a:gd name="connsiteY2879" fmla="*/ 3015266 h 6772275"/>
              <a:gd name="connsiteX2880" fmla="*/ 4637160 w 10164564"/>
              <a:gd name="connsiteY2880" fmla="*/ 3031784 h 6772275"/>
              <a:gd name="connsiteX2881" fmla="*/ 4684164 w 10164564"/>
              <a:gd name="connsiteY2881" fmla="*/ 3047031 h 6772275"/>
              <a:gd name="connsiteX2882" fmla="*/ 4732439 w 10164564"/>
              <a:gd name="connsiteY2882" fmla="*/ 3031784 h 6772275"/>
              <a:gd name="connsiteX2883" fmla="*/ 3794886 w 10164564"/>
              <a:gd name="connsiteY2883" fmla="*/ 3015266 h 6772275"/>
              <a:gd name="connsiteX2884" fmla="*/ 3763126 w 10164564"/>
              <a:gd name="connsiteY2884" fmla="*/ 2996207 h 6772275"/>
              <a:gd name="connsiteX2885" fmla="*/ 3731366 w 10164564"/>
              <a:gd name="connsiteY2885" fmla="*/ 3015266 h 6772275"/>
              <a:gd name="connsiteX2886" fmla="*/ 3763126 w 10164564"/>
              <a:gd name="connsiteY2886" fmla="*/ 3034325 h 6772275"/>
              <a:gd name="connsiteX2887" fmla="*/ 3794886 w 10164564"/>
              <a:gd name="connsiteY2887" fmla="*/ 3015266 h 6772275"/>
              <a:gd name="connsiteX2888" fmla="*/ 3896518 w 10164564"/>
              <a:gd name="connsiteY2888" fmla="*/ 3021619 h 6772275"/>
              <a:gd name="connsiteX2889" fmla="*/ 3858406 w 10164564"/>
              <a:gd name="connsiteY2889" fmla="*/ 3021619 h 6772275"/>
              <a:gd name="connsiteX2890" fmla="*/ 3868569 w 10164564"/>
              <a:gd name="connsiteY2890" fmla="*/ 3034325 h 6772275"/>
              <a:gd name="connsiteX2891" fmla="*/ 3896518 w 10164564"/>
              <a:gd name="connsiteY2891" fmla="*/ 3021619 h 6772275"/>
              <a:gd name="connsiteX2892" fmla="*/ 4125189 w 10164564"/>
              <a:gd name="connsiteY2892" fmla="*/ 2987313 h 6772275"/>
              <a:gd name="connsiteX2893" fmla="*/ 4085807 w 10164564"/>
              <a:gd name="connsiteY2893" fmla="*/ 2970796 h 6772275"/>
              <a:gd name="connsiteX2894" fmla="*/ 4060399 w 10164564"/>
              <a:gd name="connsiteY2894" fmla="*/ 2988584 h 6772275"/>
              <a:gd name="connsiteX2895" fmla="*/ 4125189 w 10164564"/>
              <a:gd name="connsiteY2895" fmla="*/ 2987313 h 6772275"/>
              <a:gd name="connsiteX2896" fmla="*/ 4169653 w 10164564"/>
              <a:gd name="connsiteY2896" fmla="*/ 2970796 h 6772275"/>
              <a:gd name="connsiteX2897" fmla="*/ 4164572 w 10164564"/>
              <a:gd name="connsiteY2897" fmla="*/ 2958090 h 6772275"/>
              <a:gd name="connsiteX2898" fmla="*/ 4150597 w 10164564"/>
              <a:gd name="connsiteY2898" fmla="*/ 2970796 h 6772275"/>
              <a:gd name="connsiteX2899" fmla="*/ 4155679 w 10164564"/>
              <a:gd name="connsiteY2899" fmla="*/ 2983501 h 6772275"/>
              <a:gd name="connsiteX2900" fmla="*/ 4169653 w 10164564"/>
              <a:gd name="connsiteY2900" fmla="*/ 2970796 h 6772275"/>
              <a:gd name="connsiteX2901" fmla="*/ 3794886 w 10164564"/>
              <a:gd name="connsiteY2901" fmla="*/ 2951737 h 6772275"/>
              <a:gd name="connsiteX2902" fmla="*/ 3779642 w 10164564"/>
              <a:gd name="connsiteY2902" fmla="*/ 2931407 h 6772275"/>
              <a:gd name="connsiteX2903" fmla="*/ 3741530 w 10164564"/>
              <a:gd name="connsiteY2903" fmla="*/ 2926325 h 6772275"/>
              <a:gd name="connsiteX2904" fmla="*/ 3727555 w 10164564"/>
              <a:gd name="connsiteY2904" fmla="*/ 2961901 h 6772275"/>
              <a:gd name="connsiteX2905" fmla="*/ 3794886 w 10164564"/>
              <a:gd name="connsiteY2905" fmla="*/ 2951737 h 6772275"/>
              <a:gd name="connsiteX2906" fmla="*/ 2292007 w 10164564"/>
              <a:gd name="connsiteY2906" fmla="*/ 2950466 h 6772275"/>
              <a:gd name="connsiteX2907" fmla="*/ 2267869 w 10164564"/>
              <a:gd name="connsiteY2907" fmla="*/ 2949195 h 6772275"/>
              <a:gd name="connsiteX2908" fmla="*/ 2275492 w 10164564"/>
              <a:gd name="connsiteY2908" fmla="*/ 2956819 h 6772275"/>
              <a:gd name="connsiteX2909" fmla="*/ 2292007 w 10164564"/>
              <a:gd name="connsiteY2909" fmla="*/ 2950466 h 6772275"/>
              <a:gd name="connsiteX2910" fmla="*/ 2336471 w 10164564"/>
              <a:gd name="connsiteY2910" fmla="*/ 2881854 h 6772275"/>
              <a:gd name="connsiteX2911" fmla="*/ 2319956 w 10164564"/>
              <a:gd name="connsiteY2911" fmla="*/ 2895830 h 6772275"/>
              <a:gd name="connsiteX2912" fmla="*/ 2332659 w 10164564"/>
              <a:gd name="connsiteY2912" fmla="*/ 2947925 h 6772275"/>
              <a:gd name="connsiteX2913" fmla="*/ 2336471 w 10164564"/>
              <a:gd name="connsiteY2913" fmla="*/ 2881854 h 6772275"/>
              <a:gd name="connsiteX2914" fmla="*/ 2253895 w 10164564"/>
              <a:gd name="connsiteY2914" fmla="*/ 2866607 h 6772275"/>
              <a:gd name="connsiteX2915" fmla="*/ 2246272 w 10164564"/>
              <a:gd name="connsiteY2915" fmla="*/ 2874230 h 6772275"/>
              <a:gd name="connsiteX2916" fmla="*/ 2252624 w 10164564"/>
              <a:gd name="connsiteY2916" fmla="*/ 2890748 h 6772275"/>
              <a:gd name="connsiteX2917" fmla="*/ 2253895 w 10164564"/>
              <a:gd name="connsiteY2917" fmla="*/ 2866607 h 6772275"/>
              <a:gd name="connsiteX2918" fmla="*/ 5274899 w 10164564"/>
              <a:gd name="connsiteY2918" fmla="*/ 2855171 h 6772275"/>
              <a:gd name="connsiteX2919" fmla="*/ 5255843 w 10164564"/>
              <a:gd name="connsiteY2919" fmla="*/ 2847548 h 6772275"/>
              <a:gd name="connsiteX2920" fmla="*/ 5225353 w 10164564"/>
              <a:gd name="connsiteY2920" fmla="*/ 2864065 h 6772275"/>
              <a:gd name="connsiteX2921" fmla="*/ 5274899 w 10164564"/>
              <a:gd name="connsiteY2921" fmla="*/ 2855171 h 6772275"/>
              <a:gd name="connsiteX2922" fmla="*/ 5548034 w 10164564"/>
              <a:gd name="connsiteY2922" fmla="*/ 2856442 h 6772275"/>
              <a:gd name="connsiteX2923" fmla="*/ 5534060 w 10164564"/>
              <a:gd name="connsiteY2923" fmla="*/ 2843736 h 6772275"/>
              <a:gd name="connsiteX2924" fmla="*/ 5528978 w 10164564"/>
              <a:gd name="connsiteY2924" fmla="*/ 2856442 h 6772275"/>
              <a:gd name="connsiteX2925" fmla="*/ 5542953 w 10164564"/>
              <a:gd name="connsiteY2925" fmla="*/ 2869148 h 6772275"/>
              <a:gd name="connsiteX2926" fmla="*/ 5548034 w 10164564"/>
              <a:gd name="connsiteY2926" fmla="*/ 2856442 h 6772275"/>
              <a:gd name="connsiteX2927" fmla="*/ 5212649 w 10164564"/>
              <a:gd name="connsiteY2927" fmla="*/ 2841195 h 6772275"/>
              <a:gd name="connsiteX2928" fmla="*/ 5197405 w 10164564"/>
              <a:gd name="connsiteY2928" fmla="*/ 2834842 h 6772275"/>
              <a:gd name="connsiteX2929" fmla="*/ 5197405 w 10164564"/>
              <a:gd name="connsiteY2929" fmla="*/ 2824677 h 6772275"/>
              <a:gd name="connsiteX2930" fmla="*/ 5202486 w 10164564"/>
              <a:gd name="connsiteY2930" fmla="*/ 2805618 h 6772275"/>
              <a:gd name="connsiteX2931" fmla="*/ 5175808 w 10164564"/>
              <a:gd name="connsiteY2931" fmla="*/ 2823406 h 6772275"/>
              <a:gd name="connsiteX2932" fmla="*/ 5212649 w 10164564"/>
              <a:gd name="connsiteY2932" fmla="*/ 2841195 h 6772275"/>
              <a:gd name="connsiteX2933" fmla="*/ 919978 w 10164564"/>
              <a:gd name="connsiteY2933" fmla="*/ 2810700 h 6772275"/>
              <a:gd name="connsiteX2934" fmla="*/ 895841 w 10164564"/>
              <a:gd name="connsiteY2934" fmla="*/ 2809430 h 6772275"/>
              <a:gd name="connsiteX2935" fmla="*/ 903463 w 10164564"/>
              <a:gd name="connsiteY2935" fmla="*/ 2817053 h 6772275"/>
              <a:gd name="connsiteX2936" fmla="*/ 919978 w 10164564"/>
              <a:gd name="connsiteY2936" fmla="*/ 2810700 h 6772275"/>
              <a:gd name="connsiteX2937" fmla="*/ 961901 w 10164564"/>
              <a:gd name="connsiteY2937" fmla="*/ 2805618 h 6772275"/>
              <a:gd name="connsiteX2938" fmla="*/ 956820 w 10164564"/>
              <a:gd name="connsiteY2938" fmla="*/ 2792912 h 6772275"/>
              <a:gd name="connsiteX2939" fmla="*/ 942845 w 10164564"/>
              <a:gd name="connsiteY2939" fmla="*/ 2805618 h 6772275"/>
              <a:gd name="connsiteX2940" fmla="*/ 947927 w 10164564"/>
              <a:gd name="connsiteY2940" fmla="*/ 2818324 h 6772275"/>
              <a:gd name="connsiteX2941" fmla="*/ 961901 w 10164564"/>
              <a:gd name="connsiteY2941" fmla="*/ 2805618 h 6772275"/>
              <a:gd name="connsiteX2942" fmla="*/ 4983978 w 10164564"/>
              <a:gd name="connsiteY2942" fmla="*/ 2790371 h 6772275"/>
              <a:gd name="connsiteX2943" fmla="*/ 4962381 w 10164564"/>
              <a:gd name="connsiteY2943" fmla="*/ 2782747 h 6772275"/>
              <a:gd name="connsiteX2944" fmla="*/ 4929351 w 10164564"/>
              <a:gd name="connsiteY2944" fmla="*/ 2801806 h 6772275"/>
              <a:gd name="connsiteX2945" fmla="*/ 4983978 w 10164564"/>
              <a:gd name="connsiteY2945" fmla="*/ 2790371 h 6772275"/>
              <a:gd name="connsiteX2946" fmla="*/ 809454 w 10164564"/>
              <a:gd name="connsiteY2946" fmla="*/ 2792912 h 6772275"/>
              <a:gd name="connsiteX2947" fmla="*/ 798020 w 10164564"/>
              <a:gd name="connsiteY2947" fmla="*/ 2780206 h 6772275"/>
              <a:gd name="connsiteX2948" fmla="*/ 777694 w 10164564"/>
              <a:gd name="connsiteY2948" fmla="*/ 2792912 h 6772275"/>
              <a:gd name="connsiteX2949" fmla="*/ 789127 w 10164564"/>
              <a:gd name="connsiteY2949" fmla="*/ 2805618 h 6772275"/>
              <a:gd name="connsiteX2950" fmla="*/ 809454 w 10164564"/>
              <a:gd name="connsiteY2950" fmla="*/ 2792912 h 6772275"/>
              <a:gd name="connsiteX2951" fmla="*/ 860269 w 10164564"/>
              <a:gd name="connsiteY2951" fmla="*/ 2792912 h 6772275"/>
              <a:gd name="connsiteX2952" fmla="*/ 841213 w 10164564"/>
              <a:gd name="connsiteY2952" fmla="*/ 2787830 h 6772275"/>
              <a:gd name="connsiteX2953" fmla="*/ 822158 w 10164564"/>
              <a:gd name="connsiteY2953" fmla="*/ 2800536 h 6772275"/>
              <a:gd name="connsiteX2954" fmla="*/ 841213 w 10164564"/>
              <a:gd name="connsiteY2954" fmla="*/ 2805618 h 6772275"/>
              <a:gd name="connsiteX2955" fmla="*/ 860269 w 10164564"/>
              <a:gd name="connsiteY2955" fmla="*/ 2792912 h 6772275"/>
              <a:gd name="connsiteX2956" fmla="*/ 4912836 w 10164564"/>
              <a:gd name="connsiteY2956" fmla="*/ 2800536 h 6772275"/>
              <a:gd name="connsiteX2957" fmla="*/ 4900132 w 10164564"/>
              <a:gd name="connsiteY2957" fmla="*/ 2786559 h 6772275"/>
              <a:gd name="connsiteX2958" fmla="*/ 4887428 w 10164564"/>
              <a:gd name="connsiteY2958" fmla="*/ 2791642 h 6772275"/>
              <a:gd name="connsiteX2959" fmla="*/ 4900132 w 10164564"/>
              <a:gd name="connsiteY2959" fmla="*/ 2805618 h 6772275"/>
              <a:gd name="connsiteX2960" fmla="*/ 4912836 w 10164564"/>
              <a:gd name="connsiteY2960" fmla="*/ 2800536 h 6772275"/>
              <a:gd name="connsiteX2961" fmla="*/ 5332067 w 10164564"/>
              <a:gd name="connsiteY2961" fmla="*/ 2762418 h 6772275"/>
              <a:gd name="connsiteX2962" fmla="*/ 5313011 w 10164564"/>
              <a:gd name="connsiteY2962" fmla="*/ 2754794 h 6772275"/>
              <a:gd name="connsiteX2963" fmla="*/ 5293955 w 10164564"/>
              <a:gd name="connsiteY2963" fmla="*/ 2781477 h 6772275"/>
              <a:gd name="connsiteX2964" fmla="*/ 5313011 w 10164564"/>
              <a:gd name="connsiteY2964" fmla="*/ 2787830 h 6772275"/>
              <a:gd name="connsiteX2965" fmla="*/ 5332067 w 10164564"/>
              <a:gd name="connsiteY2965" fmla="*/ 2762418 h 6772275"/>
              <a:gd name="connsiteX2966" fmla="*/ 5187241 w 10164564"/>
              <a:gd name="connsiteY2966" fmla="*/ 2776394 h 6772275"/>
              <a:gd name="connsiteX2967" fmla="*/ 5205027 w 10164564"/>
              <a:gd name="connsiteY2967" fmla="*/ 2767500 h 6772275"/>
              <a:gd name="connsiteX2968" fmla="*/ 5159293 w 10164564"/>
              <a:gd name="connsiteY2968" fmla="*/ 2777665 h 6772275"/>
              <a:gd name="connsiteX2969" fmla="*/ 5161833 w 10164564"/>
              <a:gd name="connsiteY2969" fmla="*/ 2781477 h 6772275"/>
              <a:gd name="connsiteX2970" fmla="*/ 5187241 w 10164564"/>
              <a:gd name="connsiteY2970" fmla="*/ 2776394 h 6772275"/>
              <a:gd name="connsiteX2971" fmla="*/ 5043687 w 10164564"/>
              <a:gd name="connsiteY2971" fmla="*/ 2739547 h 6772275"/>
              <a:gd name="connsiteX2972" fmla="*/ 5050039 w 10164564"/>
              <a:gd name="connsiteY2972" fmla="*/ 2696347 h 6772275"/>
              <a:gd name="connsiteX2973" fmla="*/ 5043687 w 10164564"/>
              <a:gd name="connsiteY2973" fmla="*/ 2700159 h 6772275"/>
              <a:gd name="connsiteX2974" fmla="*/ 5032253 w 10164564"/>
              <a:gd name="connsiteY2974" fmla="*/ 2721759 h 6772275"/>
              <a:gd name="connsiteX2975" fmla="*/ 5020819 w 10164564"/>
              <a:gd name="connsiteY2975" fmla="*/ 2716676 h 6772275"/>
              <a:gd name="connsiteX2976" fmla="*/ 4996682 w 10164564"/>
              <a:gd name="connsiteY2976" fmla="*/ 2703970 h 6772275"/>
              <a:gd name="connsiteX2977" fmla="*/ 4989059 w 10164564"/>
              <a:gd name="connsiteY2977" fmla="*/ 2735735 h 6772275"/>
              <a:gd name="connsiteX2978" fmla="*/ 5014467 w 10164564"/>
              <a:gd name="connsiteY2978" fmla="*/ 2763688 h 6772275"/>
              <a:gd name="connsiteX2979" fmla="*/ 5018279 w 10164564"/>
              <a:gd name="connsiteY2979" fmla="*/ 2778936 h 6772275"/>
              <a:gd name="connsiteX2980" fmla="*/ 5043687 w 10164564"/>
              <a:gd name="connsiteY2980" fmla="*/ 2739547 h 6772275"/>
              <a:gd name="connsiteX2981" fmla="*/ 5097043 w 10164564"/>
              <a:gd name="connsiteY2981" fmla="*/ 2747171 h 6772275"/>
              <a:gd name="connsiteX2982" fmla="*/ 5069094 w 10164564"/>
              <a:gd name="connsiteY2982" fmla="*/ 2753524 h 6772275"/>
              <a:gd name="connsiteX2983" fmla="*/ 5093232 w 10164564"/>
              <a:gd name="connsiteY2983" fmla="*/ 2770041 h 6772275"/>
              <a:gd name="connsiteX2984" fmla="*/ 5097043 w 10164564"/>
              <a:gd name="connsiteY2984" fmla="*/ 2747171 h 6772275"/>
              <a:gd name="connsiteX2985" fmla="*/ 6119713 w 10164564"/>
              <a:gd name="connsiteY2985" fmla="*/ 2767500 h 6772275"/>
              <a:gd name="connsiteX2986" fmla="*/ 6067626 w 10164564"/>
              <a:gd name="connsiteY2986" fmla="*/ 2742088 h 6772275"/>
              <a:gd name="connsiteX2987" fmla="*/ 6037137 w 10164564"/>
              <a:gd name="connsiteY2987" fmla="*/ 2742088 h 6772275"/>
              <a:gd name="connsiteX2988" fmla="*/ 6015540 w 10164564"/>
              <a:gd name="connsiteY2988" fmla="*/ 2737006 h 6772275"/>
              <a:gd name="connsiteX2989" fmla="*/ 6009188 w 10164564"/>
              <a:gd name="connsiteY2989" fmla="*/ 2725571 h 6772275"/>
              <a:gd name="connsiteX2990" fmla="*/ 5968535 w 10164564"/>
              <a:gd name="connsiteY2990" fmla="*/ 2715406 h 6772275"/>
              <a:gd name="connsiteX2991" fmla="*/ 6038407 w 10164564"/>
              <a:gd name="connsiteY2991" fmla="*/ 2776394 h 6772275"/>
              <a:gd name="connsiteX2992" fmla="*/ 6119713 w 10164564"/>
              <a:gd name="connsiteY2992" fmla="*/ 2767500 h 6772275"/>
              <a:gd name="connsiteX2993" fmla="*/ 4957300 w 10164564"/>
              <a:gd name="connsiteY2993" fmla="*/ 2733194 h 6772275"/>
              <a:gd name="connsiteX2994" fmla="*/ 4938244 w 10164564"/>
              <a:gd name="connsiteY2994" fmla="*/ 2702700 h 6772275"/>
              <a:gd name="connsiteX2995" fmla="*/ 4920458 w 10164564"/>
              <a:gd name="connsiteY2995" fmla="*/ 2691264 h 6772275"/>
              <a:gd name="connsiteX2996" fmla="*/ 4882346 w 10164564"/>
              <a:gd name="connsiteY2996" fmla="*/ 2670935 h 6772275"/>
              <a:gd name="connsiteX2997" fmla="*/ 4831530 w 10164564"/>
              <a:gd name="connsiteY2997" fmla="*/ 2700159 h 6772275"/>
              <a:gd name="connsiteX2998" fmla="*/ 4840423 w 10164564"/>
              <a:gd name="connsiteY2998" fmla="*/ 2733194 h 6772275"/>
              <a:gd name="connsiteX2999" fmla="*/ 4849316 w 10164564"/>
              <a:gd name="connsiteY2999" fmla="*/ 2702700 h 6772275"/>
              <a:gd name="connsiteX3000" fmla="*/ 4863290 w 10164564"/>
              <a:gd name="connsiteY3000" fmla="*/ 2678559 h 6772275"/>
              <a:gd name="connsiteX3001" fmla="*/ 4869642 w 10164564"/>
              <a:gd name="connsiteY3001" fmla="*/ 2710323 h 6772275"/>
              <a:gd name="connsiteX3002" fmla="*/ 4900132 w 10164564"/>
              <a:gd name="connsiteY3002" fmla="*/ 2734465 h 6772275"/>
              <a:gd name="connsiteX3003" fmla="*/ 4938244 w 10164564"/>
              <a:gd name="connsiteY3003" fmla="*/ 2745900 h 6772275"/>
              <a:gd name="connsiteX3004" fmla="*/ 4957300 w 10164564"/>
              <a:gd name="connsiteY3004" fmla="*/ 2759877 h 6772275"/>
              <a:gd name="connsiteX3005" fmla="*/ 4957300 w 10164564"/>
              <a:gd name="connsiteY3005" fmla="*/ 2733194 h 6772275"/>
              <a:gd name="connsiteX3006" fmla="*/ 1884209 w 10164564"/>
              <a:gd name="connsiteY3006" fmla="*/ 2602323 h 6772275"/>
              <a:gd name="connsiteX3007" fmla="*/ 1870235 w 10164564"/>
              <a:gd name="connsiteY3007" fmla="*/ 2437145 h 6772275"/>
              <a:gd name="connsiteX3008" fmla="*/ 1870235 w 10164564"/>
              <a:gd name="connsiteY3008" fmla="*/ 2411733 h 6772275"/>
              <a:gd name="connsiteX3009" fmla="*/ 1931214 w 10164564"/>
              <a:gd name="connsiteY3009" fmla="*/ 2442228 h 6772275"/>
              <a:gd name="connsiteX3010" fmla="*/ 1933755 w 10164564"/>
              <a:gd name="connsiteY3010" fmla="*/ 2447310 h 6772275"/>
              <a:gd name="connsiteX3011" fmla="*/ 1964244 w 10164564"/>
              <a:gd name="connsiteY3011" fmla="*/ 2452392 h 6772275"/>
              <a:gd name="connsiteX3012" fmla="*/ 1954081 w 10164564"/>
              <a:gd name="connsiteY3012" fmla="*/ 2433334 h 6772275"/>
              <a:gd name="connsiteX3013" fmla="*/ 1941377 w 10164564"/>
              <a:gd name="connsiteY3013" fmla="*/ 2397757 h 6772275"/>
              <a:gd name="connsiteX3014" fmla="*/ 1942648 w 10164564"/>
              <a:gd name="connsiteY3014" fmla="*/ 2390133 h 6772275"/>
              <a:gd name="connsiteX3015" fmla="*/ 1933755 w 10164564"/>
              <a:gd name="connsiteY3015" fmla="*/ 2372345 h 6772275"/>
              <a:gd name="connsiteX3016" fmla="*/ 1927403 w 10164564"/>
              <a:gd name="connsiteY3016" fmla="*/ 2334227 h 6772275"/>
              <a:gd name="connsiteX3017" fmla="*/ 1928673 w 10164564"/>
              <a:gd name="connsiteY3017" fmla="*/ 2292297 h 6772275"/>
              <a:gd name="connsiteX3018" fmla="*/ 1935025 w 10164564"/>
              <a:gd name="connsiteY3018" fmla="*/ 2294839 h 6772275"/>
              <a:gd name="connsiteX3019" fmla="*/ 1945188 w 10164564"/>
              <a:gd name="connsiteY3019" fmla="*/ 2317709 h 6772275"/>
              <a:gd name="connsiteX3020" fmla="*/ 1956622 w 10164564"/>
              <a:gd name="connsiteY3020" fmla="*/ 2340580 h 6772275"/>
              <a:gd name="connsiteX3021" fmla="*/ 1970596 w 10164564"/>
              <a:gd name="connsiteY3021" fmla="*/ 2335498 h 6772275"/>
              <a:gd name="connsiteX3022" fmla="*/ 2004897 w 10164564"/>
              <a:gd name="connsiteY3022" fmla="*/ 2339309 h 6772275"/>
              <a:gd name="connsiteX3023" fmla="*/ 2037927 w 10164564"/>
              <a:gd name="connsiteY3023" fmla="*/ 2360910 h 6772275"/>
              <a:gd name="connsiteX3024" fmla="*/ 2041739 w 10164564"/>
              <a:gd name="connsiteY3024" fmla="*/ 2379969 h 6772275"/>
              <a:gd name="connsiteX3025" fmla="*/ 2065876 w 10164564"/>
              <a:gd name="connsiteY3025" fmla="*/ 2387592 h 6772275"/>
              <a:gd name="connsiteX3026" fmla="*/ 2069687 w 10164564"/>
              <a:gd name="connsiteY3026" fmla="*/ 2357098 h 6772275"/>
              <a:gd name="connsiteX3027" fmla="*/ 2067146 w 10164564"/>
              <a:gd name="connsiteY3027" fmla="*/ 2303733 h 6772275"/>
              <a:gd name="connsiteX3028" fmla="*/ 2053172 w 10164564"/>
              <a:gd name="connsiteY3028" fmla="*/ 2232579 h 6772275"/>
              <a:gd name="connsiteX3029" fmla="*/ 2041739 w 10164564"/>
              <a:gd name="connsiteY3029" fmla="*/ 2195732 h 6772275"/>
              <a:gd name="connsiteX3030" fmla="*/ 2048091 w 10164564"/>
              <a:gd name="connsiteY3030" fmla="*/ 2183026 h 6772275"/>
              <a:gd name="connsiteX3031" fmla="*/ 2020142 w 10164564"/>
              <a:gd name="connsiteY3031" fmla="*/ 2185567 h 6772275"/>
              <a:gd name="connsiteX3032" fmla="*/ 2008708 w 10164564"/>
              <a:gd name="connsiteY3032" fmla="*/ 2172861 h 6772275"/>
              <a:gd name="connsiteX3033" fmla="*/ 1954081 w 10164564"/>
              <a:gd name="connsiteY3033" fmla="*/ 2143638 h 6772275"/>
              <a:gd name="connsiteX3034" fmla="*/ 1942648 w 10164564"/>
              <a:gd name="connsiteY3034" fmla="*/ 2129661 h 6772275"/>
              <a:gd name="connsiteX3035" fmla="*/ 1978219 w 10164564"/>
              <a:gd name="connsiteY3035" fmla="*/ 2116955 h 6772275"/>
              <a:gd name="connsiteX3036" fmla="*/ 1997275 w 10164564"/>
              <a:gd name="connsiteY3036" fmla="*/ 2106790 h 6772275"/>
              <a:gd name="connsiteX3037" fmla="*/ 1962974 w 10164564"/>
              <a:gd name="connsiteY3037" fmla="*/ 2097896 h 6772275"/>
              <a:gd name="connsiteX3038" fmla="*/ 1903265 w 10164564"/>
              <a:gd name="connsiteY3038" fmla="*/ 2091543 h 6772275"/>
              <a:gd name="connsiteX3039" fmla="*/ 1861342 w 10164564"/>
              <a:gd name="connsiteY3039" fmla="*/ 2078837 h 6772275"/>
              <a:gd name="connsiteX3040" fmla="*/ 1851179 w 10164564"/>
              <a:gd name="connsiteY3040" fmla="*/ 2022931 h 6772275"/>
              <a:gd name="connsiteX3041" fmla="*/ 1863883 w 10164564"/>
              <a:gd name="connsiteY3041" fmla="*/ 1973378 h 6772275"/>
              <a:gd name="connsiteX3042" fmla="*/ 1876587 w 10164564"/>
              <a:gd name="connsiteY3042" fmla="*/ 1998790 h 6772275"/>
              <a:gd name="connsiteX3043" fmla="*/ 1968056 w 10164564"/>
              <a:gd name="connsiteY3043" fmla="*/ 2055967 h 6772275"/>
              <a:gd name="connsiteX3044" fmla="*/ 1978219 w 10164564"/>
              <a:gd name="connsiteY3044" fmla="*/ 2017849 h 6772275"/>
              <a:gd name="connsiteX3045" fmla="*/ 1952811 w 10164564"/>
              <a:gd name="connsiteY3045" fmla="*/ 2016578 h 6772275"/>
              <a:gd name="connsiteX3046" fmla="*/ 1975678 w 10164564"/>
              <a:gd name="connsiteY3046" fmla="*/ 2034366 h 6772275"/>
              <a:gd name="connsiteX3047" fmla="*/ 1962974 w 10164564"/>
              <a:gd name="connsiteY3047" fmla="*/ 2041990 h 6772275"/>
              <a:gd name="connsiteX3048" fmla="*/ 1889291 w 10164564"/>
              <a:gd name="connsiteY3048" fmla="*/ 1965754 h 6772275"/>
              <a:gd name="connsiteX3049" fmla="*/ 1918510 w 10164564"/>
              <a:gd name="connsiteY3049" fmla="*/ 1944154 h 6772275"/>
              <a:gd name="connsiteX3050" fmla="*/ 1924862 w 10164564"/>
              <a:gd name="connsiteY3050" fmla="*/ 1964484 h 6772275"/>
              <a:gd name="connsiteX3051" fmla="*/ 1901995 w 10164564"/>
              <a:gd name="connsiteY3051" fmla="*/ 1986084 h 6772275"/>
              <a:gd name="connsiteX3052" fmla="*/ 1943918 w 10164564"/>
              <a:gd name="connsiteY3052" fmla="*/ 1997519 h 6772275"/>
              <a:gd name="connsiteX3053" fmla="*/ 2022683 w 10164564"/>
              <a:gd name="connsiteY3053" fmla="*/ 2022931 h 6772275"/>
              <a:gd name="connsiteX3054" fmla="*/ 2065876 w 10164564"/>
              <a:gd name="connsiteY3054" fmla="*/ 2049614 h 6772275"/>
              <a:gd name="connsiteX3055" fmla="*/ 2037927 w 10164564"/>
              <a:gd name="connsiteY3055" fmla="*/ 2017849 h 6772275"/>
              <a:gd name="connsiteX3056" fmla="*/ 2016331 w 10164564"/>
              <a:gd name="connsiteY3056" fmla="*/ 1960672 h 6772275"/>
              <a:gd name="connsiteX3057" fmla="*/ 2002356 w 10164564"/>
              <a:gd name="connsiteY3057" fmla="*/ 1922554 h 6772275"/>
              <a:gd name="connsiteX3058" fmla="*/ 1961704 w 10164564"/>
              <a:gd name="connsiteY3058" fmla="*/ 1926366 h 6772275"/>
              <a:gd name="connsiteX3059" fmla="*/ 1917240 w 10164564"/>
              <a:gd name="connsiteY3059" fmla="*/ 1907307 h 6772275"/>
              <a:gd name="connsiteX3060" fmla="*/ 1914699 w 10164564"/>
              <a:gd name="connsiteY3060" fmla="*/ 1881895 h 6772275"/>
              <a:gd name="connsiteX3061" fmla="*/ 1932484 w 10164564"/>
              <a:gd name="connsiteY3061" fmla="*/ 1876813 h 6772275"/>
              <a:gd name="connsiteX3062" fmla="*/ 1938836 w 10164564"/>
              <a:gd name="connsiteY3062" fmla="*/ 1865377 h 6772275"/>
              <a:gd name="connsiteX3063" fmla="*/ 1956622 w 10164564"/>
              <a:gd name="connsiteY3063" fmla="*/ 1878083 h 6772275"/>
              <a:gd name="connsiteX3064" fmla="*/ 1960433 w 10164564"/>
              <a:gd name="connsiteY3064" fmla="*/ 1875542 h 6772275"/>
              <a:gd name="connsiteX3065" fmla="*/ 1923592 w 10164564"/>
              <a:gd name="connsiteY3065" fmla="*/ 1855212 h 6772275"/>
              <a:gd name="connsiteX3066" fmla="*/ 1961704 w 10164564"/>
              <a:gd name="connsiteY3066" fmla="*/ 1836154 h 6772275"/>
              <a:gd name="connsiteX3067" fmla="*/ 1999815 w 10164564"/>
              <a:gd name="connsiteY3067" fmla="*/ 1827259 h 6772275"/>
              <a:gd name="connsiteX3068" fmla="*/ 1965515 w 10164564"/>
              <a:gd name="connsiteY3068" fmla="*/ 1820906 h 6772275"/>
              <a:gd name="connsiteX3069" fmla="*/ 1952811 w 10164564"/>
              <a:gd name="connsiteY3069" fmla="*/ 1815824 h 6772275"/>
              <a:gd name="connsiteX3070" fmla="*/ 1936296 w 10164564"/>
              <a:gd name="connsiteY3070" fmla="*/ 1801847 h 6772275"/>
              <a:gd name="connsiteX3071" fmla="*/ 1898184 w 10164564"/>
              <a:gd name="connsiteY3071" fmla="*/ 1776436 h 6772275"/>
              <a:gd name="connsiteX3072" fmla="*/ 1908347 w 10164564"/>
              <a:gd name="connsiteY3072" fmla="*/ 1758647 h 6772275"/>
              <a:gd name="connsiteX3073" fmla="*/ 1940107 w 10164564"/>
              <a:gd name="connsiteY3073" fmla="*/ 1745941 h 6772275"/>
              <a:gd name="connsiteX3074" fmla="*/ 1955352 w 10164564"/>
              <a:gd name="connsiteY3074" fmla="*/ 1725612 h 6772275"/>
              <a:gd name="connsiteX3075" fmla="*/ 1955352 w 10164564"/>
              <a:gd name="connsiteY3075" fmla="*/ 1710365 h 6772275"/>
              <a:gd name="connsiteX3076" fmla="*/ 1940107 w 10164564"/>
              <a:gd name="connsiteY3076" fmla="*/ 1670976 h 6772275"/>
              <a:gd name="connsiteX3077" fmla="*/ 1928673 w 10164564"/>
              <a:gd name="connsiteY3077" fmla="*/ 1655729 h 6772275"/>
              <a:gd name="connsiteX3078" fmla="*/ 1894373 w 10164564"/>
              <a:gd name="connsiteY3078" fmla="*/ 1623964 h 6772275"/>
              <a:gd name="connsiteX3079" fmla="*/ 1848638 w 10164564"/>
              <a:gd name="connsiteY3079" fmla="*/ 1585846 h 6772275"/>
              <a:gd name="connsiteX3080" fmla="*/ 1825771 w 10164564"/>
              <a:gd name="connsiteY3080" fmla="*/ 1559164 h 6772275"/>
              <a:gd name="connsiteX3081" fmla="*/ 1813067 w 10164564"/>
              <a:gd name="connsiteY3081" fmla="*/ 1541375 h 6772275"/>
              <a:gd name="connsiteX3082" fmla="*/ 1800363 w 10164564"/>
              <a:gd name="connsiteY3082" fmla="*/ 1580764 h 6772275"/>
              <a:gd name="connsiteX3083" fmla="*/ 1795282 w 10164564"/>
              <a:gd name="connsiteY3083" fmla="*/ 1611258 h 6772275"/>
              <a:gd name="connsiteX3084" fmla="*/ 1769874 w 10164564"/>
              <a:gd name="connsiteY3084" fmla="*/ 1618882 h 6772275"/>
              <a:gd name="connsiteX3085" fmla="*/ 1749547 w 10164564"/>
              <a:gd name="connsiteY3085" fmla="*/ 1612529 h 6772275"/>
              <a:gd name="connsiteX3086" fmla="*/ 1768603 w 10164564"/>
              <a:gd name="connsiteY3086" fmla="*/ 1598552 h 6772275"/>
              <a:gd name="connsiteX3087" fmla="*/ 1774955 w 10164564"/>
              <a:gd name="connsiteY3087" fmla="*/ 1535022 h 6772275"/>
              <a:gd name="connsiteX3088" fmla="*/ 1762251 w 10164564"/>
              <a:gd name="connsiteY3088" fmla="*/ 1554081 h 6772275"/>
              <a:gd name="connsiteX3089" fmla="*/ 1748277 w 10164564"/>
              <a:gd name="connsiteY3089" fmla="*/ 1561705 h 6772275"/>
              <a:gd name="connsiteX3090" fmla="*/ 1717787 w 10164564"/>
              <a:gd name="connsiteY3090" fmla="*/ 1547728 h 6772275"/>
              <a:gd name="connsiteX3091" fmla="*/ 1706354 w 10164564"/>
              <a:gd name="connsiteY3091" fmla="*/ 1575681 h 6772275"/>
              <a:gd name="connsiteX3092" fmla="*/ 1687298 w 10164564"/>
              <a:gd name="connsiteY3092" fmla="*/ 1579493 h 6772275"/>
              <a:gd name="connsiteX3093" fmla="*/ 1660619 w 10164564"/>
              <a:gd name="connsiteY3093" fmla="*/ 1584576 h 6772275"/>
              <a:gd name="connsiteX3094" fmla="*/ 1686027 w 10164564"/>
              <a:gd name="connsiteY3094" fmla="*/ 1598552 h 6772275"/>
              <a:gd name="connsiteX3095" fmla="*/ 1711435 w 10164564"/>
              <a:gd name="connsiteY3095" fmla="*/ 1616340 h 6772275"/>
              <a:gd name="connsiteX3096" fmla="*/ 1675864 w 10164564"/>
              <a:gd name="connsiteY3096" fmla="*/ 1627776 h 6772275"/>
              <a:gd name="connsiteX3097" fmla="*/ 1630130 w 10164564"/>
              <a:gd name="connsiteY3097" fmla="*/ 1623964 h 6772275"/>
              <a:gd name="connsiteX3098" fmla="*/ 1646645 w 10164564"/>
              <a:gd name="connsiteY3098" fmla="*/ 1664623 h 6772275"/>
              <a:gd name="connsiteX3099" fmla="*/ 1659349 w 10164564"/>
              <a:gd name="connsiteY3099" fmla="*/ 1683682 h 6772275"/>
              <a:gd name="connsiteX3100" fmla="*/ 1607263 w 10164564"/>
              <a:gd name="connsiteY3100" fmla="*/ 1682411 h 6772275"/>
              <a:gd name="connsiteX3101" fmla="*/ 1528498 w 10164564"/>
              <a:gd name="connsiteY3101" fmla="*/ 1674788 h 6772275"/>
              <a:gd name="connsiteX3102" fmla="*/ 1491657 w 10164564"/>
              <a:gd name="connsiteY3102" fmla="*/ 1667164 h 6772275"/>
              <a:gd name="connsiteX3103" fmla="*/ 1509442 w 10164564"/>
              <a:gd name="connsiteY3103" fmla="*/ 1657000 h 6772275"/>
              <a:gd name="connsiteX3104" fmla="*/ 1548825 w 10164564"/>
              <a:gd name="connsiteY3104" fmla="*/ 1644294 h 6772275"/>
              <a:gd name="connsiteX3105" fmla="*/ 1555177 w 10164564"/>
              <a:gd name="connsiteY3105" fmla="*/ 1623964 h 6772275"/>
              <a:gd name="connsiteX3106" fmla="*/ 1533580 w 10164564"/>
              <a:gd name="connsiteY3106" fmla="*/ 1611258 h 6772275"/>
              <a:gd name="connsiteX3107" fmla="*/ 1501820 w 10164564"/>
              <a:gd name="connsiteY3107" fmla="*/ 1598552 h 6772275"/>
              <a:gd name="connsiteX3108" fmla="*/ 1470060 w 10164564"/>
              <a:gd name="connsiteY3108" fmla="*/ 1611258 h 6772275"/>
              <a:gd name="connsiteX3109" fmla="*/ 1440841 w 10164564"/>
              <a:gd name="connsiteY3109" fmla="*/ 1623964 h 6772275"/>
              <a:gd name="connsiteX3110" fmla="*/ 1410351 w 10164564"/>
              <a:gd name="connsiteY3110" fmla="*/ 1674788 h 6772275"/>
              <a:gd name="connsiteX3111" fmla="*/ 1421785 w 10164564"/>
              <a:gd name="connsiteY3111" fmla="*/ 1717988 h 6772275"/>
              <a:gd name="connsiteX3112" fmla="*/ 1431948 w 10164564"/>
              <a:gd name="connsiteY3112" fmla="*/ 1724341 h 6772275"/>
              <a:gd name="connsiteX3113" fmla="*/ 1416703 w 10164564"/>
              <a:gd name="connsiteY3113" fmla="*/ 1738318 h 6772275"/>
              <a:gd name="connsiteX3114" fmla="*/ 1409081 w 10164564"/>
              <a:gd name="connsiteY3114" fmla="*/ 1744671 h 6772275"/>
              <a:gd name="connsiteX3115" fmla="*/ 1466249 w 10164564"/>
              <a:gd name="connsiteY3115" fmla="*/ 1740859 h 6772275"/>
              <a:gd name="connsiteX3116" fmla="*/ 1541202 w 10164564"/>
              <a:gd name="connsiteY3116" fmla="*/ 1747212 h 6772275"/>
              <a:gd name="connsiteX3117" fmla="*/ 1527228 w 10164564"/>
              <a:gd name="connsiteY3117" fmla="*/ 1761188 h 6772275"/>
              <a:gd name="connsiteX3118" fmla="*/ 1492927 w 10164564"/>
              <a:gd name="connsiteY3118" fmla="*/ 1773894 h 6772275"/>
              <a:gd name="connsiteX3119" fmla="*/ 1462438 w 10164564"/>
              <a:gd name="connsiteY3119" fmla="*/ 1789141 h 6772275"/>
              <a:gd name="connsiteX3120" fmla="*/ 1438300 w 10164564"/>
              <a:gd name="connsiteY3120" fmla="*/ 1801847 h 6772275"/>
              <a:gd name="connsiteX3121" fmla="*/ 1425596 w 10164564"/>
              <a:gd name="connsiteY3121" fmla="*/ 1814553 h 6772275"/>
              <a:gd name="connsiteX3122" fmla="*/ 1382403 w 10164564"/>
              <a:gd name="connsiteY3122" fmla="*/ 1828530 h 6772275"/>
              <a:gd name="connsiteX3123" fmla="*/ 1379862 w 10164564"/>
              <a:gd name="connsiteY3123" fmla="*/ 1865377 h 6772275"/>
              <a:gd name="connsiteX3124" fmla="*/ 1423055 w 10164564"/>
              <a:gd name="connsiteY3124" fmla="*/ 1880624 h 6772275"/>
              <a:gd name="connsiteX3125" fmla="*/ 1444652 w 10164564"/>
              <a:gd name="connsiteY3125" fmla="*/ 1889519 h 6772275"/>
              <a:gd name="connsiteX3126" fmla="*/ 1463708 w 10164564"/>
              <a:gd name="connsiteY3126" fmla="*/ 1895872 h 6772275"/>
              <a:gd name="connsiteX3127" fmla="*/ 1475142 w 10164564"/>
              <a:gd name="connsiteY3127" fmla="*/ 1875542 h 6772275"/>
              <a:gd name="connsiteX3128" fmla="*/ 1523417 w 10164564"/>
              <a:gd name="connsiteY3128" fmla="*/ 1853942 h 6772275"/>
              <a:gd name="connsiteX3129" fmla="*/ 1558988 w 10164564"/>
              <a:gd name="connsiteY3129" fmla="*/ 1859024 h 6772275"/>
              <a:gd name="connsiteX3130" fmla="*/ 1569151 w 10164564"/>
              <a:gd name="connsiteY3130" fmla="*/ 1888248 h 6772275"/>
              <a:gd name="connsiteX3131" fmla="*/ 1543743 w 10164564"/>
              <a:gd name="connsiteY3131" fmla="*/ 1893330 h 6772275"/>
              <a:gd name="connsiteX3132" fmla="*/ 1476412 w 10164564"/>
              <a:gd name="connsiteY3132" fmla="*/ 1914930 h 6772275"/>
              <a:gd name="connsiteX3133" fmla="*/ 1431948 w 10164564"/>
              <a:gd name="connsiteY3133" fmla="*/ 1928907 h 6772275"/>
              <a:gd name="connsiteX3134" fmla="*/ 1346831 w 10164564"/>
              <a:gd name="connsiteY3134" fmla="*/ 1926366 h 6772275"/>
              <a:gd name="connsiteX3135" fmla="*/ 1363347 w 10164564"/>
              <a:gd name="connsiteY3135" fmla="*/ 1970837 h 6772275"/>
              <a:gd name="connsiteX3136" fmla="*/ 1384943 w 10164564"/>
              <a:gd name="connsiteY3136" fmla="*/ 2005143 h 6772275"/>
              <a:gd name="connsiteX3137" fmla="*/ 1393836 w 10164564"/>
              <a:gd name="connsiteY3137" fmla="*/ 2017849 h 6772275"/>
              <a:gd name="connsiteX3138" fmla="*/ 1391295 w 10164564"/>
              <a:gd name="connsiteY3138" fmla="*/ 2044531 h 6772275"/>
              <a:gd name="connsiteX3139" fmla="*/ 1387484 w 10164564"/>
              <a:gd name="connsiteY3139" fmla="*/ 2076296 h 6772275"/>
              <a:gd name="connsiteX3140" fmla="*/ 1407810 w 10164564"/>
              <a:gd name="connsiteY3140" fmla="*/ 2116955 h 6772275"/>
              <a:gd name="connsiteX3141" fmla="*/ 1457356 w 10164564"/>
              <a:gd name="connsiteY3141" fmla="*/ 2132202 h 6772275"/>
              <a:gd name="connsiteX3142" fmla="*/ 1495468 w 10164564"/>
              <a:gd name="connsiteY3142" fmla="*/ 2100437 h 6772275"/>
              <a:gd name="connsiteX3143" fmla="*/ 1565340 w 10164564"/>
              <a:gd name="connsiteY3143" fmla="*/ 2030555 h 6772275"/>
              <a:gd name="connsiteX3144" fmla="*/ 1609804 w 10164564"/>
              <a:gd name="connsiteY3144" fmla="*/ 2005143 h 6772275"/>
              <a:gd name="connsiteX3145" fmla="*/ 1627589 w 10164564"/>
              <a:gd name="connsiteY3145" fmla="*/ 1996249 h 6772275"/>
              <a:gd name="connsiteX3146" fmla="*/ 1668242 w 10164564"/>
              <a:gd name="connsiteY3146" fmla="*/ 2006413 h 6772275"/>
              <a:gd name="connsiteX3147" fmla="*/ 1656808 w 10164564"/>
              <a:gd name="connsiteY3147" fmla="*/ 2010225 h 6772275"/>
              <a:gd name="connsiteX3148" fmla="*/ 1625048 w 10164564"/>
              <a:gd name="connsiteY3148" fmla="*/ 2035637 h 6772275"/>
              <a:gd name="connsiteX3149" fmla="*/ 1628860 w 10164564"/>
              <a:gd name="connsiteY3149" fmla="*/ 2059778 h 6772275"/>
              <a:gd name="connsiteX3150" fmla="*/ 1640293 w 10164564"/>
              <a:gd name="connsiteY3150" fmla="*/ 2041990 h 6772275"/>
              <a:gd name="connsiteX3151" fmla="*/ 1682216 w 10164564"/>
              <a:gd name="connsiteY3151" fmla="*/ 2029284 h 6772275"/>
              <a:gd name="connsiteX3152" fmla="*/ 1772414 w 10164564"/>
              <a:gd name="connsiteY3152" fmla="*/ 2044531 h 6772275"/>
              <a:gd name="connsiteX3153" fmla="*/ 1795282 w 10164564"/>
              <a:gd name="connsiteY3153" fmla="*/ 2035637 h 6772275"/>
              <a:gd name="connsiteX3154" fmla="*/ 1807986 w 10164564"/>
              <a:gd name="connsiteY3154" fmla="*/ 2008955 h 6772275"/>
              <a:gd name="connsiteX3155" fmla="*/ 1819419 w 10164564"/>
              <a:gd name="connsiteY3155" fmla="*/ 2031825 h 6772275"/>
              <a:gd name="connsiteX3156" fmla="*/ 1796552 w 10164564"/>
              <a:gd name="connsiteY3156" fmla="*/ 2067402 h 6772275"/>
              <a:gd name="connsiteX3157" fmla="*/ 1786389 w 10164564"/>
              <a:gd name="connsiteY3157" fmla="*/ 2092814 h 6772275"/>
              <a:gd name="connsiteX3158" fmla="*/ 1811797 w 10164564"/>
              <a:gd name="connsiteY3158" fmla="*/ 2101708 h 6772275"/>
              <a:gd name="connsiteX3159" fmla="*/ 1805445 w 10164564"/>
              <a:gd name="connsiteY3159" fmla="*/ 2162697 h 6772275"/>
              <a:gd name="connsiteX3160" fmla="*/ 1745736 w 10164564"/>
              <a:gd name="connsiteY3160" fmla="*/ 2183026 h 6772275"/>
              <a:gd name="connsiteX3161" fmla="*/ 1731762 w 10164564"/>
              <a:gd name="connsiteY3161" fmla="*/ 2202085 h 6772275"/>
              <a:gd name="connsiteX3162" fmla="*/ 1731762 w 10164564"/>
              <a:gd name="connsiteY3162" fmla="*/ 2212250 h 6772275"/>
              <a:gd name="connsiteX3163" fmla="*/ 1715247 w 10164564"/>
              <a:gd name="connsiteY3163" fmla="*/ 2217332 h 6772275"/>
              <a:gd name="connsiteX3164" fmla="*/ 1692379 w 10164564"/>
              <a:gd name="connsiteY3164" fmla="*/ 2217332 h 6772275"/>
              <a:gd name="connsiteX3165" fmla="*/ 1684757 w 10164564"/>
              <a:gd name="connsiteY3165" fmla="*/ 2179214 h 6772275"/>
              <a:gd name="connsiteX3166" fmla="*/ 1725410 w 10164564"/>
              <a:gd name="connsiteY3166" fmla="*/ 2152532 h 6772275"/>
              <a:gd name="connsiteX3167" fmla="*/ 1768603 w 10164564"/>
              <a:gd name="connsiteY3167" fmla="*/ 2134744 h 6772275"/>
              <a:gd name="connsiteX3168" fmla="*/ 1759710 w 10164564"/>
              <a:gd name="connsiteY3168" fmla="*/ 2119496 h 6772275"/>
              <a:gd name="connsiteX3169" fmla="*/ 1724139 w 10164564"/>
              <a:gd name="connsiteY3169" fmla="*/ 2132202 h 6772275"/>
              <a:gd name="connsiteX3170" fmla="*/ 1698731 w 10164564"/>
              <a:gd name="connsiteY3170" fmla="*/ 2144908 h 6772275"/>
              <a:gd name="connsiteX3171" fmla="*/ 1661890 w 10164564"/>
              <a:gd name="connsiteY3171" fmla="*/ 2167779 h 6772275"/>
              <a:gd name="connsiteX3172" fmla="*/ 1636482 w 10164564"/>
              <a:gd name="connsiteY3172" fmla="*/ 2171591 h 6772275"/>
              <a:gd name="connsiteX3173" fmla="*/ 1607263 w 10164564"/>
              <a:gd name="connsiteY3173" fmla="*/ 2166508 h 6772275"/>
              <a:gd name="connsiteX3174" fmla="*/ 1520876 w 10164564"/>
              <a:gd name="connsiteY3174" fmla="*/ 2181756 h 6772275"/>
              <a:gd name="connsiteX3175" fmla="*/ 1501820 w 10164564"/>
              <a:gd name="connsiteY3175" fmla="*/ 2170320 h 6772275"/>
              <a:gd name="connsiteX3176" fmla="*/ 1499279 w 10164564"/>
              <a:gd name="connsiteY3176" fmla="*/ 2197003 h 6772275"/>
              <a:gd name="connsiteX3177" fmla="*/ 1550095 w 10164564"/>
              <a:gd name="connsiteY3177" fmla="*/ 2200815 h 6772275"/>
              <a:gd name="connsiteX3178" fmla="*/ 1592018 w 10164564"/>
              <a:gd name="connsiteY3178" fmla="*/ 2193191 h 6772275"/>
              <a:gd name="connsiteX3179" fmla="*/ 1611074 w 10164564"/>
              <a:gd name="connsiteY3179" fmla="*/ 2183026 h 6772275"/>
              <a:gd name="connsiteX3180" fmla="*/ 1617426 w 10164564"/>
              <a:gd name="connsiteY3180" fmla="*/ 2194462 h 6772275"/>
              <a:gd name="connsiteX3181" fmla="*/ 1625048 w 10164564"/>
              <a:gd name="connsiteY3181" fmla="*/ 2212250 h 6772275"/>
              <a:gd name="connsiteX3182" fmla="*/ 1619967 w 10164564"/>
              <a:gd name="connsiteY3182" fmla="*/ 2219873 h 6772275"/>
              <a:gd name="connsiteX3183" fmla="*/ 1621237 w 10164564"/>
              <a:gd name="connsiteY3183" fmla="*/ 2246556 h 6772275"/>
              <a:gd name="connsiteX3184" fmla="*/ 1642834 w 10164564"/>
              <a:gd name="connsiteY3184" fmla="*/ 2263074 h 6772275"/>
              <a:gd name="connsiteX3185" fmla="*/ 1598370 w 10164564"/>
              <a:gd name="connsiteY3185" fmla="*/ 2322792 h 6772275"/>
              <a:gd name="connsiteX3186" fmla="*/ 1597100 w 10164564"/>
              <a:gd name="connsiteY3186" fmla="*/ 2335498 h 6772275"/>
              <a:gd name="connsiteX3187" fmla="*/ 1580584 w 10164564"/>
              <a:gd name="connsiteY3187" fmla="*/ 2378698 h 6772275"/>
              <a:gd name="connsiteX3188" fmla="*/ 1560258 w 10164564"/>
              <a:gd name="connsiteY3188" fmla="*/ 2414275 h 6772275"/>
              <a:gd name="connsiteX3189" fmla="*/ 1552636 w 10164564"/>
              <a:gd name="connsiteY3189" fmla="*/ 2465098 h 6772275"/>
              <a:gd name="connsiteX3190" fmla="*/ 1561529 w 10164564"/>
              <a:gd name="connsiteY3190" fmla="*/ 2500675 h 6772275"/>
              <a:gd name="connsiteX3191" fmla="*/ 1616156 w 10164564"/>
              <a:gd name="connsiteY3191" fmla="*/ 2434604 h 6772275"/>
              <a:gd name="connsiteX3192" fmla="*/ 1713976 w 10164564"/>
              <a:gd name="connsiteY3192" fmla="*/ 2329145 h 6772275"/>
              <a:gd name="connsiteX3193" fmla="*/ 1707624 w 10164564"/>
              <a:gd name="connsiteY3193" fmla="*/ 2320251 h 6772275"/>
              <a:gd name="connsiteX3194" fmla="*/ 1673323 w 10164564"/>
              <a:gd name="connsiteY3194" fmla="*/ 2329145 h 6772275"/>
              <a:gd name="connsiteX3195" fmla="*/ 1660619 w 10164564"/>
              <a:gd name="connsiteY3195" fmla="*/ 2334227 h 6772275"/>
              <a:gd name="connsiteX3196" fmla="*/ 1647916 w 10164564"/>
              <a:gd name="connsiteY3196" fmla="*/ 2348204 h 6772275"/>
              <a:gd name="connsiteX3197" fmla="*/ 1655538 w 10164564"/>
              <a:gd name="connsiteY3197" fmla="*/ 2316439 h 6772275"/>
              <a:gd name="connsiteX3198" fmla="*/ 1700002 w 10164564"/>
              <a:gd name="connsiteY3198" fmla="*/ 2284674 h 6772275"/>
              <a:gd name="connsiteX3199" fmla="*/ 1724139 w 10164564"/>
              <a:gd name="connsiteY3199" fmla="*/ 2271968 h 6772275"/>
              <a:gd name="connsiteX3200" fmla="*/ 1753358 w 10164564"/>
              <a:gd name="connsiteY3200" fmla="*/ 2259262 h 6772275"/>
              <a:gd name="connsiteX3201" fmla="*/ 1762251 w 10164564"/>
              <a:gd name="connsiteY3201" fmla="*/ 2246556 h 6772275"/>
              <a:gd name="connsiteX3202" fmla="*/ 1758440 w 10164564"/>
              <a:gd name="connsiteY3202" fmla="*/ 2233850 h 6772275"/>
              <a:gd name="connsiteX3203" fmla="*/ 1759710 w 10164564"/>
              <a:gd name="connsiteY3203" fmla="*/ 2279591 h 6772275"/>
              <a:gd name="connsiteX3204" fmla="*/ 1753358 w 10164564"/>
              <a:gd name="connsiteY3204" fmla="*/ 2292297 h 6772275"/>
              <a:gd name="connsiteX3205" fmla="*/ 1806715 w 10164564"/>
              <a:gd name="connsiteY3205" fmla="*/ 2299921 h 6772275"/>
              <a:gd name="connsiteX3206" fmla="*/ 1802904 w 10164564"/>
              <a:gd name="connsiteY3206" fmla="*/ 2391404 h 6772275"/>
              <a:gd name="connsiteX3207" fmla="*/ 1729221 w 10164564"/>
              <a:gd name="connsiteY3207" fmla="*/ 2465098 h 6772275"/>
              <a:gd name="connsiteX3208" fmla="*/ 1692379 w 10164564"/>
              <a:gd name="connsiteY3208" fmla="*/ 2532440 h 6772275"/>
              <a:gd name="connsiteX3209" fmla="*/ 1745736 w 10164564"/>
              <a:gd name="connsiteY3209" fmla="*/ 2470181 h 6772275"/>
              <a:gd name="connsiteX3210" fmla="*/ 1781307 w 10164564"/>
              <a:gd name="connsiteY3210" fmla="*/ 2433334 h 6772275"/>
              <a:gd name="connsiteX3211" fmla="*/ 1788930 w 10164564"/>
              <a:gd name="connsiteY3211" fmla="*/ 2463828 h 6772275"/>
              <a:gd name="connsiteX3212" fmla="*/ 1807986 w 10164564"/>
              <a:gd name="connsiteY3212" fmla="*/ 2449851 h 6772275"/>
              <a:gd name="connsiteX3213" fmla="*/ 1832123 w 10164564"/>
              <a:gd name="connsiteY3213" fmla="*/ 2399027 h 6772275"/>
              <a:gd name="connsiteX3214" fmla="*/ 1851179 w 10164564"/>
              <a:gd name="connsiteY3214" fmla="*/ 2418086 h 6772275"/>
              <a:gd name="connsiteX3215" fmla="*/ 1829582 w 10164564"/>
              <a:gd name="connsiteY3215" fmla="*/ 2479075 h 6772275"/>
              <a:gd name="connsiteX3216" fmla="*/ 1835934 w 10164564"/>
              <a:gd name="connsiteY3216" fmla="*/ 2495593 h 6772275"/>
              <a:gd name="connsiteX3217" fmla="*/ 1863883 w 10164564"/>
              <a:gd name="connsiteY3217" fmla="*/ 2528628 h 6772275"/>
              <a:gd name="connsiteX3218" fmla="*/ 1848638 w 10164564"/>
              <a:gd name="connsiteY3218" fmla="*/ 2588346 h 6772275"/>
              <a:gd name="connsiteX3219" fmla="*/ 1846097 w 10164564"/>
              <a:gd name="connsiteY3219" fmla="*/ 2598511 h 6772275"/>
              <a:gd name="connsiteX3220" fmla="*/ 1876587 w 10164564"/>
              <a:gd name="connsiteY3220" fmla="*/ 2711594 h 6772275"/>
              <a:gd name="connsiteX3221" fmla="*/ 1884209 w 10164564"/>
              <a:gd name="connsiteY3221" fmla="*/ 2754794 h 6772275"/>
              <a:gd name="connsiteX3222" fmla="*/ 1884209 w 10164564"/>
              <a:gd name="connsiteY3222" fmla="*/ 2602323 h 6772275"/>
              <a:gd name="connsiteX3223" fmla="*/ 5257113 w 10164564"/>
              <a:gd name="connsiteY3223" fmla="*/ 2729382 h 6772275"/>
              <a:gd name="connsiteX3224" fmla="*/ 5262195 w 10164564"/>
              <a:gd name="connsiteY3224" fmla="*/ 2742088 h 6772275"/>
              <a:gd name="connsiteX3225" fmla="*/ 5299036 w 10164564"/>
              <a:gd name="connsiteY3225" fmla="*/ 2734465 h 6772275"/>
              <a:gd name="connsiteX3226" fmla="*/ 5319363 w 10164564"/>
              <a:gd name="connsiteY3226" fmla="*/ 2695076 h 6772275"/>
              <a:gd name="connsiteX3227" fmla="*/ 5311740 w 10164564"/>
              <a:gd name="connsiteY3227" fmla="*/ 2682370 h 6772275"/>
              <a:gd name="connsiteX3228" fmla="*/ 5279980 w 10164564"/>
              <a:gd name="connsiteY3228" fmla="*/ 2677288 h 6772275"/>
              <a:gd name="connsiteX3229" fmla="*/ 5277440 w 10164564"/>
              <a:gd name="connsiteY3229" fmla="*/ 2706512 h 6772275"/>
              <a:gd name="connsiteX3230" fmla="*/ 5252032 w 10164564"/>
              <a:gd name="connsiteY3230" fmla="*/ 2710323 h 6772275"/>
              <a:gd name="connsiteX3231" fmla="*/ 5226624 w 10164564"/>
              <a:gd name="connsiteY3231" fmla="*/ 2707782 h 6772275"/>
              <a:gd name="connsiteX3232" fmla="*/ 5201216 w 10164564"/>
              <a:gd name="connsiteY3232" fmla="*/ 2705241 h 6772275"/>
              <a:gd name="connsiteX3233" fmla="*/ 5179619 w 10164564"/>
              <a:gd name="connsiteY3233" fmla="*/ 2709053 h 6772275"/>
              <a:gd name="connsiteX3234" fmla="*/ 5240598 w 10164564"/>
              <a:gd name="connsiteY3234" fmla="*/ 2740818 h 6772275"/>
              <a:gd name="connsiteX3235" fmla="*/ 5257113 w 10164564"/>
              <a:gd name="connsiteY3235" fmla="*/ 2729382 h 6772275"/>
              <a:gd name="connsiteX3236" fmla="*/ 5443862 w 10164564"/>
              <a:gd name="connsiteY3236" fmla="*/ 2701429 h 6772275"/>
              <a:gd name="connsiteX3237" fmla="*/ 5408290 w 10164564"/>
              <a:gd name="connsiteY3237" fmla="*/ 2725571 h 6772275"/>
              <a:gd name="connsiteX3238" fmla="*/ 5433698 w 10164564"/>
              <a:gd name="connsiteY3238" fmla="*/ 2735735 h 6772275"/>
              <a:gd name="connsiteX3239" fmla="*/ 5443862 w 10164564"/>
              <a:gd name="connsiteY3239" fmla="*/ 2701429 h 6772275"/>
              <a:gd name="connsiteX3240" fmla="*/ 5380342 w 10164564"/>
              <a:gd name="connsiteY3240" fmla="*/ 2719218 h 6772275"/>
              <a:gd name="connsiteX3241" fmla="*/ 5365097 w 10164564"/>
              <a:gd name="connsiteY3241" fmla="*/ 2703970 h 6772275"/>
              <a:gd name="connsiteX3242" fmla="*/ 5344771 w 10164564"/>
              <a:gd name="connsiteY3242" fmla="*/ 2724300 h 6772275"/>
              <a:gd name="connsiteX3243" fmla="*/ 5380342 w 10164564"/>
              <a:gd name="connsiteY3243" fmla="*/ 2719218 h 6772275"/>
              <a:gd name="connsiteX3244" fmla="*/ 2058254 w 10164564"/>
              <a:gd name="connsiteY3244" fmla="*/ 2710323 h 6772275"/>
              <a:gd name="connsiteX3245" fmla="*/ 2276762 w 10164564"/>
              <a:gd name="connsiteY3245" fmla="*/ 2665853 h 6772275"/>
              <a:gd name="connsiteX3246" fmla="*/ 2460970 w 10164564"/>
              <a:gd name="connsiteY3246" fmla="*/ 2532440 h 6772275"/>
              <a:gd name="connsiteX3247" fmla="*/ 2480026 w 10164564"/>
              <a:gd name="connsiteY3247" fmla="*/ 2444769 h 6772275"/>
              <a:gd name="connsiteX3248" fmla="*/ 2491459 w 10164564"/>
              <a:gd name="connsiteY3248" fmla="*/ 2432063 h 6772275"/>
              <a:gd name="connsiteX3249" fmla="*/ 2494000 w 10164564"/>
              <a:gd name="connsiteY3249" fmla="*/ 2413004 h 6772275"/>
              <a:gd name="connsiteX3250" fmla="*/ 2557520 w 10164564"/>
              <a:gd name="connsiteY3250" fmla="*/ 2381239 h 6772275"/>
              <a:gd name="connsiteX3251" fmla="*/ 2542275 w 10164564"/>
              <a:gd name="connsiteY3251" fmla="*/ 2353286 h 6772275"/>
              <a:gd name="connsiteX3252" fmla="*/ 2519408 w 10164564"/>
              <a:gd name="connsiteY3252" fmla="*/ 2377427 h 6772275"/>
              <a:gd name="connsiteX3253" fmla="*/ 2511785 w 10164564"/>
              <a:gd name="connsiteY3253" fmla="*/ 2399027 h 6772275"/>
              <a:gd name="connsiteX3254" fmla="*/ 2505433 w 10164564"/>
              <a:gd name="connsiteY3254" fmla="*/ 2386322 h 6772275"/>
              <a:gd name="connsiteX3255" fmla="*/ 2488918 w 10164564"/>
              <a:gd name="connsiteY3255" fmla="*/ 2373616 h 6772275"/>
              <a:gd name="connsiteX3256" fmla="*/ 2448266 w 10164564"/>
              <a:gd name="connsiteY3256" fmla="*/ 2249097 h 6772275"/>
              <a:gd name="connsiteX3257" fmla="*/ 2415235 w 10164564"/>
              <a:gd name="connsiteY3257" fmla="*/ 2259262 h 6772275"/>
              <a:gd name="connsiteX3258" fmla="*/ 2398720 w 10164564"/>
              <a:gd name="connsiteY3258" fmla="*/ 2332956 h 6772275"/>
              <a:gd name="connsiteX3259" fmla="*/ 2384746 w 10164564"/>
              <a:gd name="connsiteY3259" fmla="*/ 2349474 h 6772275"/>
              <a:gd name="connsiteX3260" fmla="*/ 2396179 w 10164564"/>
              <a:gd name="connsiteY3260" fmla="*/ 2354557 h 6772275"/>
              <a:gd name="connsiteX3261" fmla="*/ 2407613 w 10164564"/>
              <a:gd name="connsiteY3261" fmla="*/ 2385051 h 6772275"/>
              <a:gd name="connsiteX3262" fmla="*/ 2379664 w 10164564"/>
              <a:gd name="connsiteY3262" fmla="*/ 2420628 h 6772275"/>
              <a:gd name="connsiteX3263" fmla="*/ 2349175 w 10164564"/>
              <a:gd name="connsiteY3263" fmla="*/ 2443498 h 6772275"/>
              <a:gd name="connsiteX3264" fmla="*/ 2359338 w 10164564"/>
              <a:gd name="connsiteY3264" fmla="*/ 2453663 h 6772275"/>
              <a:gd name="connsiteX3265" fmla="*/ 2410154 w 10164564"/>
              <a:gd name="connsiteY3265" fmla="*/ 2465098 h 6772275"/>
              <a:gd name="connsiteX3266" fmla="*/ 2398720 w 10164564"/>
              <a:gd name="connsiteY3266" fmla="*/ 2468910 h 6772275"/>
              <a:gd name="connsiteX3267" fmla="*/ 2379664 w 10164564"/>
              <a:gd name="connsiteY3267" fmla="*/ 2473993 h 6772275"/>
              <a:gd name="connsiteX3268" fmla="*/ 2397450 w 10164564"/>
              <a:gd name="connsiteY3268" fmla="*/ 2494322 h 6772275"/>
              <a:gd name="connsiteX3269" fmla="*/ 2422858 w 10164564"/>
              <a:gd name="connsiteY3269" fmla="*/ 2550228 h 6772275"/>
              <a:gd name="connsiteX3270" fmla="*/ 2391098 w 10164564"/>
              <a:gd name="connsiteY3270" fmla="*/ 2612488 h 6772275"/>
              <a:gd name="connsiteX3271" fmla="*/ 2321226 w 10164564"/>
              <a:gd name="connsiteY3271" fmla="*/ 2587076 h 6772275"/>
              <a:gd name="connsiteX3272" fmla="*/ 2309792 w 10164564"/>
              <a:gd name="connsiteY3272" fmla="*/ 2527358 h 6772275"/>
              <a:gd name="connsiteX3273" fmla="*/ 2304711 w 10164564"/>
              <a:gd name="connsiteY3273" fmla="*/ 2569287 h 6772275"/>
              <a:gd name="connsiteX3274" fmla="*/ 2279303 w 10164564"/>
              <a:gd name="connsiteY3274" fmla="*/ 2627735 h 6772275"/>
              <a:gd name="connsiteX3275" fmla="*/ 2241191 w 10164564"/>
              <a:gd name="connsiteY3275" fmla="*/ 2587076 h 6772275"/>
              <a:gd name="connsiteX3276" fmla="*/ 2234839 w 10164564"/>
              <a:gd name="connsiteY3276" fmla="*/ 2597240 h 6772275"/>
              <a:gd name="connsiteX3277" fmla="*/ 2232298 w 10164564"/>
              <a:gd name="connsiteY3277" fmla="*/ 2648064 h 6772275"/>
              <a:gd name="connsiteX3278" fmla="*/ 2140830 w 10164564"/>
              <a:gd name="connsiteY3278" fmla="*/ 2669664 h 6772275"/>
              <a:gd name="connsiteX3279" fmla="*/ 1993463 w 10164564"/>
              <a:gd name="connsiteY3279" fmla="*/ 2698888 h 6772275"/>
              <a:gd name="connsiteX3280" fmla="*/ 1952811 w 10164564"/>
              <a:gd name="connsiteY3280" fmla="*/ 2729382 h 6772275"/>
              <a:gd name="connsiteX3281" fmla="*/ 2058254 w 10164564"/>
              <a:gd name="connsiteY3281" fmla="*/ 2710323 h 6772275"/>
              <a:gd name="connsiteX3282" fmla="*/ 5497218 w 10164564"/>
              <a:gd name="connsiteY3282" fmla="*/ 2703970 h 6772275"/>
              <a:gd name="connsiteX3283" fmla="*/ 5492137 w 10164564"/>
              <a:gd name="connsiteY3283" fmla="*/ 2691264 h 6772275"/>
              <a:gd name="connsiteX3284" fmla="*/ 5478162 w 10164564"/>
              <a:gd name="connsiteY3284" fmla="*/ 2703970 h 6772275"/>
              <a:gd name="connsiteX3285" fmla="*/ 5483244 w 10164564"/>
              <a:gd name="connsiteY3285" fmla="*/ 2716676 h 6772275"/>
              <a:gd name="connsiteX3286" fmla="*/ 5497218 w 10164564"/>
              <a:gd name="connsiteY3286" fmla="*/ 2703970 h 6772275"/>
              <a:gd name="connsiteX3287" fmla="*/ 9634901 w 10164564"/>
              <a:gd name="connsiteY3287" fmla="*/ 2709053 h 6772275"/>
              <a:gd name="connsiteX3288" fmla="*/ 9610763 w 10164564"/>
              <a:gd name="connsiteY3288" fmla="*/ 2707782 h 6772275"/>
              <a:gd name="connsiteX3289" fmla="*/ 9618385 w 10164564"/>
              <a:gd name="connsiteY3289" fmla="*/ 2715406 h 6772275"/>
              <a:gd name="connsiteX3290" fmla="*/ 9634901 w 10164564"/>
              <a:gd name="connsiteY3290" fmla="*/ 2709053 h 6772275"/>
              <a:gd name="connsiteX3291" fmla="*/ 5924072 w 10164564"/>
              <a:gd name="connsiteY3291" fmla="*/ 2669664 h 6772275"/>
              <a:gd name="connsiteX3292" fmla="*/ 5906286 w 10164564"/>
              <a:gd name="connsiteY3292" fmla="*/ 2632817 h 6772275"/>
              <a:gd name="connsiteX3293" fmla="*/ 5903745 w 10164564"/>
              <a:gd name="connsiteY3293" fmla="*/ 2636629 h 6772275"/>
              <a:gd name="connsiteX3294" fmla="*/ 5903745 w 10164564"/>
              <a:gd name="connsiteY3294" fmla="*/ 2678559 h 6772275"/>
              <a:gd name="connsiteX3295" fmla="*/ 5891041 w 10164564"/>
              <a:gd name="connsiteY3295" fmla="*/ 2691264 h 6772275"/>
              <a:gd name="connsiteX3296" fmla="*/ 5908827 w 10164564"/>
              <a:gd name="connsiteY3296" fmla="*/ 2703970 h 6772275"/>
              <a:gd name="connsiteX3297" fmla="*/ 5924072 w 10164564"/>
              <a:gd name="connsiteY3297" fmla="*/ 2669664 h 6772275"/>
              <a:gd name="connsiteX3298" fmla="*/ 6081601 w 10164564"/>
              <a:gd name="connsiteY3298" fmla="*/ 2688723 h 6772275"/>
              <a:gd name="connsiteX3299" fmla="*/ 6062545 w 10164564"/>
              <a:gd name="connsiteY3299" fmla="*/ 2678559 h 6772275"/>
              <a:gd name="connsiteX3300" fmla="*/ 6043489 w 10164564"/>
              <a:gd name="connsiteY3300" fmla="*/ 2688723 h 6772275"/>
              <a:gd name="connsiteX3301" fmla="*/ 6062545 w 10164564"/>
              <a:gd name="connsiteY3301" fmla="*/ 2700159 h 6772275"/>
              <a:gd name="connsiteX3302" fmla="*/ 6081601 w 10164564"/>
              <a:gd name="connsiteY3302" fmla="*/ 2688723 h 6772275"/>
              <a:gd name="connsiteX3303" fmla="*/ 4723547 w 10164564"/>
              <a:gd name="connsiteY3303" fmla="*/ 2625194 h 6772275"/>
              <a:gd name="connsiteX3304" fmla="*/ 4760388 w 10164564"/>
              <a:gd name="connsiteY3304" fmla="*/ 2599782 h 6772275"/>
              <a:gd name="connsiteX3305" fmla="*/ 4779444 w 10164564"/>
              <a:gd name="connsiteY3305" fmla="*/ 2589617 h 6772275"/>
              <a:gd name="connsiteX3306" fmla="*/ 4798500 w 10164564"/>
              <a:gd name="connsiteY3306" fmla="*/ 2569287 h 6772275"/>
              <a:gd name="connsiteX3307" fmla="*/ 4813745 w 10164564"/>
              <a:gd name="connsiteY3307" fmla="*/ 2559123 h 6772275"/>
              <a:gd name="connsiteX3308" fmla="*/ 4818826 w 10164564"/>
              <a:gd name="connsiteY3308" fmla="*/ 2552770 h 6772275"/>
              <a:gd name="connsiteX3309" fmla="*/ 4785796 w 10164564"/>
              <a:gd name="connsiteY3309" fmla="*/ 2557852 h 6772275"/>
              <a:gd name="connsiteX3310" fmla="*/ 4756577 w 10164564"/>
              <a:gd name="connsiteY3310" fmla="*/ 2561664 h 6772275"/>
              <a:gd name="connsiteX3311" fmla="*/ 4748954 w 10164564"/>
              <a:gd name="connsiteY3311" fmla="*/ 2568017 h 6772275"/>
              <a:gd name="connsiteX3312" fmla="*/ 4736250 w 10164564"/>
              <a:gd name="connsiteY3312" fmla="*/ 2589617 h 6772275"/>
              <a:gd name="connsiteX3313" fmla="*/ 4718465 w 10164564"/>
              <a:gd name="connsiteY3313" fmla="*/ 2568017 h 6772275"/>
              <a:gd name="connsiteX3314" fmla="*/ 4710843 w 10164564"/>
              <a:gd name="connsiteY3314" fmla="*/ 2574370 h 6772275"/>
              <a:gd name="connsiteX3315" fmla="*/ 4698139 w 10164564"/>
              <a:gd name="connsiteY3315" fmla="*/ 2602323 h 6772275"/>
              <a:gd name="connsiteX3316" fmla="*/ 4694327 w 10164564"/>
              <a:gd name="connsiteY3316" fmla="*/ 2574370 h 6772275"/>
              <a:gd name="connsiteX3317" fmla="*/ 4686705 w 10164564"/>
              <a:gd name="connsiteY3317" fmla="*/ 2556581 h 6772275"/>
              <a:gd name="connsiteX3318" fmla="*/ 4668919 w 10164564"/>
              <a:gd name="connsiteY3318" fmla="*/ 2542605 h 6772275"/>
              <a:gd name="connsiteX3319" fmla="*/ 4647323 w 10164564"/>
              <a:gd name="connsiteY3319" fmla="*/ 2550228 h 6772275"/>
              <a:gd name="connsiteX3320" fmla="*/ 4644782 w 10164564"/>
              <a:gd name="connsiteY3320" fmla="*/ 2571828 h 6772275"/>
              <a:gd name="connsiteX3321" fmla="*/ 4658756 w 10164564"/>
              <a:gd name="connsiteY3321" fmla="*/ 2581993 h 6772275"/>
              <a:gd name="connsiteX3322" fmla="*/ 4643512 w 10164564"/>
              <a:gd name="connsiteY3322" fmla="*/ 2602323 h 6772275"/>
              <a:gd name="connsiteX3323" fmla="*/ 4644782 w 10164564"/>
              <a:gd name="connsiteY3323" fmla="*/ 2613758 h 6772275"/>
              <a:gd name="connsiteX3324" fmla="*/ 4662567 w 10164564"/>
              <a:gd name="connsiteY3324" fmla="*/ 2660770 h 6772275"/>
              <a:gd name="connsiteX3325" fmla="*/ 4675271 w 10164564"/>
              <a:gd name="connsiteY3325" fmla="*/ 2669664 h 6772275"/>
              <a:gd name="connsiteX3326" fmla="*/ 4723547 w 10164564"/>
              <a:gd name="connsiteY3326" fmla="*/ 2625194 h 6772275"/>
              <a:gd name="connsiteX3327" fmla="*/ 5243139 w 10164564"/>
              <a:gd name="connsiteY3327" fmla="*/ 2641711 h 6772275"/>
              <a:gd name="connsiteX3328" fmla="*/ 5292684 w 10164564"/>
              <a:gd name="connsiteY3328" fmla="*/ 2650605 h 6772275"/>
              <a:gd name="connsiteX3329" fmla="*/ 5299036 w 10164564"/>
              <a:gd name="connsiteY3329" fmla="*/ 2635358 h 6772275"/>
              <a:gd name="connsiteX3330" fmla="*/ 5220272 w 10164564"/>
              <a:gd name="connsiteY3330" fmla="*/ 2646794 h 6772275"/>
              <a:gd name="connsiteX3331" fmla="*/ 5224083 w 10164564"/>
              <a:gd name="connsiteY3331" fmla="*/ 2673476 h 6772275"/>
              <a:gd name="connsiteX3332" fmla="*/ 5243139 w 10164564"/>
              <a:gd name="connsiteY3332" fmla="*/ 2641711 h 6772275"/>
              <a:gd name="connsiteX3333" fmla="*/ 4740062 w 10164564"/>
              <a:gd name="connsiteY3333" fmla="*/ 2645523 h 6772275"/>
              <a:gd name="connsiteX3334" fmla="*/ 4734980 w 10164564"/>
              <a:gd name="connsiteY3334" fmla="*/ 2634088 h 6772275"/>
              <a:gd name="connsiteX3335" fmla="*/ 4722276 w 10164564"/>
              <a:gd name="connsiteY3335" fmla="*/ 2654417 h 6772275"/>
              <a:gd name="connsiteX3336" fmla="*/ 4740062 w 10164564"/>
              <a:gd name="connsiteY3336" fmla="*/ 2645523 h 6772275"/>
              <a:gd name="connsiteX3337" fmla="*/ 5999025 w 10164564"/>
              <a:gd name="connsiteY3337" fmla="*/ 2640441 h 6772275"/>
              <a:gd name="connsiteX3338" fmla="*/ 5978699 w 10164564"/>
              <a:gd name="connsiteY3338" fmla="*/ 2627735 h 6772275"/>
              <a:gd name="connsiteX3339" fmla="*/ 5973617 w 10164564"/>
              <a:gd name="connsiteY3339" fmla="*/ 2640441 h 6772275"/>
              <a:gd name="connsiteX3340" fmla="*/ 5993943 w 10164564"/>
              <a:gd name="connsiteY3340" fmla="*/ 2653147 h 6772275"/>
              <a:gd name="connsiteX3341" fmla="*/ 5999025 w 10164564"/>
              <a:gd name="connsiteY3341" fmla="*/ 2640441 h 6772275"/>
              <a:gd name="connsiteX3342" fmla="*/ 5985051 w 10164564"/>
              <a:gd name="connsiteY3342" fmla="*/ 2587076 h 6772275"/>
              <a:gd name="connsiteX3343" fmla="*/ 5979969 w 10164564"/>
              <a:gd name="connsiteY3343" fmla="*/ 2576911 h 6772275"/>
              <a:gd name="connsiteX3344" fmla="*/ 5939316 w 10164564"/>
              <a:gd name="connsiteY3344" fmla="*/ 2632817 h 6772275"/>
              <a:gd name="connsiteX3345" fmla="*/ 5959643 w 10164564"/>
              <a:gd name="connsiteY3345" fmla="*/ 2618841 h 6772275"/>
              <a:gd name="connsiteX3346" fmla="*/ 5985051 w 10164564"/>
              <a:gd name="connsiteY3346" fmla="*/ 2587076 h 6772275"/>
              <a:gd name="connsiteX3347" fmla="*/ 4933162 w 10164564"/>
              <a:gd name="connsiteY3347" fmla="*/ 2608676 h 6772275"/>
              <a:gd name="connsiteX3348" fmla="*/ 4970004 w 10164564"/>
              <a:gd name="connsiteY3348" fmla="*/ 2616299 h 6772275"/>
              <a:gd name="connsiteX3349" fmla="*/ 4934432 w 10164564"/>
              <a:gd name="connsiteY3349" fmla="*/ 2595970 h 6772275"/>
              <a:gd name="connsiteX3350" fmla="*/ 4881076 w 10164564"/>
              <a:gd name="connsiteY3350" fmla="*/ 2593429 h 6772275"/>
              <a:gd name="connsiteX3351" fmla="*/ 4870913 w 10164564"/>
              <a:gd name="connsiteY3351" fmla="*/ 2620111 h 6772275"/>
              <a:gd name="connsiteX3352" fmla="*/ 4887428 w 10164564"/>
              <a:gd name="connsiteY3352" fmla="*/ 2615029 h 6772275"/>
              <a:gd name="connsiteX3353" fmla="*/ 4933162 w 10164564"/>
              <a:gd name="connsiteY3353" fmla="*/ 2608676 h 6772275"/>
              <a:gd name="connsiteX3354" fmla="*/ 4817556 w 10164564"/>
              <a:gd name="connsiteY3354" fmla="*/ 2602323 h 6772275"/>
              <a:gd name="connsiteX3355" fmla="*/ 4806122 w 10164564"/>
              <a:gd name="connsiteY3355" fmla="*/ 2597240 h 6772275"/>
              <a:gd name="connsiteX3356" fmla="*/ 4797230 w 10164564"/>
              <a:gd name="connsiteY3356" fmla="*/ 2615029 h 6772275"/>
              <a:gd name="connsiteX3357" fmla="*/ 4817556 w 10164564"/>
              <a:gd name="connsiteY3357" fmla="*/ 2602323 h 6772275"/>
              <a:gd name="connsiteX3358" fmla="*/ 5077987 w 10164564"/>
              <a:gd name="connsiteY3358" fmla="*/ 2594699 h 6772275"/>
              <a:gd name="connsiteX3359" fmla="*/ 5065283 w 10164564"/>
              <a:gd name="connsiteY3359" fmla="*/ 2583264 h 6772275"/>
              <a:gd name="connsiteX3360" fmla="*/ 5058931 w 10164564"/>
              <a:gd name="connsiteY3360" fmla="*/ 2603593 h 6772275"/>
              <a:gd name="connsiteX3361" fmla="*/ 5077987 w 10164564"/>
              <a:gd name="connsiteY3361" fmla="*/ 2594699 h 6772275"/>
              <a:gd name="connsiteX3362" fmla="*/ 3489991 w 10164564"/>
              <a:gd name="connsiteY3362" fmla="*/ 2590887 h 6772275"/>
              <a:gd name="connsiteX3363" fmla="*/ 3477287 w 10164564"/>
              <a:gd name="connsiteY3363" fmla="*/ 2570558 h 6772275"/>
              <a:gd name="connsiteX3364" fmla="*/ 3464583 w 10164564"/>
              <a:gd name="connsiteY3364" fmla="*/ 2581993 h 6772275"/>
              <a:gd name="connsiteX3365" fmla="*/ 3477287 w 10164564"/>
              <a:gd name="connsiteY3365" fmla="*/ 2602323 h 6772275"/>
              <a:gd name="connsiteX3366" fmla="*/ 3489991 w 10164564"/>
              <a:gd name="connsiteY3366" fmla="*/ 2590887 h 6772275"/>
              <a:gd name="connsiteX3367" fmla="*/ 5160563 w 10164564"/>
              <a:gd name="connsiteY3367" fmla="*/ 2589617 h 6772275"/>
              <a:gd name="connsiteX3368" fmla="*/ 5179619 w 10164564"/>
              <a:gd name="connsiteY3368" fmla="*/ 2583264 h 6772275"/>
              <a:gd name="connsiteX3369" fmla="*/ 5199945 w 10164564"/>
              <a:gd name="connsiteY3369" fmla="*/ 2575640 h 6772275"/>
              <a:gd name="connsiteX3370" fmla="*/ 5146589 w 10164564"/>
              <a:gd name="connsiteY3370" fmla="*/ 2548958 h 6772275"/>
              <a:gd name="connsiteX3371" fmla="*/ 5116099 w 10164564"/>
              <a:gd name="connsiteY3371" fmla="*/ 2578181 h 6772275"/>
              <a:gd name="connsiteX3372" fmla="*/ 5160563 w 10164564"/>
              <a:gd name="connsiteY3372" fmla="*/ 2589617 h 6772275"/>
              <a:gd name="connsiteX3373" fmla="*/ 8975565 w 10164564"/>
              <a:gd name="connsiteY3373" fmla="*/ 2573099 h 6772275"/>
              <a:gd name="connsiteX3374" fmla="*/ 8990809 w 10164564"/>
              <a:gd name="connsiteY3374" fmla="*/ 2560393 h 6772275"/>
              <a:gd name="connsiteX3375" fmla="*/ 8892989 w 10164564"/>
              <a:gd name="connsiteY3375" fmla="*/ 2560393 h 6772275"/>
              <a:gd name="connsiteX3376" fmla="*/ 8939994 w 10164564"/>
              <a:gd name="connsiteY3376" fmla="*/ 2584534 h 6772275"/>
              <a:gd name="connsiteX3377" fmla="*/ 8975565 w 10164564"/>
              <a:gd name="connsiteY3377" fmla="*/ 2573099 h 6772275"/>
              <a:gd name="connsiteX3378" fmla="*/ 9857220 w 10164564"/>
              <a:gd name="connsiteY3378" fmla="*/ 2574370 h 6772275"/>
              <a:gd name="connsiteX3379" fmla="*/ 9833083 w 10164564"/>
              <a:gd name="connsiteY3379" fmla="*/ 2569287 h 6772275"/>
              <a:gd name="connsiteX3380" fmla="*/ 9841975 w 10164564"/>
              <a:gd name="connsiteY3380" fmla="*/ 2589617 h 6772275"/>
              <a:gd name="connsiteX3381" fmla="*/ 9857220 w 10164564"/>
              <a:gd name="connsiteY3381" fmla="*/ 2574370 h 6772275"/>
              <a:gd name="connsiteX3382" fmla="*/ 2613417 w 10164564"/>
              <a:gd name="connsiteY3382" fmla="*/ 2584534 h 6772275"/>
              <a:gd name="connsiteX3383" fmla="*/ 2588009 w 10164564"/>
              <a:gd name="connsiteY3383" fmla="*/ 2573099 h 6772275"/>
              <a:gd name="connsiteX3384" fmla="*/ 2570224 w 10164564"/>
              <a:gd name="connsiteY3384" fmla="*/ 2578181 h 6772275"/>
              <a:gd name="connsiteX3385" fmla="*/ 2613417 w 10164564"/>
              <a:gd name="connsiteY3385" fmla="*/ 2584534 h 6772275"/>
              <a:gd name="connsiteX3386" fmla="*/ 4304316 w 10164564"/>
              <a:gd name="connsiteY3386" fmla="*/ 2507028 h 6772275"/>
              <a:gd name="connsiteX3387" fmla="*/ 4355131 w 10164564"/>
              <a:gd name="connsiteY3387" fmla="*/ 2424439 h 6772275"/>
              <a:gd name="connsiteX3388" fmla="*/ 4358943 w 10164564"/>
              <a:gd name="connsiteY3388" fmla="*/ 2409192 h 6772275"/>
              <a:gd name="connsiteX3389" fmla="*/ 4327183 w 10164564"/>
              <a:gd name="connsiteY3389" fmla="*/ 2421898 h 6772275"/>
              <a:gd name="connsiteX3390" fmla="*/ 4287800 w 10164564"/>
              <a:gd name="connsiteY3390" fmla="*/ 2449851 h 6772275"/>
              <a:gd name="connsiteX3391" fmla="*/ 4289071 w 10164564"/>
              <a:gd name="connsiteY3391" fmla="*/ 2461287 h 6772275"/>
              <a:gd name="connsiteX3392" fmla="*/ 4291612 w 10164564"/>
              <a:gd name="connsiteY3392" fmla="*/ 2480346 h 6772275"/>
              <a:gd name="connsiteX3393" fmla="*/ 4264933 w 10164564"/>
              <a:gd name="connsiteY3393" fmla="*/ 2481616 h 6772275"/>
              <a:gd name="connsiteX3394" fmla="*/ 4201413 w 10164564"/>
              <a:gd name="connsiteY3394" fmla="*/ 2499405 h 6772275"/>
              <a:gd name="connsiteX3395" fmla="*/ 4234444 w 10164564"/>
              <a:gd name="connsiteY3395" fmla="*/ 2505758 h 6772275"/>
              <a:gd name="connsiteX3396" fmla="*/ 4264933 w 10164564"/>
              <a:gd name="connsiteY3396" fmla="*/ 2562934 h 6772275"/>
              <a:gd name="connsiteX3397" fmla="*/ 4258581 w 10164564"/>
              <a:gd name="connsiteY3397" fmla="*/ 2589617 h 6772275"/>
              <a:gd name="connsiteX3398" fmla="*/ 4304316 w 10164564"/>
              <a:gd name="connsiteY3398" fmla="*/ 2507028 h 6772275"/>
              <a:gd name="connsiteX3399" fmla="*/ 6087953 w 10164564"/>
              <a:gd name="connsiteY3399" fmla="*/ 2576911 h 6772275"/>
              <a:gd name="connsiteX3400" fmla="*/ 6076519 w 10164564"/>
              <a:gd name="connsiteY3400" fmla="*/ 2571828 h 6772275"/>
              <a:gd name="connsiteX3401" fmla="*/ 6067626 w 10164564"/>
              <a:gd name="connsiteY3401" fmla="*/ 2589617 h 6772275"/>
              <a:gd name="connsiteX3402" fmla="*/ 6087953 w 10164564"/>
              <a:gd name="connsiteY3402" fmla="*/ 2576911 h 6772275"/>
              <a:gd name="connsiteX3403" fmla="*/ 1800363 w 10164564"/>
              <a:gd name="connsiteY3403" fmla="*/ 2556581 h 6772275"/>
              <a:gd name="connsiteX3404" fmla="*/ 1781307 w 10164564"/>
              <a:gd name="connsiteY3404" fmla="*/ 2551499 h 6772275"/>
              <a:gd name="connsiteX3405" fmla="*/ 1762251 w 10164564"/>
              <a:gd name="connsiteY3405" fmla="*/ 2564205 h 6772275"/>
              <a:gd name="connsiteX3406" fmla="*/ 1781307 w 10164564"/>
              <a:gd name="connsiteY3406" fmla="*/ 2569287 h 6772275"/>
              <a:gd name="connsiteX3407" fmla="*/ 1800363 w 10164564"/>
              <a:gd name="connsiteY3407" fmla="*/ 2556581 h 6772275"/>
              <a:gd name="connsiteX3408" fmla="*/ 2542275 w 10164564"/>
              <a:gd name="connsiteY3408" fmla="*/ 2514652 h 6772275"/>
              <a:gd name="connsiteX3409" fmla="*/ 2558790 w 10164564"/>
              <a:gd name="connsiteY3409" fmla="*/ 2470181 h 6772275"/>
              <a:gd name="connsiteX3410" fmla="*/ 2584198 w 10164564"/>
              <a:gd name="connsiteY3410" fmla="*/ 2460016 h 6772275"/>
              <a:gd name="connsiteX3411" fmla="*/ 2551168 w 10164564"/>
              <a:gd name="connsiteY3411" fmla="*/ 2443498 h 6772275"/>
              <a:gd name="connsiteX3412" fmla="*/ 2514326 w 10164564"/>
              <a:gd name="connsiteY3412" fmla="*/ 2485428 h 6772275"/>
              <a:gd name="connsiteX3413" fmla="*/ 2544816 w 10164564"/>
              <a:gd name="connsiteY3413" fmla="*/ 2564205 h 6772275"/>
              <a:gd name="connsiteX3414" fmla="*/ 2542275 w 10164564"/>
              <a:gd name="connsiteY3414" fmla="*/ 2514652 h 6772275"/>
              <a:gd name="connsiteX3415" fmla="*/ 2646448 w 10164564"/>
              <a:gd name="connsiteY3415" fmla="*/ 2554040 h 6772275"/>
              <a:gd name="connsiteX3416" fmla="*/ 2684559 w 10164564"/>
              <a:gd name="connsiteY3416" fmla="*/ 2475263 h 6772275"/>
              <a:gd name="connsiteX3417" fmla="*/ 2637555 w 10164564"/>
              <a:gd name="connsiteY3417" fmla="*/ 2487969 h 6772275"/>
              <a:gd name="connsiteX3418" fmla="*/ 2624851 w 10164564"/>
              <a:gd name="connsiteY3418" fmla="*/ 2481616 h 6772275"/>
              <a:gd name="connsiteX3419" fmla="*/ 2622310 w 10164564"/>
              <a:gd name="connsiteY3419" fmla="*/ 2443498 h 6772275"/>
              <a:gd name="connsiteX3420" fmla="*/ 2617228 w 10164564"/>
              <a:gd name="connsiteY3420" fmla="*/ 2479075 h 6772275"/>
              <a:gd name="connsiteX3421" fmla="*/ 2593091 w 10164564"/>
              <a:gd name="connsiteY3421" fmla="*/ 2513381 h 6772275"/>
              <a:gd name="connsiteX3422" fmla="*/ 2590550 w 10164564"/>
              <a:gd name="connsiteY3422" fmla="*/ 2548958 h 6772275"/>
              <a:gd name="connsiteX3423" fmla="*/ 2646448 w 10164564"/>
              <a:gd name="connsiteY3423" fmla="*/ 2554040 h 6772275"/>
              <a:gd name="connsiteX3424" fmla="*/ 4341157 w 10164564"/>
              <a:gd name="connsiteY3424" fmla="*/ 2519734 h 6772275"/>
              <a:gd name="connsiteX3425" fmla="*/ 4328453 w 10164564"/>
              <a:gd name="connsiteY3425" fmla="*/ 2526087 h 6772275"/>
              <a:gd name="connsiteX3426" fmla="*/ 4315749 w 10164564"/>
              <a:gd name="connsiteY3426" fmla="*/ 2557852 h 6772275"/>
              <a:gd name="connsiteX3427" fmla="*/ 4328453 w 10164564"/>
              <a:gd name="connsiteY3427" fmla="*/ 2551499 h 6772275"/>
              <a:gd name="connsiteX3428" fmla="*/ 4341157 w 10164564"/>
              <a:gd name="connsiteY3428" fmla="*/ 2519734 h 6772275"/>
              <a:gd name="connsiteX3429" fmla="*/ 7095377 w 10164564"/>
              <a:gd name="connsiteY3429" fmla="*/ 2542605 h 6772275"/>
              <a:gd name="connsiteX3430" fmla="*/ 7050914 w 10164564"/>
              <a:gd name="connsiteY3430" fmla="*/ 2542605 h 6772275"/>
              <a:gd name="connsiteX3431" fmla="*/ 7072510 w 10164564"/>
              <a:gd name="connsiteY3431" fmla="*/ 2548958 h 6772275"/>
              <a:gd name="connsiteX3432" fmla="*/ 7095377 w 10164564"/>
              <a:gd name="connsiteY3432" fmla="*/ 2542605 h 6772275"/>
              <a:gd name="connsiteX3433" fmla="*/ 4455493 w 10164564"/>
              <a:gd name="connsiteY3433" fmla="*/ 2533711 h 6772275"/>
              <a:gd name="connsiteX3434" fmla="*/ 4436437 w 10164564"/>
              <a:gd name="connsiteY3434" fmla="*/ 2521005 h 6772275"/>
              <a:gd name="connsiteX3435" fmla="*/ 4417381 w 10164564"/>
              <a:gd name="connsiteY3435" fmla="*/ 2526087 h 6772275"/>
              <a:gd name="connsiteX3436" fmla="*/ 4436437 w 10164564"/>
              <a:gd name="connsiteY3436" fmla="*/ 2538793 h 6772275"/>
              <a:gd name="connsiteX3437" fmla="*/ 4455493 w 10164564"/>
              <a:gd name="connsiteY3437" fmla="*/ 2533711 h 6772275"/>
              <a:gd name="connsiteX3438" fmla="*/ 6475424 w 10164564"/>
              <a:gd name="connsiteY3438" fmla="*/ 2526087 h 6772275"/>
              <a:gd name="connsiteX3439" fmla="*/ 6462720 w 10164564"/>
              <a:gd name="connsiteY3439" fmla="*/ 2513381 h 6772275"/>
              <a:gd name="connsiteX3440" fmla="*/ 6450016 w 10164564"/>
              <a:gd name="connsiteY3440" fmla="*/ 2526087 h 6772275"/>
              <a:gd name="connsiteX3441" fmla="*/ 6462720 w 10164564"/>
              <a:gd name="connsiteY3441" fmla="*/ 2538793 h 6772275"/>
              <a:gd name="connsiteX3442" fmla="*/ 6475424 w 10164564"/>
              <a:gd name="connsiteY3442" fmla="*/ 2526087 h 6772275"/>
              <a:gd name="connsiteX3443" fmla="*/ 6560540 w 10164564"/>
              <a:gd name="connsiteY3443" fmla="*/ 2531169 h 6772275"/>
              <a:gd name="connsiteX3444" fmla="*/ 6536403 w 10164564"/>
              <a:gd name="connsiteY3444" fmla="*/ 2529899 h 6772275"/>
              <a:gd name="connsiteX3445" fmla="*/ 6544025 w 10164564"/>
              <a:gd name="connsiteY3445" fmla="*/ 2537522 h 6772275"/>
              <a:gd name="connsiteX3446" fmla="*/ 6560540 w 10164564"/>
              <a:gd name="connsiteY3446" fmla="*/ 2531169 h 6772275"/>
              <a:gd name="connsiteX3447" fmla="*/ 6669795 w 10164564"/>
              <a:gd name="connsiteY3447" fmla="*/ 2529899 h 6772275"/>
              <a:gd name="connsiteX3448" fmla="*/ 6638035 w 10164564"/>
              <a:gd name="connsiteY3448" fmla="*/ 2529899 h 6772275"/>
              <a:gd name="connsiteX3449" fmla="*/ 6653279 w 10164564"/>
              <a:gd name="connsiteY3449" fmla="*/ 2536252 h 6772275"/>
              <a:gd name="connsiteX3450" fmla="*/ 6669795 w 10164564"/>
              <a:gd name="connsiteY3450" fmla="*/ 2529899 h 6772275"/>
              <a:gd name="connsiteX3451" fmla="*/ 1012717 w 10164564"/>
              <a:gd name="connsiteY3451" fmla="*/ 2487969 h 6772275"/>
              <a:gd name="connsiteX3452" fmla="*/ 941575 w 10164564"/>
              <a:gd name="connsiteY3452" fmla="*/ 2480346 h 6772275"/>
              <a:gd name="connsiteX3453" fmla="*/ 946656 w 10164564"/>
              <a:gd name="connsiteY3453" fmla="*/ 2504487 h 6772275"/>
              <a:gd name="connsiteX3454" fmla="*/ 1012717 w 10164564"/>
              <a:gd name="connsiteY3454" fmla="*/ 2487969 h 6772275"/>
              <a:gd name="connsiteX3455" fmla="*/ 4397055 w 10164564"/>
              <a:gd name="connsiteY3455" fmla="*/ 2503216 h 6772275"/>
              <a:gd name="connsiteX3456" fmla="*/ 4394514 w 10164564"/>
              <a:gd name="connsiteY3456" fmla="*/ 2481616 h 6772275"/>
              <a:gd name="connsiteX3457" fmla="*/ 4330994 w 10164564"/>
              <a:gd name="connsiteY3457" fmla="*/ 2484157 h 6772275"/>
              <a:gd name="connsiteX3458" fmla="*/ 4330994 w 10164564"/>
              <a:gd name="connsiteY3458" fmla="*/ 2496863 h 6772275"/>
              <a:gd name="connsiteX3459" fmla="*/ 4360213 w 10164564"/>
              <a:gd name="connsiteY3459" fmla="*/ 2500675 h 6772275"/>
              <a:gd name="connsiteX3460" fmla="*/ 4397055 w 10164564"/>
              <a:gd name="connsiteY3460" fmla="*/ 2503216 h 6772275"/>
              <a:gd name="connsiteX3461" fmla="*/ 4676542 w 10164564"/>
              <a:gd name="connsiteY3461" fmla="*/ 2462557 h 6772275"/>
              <a:gd name="connsiteX3462" fmla="*/ 4646052 w 10164564"/>
              <a:gd name="connsiteY3462" fmla="*/ 2462557 h 6772275"/>
              <a:gd name="connsiteX3463" fmla="*/ 4652404 w 10164564"/>
              <a:gd name="connsiteY3463" fmla="*/ 2485428 h 6772275"/>
              <a:gd name="connsiteX3464" fmla="*/ 4671460 w 10164564"/>
              <a:gd name="connsiteY3464" fmla="*/ 2504487 h 6772275"/>
              <a:gd name="connsiteX3465" fmla="*/ 4684164 w 10164564"/>
              <a:gd name="connsiteY3465" fmla="*/ 2500675 h 6772275"/>
              <a:gd name="connsiteX3466" fmla="*/ 4676542 w 10164564"/>
              <a:gd name="connsiteY3466" fmla="*/ 2462557 h 6772275"/>
              <a:gd name="connsiteX3467" fmla="*/ 9346521 w 10164564"/>
              <a:gd name="connsiteY3467" fmla="*/ 2508299 h 6772275"/>
              <a:gd name="connsiteX3468" fmla="*/ 9326194 w 10164564"/>
              <a:gd name="connsiteY3468" fmla="*/ 2495593 h 6772275"/>
              <a:gd name="connsiteX3469" fmla="*/ 9314761 w 10164564"/>
              <a:gd name="connsiteY3469" fmla="*/ 2500675 h 6772275"/>
              <a:gd name="connsiteX3470" fmla="*/ 9346521 w 10164564"/>
              <a:gd name="connsiteY3470" fmla="*/ 2508299 h 6772275"/>
              <a:gd name="connsiteX3471" fmla="*/ 784046 w 10164564"/>
              <a:gd name="connsiteY3471" fmla="*/ 2487969 h 6772275"/>
              <a:gd name="connsiteX3472" fmla="*/ 771342 w 10164564"/>
              <a:gd name="connsiteY3472" fmla="*/ 2475263 h 6772275"/>
              <a:gd name="connsiteX3473" fmla="*/ 758638 w 10164564"/>
              <a:gd name="connsiteY3473" fmla="*/ 2487969 h 6772275"/>
              <a:gd name="connsiteX3474" fmla="*/ 771342 w 10164564"/>
              <a:gd name="connsiteY3474" fmla="*/ 2500675 h 6772275"/>
              <a:gd name="connsiteX3475" fmla="*/ 784046 w 10164564"/>
              <a:gd name="connsiteY3475" fmla="*/ 2487969 h 6772275"/>
              <a:gd name="connsiteX3476" fmla="*/ 834861 w 10164564"/>
              <a:gd name="connsiteY3476" fmla="*/ 2495593 h 6772275"/>
              <a:gd name="connsiteX3477" fmla="*/ 803102 w 10164564"/>
              <a:gd name="connsiteY3477" fmla="*/ 2487969 h 6772275"/>
              <a:gd name="connsiteX3478" fmla="*/ 814535 w 10164564"/>
              <a:gd name="connsiteY3478" fmla="*/ 2500675 h 6772275"/>
              <a:gd name="connsiteX3479" fmla="*/ 834861 w 10164564"/>
              <a:gd name="connsiteY3479" fmla="*/ 2495593 h 6772275"/>
              <a:gd name="connsiteX3480" fmla="*/ 885677 w 10164564"/>
              <a:gd name="connsiteY3480" fmla="*/ 2495593 h 6772275"/>
              <a:gd name="connsiteX3481" fmla="*/ 853917 w 10164564"/>
              <a:gd name="connsiteY3481" fmla="*/ 2487969 h 6772275"/>
              <a:gd name="connsiteX3482" fmla="*/ 865351 w 10164564"/>
              <a:gd name="connsiteY3482" fmla="*/ 2500675 h 6772275"/>
              <a:gd name="connsiteX3483" fmla="*/ 885677 w 10164564"/>
              <a:gd name="connsiteY3483" fmla="*/ 2495593 h 6772275"/>
              <a:gd name="connsiteX3484" fmla="*/ 2178941 w 10164564"/>
              <a:gd name="connsiteY3484" fmla="*/ 2481616 h 6772275"/>
              <a:gd name="connsiteX3485" fmla="*/ 2219594 w 10164564"/>
              <a:gd name="connsiteY3485" fmla="*/ 2487969 h 6772275"/>
              <a:gd name="connsiteX3486" fmla="*/ 2305981 w 10164564"/>
              <a:gd name="connsiteY3486" fmla="*/ 2475263 h 6772275"/>
              <a:gd name="connsiteX3487" fmla="*/ 2271680 w 10164564"/>
              <a:gd name="connsiteY3487" fmla="*/ 2465098 h 6772275"/>
              <a:gd name="connsiteX3488" fmla="*/ 2243732 w 10164564"/>
              <a:gd name="connsiteY3488" fmla="*/ 2458745 h 6772275"/>
              <a:gd name="connsiteX3489" fmla="*/ 2229757 w 10164564"/>
              <a:gd name="connsiteY3489" fmla="*/ 2411733 h 6772275"/>
              <a:gd name="connsiteX3490" fmla="*/ 2199268 w 10164564"/>
              <a:gd name="connsiteY3490" fmla="*/ 2430792 h 6772275"/>
              <a:gd name="connsiteX3491" fmla="*/ 2190375 w 10164564"/>
              <a:gd name="connsiteY3491" fmla="*/ 2449851 h 6772275"/>
              <a:gd name="connsiteX3492" fmla="*/ 2217053 w 10164564"/>
              <a:gd name="connsiteY3492" fmla="*/ 2434604 h 6772275"/>
              <a:gd name="connsiteX3493" fmla="*/ 2232298 w 10164564"/>
              <a:gd name="connsiteY3493" fmla="*/ 2426981 h 6772275"/>
              <a:gd name="connsiteX3494" fmla="*/ 2213242 w 10164564"/>
              <a:gd name="connsiteY3494" fmla="*/ 2453663 h 6772275"/>
              <a:gd name="connsiteX3495" fmla="*/ 2147182 w 10164564"/>
              <a:gd name="connsiteY3495" fmla="*/ 2444769 h 6772275"/>
              <a:gd name="connsiteX3496" fmla="*/ 2129396 w 10164564"/>
              <a:gd name="connsiteY3496" fmla="*/ 2429522 h 6772275"/>
              <a:gd name="connsiteX3497" fmla="*/ 2117962 w 10164564"/>
              <a:gd name="connsiteY3497" fmla="*/ 2456204 h 6772275"/>
              <a:gd name="connsiteX3498" fmla="*/ 2123044 w 10164564"/>
              <a:gd name="connsiteY3498" fmla="*/ 2485428 h 6772275"/>
              <a:gd name="connsiteX3499" fmla="*/ 2126855 w 10164564"/>
              <a:gd name="connsiteY3499" fmla="*/ 2494322 h 6772275"/>
              <a:gd name="connsiteX3500" fmla="*/ 2178941 w 10164564"/>
              <a:gd name="connsiteY3500" fmla="*/ 2481616 h 6772275"/>
              <a:gd name="connsiteX3501" fmla="*/ 4506309 w 10164564"/>
              <a:gd name="connsiteY3501" fmla="*/ 2430792 h 6772275"/>
              <a:gd name="connsiteX3502" fmla="*/ 4510120 w 10164564"/>
              <a:gd name="connsiteY3502" fmla="*/ 2358368 h 6772275"/>
              <a:gd name="connsiteX3503" fmla="*/ 4493605 w 10164564"/>
              <a:gd name="connsiteY3503" fmla="*/ 2367263 h 6772275"/>
              <a:gd name="connsiteX3504" fmla="*/ 4474549 w 10164564"/>
              <a:gd name="connsiteY3504" fmla="*/ 2373616 h 6772275"/>
              <a:gd name="connsiteX3505" fmla="*/ 4478360 w 10164564"/>
              <a:gd name="connsiteY3505" fmla="*/ 2386322 h 6772275"/>
              <a:gd name="connsiteX3506" fmla="*/ 4466926 w 10164564"/>
              <a:gd name="connsiteY3506" fmla="*/ 2458745 h 6772275"/>
              <a:gd name="connsiteX3507" fmla="*/ 4450411 w 10164564"/>
              <a:gd name="connsiteY3507" fmla="*/ 2491781 h 6772275"/>
              <a:gd name="connsiteX3508" fmla="*/ 4506309 w 10164564"/>
              <a:gd name="connsiteY3508" fmla="*/ 2430792 h 6772275"/>
              <a:gd name="connsiteX3509" fmla="*/ 8711322 w 10164564"/>
              <a:gd name="connsiteY3509" fmla="*/ 2487969 h 6772275"/>
              <a:gd name="connsiteX3510" fmla="*/ 8664317 w 10164564"/>
              <a:gd name="connsiteY3510" fmla="*/ 2476534 h 6772275"/>
              <a:gd name="connsiteX3511" fmla="*/ 8616042 w 10164564"/>
              <a:gd name="connsiteY3511" fmla="*/ 2479075 h 6772275"/>
              <a:gd name="connsiteX3512" fmla="*/ 8660506 w 10164564"/>
              <a:gd name="connsiteY3512" fmla="*/ 2487969 h 6772275"/>
              <a:gd name="connsiteX3513" fmla="*/ 8708781 w 10164564"/>
              <a:gd name="connsiteY3513" fmla="*/ 2499405 h 6772275"/>
              <a:gd name="connsiteX3514" fmla="*/ 8711322 w 10164564"/>
              <a:gd name="connsiteY3514" fmla="*/ 2487969 h 6772275"/>
              <a:gd name="connsiteX3515" fmla="*/ 682414 w 10164564"/>
              <a:gd name="connsiteY3515" fmla="*/ 2482887 h 6772275"/>
              <a:gd name="connsiteX3516" fmla="*/ 669710 w 10164564"/>
              <a:gd name="connsiteY3516" fmla="*/ 2468910 h 6772275"/>
              <a:gd name="connsiteX3517" fmla="*/ 657006 w 10164564"/>
              <a:gd name="connsiteY3517" fmla="*/ 2473993 h 6772275"/>
              <a:gd name="connsiteX3518" fmla="*/ 669710 w 10164564"/>
              <a:gd name="connsiteY3518" fmla="*/ 2487969 h 6772275"/>
              <a:gd name="connsiteX3519" fmla="*/ 682414 w 10164564"/>
              <a:gd name="connsiteY3519" fmla="*/ 2482887 h 6772275"/>
              <a:gd name="connsiteX3520" fmla="*/ 4747684 w 10164564"/>
              <a:gd name="connsiteY3520" fmla="*/ 2468910 h 6772275"/>
              <a:gd name="connsiteX3521" fmla="*/ 4731169 w 10164564"/>
              <a:gd name="connsiteY3521" fmla="*/ 2458745 h 6772275"/>
              <a:gd name="connsiteX3522" fmla="*/ 4713383 w 10164564"/>
              <a:gd name="connsiteY3522" fmla="*/ 2468910 h 6772275"/>
              <a:gd name="connsiteX3523" fmla="*/ 4731169 w 10164564"/>
              <a:gd name="connsiteY3523" fmla="*/ 2479075 h 6772275"/>
              <a:gd name="connsiteX3524" fmla="*/ 4747684 w 10164564"/>
              <a:gd name="connsiteY3524" fmla="*/ 2468910 h 6772275"/>
              <a:gd name="connsiteX3525" fmla="*/ 3807590 w 10164564"/>
              <a:gd name="connsiteY3525" fmla="*/ 2457475 h 6772275"/>
              <a:gd name="connsiteX3526" fmla="*/ 3693255 w 10164564"/>
              <a:gd name="connsiteY3526" fmla="*/ 2448581 h 6772275"/>
              <a:gd name="connsiteX3527" fmla="*/ 3778371 w 10164564"/>
              <a:gd name="connsiteY3527" fmla="*/ 2471451 h 6772275"/>
              <a:gd name="connsiteX3528" fmla="*/ 3807590 w 10164564"/>
              <a:gd name="connsiteY3528" fmla="*/ 2457475 h 6772275"/>
              <a:gd name="connsiteX3529" fmla="*/ 4014665 w 10164564"/>
              <a:gd name="connsiteY3529" fmla="*/ 2466369 h 6772275"/>
              <a:gd name="connsiteX3530" fmla="*/ 3976553 w 10164564"/>
              <a:gd name="connsiteY3530" fmla="*/ 2466369 h 6772275"/>
              <a:gd name="connsiteX3531" fmla="*/ 3991798 w 10164564"/>
              <a:gd name="connsiteY3531" fmla="*/ 2472722 h 6772275"/>
              <a:gd name="connsiteX3532" fmla="*/ 4014665 w 10164564"/>
              <a:gd name="connsiteY3532" fmla="*/ 2466369 h 6772275"/>
              <a:gd name="connsiteX3533" fmla="*/ 4121378 w 10164564"/>
              <a:gd name="connsiteY3533" fmla="*/ 2467640 h 6772275"/>
              <a:gd name="connsiteX3534" fmla="*/ 4097241 w 10164564"/>
              <a:gd name="connsiteY3534" fmla="*/ 2466369 h 6772275"/>
              <a:gd name="connsiteX3535" fmla="*/ 4104863 w 10164564"/>
              <a:gd name="connsiteY3535" fmla="*/ 2473993 h 6772275"/>
              <a:gd name="connsiteX3536" fmla="*/ 4121378 w 10164564"/>
              <a:gd name="connsiteY3536" fmla="*/ 2467640 h 6772275"/>
              <a:gd name="connsiteX3537" fmla="*/ 7059806 w 10164564"/>
              <a:gd name="connsiteY3537" fmla="*/ 2462557 h 6772275"/>
              <a:gd name="connsiteX3538" fmla="*/ 7045832 w 10164564"/>
              <a:gd name="connsiteY3538" fmla="*/ 2449851 h 6772275"/>
              <a:gd name="connsiteX3539" fmla="*/ 7040750 w 10164564"/>
              <a:gd name="connsiteY3539" fmla="*/ 2462557 h 6772275"/>
              <a:gd name="connsiteX3540" fmla="*/ 7054725 w 10164564"/>
              <a:gd name="connsiteY3540" fmla="*/ 2475263 h 6772275"/>
              <a:gd name="connsiteX3541" fmla="*/ 7059806 w 10164564"/>
              <a:gd name="connsiteY3541" fmla="*/ 2462557 h 6772275"/>
              <a:gd name="connsiteX3542" fmla="*/ 7260529 w 10164564"/>
              <a:gd name="connsiteY3542" fmla="*/ 2466369 h 6772275"/>
              <a:gd name="connsiteX3543" fmla="*/ 7216065 w 10164564"/>
              <a:gd name="connsiteY3543" fmla="*/ 2466369 h 6772275"/>
              <a:gd name="connsiteX3544" fmla="*/ 7237662 w 10164564"/>
              <a:gd name="connsiteY3544" fmla="*/ 2472722 h 6772275"/>
              <a:gd name="connsiteX3545" fmla="*/ 7260529 w 10164564"/>
              <a:gd name="connsiteY3545" fmla="*/ 2466369 h 6772275"/>
              <a:gd name="connsiteX3546" fmla="*/ 7368513 w 10164564"/>
              <a:gd name="connsiteY3546" fmla="*/ 2466369 h 6772275"/>
              <a:gd name="connsiteX3547" fmla="*/ 7330401 w 10164564"/>
              <a:gd name="connsiteY3547" fmla="*/ 2466369 h 6772275"/>
              <a:gd name="connsiteX3548" fmla="*/ 7345646 w 10164564"/>
              <a:gd name="connsiteY3548" fmla="*/ 2472722 h 6772275"/>
              <a:gd name="connsiteX3549" fmla="*/ 7368513 w 10164564"/>
              <a:gd name="connsiteY3549" fmla="*/ 2466369 h 6772275"/>
              <a:gd name="connsiteX3550" fmla="*/ 9867383 w 10164564"/>
              <a:gd name="connsiteY3550" fmla="*/ 2449851 h 6772275"/>
              <a:gd name="connsiteX3551" fmla="*/ 9816567 w 10164564"/>
              <a:gd name="connsiteY3551" fmla="*/ 2438416 h 6772275"/>
              <a:gd name="connsiteX3552" fmla="*/ 9810215 w 10164564"/>
              <a:gd name="connsiteY3552" fmla="*/ 2449851 h 6772275"/>
              <a:gd name="connsiteX3553" fmla="*/ 9861031 w 10164564"/>
              <a:gd name="connsiteY3553" fmla="*/ 2461287 h 6772275"/>
              <a:gd name="connsiteX3554" fmla="*/ 9867383 w 10164564"/>
              <a:gd name="connsiteY3554" fmla="*/ 2449851 h 6772275"/>
              <a:gd name="connsiteX3555" fmla="*/ 10134167 w 10164564"/>
              <a:gd name="connsiteY3555" fmla="*/ 2440957 h 6772275"/>
              <a:gd name="connsiteX3556" fmla="*/ 10046509 w 10164564"/>
              <a:gd name="connsiteY3556" fmla="*/ 2376157 h 6772275"/>
              <a:gd name="connsiteX3557" fmla="*/ 10024912 w 10164564"/>
              <a:gd name="connsiteY3557" fmla="*/ 2444769 h 6772275"/>
              <a:gd name="connsiteX3558" fmla="*/ 10134167 w 10164564"/>
              <a:gd name="connsiteY3558" fmla="*/ 2440957 h 6772275"/>
              <a:gd name="connsiteX3559" fmla="*/ 9111497 w 10164564"/>
              <a:gd name="connsiteY3559" fmla="*/ 2424439 h 6772275"/>
              <a:gd name="connsiteX3560" fmla="*/ 9116579 w 10164564"/>
              <a:gd name="connsiteY3560" fmla="*/ 2399027 h 6772275"/>
              <a:gd name="connsiteX3561" fmla="*/ 9122931 w 10164564"/>
              <a:gd name="connsiteY3561" fmla="*/ 2379969 h 6772275"/>
              <a:gd name="connsiteX3562" fmla="*/ 9075926 w 10164564"/>
              <a:gd name="connsiteY3562" fmla="*/ 2387592 h 6772275"/>
              <a:gd name="connsiteX3563" fmla="*/ 9101334 w 10164564"/>
              <a:gd name="connsiteY3563" fmla="*/ 2449851 h 6772275"/>
              <a:gd name="connsiteX3564" fmla="*/ 9111497 w 10164564"/>
              <a:gd name="connsiteY3564" fmla="*/ 2424439 h 6772275"/>
              <a:gd name="connsiteX3565" fmla="*/ 3622112 w 10164564"/>
              <a:gd name="connsiteY3565" fmla="*/ 2419357 h 6772275"/>
              <a:gd name="connsiteX3566" fmla="*/ 3578919 w 10164564"/>
              <a:gd name="connsiteY3566" fmla="*/ 2393945 h 6772275"/>
              <a:gd name="connsiteX3567" fmla="*/ 3619572 w 10164564"/>
              <a:gd name="connsiteY3567" fmla="*/ 2437145 h 6772275"/>
              <a:gd name="connsiteX3568" fmla="*/ 3622112 w 10164564"/>
              <a:gd name="connsiteY3568" fmla="*/ 2419357 h 6772275"/>
              <a:gd name="connsiteX3569" fmla="*/ 4264933 w 10164564"/>
              <a:gd name="connsiteY3569" fmla="*/ 2432063 h 6772275"/>
              <a:gd name="connsiteX3570" fmla="*/ 4252229 w 10164564"/>
              <a:gd name="connsiteY3570" fmla="*/ 2418086 h 6772275"/>
              <a:gd name="connsiteX3571" fmla="*/ 4239525 w 10164564"/>
              <a:gd name="connsiteY3571" fmla="*/ 2423169 h 6772275"/>
              <a:gd name="connsiteX3572" fmla="*/ 4252229 w 10164564"/>
              <a:gd name="connsiteY3572" fmla="*/ 2437145 h 6772275"/>
              <a:gd name="connsiteX3573" fmla="*/ 4264933 w 10164564"/>
              <a:gd name="connsiteY3573" fmla="*/ 2432063 h 6772275"/>
              <a:gd name="connsiteX3574" fmla="*/ 8988269 w 10164564"/>
              <a:gd name="connsiteY3574" fmla="*/ 2421898 h 6772275"/>
              <a:gd name="connsiteX3575" fmla="*/ 9003513 w 10164564"/>
              <a:gd name="connsiteY3575" fmla="*/ 2383780 h 6772275"/>
              <a:gd name="connsiteX3576" fmla="*/ 8900611 w 10164564"/>
              <a:gd name="connsiteY3576" fmla="*/ 2388863 h 6772275"/>
              <a:gd name="connsiteX3577" fmla="*/ 8909504 w 10164564"/>
              <a:gd name="connsiteY3577" fmla="*/ 2406651 h 6772275"/>
              <a:gd name="connsiteX3578" fmla="*/ 8962861 w 10164564"/>
              <a:gd name="connsiteY3578" fmla="*/ 2397757 h 6772275"/>
              <a:gd name="connsiteX3579" fmla="*/ 8978105 w 10164564"/>
              <a:gd name="connsiteY3579" fmla="*/ 2410463 h 6772275"/>
              <a:gd name="connsiteX3580" fmla="*/ 8950157 w 10164564"/>
              <a:gd name="connsiteY3580" fmla="*/ 2414275 h 6772275"/>
              <a:gd name="connsiteX3581" fmla="*/ 8932371 w 10164564"/>
              <a:gd name="connsiteY3581" fmla="*/ 2421898 h 6772275"/>
              <a:gd name="connsiteX3582" fmla="*/ 8988269 w 10164564"/>
              <a:gd name="connsiteY3582" fmla="*/ 2421898 h 6772275"/>
              <a:gd name="connsiteX3583" fmla="*/ 9948689 w 10164564"/>
              <a:gd name="connsiteY3583" fmla="*/ 2404110 h 6772275"/>
              <a:gd name="connsiteX3584" fmla="*/ 9924551 w 10164564"/>
              <a:gd name="connsiteY3584" fmla="*/ 2365992 h 6772275"/>
              <a:gd name="connsiteX3585" fmla="*/ 9906766 w 10164564"/>
              <a:gd name="connsiteY3585" fmla="*/ 2425710 h 6772275"/>
              <a:gd name="connsiteX3586" fmla="*/ 9948689 w 10164564"/>
              <a:gd name="connsiteY3586" fmla="*/ 2404110 h 6772275"/>
              <a:gd name="connsiteX3587" fmla="*/ 5048768 w 10164564"/>
              <a:gd name="connsiteY3587" fmla="*/ 2382510 h 6772275"/>
              <a:gd name="connsiteX3588" fmla="*/ 5017008 w 10164564"/>
              <a:gd name="connsiteY3588" fmla="*/ 2386322 h 6772275"/>
              <a:gd name="connsiteX3589" fmla="*/ 4994141 w 10164564"/>
              <a:gd name="connsiteY3589" fmla="*/ 2385051 h 6772275"/>
              <a:gd name="connsiteX3590" fmla="*/ 4976356 w 10164564"/>
              <a:gd name="connsiteY3590" fmla="*/ 2388863 h 6772275"/>
              <a:gd name="connsiteX3591" fmla="*/ 5033523 w 10164564"/>
              <a:gd name="connsiteY3591" fmla="*/ 2406651 h 6772275"/>
              <a:gd name="connsiteX3592" fmla="*/ 5048768 w 10164564"/>
              <a:gd name="connsiteY3592" fmla="*/ 2382510 h 6772275"/>
              <a:gd name="connsiteX3593" fmla="*/ 9859761 w 10164564"/>
              <a:gd name="connsiteY3593" fmla="*/ 2399027 h 6772275"/>
              <a:gd name="connsiteX3594" fmla="*/ 9797511 w 10164564"/>
              <a:gd name="connsiteY3594" fmla="*/ 2406651 h 6772275"/>
              <a:gd name="connsiteX3595" fmla="*/ 9759399 w 10164564"/>
              <a:gd name="connsiteY3595" fmla="*/ 2424439 h 6772275"/>
              <a:gd name="connsiteX3596" fmla="*/ 9803863 w 10164564"/>
              <a:gd name="connsiteY3596" fmla="*/ 2418086 h 6772275"/>
              <a:gd name="connsiteX3597" fmla="*/ 9859761 w 10164564"/>
              <a:gd name="connsiteY3597" fmla="*/ 2399027 h 6772275"/>
              <a:gd name="connsiteX3598" fmla="*/ 4403407 w 10164564"/>
              <a:gd name="connsiteY3598" fmla="*/ 2402839 h 6772275"/>
              <a:gd name="connsiteX3599" fmla="*/ 4433896 w 10164564"/>
              <a:gd name="connsiteY3599" fmla="*/ 2373616 h 6772275"/>
              <a:gd name="connsiteX3600" fmla="*/ 4441518 w 10164564"/>
              <a:gd name="connsiteY3600" fmla="*/ 2371074 h 6772275"/>
              <a:gd name="connsiteX3601" fmla="*/ 4423733 w 10164564"/>
              <a:gd name="connsiteY3601" fmla="*/ 2310086 h 6772275"/>
              <a:gd name="connsiteX3602" fmla="*/ 4428814 w 10164564"/>
              <a:gd name="connsiteY3602" fmla="*/ 2265615 h 6772275"/>
              <a:gd name="connsiteX3603" fmla="*/ 4422462 w 10164564"/>
              <a:gd name="connsiteY3603" fmla="*/ 2268156 h 6772275"/>
              <a:gd name="connsiteX3604" fmla="*/ 4356402 w 10164564"/>
              <a:gd name="connsiteY3604" fmla="*/ 2310086 h 6772275"/>
              <a:gd name="connsiteX3605" fmla="*/ 4341157 w 10164564"/>
              <a:gd name="connsiteY3605" fmla="*/ 2322792 h 6772275"/>
              <a:gd name="connsiteX3606" fmla="*/ 4385621 w 10164564"/>
              <a:gd name="connsiteY3606" fmla="*/ 2327874 h 6772275"/>
              <a:gd name="connsiteX3607" fmla="*/ 4381810 w 10164564"/>
              <a:gd name="connsiteY3607" fmla="*/ 2346933 h 6772275"/>
              <a:gd name="connsiteX3608" fmla="*/ 4374187 w 10164564"/>
              <a:gd name="connsiteY3608" fmla="*/ 2391404 h 6772275"/>
              <a:gd name="connsiteX3609" fmla="*/ 4403407 w 10164564"/>
              <a:gd name="connsiteY3609" fmla="*/ 2402839 h 6772275"/>
              <a:gd name="connsiteX3610" fmla="*/ 5160563 w 10164564"/>
              <a:gd name="connsiteY3610" fmla="*/ 2385051 h 6772275"/>
              <a:gd name="connsiteX3611" fmla="*/ 5121181 w 10164564"/>
              <a:gd name="connsiteY3611" fmla="*/ 2373616 h 6772275"/>
              <a:gd name="connsiteX3612" fmla="*/ 5097043 w 10164564"/>
              <a:gd name="connsiteY3612" fmla="*/ 2386322 h 6772275"/>
              <a:gd name="connsiteX3613" fmla="*/ 5131344 w 10164564"/>
              <a:gd name="connsiteY3613" fmla="*/ 2391404 h 6772275"/>
              <a:gd name="connsiteX3614" fmla="*/ 5147859 w 10164564"/>
              <a:gd name="connsiteY3614" fmla="*/ 2399027 h 6772275"/>
              <a:gd name="connsiteX3615" fmla="*/ 5152941 w 10164564"/>
              <a:gd name="connsiteY3615" fmla="*/ 2406651 h 6772275"/>
              <a:gd name="connsiteX3616" fmla="*/ 5160563 w 10164564"/>
              <a:gd name="connsiteY3616" fmla="*/ 2385051 h 6772275"/>
              <a:gd name="connsiteX3617" fmla="*/ 5206297 w 10164564"/>
              <a:gd name="connsiteY3617" fmla="*/ 2382510 h 6772275"/>
              <a:gd name="connsiteX3618" fmla="*/ 5199945 w 10164564"/>
              <a:gd name="connsiteY3618" fmla="*/ 2390133 h 6772275"/>
              <a:gd name="connsiteX3619" fmla="*/ 5215190 w 10164564"/>
              <a:gd name="connsiteY3619" fmla="*/ 2405380 h 6772275"/>
              <a:gd name="connsiteX3620" fmla="*/ 5206297 w 10164564"/>
              <a:gd name="connsiteY3620" fmla="*/ 2382510 h 6772275"/>
              <a:gd name="connsiteX3621" fmla="*/ 8576660 w 10164564"/>
              <a:gd name="connsiteY3621" fmla="*/ 2391404 h 6772275"/>
              <a:gd name="connsiteX3622" fmla="*/ 8571578 w 10164564"/>
              <a:gd name="connsiteY3622" fmla="*/ 2379969 h 6772275"/>
              <a:gd name="connsiteX3623" fmla="*/ 8558874 w 10164564"/>
              <a:gd name="connsiteY3623" fmla="*/ 2400298 h 6772275"/>
              <a:gd name="connsiteX3624" fmla="*/ 8576660 w 10164564"/>
              <a:gd name="connsiteY3624" fmla="*/ 2391404 h 6772275"/>
              <a:gd name="connsiteX3625" fmla="*/ 1304908 w 10164564"/>
              <a:gd name="connsiteY3625" fmla="*/ 2360910 h 6772275"/>
              <a:gd name="connsiteX3626" fmla="*/ 1203277 w 10164564"/>
              <a:gd name="connsiteY3626" fmla="*/ 2335498 h 6772275"/>
              <a:gd name="connsiteX3627" fmla="*/ 1101645 w 10164564"/>
              <a:gd name="connsiteY3627" fmla="*/ 2326604 h 6772275"/>
              <a:gd name="connsiteX3628" fmla="*/ 1155002 w 10164564"/>
              <a:gd name="connsiteY3628" fmla="*/ 2318980 h 6772275"/>
              <a:gd name="connsiteX3629" fmla="*/ 1293475 w 10164564"/>
              <a:gd name="connsiteY3629" fmla="*/ 2285944 h 6772275"/>
              <a:gd name="connsiteX3630" fmla="*/ 1166435 w 10164564"/>
              <a:gd name="connsiteY3630" fmla="*/ 2261803 h 6772275"/>
              <a:gd name="connsiteX3631" fmla="*/ 1050829 w 10164564"/>
              <a:gd name="connsiteY3631" fmla="*/ 2283403 h 6772275"/>
              <a:gd name="connsiteX3632" fmla="*/ 1060992 w 10164564"/>
              <a:gd name="connsiteY3632" fmla="*/ 2310086 h 6772275"/>
              <a:gd name="connsiteX3633" fmla="*/ 1066074 w 10164564"/>
              <a:gd name="connsiteY3633" fmla="*/ 2348204 h 6772275"/>
              <a:gd name="connsiteX3634" fmla="*/ 1060992 w 10164564"/>
              <a:gd name="connsiteY3634" fmla="*/ 2386322 h 6772275"/>
              <a:gd name="connsiteX3635" fmla="*/ 1182950 w 10164564"/>
              <a:gd name="connsiteY3635" fmla="*/ 2386322 h 6772275"/>
              <a:gd name="connsiteX3636" fmla="*/ 1304908 w 10164564"/>
              <a:gd name="connsiteY3636" fmla="*/ 2360910 h 6772275"/>
              <a:gd name="connsiteX3637" fmla="*/ 2372042 w 10164564"/>
              <a:gd name="connsiteY3637" fmla="*/ 2373616 h 6772275"/>
              <a:gd name="connsiteX3638" fmla="*/ 2359338 w 10164564"/>
              <a:gd name="connsiteY3638" fmla="*/ 2360910 h 6772275"/>
              <a:gd name="connsiteX3639" fmla="*/ 2346634 w 10164564"/>
              <a:gd name="connsiteY3639" fmla="*/ 2373616 h 6772275"/>
              <a:gd name="connsiteX3640" fmla="*/ 2359338 w 10164564"/>
              <a:gd name="connsiteY3640" fmla="*/ 2386322 h 6772275"/>
              <a:gd name="connsiteX3641" fmla="*/ 2372042 w 10164564"/>
              <a:gd name="connsiteY3641" fmla="*/ 2373616 h 6772275"/>
              <a:gd name="connsiteX3642" fmla="*/ 7266881 w 10164564"/>
              <a:gd name="connsiteY3642" fmla="*/ 2377427 h 6772275"/>
              <a:gd name="connsiteX3643" fmla="*/ 7235121 w 10164564"/>
              <a:gd name="connsiteY3643" fmla="*/ 2377427 h 6772275"/>
              <a:gd name="connsiteX3644" fmla="*/ 7250366 w 10164564"/>
              <a:gd name="connsiteY3644" fmla="*/ 2383780 h 6772275"/>
              <a:gd name="connsiteX3645" fmla="*/ 7266881 w 10164564"/>
              <a:gd name="connsiteY3645" fmla="*/ 2377427 h 6772275"/>
              <a:gd name="connsiteX3646" fmla="*/ 9826731 w 10164564"/>
              <a:gd name="connsiteY3646" fmla="*/ 2352015 h 6772275"/>
              <a:gd name="connsiteX3647" fmla="*/ 9841975 w 10164564"/>
              <a:gd name="connsiteY3647" fmla="*/ 2345662 h 6772275"/>
              <a:gd name="connsiteX3648" fmla="*/ 9883898 w 10164564"/>
              <a:gd name="connsiteY3648" fmla="*/ 2331686 h 6772275"/>
              <a:gd name="connsiteX3649" fmla="*/ 9721288 w 10164564"/>
              <a:gd name="connsiteY3649" fmla="*/ 2325333 h 6772275"/>
              <a:gd name="connsiteX3650" fmla="*/ 9730180 w 10164564"/>
              <a:gd name="connsiteY3650" fmla="*/ 2359639 h 6772275"/>
              <a:gd name="connsiteX3651" fmla="*/ 9826731 w 10164564"/>
              <a:gd name="connsiteY3651" fmla="*/ 2352015 h 6772275"/>
              <a:gd name="connsiteX3652" fmla="*/ 2344093 w 10164564"/>
              <a:gd name="connsiteY3652" fmla="*/ 2330415 h 6772275"/>
              <a:gd name="connsiteX3653" fmla="*/ 2321226 w 10164564"/>
              <a:gd name="connsiteY3653" fmla="*/ 2301192 h 6772275"/>
              <a:gd name="connsiteX3654" fmla="*/ 2304711 w 10164564"/>
              <a:gd name="connsiteY3654" fmla="*/ 2318980 h 6772275"/>
              <a:gd name="connsiteX3655" fmla="*/ 2276762 w 10164564"/>
              <a:gd name="connsiteY3655" fmla="*/ 2335498 h 6772275"/>
              <a:gd name="connsiteX3656" fmla="*/ 2251354 w 10164564"/>
              <a:gd name="connsiteY3656" fmla="*/ 2349474 h 6772275"/>
              <a:gd name="connsiteX3657" fmla="*/ 2298359 w 10164564"/>
              <a:gd name="connsiteY3657" fmla="*/ 2354557 h 6772275"/>
              <a:gd name="connsiteX3658" fmla="*/ 2327578 w 10164564"/>
              <a:gd name="connsiteY3658" fmla="*/ 2360910 h 6772275"/>
              <a:gd name="connsiteX3659" fmla="*/ 2330119 w 10164564"/>
              <a:gd name="connsiteY3659" fmla="*/ 2369804 h 6772275"/>
              <a:gd name="connsiteX3660" fmla="*/ 2344093 w 10164564"/>
              <a:gd name="connsiteY3660" fmla="*/ 2330415 h 6772275"/>
              <a:gd name="connsiteX3661" fmla="*/ 3676739 w 10164564"/>
              <a:gd name="connsiteY3661" fmla="*/ 2344392 h 6772275"/>
              <a:gd name="connsiteX3662" fmla="*/ 3647520 w 10164564"/>
              <a:gd name="connsiteY3662" fmla="*/ 2346933 h 6772275"/>
              <a:gd name="connsiteX3663" fmla="*/ 3665306 w 10164564"/>
              <a:gd name="connsiteY3663" fmla="*/ 2364721 h 6772275"/>
              <a:gd name="connsiteX3664" fmla="*/ 3676739 w 10164564"/>
              <a:gd name="connsiteY3664" fmla="*/ 2344392 h 6772275"/>
              <a:gd name="connsiteX3665" fmla="*/ 2201809 w 10164564"/>
              <a:gd name="connsiteY3665" fmla="*/ 2348204 h 6772275"/>
              <a:gd name="connsiteX3666" fmla="*/ 2227217 w 10164564"/>
              <a:gd name="connsiteY3666" fmla="*/ 2336768 h 6772275"/>
              <a:gd name="connsiteX3667" fmla="*/ 2234839 w 10164564"/>
              <a:gd name="connsiteY3667" fmla="*/ 2318980 h 6772275"/>
              <a:gd name="connsiteX3668" fmla="*/ 2204349 w 10164564"/>
              <a:gd name="connsiteY3668" fmla="*/ 2315168 h 6772275"/>
              <a:gd name="connsiteX3669" fmla="*/ 2156074 w 10164564"/>
              <a:gd name="connsiteY3669" fmla="*/ 2327874 h 6772275"/>
              <a:gd name="connsiteX3670" fmla="*/ 2138289 w 10164564"/>
              <a:gd name="connsiteY3670" fmla="*/ 2331686 h 6772275"/>
              <a:gd name="connsiteX3671" fmla="*/ 2126855 w 10164564"/>
              <a:gd name="connsiteY3671" fmla="*/ 2343121 h 6772275"/>
              <a:gd name="connsiteX3672" fmla="*/ 2152263 w 10164564"/>
              <a:gd name="connsiteY3672" fmla="*/ 2355827 h 6772275"/>
              <a:gd name="connsiteX3673" fmla="*/ 2201809 w 10164564"/>
              <a:gd name="connsiteY3673" fmla="*/ 2348204 h 6772275"/>
              <a:gd name="connsiteX3674" fmla="*/ 4315749 w 10164564"/>
              <a:gd name="connsiteY3674" fmla="*/ 2348204 h 6772275"/>
              <a:gd name="connsiteX3675" fmla="*/ 4287800 w 10164564"/>
              <a:gd name="connsiteY3675" fmla="*/ 2322792 h 6772275"/>
              <a:gd name="connsiteX3676" fmla="*/ 4280178 w 10164564"/>
              <a:gd name="connsiteY3676" fmla="*/ 2326604 h 6772275"/>
              <a:gd name="connsiteX3677" fmla="*/ 4294152 w 10164564"/>
              <a:gd name="connsiteY3677" fmla="*/ 2352015 h 6772275"/>
              <a:gd name="connsiteX3678" fmla="*/ 4300504 w 10164564"/>
              <a:gd name="connsiteY3678" fmla="*/ 2360910 h 6772275"/>
              <a:gd name="connsiteX3679" fmla="*/ 4315749 w 10164564"/>
              <a:gd name="connsiteY3679" fmla="*/ 2348204 h 6772275"/>
              <a:gd name="connsiteX3680" fmla="*/ 4900132 w 10164564"/>
              <a:gd name="connsiteY3680" fmla="*/ 2348204 h 6772275"/>
              <a:gd name="connsiteX3681" fmla="*/ 4895050 w 10164564"/>
              <a:gd name="connsiteY3681" fmla="*/ 2335498 h 6772275"/>
              <a:gd name="connsiteX3682" fmla="*/ 4881076 w 10164564"/>
              <a:gd name="connsiteY3682" fmla="*/ 2348204 h 6772275"/>
              <a:gd name="connsiteX3683" fmla="*/ 4886157 w 10164564"/>
              <a:gd name="connsiteY3683" fmla="*/ 2360910 h 6772275"/>
              <a:gd name="connsiteX3684" fmla="*/ 4900132 w 10164564"/>
              <a:gd name="connsiteY3684" fmla="*/ 2348204 h 6772275"/>
              <a:gd name="connsiteX3685" fmla="*/ 5455295 w 10164564"/>
              <a:gd name="connsiteY3685" fmla="*/ 2313898 h 6772275"/>
              <a:gd name="connsiteX3686" fmla="*/ 5440050 w 10164564"/>
              <a:gd name="connsiteY3686" fmla="*/ 2293568 h 6772275"/>
              <a:gd name="connsiteX3687" fmla="*/ 5420994 w 10164564"/>
              <a:gd name="connsiteY3687" fmla="*/ 2303733 h 6772275"/>
              <a:gd name="connsiteX3688" fmla="*/ 5408290 w 10164564"/>
              <a:gd name="connsiteY3688" fmla="*/ 2322792 h 6772275"/>
              <a:gd name="connsiteX3689" fmla="*/ 5395586 w 10164564"/>
              <a:gd name="connsiteY3689" fmla="*/ 2335498 h 6772275"/>
              <a:gd name="connsiteX3690" fmla="*/ 5455295 w 10164564"/>
              <a:gd name="connsiteY3690" fmla="*/ 2313898 h 6772275"/>
              <a:gd name="connsiteX3691" fmla="*/ 9956311 w 10164564"/>
              <a:gd name="connsiteY3691" fmla="*/ 2268156 h 6772275"/>
              <a:gd name="connsiteX3692" fmla="*/ 9943607 w 10164564"/>
              <a:gd name="connsiteY3692" fmla="*/ 2265615 h 6772275"/>
              <a:gd name="connsiteX3693" fmla="*/ 9930903 w 10164564"/>
              <a:gd name="connsiteY3693" fmla="*/ 2294839 h 6772275"/>
              <a:gd name="connsiteX3694" fmla="*/ 9943607 w 10164564"/>
              <a:gd name="connsiteY3694" fmla="*/ 2297380 h 6772275"/>
              <a:gd name="connsiteX3695" fmla="*/ 9956311 w 10164564"/>
              <a:gd name="connsiteY3695" fmla="*/ 2268156 h 6772275"/>
              <a:gd name="connsiteX3696" fmla="*/ 2769676 w 10164564"/>
              <a:gd name="connsiteY3696" fmla="*/ 2233850 h 6772275"/>
              <a:gd name="connsiteX3697" fmla="*/ 2740457 w 10164564"/>
              <a:gd name="connsiteY3697" fmla="*/ 2284674 h 6772275"/>
              <a:gd name="connsiteX3698" fmla="*/ 2756972 w 10164564"/>
              <a:gd name="connsiteY3698" fmla="*/ 2271968 h 6772275"/>
              <a:gd name="connsiteX3699" fmla="*/ 2769676 w 10164564"/>
              <a:gd name="connsiteY3699" fmla="*/ 2233850 h 6772275"/>
              <a:gd name="connsiteX3700" fmla="*/ 3049163 w 10164564"/>
              <a:gd name="connsiteY3700" fmla="*/ 2288486 h 6772275"/>
              <a:gd name="connsiteX3701" fmla="*/ 3017403 w 10164564"/>
              <a:gd name="connsiteY3701" fmla="*/ 2288486 h 6772275"/>
              <a:gd name="connsiteX3702" fmla="*/ 3032648 w 10164564"/>
              <a:gd name="connsiteY3702" fmla="*/ 2294839 h 6772275"/>
              <a:gd name="connsiteX3703" fmla="*/ 3049163 w 10164564"/>
              <a:gd name="connsiteY3703" fmla="*/ 2288486 h 6772275"/>
              <a:gd name="connsiteX3704" fmla="*/ 9815297 w 10164564"/>
              <a:gd name="connsiteY3704" fmla="*/ 2270697 h 6772275"/>
              <a:gd name="connsiteX3705" fmla="*/ 9873735 w 10164564"/>
              <a:gd name="connsiteY3705" fmla="*/ 2218603 h 6772275"/>
              <a:gd name="connsiteX3706" fmla="*/ 9943607 w 10164564"/>
              <a:gd name="connsiteY3706" fmla="*/ 2195732 h 6772275"/>
              <a:gd name="connsiteX3707" fmla="*/ 9911847 w 10164564"/>
              <a:gd name="connsiteY3707" fmla="*/ 2155073 h 6772275"/>
              <a:gd name="connsiteX3708" fmla="*/ 9883898 w 10164564"/>
              <a:gd name="connsiteY3708" fmla="*/ 2133473 h 6772275"/>
              <a:gd name="connsiteX3709" fmla="*/ 9905495 w 10164564"/>
              <a:gd name="connsiteY3709" fmla="*/ 2118226 h 6772275"/>
              <a:gd name="connsiteX3710" fmla="*/ 9894062 w 10164564"/>
              <a:gd name="connsiteY3710" fmla="*/ 2111873 h 6772275"/>
              <a:gd name="connsiteX3711" fmla="*/ 9877546 w 10164564"/>
              <a:gd name="connsiteY3711" fmla="*/ 2108061 h 6772275"/>
              <a:gd name="connsiteX3712" fmla="*/ 9820379 w 10164564"/>
              <a:gd name="connsiteY3712" fmla="*/ 2102979 h 6772275"/>
              <a:gd name="connsiteX3713" fmla="*/ 9838164 w 10164564"/>
              <a:gd name="connsiteY3713" fmla="*/ 2123308 h 6772275"/>
              <a:gd name="connsiteX3714" fmla="*/ 9833083 w 10164564"/>
              <a:gd name="connsiteY3714" fmla="*/ 2130932 h 6772275"/>
              <a:gd name="connsiteX3715" fmla="*/ 9803863 w 10164564"/>
              <a:gd name="connsiteY3715" fmla="*/ 2151261 h 6772275"/>
              <a:gd name="connsiteX3716" fmla="*/ 9778455 w 10164564"/>
              <a:gd name="connsiteY3716" fmla="*/ 2185567 h 6772275"/>
              <a:gd name="connsiteX3717" fmla="*/ 9753048 w 10164564"/>
              <a:gd name="connsiteY3717" fmla="*/ 2249097 h 6772275"/>
              <a:gd name="connsiteX3718" fmla="*/ 9791159 w 10164564"/>
              <a:gd name="connsiteY3718" fmla="*/ 2297380 h 6772275"/>
              <a:gd name="connsiteX3719" fmla="*/ 9815297 w 10164564"/>
              <a:gd name="connsiteY3719" fmla="*/ 2270697 h 6772275"/>
              <a:gd name="connsiteX3720" fmla="*/ 4395784 w 10164564"/>
              <a:gd name="connsiteY3720" fmla="*/ 2266886 h 6772275"/>
              <a:gd name="connsiteX3721" fmla="*/ 4385621 w 10164564"/>
              <a:gd name="connsiteY3721" fmla="*/ 2255450 h 6772275"/>
              <a:gd name="connsiteX3722" fmla="*/ 4374187 w 10164564"/>
              <a:gd name="connsiteY3722" fmla="*/ 2273238 h 6772275"/>
              <a:gd name="connsiteX3723" fmla="*/ 4395784 w 10164564"/>
              <a:gd name="connsiteY3723" fmla="*/ 2266886 h 6772275"/>
              <a:gd name="connsiteX3724" fmla="*/ 1470060 w 10164564"/>
              <a:gd name="connsiteY3724" fmla="*/ 2259262 h 6772275"/>
              <a:gd name="connsiteX3725" fmla="*/ 1431948 w 10164564"/>
              <a:gd name="connsiteY3725" fmla="*/ 2259262 h 6772275"/>
              <a:gd name="connsiteX3726" fmla="*/ 1442111 w 10164564"/>
              <a:gd name="connsiteY3726" fmla="*/ 2271968 h 6772275"/>
              <a:gd name="connsiteX3727" fmla="*/ 1470060 w 10164564"/>
              <a:gd name="connsiteY3727" fmla="*/ 2259262 h 6772275"/>
              <a:gd name="connsiteX3728" fmla="*/ 1527228 w 10164564"/>
              <a:gd name="connsiteY3728" fmla="*/ 2259262 h 6772275"/>
              <a:gd name="connsiteX3729" fmla="*/ 1515794 w 10164564"/>
              <a:gd name="connsiteY3729" fmla="*/ 2246556 h 6772275"/>
              <a:gd name="connsiteX3730" fmla="*/ 1495468 w 10164564"/>
              <a:gd name="connsiteY3730" fmla="*/ 2259262 h 6772275"/>
              <a:gd name="connsiteX3731" fmla="*/ 1506901 w 10164564"/>
              <a:gd name="connsiteY3731" fmla="*/ 2271968 h 6772275"/>
              <a:gd name="connsiteX3732" fmla="*/ 1527228 w 10164564"/>
              <a:gd name="connsiteY3732" fmla="*/ 2259262 h 6772275"/>
              <a:gd name="connsiteX3733" fmla="*/ 4205225 w 10164564"/>
              <a:gd name="connsiteY3733" fmla="*/ 2263074 h 6772275"/>
              <a:gd name="connsiteX3734" fmla="*/ 4172194 w 10164564"/>
              <a:gd name="connsiteY3734" fmla="*/ 2250368 h 6772275"/>
              <a:gd name="connsiteX3735" fmla="*/ 4150597 w 10164564"/>
              <a:gd name="connsiteY3735" fmla="*/ 2259262 h 6772275"/>
              <a:gd name="connsiteX3736" fmla="*/ 4205225 w 10164564"/>
              <a:gd name="connsiteY3736" fmla="*/ 2263074 h 6772275"/>
              <a:gd name="connsiteX3737" fmla="*/ 9323653 w 10164564"/>
              <a:gd name="connsiteY3737" fmla="*/ 2256721 h 6772275"/>
              <a:gd name="connsiteX3738" fmla="*/ 9293164 w 10164564"/>
              <a:gd name="connsiteY3738" fmla="*/ 2256721 h 6772275"/>
              <a:gd name="connsiteX3739" fmla="*/ 9308409 w 10164564"/>
              <a:gd name="connsiteY3739" fmla="*/ 2271968 h 6772275"/>
              <a:gd name="connsiteX3740" fmla="*/ 9323653 w 10164564"/>
              <a:gd name="connsiteY3740" fmla="*/ 2256721 h 6772275"/>
              <a:gd name="connsiteX3741" fmla="*/ 1578044 w 10164564"/>
              <a:gd name="connsiteY3741" fmla="*/ 2246556 h 6772275"/>
              <a:gd name="connsiteX3742" fmla="*/ 1557717 w 10164564"/>
              <a:gd name="connsiteY3742" fmla="*/ 2233850 h 6772275"/>
              <a:gd name="connsiteX3743" fmla="*/ 1546284 w 10164564"/>
              <a:gd name="connsiteY3743" fmla="*/ 2246556 h 6772275"/>
              <a:gd name="connsiteX3744" fmla="*/ 1566610 w 10164564"/>
              <a:gd name="connsiteY3744" fmla="*/ 2259262 h 6772275"/>
              <a:gd name="connsiteX3745" fmla="*/ 1578044 w 10164564"/>
              <a:gd name="connsiteY3745" fmla="*/ 2246556 h 6772275"/>
              <a:gd name="connsiteX3746" fmla="*/ 2117962 w 10164564"/>
              <a:gd name="connsiteY3746" fmla="*/ 2254180 h 6772275"/>
              <a:gd name="connsiteX3747" fmla="*/ 2097636 w 10164564"/>
              <a:gd name="connsiteY3747" fmla="*/ 2241474 h 6772275"/>
              <a:gd name="connsiteX3748" fmla="*/ 2086202 w 10164564"/>
              <a:gd name="connsiteY3748" fmla="*/ 2246556 h 6772275"/>
              <a:gd name="connsiteX3749" fmla="*/ 2117962 w 10164564"/>
              <a:gd name="connsiteY3749" fmla="*/ 2254180 h 6772275"/>
              <a:gd name="connsiteX3750" fmla="*/ 2279303 w 10164564"/>
              <a:gd name="connsiteY3750" fmla="*/ 2251638 h 6772275"/>
              <a:gd name="connsiteX3751" fmla="*/ 2255165 w 10164564"/>
              <a:gd name="connsiteY3751" fmla="*/ 2250368 h 6772275"/>
              <a:gd name="connsiteX3752" fmla="*/ 2262788 w 10164564"/>
              <a:gd name="connsiteY3752" fmla="*/ 2257991 h 6772275"/>
              <a:gd name="connsiteX3753" fmla="*/ 2279303 w 10164564"/>
              <a:gd name="connsiteY3753" fmla="*/ 2251638 h 6772275"/>
              <a:gd name="connsiteX3754" fmla="*/ 7860156 w 10164564"/>
              <a:gd name="connsiteY3754" fmla="*/ 2246556 h 6772275"/>
              <a:gd name="connsiteX3755" fmla="*/ 7841100 w 10164564"/>
              <a:gd name="connsiteY3755" fmla="*/ 2241474 h 6772275"/>
              <a:gd name="connsiteX3756" fmla="*/ 7822045 w 10164564"/>
              <a:gd name="connsiteY3756" fmla="*/ 2254180 h 6772275"/>
              <a:gd name="connsiteX3757" fmla="*/ 7841100 w 10164564"/>
              <a:gd name="connsiteY3757" fmla="*/ 2259262 h 6772275"/>
              <a:gd name="connsiteX3758" fmla="*/ 7860156 w 10164564"/>
              <a:gd name="connsiteY3758" fmla="*/ 2246556 h 6772275"/>
              <a:gd name="connsiteX3759" fmla="*/ 9016217 w 10164564"/>
              <a:gd name="connsiteY3759" fmla="*/ 2193191 h 6772275"/>
              <a:gd name="connsiteX3760" fmla="*/ 9022569 w 10164564"/>
              <a:gd name="connsiteY3760" fmla="*/ 2101708 h 6772275"/>
              <a:gd name="connsiteX3761" fmla="*/ 9014947 w 10164564"/>
              <a:gd name="connsiteY3761" fmla="*/ 2067402 h 6772275"/>
              <a:gd name="connsiteX3762" fmla="*/ 9013677 w 10164564"/>
              <a:gd name="connsiteY3762" fmla="*/ 2055967 h 6772275"/>
              <a:gd name="connsiteX3763" fmla="*/ 9028921 w 10164564"/>
              <a:gd name="connsiteY3763" fmla="*/ 2017849 h 6772275"/>
              <a:gd name="connsiteX3764" fmla="*/ 8983187 w 10164564"/>
              <a:gd name="connsiteY3764" fmla="*/ 1979731 h 6772275"/>
              <a:gd name="connsiteX3765" fmla="*/ 8945075 w 10164564"/>
              <a:gd name="connsiteY3765" fmla="*/ 1998790 h 6772275"/>
              <a:gd name="connsiteX3766" fmla="*/ 8936182 w 10164564"/>
              <a:gd name="connsiteY3766" fmla="*/ 2017849 h 6772275"/>
              <a:gd name="connsiteX3767" fmla="*/ 8959049 w 10164564"/>
              <a:gd name="connsiteY3767" fmla="*/ 2036908 h 6772275"/>
              <a:gd name="connsiteX3768" fmla="*/ 8976835 w 10164564"/>
              <a:gd name="connsiteY3768" fmla="*/ 2054696 h 6772275"/>
              <a:gd name="connsiteX3769" fmla="*/ 8957779 w 10164564"/>
              <a:gd name="connsiteY3769" fmla="*/ 2111873 h 6772275"/>
              <a:gd name="connsiteX3770" fmla="*/ 8929830 w 10164564"/>
              <a:gd name="connsiteY3770" fmla="*/ 2115685 h 6772275"/>
              <a:gd name="connsiteX3771" fmla="*/ 8875203 w 10164564"/>
              <a:gd name="connsiteY3771" fmla="*/ 2136014 h 6772275"/>
              <a:gd name="connsiteX3772" fmla="*/ 8837091 w 10164564"/>
              <a:gd name="connsiteY3772" fmla="*/ 2157614 h 6772275"/>
              <a:gd name="connsiteX3773" fmla="*/ 8901882 w 10164564"/>
              <a:gd name="connsiteY3773" fmla="*/ 2221144 h 6772275"/>
              <a:gd name="connsiteX3774" fmla="*/ 9016217 w 10164564"/>
              <a:gd name="connsiteY3774" fmla="*/ 2193191 h 6772275"/>
              <a:gd name="connsiteX3775" fmla="*/ 514721 w 10164564"/>
              <a:gd name="connsiteY3775" fmla="*/ 2231309 h 6772275"/>
              <a:gd name="connsiteX3776" fmla="*/ 462635 w 10164564"/>
              <a:gd name="connsiteY3776" fmla="*/ 2210979 h 6772275"/>
              <a:gd name="connsiteX3777" fmla="*/ 415630 w 10164564"/>
              <a:gd name="connsiteY3777" fmla="*/ 2226226 h 6772275"/>
              <a:gd name="connsiteX3778" fmla="*/ 467717 w 10164564"/>
              <a:gd name="connsiteY3778" fmla="*/ 2246556 h 6772275"/>
              <a:gd name="connsiteX3779" fmla="*/ 514721 w 10164564"/>
              <a:gd name="connsiteY3779" fmla="*/ 2231309 h 6772275"/>
              <a:gd name="connsiteX3780" fmla="*/ 1292204 w 10164564"/>
              <a:gd name="connsiteY3780" fmla="*/ 2222415 h 6772275"/>
              <a:gd name="connsiteX3781" fmla="*/ 1171517 w 10164564"/>
              <a:gd name="connsiteY3781" fmla="*/ 2197003 h 6772275"/>
              <a:gd name="connsiteX3782" fmla="*/ 1050829 w 10164564"/>
              <a:gd name="connsiteY3782" fmla="*/ 2221144 h 6772275"/>
              <a:gd name="connsiteX3783" fmla="*/ 1171517 w 10164564"/>
              <a:gd name="connsiteY3783" fmla="*/ 2246556 h 6772275"/>
              <a:gd name="connsiteX3784" fmla="*/ 1292204 w 10164564"/>
              <a:gd name="connsiteY3784" fmla="*/ 2222415 h 6772275"/>
              <a:gd name="connsiteX3785" fmla="*/ 2575305 w 10164564"/>
              <a:gd name="connsiteY3785" fmla="*/ 2233850 h 6772275"/>
              <a:gd name="connsiteX3786" fmla="*/ 2553709 w 10164564"/>
              <a:gd name="connsiteY3786" fmla="*/ 2221144 h 6772275"/>
              <a:gd name="connsiteX3787" fmla="*/ 2549897 w 10164564"/>
              <a:gd name="connsiteY3787" fmla="*/ 2233850 h 6772275"/>
              <a:gd name="connsiteX3788" fmla="*/ 2575305 w 10164564"/>
              <a:gd name="connsiteY3788" fmla="*/ 2233850 h 6772275"/>
              <a:gd name="connsiteX3789" fmla="*/ 4696868 w 10164564"/>
              <a:gd name="connsiteY3789" fmla="*/ 2233850 h 6772275"/>
              <a:gd name="connsiteX3790" fmla="*/ 4682894 w 10164564"/>
              <a:gd name="connsiteY3790" fmla="*/ 2221144 h 6772275"/>
              <a:gd name="connsiteX3791" fmla="*/ 4677812 w 10164564"/>
              <a:gd name="connsiteY3791" fmla="*/ 2233850 h 6772275"/>
              <a:gd name="connsiteX3792" fmla="*/ 4691787 w 10164564"/>
              <a:gd name="connsiteY3792" fmla="*/ 2246556 h 6772275"/>
              <a:gd name="connsiteX3793" fmla="*/ 4696868 w 10164564"/>
              <a:gd name="connsiteY3793" fmla="*/ 2233850 h 6772275"/>
              <a:gd name="connsiteX3794" fmla="*/ 5329526 w 10164564"/>
              <a:gd name="connsiteY3794" fmla="*/ 2230038 h 6772275"/>
              <a:gd name="connsiteX3795" fmla="*/ 5274899 w 10164564"/>
              <a:gd name="connsiteY3795" fmla="*/ 2210979 h 6772275"/>
              <a:gd name="connsiteX3796" fmla="*/ 5236787 w 10164564"/>
              <a:gd name="connsiteY3796" fmla="*/ 2208438 h 6772275"/>
              <a:gd name="connsiteX3797" fmla="*/ 5268547 w 10164564"/>
              <a:gd name="connsiteY3797" fmla="*/ 2226226 h 6772275"/>
              <a:gd name="connsiteX3798" fmla="*/ 5323174 w 10164564"/>
              <a:gd name="connsiteY3798" fmla="*/ 2245285 h 6772275"/>
              <a:gd name="connsiteX3799" fmla="*/ 5329526 w 10164564"/>
              <a:gd name="connsiteY3799" fmla="*/ 2230038 h 6772275"/>
              <a:gd name="connsiteX3800" fmla="*/ 9138175 w 10164564"/>
              <a:gd name="connsiteY3800" fmla="*/ 2226226 h 6772275"/>
              <a:gd name="connsiteX3801" fmla="*/ 9130553 w 10164564"/>
              <a:gd name="connsiteY3801" fmla="*/ 2194462 h 6772275"/>
              <a:gd name="connsiteX3802" fmla="*/ 9111497 w 10164564"/>
              <a:gd name="connsiteY3802" fmla="*/ 2183026 h 6772275"/>
              <a:gd name="connsiteX3803" fmla="*/ 9092441 w 10164564"/>
              <a:gd name="connsiteY3803" fmla="*/ 2214791 h 6772275"/>
              <a:gd name="connsiteX3804" fmla="*/ 9119119 w 10164564"/>
              <a:gd name="connsiteY3804" fmla="*/ 2246556 h 6772275"/>
              <a:gd name="connsiteX3805" fmla="*/ 9138175 w 10164564"/>
              <a:gd name="connsiteY3805" fmla="*/ 2226226 h 6772275"/>
              <a:gd name="connsiteX3806" fmla="*/ 9177558 w 10164564"/>
              <a:gd name="connsiteY3806" fmla="*/ 2218603 h 6772275"/>
              <a:gd name="connsiteX3807" fmla="*/ 9169935 w 10164564"/>
              <a:gd name="connsiteY3807" fmla="*/ 2226226 h 6772275"/>
              <a:gd name="connsiteX3808" fmla="*/ 9176287 w 10164564"/>
              <a:gd name="connsiteY3808" fmla="*/ 2242744 h 6772275"/>
              <a:gd name="connsiteX3809" fmla="*/ 9177558 w 10164564"/>
              <a:gd name="connsiteY3809" fmla="*/ 2218603 h 6772275"/>
              <a:gd name="connsiteX3810" fmla="*/ 10111299 w 10164564"/>
              <a:gd name="connsiteY3810" fmla="*/ 2209709 h 6772275"/>
              <a:gd name="connsiteX3811" fmla="*/ 10076999 w 10164564"/>
              <a:gd name="connsiteY3811" fmla="*/ 2204626 h 6772275"/>
              <a:gd name="connsiteX3812" fmla="*/ 10115111 w 10164564"/>
              <a:gd name="connsiteY3812" fmla="*/ 2195732 h 6772275"/>
              <a:gd name="connsiteX3813" fmla="*/ 10153223 w 10164564"/>
              <a:gd name="connsiteY3813" fmla="*/ 2185567 h 6772275"/>
              <a:gd name="connsiteX3814" fmla="*/ 10112570 w 10164564"/>
              <a:gd name="connsiteY3814" fmla="*/ 2184297 h 6772275"/>
              <a:gd name="connsiteX3815" fmla="*/ 10098595 w 10164564"/>
              <a:gd name="connsiteY3815" fmla="*/ 2226226 h 6772275"/>
              <a:gd name="connsiteX3816" fmla="*/ 10136707 w 10164564"/>
              <a:gd name="connsiteY3816" fmla="*/ 2230038 h 6772275"/>
              <a:gd name="connsiteX3817" fmla="*/ 10111299 w 10164564"/>
              <a:gd name="connsiteY3817" fmla="*/ 2209709 h 6772275"/>
              <a:gd name="connsiteX3818" fmla="*/ 2515597 w 10164564"/>
              <a:gd name="connsiteY3818" fmla="*/ 2224956 h 6772275"/>
              <a:gd name="connsiteX3819" fmla="*/ 2477485 w 10164564"/>
              <a:gd name="connsiteY3819" fmla="*/ 2224956 h 6772275"/>
              <a:gd name="connsiteX3820" fmla="*/ 2492729 w 10164564"/>
              <a:gd name="connsiteY3820" fmla="*/ 2231309 h 6772275"/>
              <a:gd name="connsiteX3821" fmla="*/ 2515597 w 10164564"/>
              <a:gd name="connsiteY3821" fmla="*/ 2224956 h 6772275"/>
              <a:gd name="connsiteX3822" fmla="*/ 7957977 w 10164564"/>
              <a:gd name="connsiteY3822" fmla="*/ 2226226 h 6772275"/>
              <a:gd name="connsiteX3823" fmla="*/ 7933839 w 10164564"/>
              <a:gd name="connsiteY3823" fmla="*/ 2224956 h 6772275"/>
              <a:gd name="connsiteX3824" fmla="*/ 7941462 w 10164564"/>
              <a:gd name="connsiteY3824" fmla="*/ 2232579 h 6772275"/>
              <a:gd name="connsiteX3825" fmla="*/ 7957977 w 10164564"/>
              <a:gd name="connsiteY3825" fmla="*/ 2226226 h 6772275"/>
              <a:gd name="connsiteX3826" fmla="*/ 2236109 w 10164564"/>
              <a:gd name="connsiteY3826" fmla="*/ 2198273 h 6772275"/>
              <a:gd name="connsiteX3827" fmla="*/ 2206890 w 10164564"/>
              <a:gd name="connsiteY3827" fmla="*/ 2176673 h 6772275"/>
              <a:gd name="connsiteX3828" fmla="*/ 2166237 w 10164564"/>
              <a:gd name="connsiteY3828" fmla="*/ 2160155 h 6772275"/>
              <a:gd name="connsiteX3829" fmla="*/ 2144641 w 10164564"/>
              <a:gd name="connsiteY3829" fmla="*/ 2165238 h 6772275"/>
              <a:gd name="connsiteX3830" fmla="*/ 2140830 w 10164564"/>
              <a:gd name="connsiteY3830" fmla="*/ 2146179 h 6772275"/>
              <a:gd name="connsiteX3831" fmla="*/ 2105258 w 10164564"/>
              <a:gd name="connsiteY3831" fmla="*/ 2087731 h 6772275"/>
              <a:gd name="connsiteX3832" fmla="*/ 2073498 w 10164564"/>
              <a:gd name="connsiteY3832" fmla="*/ 2062320 h 6772275"/>
              <a:gd name="connsiteX3833" fmla="*/ 2101447 w 10164564"/>
              <a:gd name="connsiteY3833" fmla="*/ 2095355 h 6772275"/>
              <a:gd name="connsiteX3834" fmla="*/ 2062065 w 10164564"/>
              <a:gd name="connsiteY3834" fmla="*/ 2149991 h 6772275"/>
              <a:gd name="connsiteX3835" fmla="*/ 2043009 w 10164564"/>
              <a:gd name="connsiteY3835" fmla="*/ 2156344 h 6772275"/>
              <a:gd name="connsiteX3836" fmla="*/ 2114151 w 10164564"/>
              <a:gd name="connsiteY3836" fmla="*/ 2175403 h 6772275"/>
              <a:gd name="connsiteX3837" fmla="*/ 2203079 w 10164564"/>
              <a:gd name="connsiteY3837" fmla="*/ 2199544 h 6772275"/>
              <a:gd name="connsiteX3838" fmla="*/ 2251354 w 10164564"/>
              <a:gd name="connsiteY3838" fmla="*/ 2210979 h 6772275"/>
              <a:gd name="connsiteX3839" fmla="*/ 2236109 w 10164564"/>
              <a:gd name="connsiteY3839" fmla="*/ 2198273 h 6772275"/>
              <a:gd name="connsiteX3840" fmla="*/ 6819701 w 10164564"/>
              <a:gd name="connsiteY3840" fmla="*/ 2208438 h 6772275"/>
              <a:gd name="connsiteX3841" fmla="*/ 6836217 w 10164564"/>
              <a:gd name="connsiteY3841" fmla="*/ 2189379 h 6772275"/>
              <a:gd name="connsiteX3842" fmla="*/ 6748559 w 10164564"/>
              <a:gd name="connsiteY3842" fmla="*/ 2183026 h 6772275"/>
              <a:gd name="connsiteX3843" fmla="*/ 6776508 w 10164564"/>
              <a:gd name="connsiteY3843" fmla="*/ 2216062 h 6772275"/>
              <a:gd name="connsiteX3844" fmla="*/ 6819701 w 10164564"/>
              <a:gd name="connsiteY3844" fmla="*/ 2208438 h 6772275"/>
              <a:gd name="connsiteX3845" fmla="*/ 4426274 w 10164564"/>
              <a:gd name="connsiteY3845" fmla="*/ 2183026 h 6772275"/>
              <a:gd name="connsiteX3846" fmla="*/ 4451682 w 10164564"/>
              <a:gd name="connsiteY3846" fmla="*/ 2171591 h 6772275"/>
              <a:gd name="connsiteX3847" fmla="*/ 4472008 w 10164564"/>
              <a:gd name="connsiteY3847" fmla="*/ 2166508 h 6772275"/>
              <a:gd name="connsiteX3848" fmla="*/ 4441518 w 10164564"/>
              <a:gd name="connsiteY3848" fmla="*/ 2151261 h 6772275"/>
              <a:gd name="connsiteX3849" fmla="*/ 4402136 w 10164564"/>
              <a:gd name="connsiteY3849" fmla="*/ 2170320 h 6772275"/>
              <a:gd name="connsiteX3850" fmla="*/ 4417381 w 10164564"/>
              <a:gd name="connsiteY3850" fmla="*/ 2189379 h 6772275"/>
              <a:gd name="connsiteX3851" fmla="*/ 4425003 w 10164564"/>
              <a:gd name="connsiteY3851" fmla="*/ 2208438 h 6772275"/>
              <a:gd name="connsiteX3852" fmla="*/ 4426274 w 10164564"/>
              <a:gd name="connsiteY3852" fmla="*/ 2183026 h 6772275"/>
              <a:gd name="connsiteX3853" fmla="*/ 6627871 w 10164564"/>
              <a:gd name="connsiteY3853" fmla="*/ 2195732 h 6772275"/>
              <a:gd name="connsiteX3854" fmla="*/ 6615167 w 10164564"/>
              <a:gd name="connsiteY3854" fmla="*/ 2183026 h 6772275"/>
              <a:gd name="connsiteX3855" fmla="*/ 6602464 w 10164564"/>
              <a:gd name="connsiteY3855" fmla="*/ 2195732 h 6772275"/>
              <a:gd name="connsiteX3856" fmla="*/ 6615167 w 10164564"/>
              <a:gd name="connsiteY3856" fmla="*/ 2208438 h 6772275"/>
              <a:gd name="connsiteX3857" fmla="*/ 6627871 w 10164564"/>
              <a:gd name="connsiteY3857" fmla="*/ 2195732 h 6772275"/>
              <a:gd name="connsiteX3858" fmla="*/ 6674876 w 10164564"/>
              <a:gd name="connsiteY3858" fmla="*/ 2180485 h 6772275"/>
              <a:gd name="connsiteX3859" fmla="*/ 6667254 w 10164564"/>
              <a:gd name="connsiteY3859" fmla="*/ 2188109 h 6772275"/>
              <a:gd name="connsiteX3860" fmla="*/ 6673606 w 10164564"/>
              <a:gd name="connsiteY3860" fmla="*/ 2204626 h 6772275"/>
              <a:gd name="connsiteX3861" fmla="*/ 6674876 w 10164564"/>
              <a:gd name="connsiteY3861" fmla="*/ 2180485 h 6772275"/>
              <a:gd name="connsiteX3862" fmla="*/ 7311345 w 10164564"/>
              <a:gd name="connsiteY3862" fmla="*/ 2186838 h 6772275"/>
              <a:gd name="connsiteX3863" fmla="*/ 7080133 w 10164564"/>
              <a:gd name="connsiteY3863" fmla="*/ 2170320 h 6772275"/>
              <a:gd name="connsiteX3864" fmla="*/ 6852732 w 10164564"/>
              <a:gd name="connsiteY3864" fmla="*/ 2200815 h 6772275"/>
              <a:gd name="connsiteX3865" fmla="*/ 7083944 w 10164564"/>
              <a:gd name="connsiteY3865" fmla="*/ 2205897 h 6772275"/>
              <a:gd name="connsiteX3866" fmla="*/ 7311345 w 10164564"/>
              <a:gd name="connsiteY3866" fmla="*/ 2186838 h 6772275"/>
              <a:gd name="connsiteX3867" fmla="*/ 2831925 w 10164564"/>
              <a:gd name="connsiteY3867" fmla="*/ 2167779 h 6772275"/>
              <a:gd name="connsiteX3868" fmla="*/ 2807788 w 10164564"/>
              <a:gd name="connsiteY3868" fmla="*/ 2162697 h 6772275"/>
              <a:gd name="connsiteX3869" fmla="*/ 2816681 w 10164564"/>
              <a:gd name="connsiteY3869" fmla="*/ 2183026 h 6772275"/>
              <a:gd name="connsiteX3870" fmla="*/ 2831925 w 10164564"/>
              <a:gd name="connsiteY3870" fmla="*/ 2167779 h 6772275"/>
              <a:gd name="connsiteX3871" fmla="*/ 9304597 w 10164564"/>
              <a:gd name="connsiteY3871" fmla="*/ 2188109 h 6772275"/>
              <a:gd name="connsiteX3872" fmla="*/ 9280460 w 10164564"/>
              <a:gd name="connsiteY3872" fmla="*/ 2186838 h 6772275"/>
              <a:gd name="connsiteX3873" fmla="*/ 9288082 w 10164564"/>
              <a:gd name="connsiteY3873" fmla="*/ 2194462 h 6772275"/>
              <a:gd name="connsiteX3874" fmla="*/ 9304597 w 10164564"/>
              <a:gd name="connsiteY3874" fmla="*/ 2188109 h 6772275"/>
              <a:gd name="connsiteX3875" fmla="*/ 1165165 w 10164564"/>
              <a:gd name="connsiteY3875" fmla="*/ 2170320 h 6772275"/>
              <a:gd name="connsiteX3876" fmla="*/ 1141027 w 10164564"/>
              <a:gd name="connsiteY3876" fmla="*/ 2146179 h 6772275"/>
              <a:gd name="connsiteX3877" fmla="*/ 1110538 w 10164564"/>
              <a:gd name="connsiteY3877" fmla="*/ 2149991 h 6772275"/>
              <a:gd name="connsiteX3878" fmla="*/ 1110538 w 10164564"/>
              <a:gd name="connsiteY3878" fmla="*/ 2175403 h 6772275"/>
              <a:gd name="connsiteX3879" fmla="*/ 1165165 w 10164564"/>
              <a:gd name="connsiteY3879" fmla="*/ 2170320 h 6772275"/>
              <a:gd name="connsiteX3880" fmla="*/ 1221062 w 10164564"/>
              <a:gd name="connsiteY3880" fmla="*/ 2163967 h 6772275"/>
              <a:gd name="connsiteX3881" fmla="*/ 1198195 w 10164564"/>
              <a:gd name="connsiteY3881" fmla="*/ 2144908 h 6772275"/>
              <a:gd name="connsiteX3882" fmla="*/ 1181680 w 10164564"/>
              <a:gd name="connsiteY3882" fmla="*/ 2163967 h 6772275"/>
              <a:gd name="connsiteX3883" fmla="*/ 1204547 w 10164564"/>
              <a:gd name="connsiteY3883" fmla="*/ 2183026 h 6772275"/>
              <a:gd name="connsiteX3884" fmla="*/ 1221062 w 10164564"/>
              <a:gd name="connsiteY3884" fmla="*/ 2163967 h 6772275"/>
              <a:gd name="connsiteX3885" fmla="*/ 1457356 w 10164564"/>
              <a:gd name="connsiteY3885" fmla="*/ 2177944 h 6772275"/>
              <a:gd name="connsiteX3886" fmla="*/ 1444652 w 10164564"/>
              <a:gd name="connsiteY3886" fmla="*/ 2163967 h 6772275"/>
              <a:gd name="connsiteX3887" fmla="*/ 1431948 w 10164564"/>
              <a:gd name="connsiteY3887" fmla="*/ 2169050 h 6772275"/>
              <a:gd name="connsiteX3888" fmla="*/ 1444652 w 10164564"/>
              <a:gd name="connsiteY3888" fmla="*/ 2183026 h 6772275"/>
              <a:gd name="connsiteX3889" fmla="*/ 1457356 w 10164564"/>
              <a:gd name="connsiteY3889" fmla="*/ 2177944 h 6772275"/>
              <a:gd name="connsiteX3890" fmla="*/ 1288393 w 10164564"/>
              <a:gd name="connsiteY3890" fmla="*/ 2132202 h 6772275"/>
              <a:gd name="connsiteX3891" fmla="*/ 1264256 w 10164564"/>
              <a:gd name="connsiteY3891" fmla="*/ 2092814 h 6772275"/>
              <a:gd name="connsiteX3892" fmla="*/ 1219792 w 10164564"/>
              <a:gd name="connsiteY3892" fmla="*/ 2089002 h 6772275"/>
              <a:gd name="connsiteX3893" fmla="*/ 1193113 w 10164564"/>
              <a:gd name="connsiteY3893" fmla="*/ 2104249 h 6772275"/>
              <a:gd name="connsiteX3894" fmla="*/ 1221062 w 10164564"/>
              <a:gd name="connsiteY3894" fmla="*/ 2111873 h 6772275"/>
              <a:gd name="connsiteX3895" fmla="*/ 1238848 w 10164564"/>
              <a:gd name="connsiteY3895" fmla="*/ 2136014 h 6772275"/>
              <a:gd name="connsiteX3896" fmla="*/ 1241389 w 10164564"/>
              <a:gd name="connsiteY3896" fmla="*/ 2156344 h 6772275"/>
              <a:gd name="connsiteX3897" fmla="*/ 1288393 w 10164564"/>
              <a:gd name="connsiteY3897" fmla="*/ 2132202 h 6772275"/>
              <a:gd name="connsiteX3898" fmla="*/ 2439373 w 10164564"/>
              <a:gd name="connsiteY3898" fmla="*/ 2123308 h 6772275"/>
              <a:gd name="connsiteX3899" fmla="*/ 2424128 w 10164564"/>
              <a:gd name="connsiteY3899" fmla="*/ 2075026 h 6772275"/>
              <a:gd name="connsiteX3900" fmla="*/ 2421587 w 10164564"/>
              <a:gd name="connsiteY3900" fmla="*/ 2170320 h 6772275"/>
              <a:gd name="connsiteX3901" fmla="*/ 2439373 w 10164564"/>
              <a:gd name="connsiteY3901" fmla="*/ 2123308 h 6772275"/>
              <a:gd name="connsiteX3902" fmla="*/ 9290623 w 10164564"/>
              <a:gd name="connsiteY3902" fmla="*/ 2111873 h 6772275"/>
              <a:gd name="connsiteX3903" fmla="*/ 9286812 w 10164564"/>
              <a:gd name="connsiteY3903" fmla="*/ 2063590 h 6772275"/>
              <a:gd name="connsiteX3904" fmla="*/ 9258863 w 10164564"/>
              <a:gd name="connsiteY3904" fmla="*/ 2138555 h 6772275"/>
              <a:gd name="connsiteX3905" fmla="*/ 9290623 w 10164564"/>
              <a:gd name="connsiteY3905" fmla="*/ 2111873 h 6772275"/>
              <a:gd name="connsiteX3906" fmla="*/ 1564069 w 10164564"/>
              <a:gd name="connsiteY3906" fmla="*/ 2138555 h 6772275"/>
              <a:gd name="connsiteX3907" fmla="*/ 1599640 w 10164564"/>
              <a:gd name="connsiteY3907" fmla="*/ 2130932 h 6772275"/>
              <a:gd name="connsiteX3908" fmla="*/ 1660619 w 10164564"/>
              <a:gd name="connsiteY3908" fmla="*/ 2118226 h 6772275"/>
              <a:gd name="connsiteX3909" fmla="*/ 1600911 w 10164564"/>
              <a:gd name="connsiteY3909" fmla="*/ 2109332 h 6772275"/>
              <a:gd name="connsiteX3910" fmla="*/ 1536121 w 10164564"/>
              <a:gd name="connsiteY3910" fmla="*/ 2136014 h 6772275"/>
              <a:gd name="connsiteX3911" fmla="*/ 1564069 w 10164564"/>
              <a:gd name="connsiteY3911" fmla="*/ 2138555 h 6772275"/>
              <a:gd name="connsiteX3912" fmla="*/ 5094502 w 10164564"/>
              <a:gd name="connsiteY3912" fmla="*/ 2105520 h 6772275"/>
              <a:gd name="connsiteX3913" fmla="*/ 5014467 w 10164564"/>
              <a:gd name="connsiteY3913" fmla="*/ 2113143 h 6772275"/>
              <a:gd name="connsiteX3914" fmla="*/ 5094502 w 10164564"/>
              <a:gd name="connsiteY3914" fmla="*/ 2134744 h 6772275"/>
              <a:gd name="connsiteX3915" fmla="*/ 5094502 w 10164564"/>
              <a:gd name="connsiteY3915" fmla="*/ 2105520 h 6772275"/>
              <a:gd name="connsiteX3916" fmla="*/ 5833873 w 10164564"/>
              <a:gd name="connsiteY3916" fmla="*/ 2143638 h 6772275"/>
              <a:gd name="connsiteX3917" fmla="*/ 5802113 w 10164564"/>
              <a:gd name="connsiteY3917" fmla="*/ 2114414 h 6772275"/>
              <a:gd name="connsiteX3918" fmla="*/ 5789410 w 10164564"/>
              <a:gd name="connsiteY3918" fmla="*/ 2118226 h 6772275"/>
              <a:gd name="connsiteX3919" fmla="*/ 5798302 w 10164564"/>
              <a:gd name="connsiteY3919" fmla="*/ 2132202 h 6772275"/>
              <a:gd name="connsiteX3920" fmla="*/ 5814817 w 10164564"/>
              <a:gd name="connsiteY3920" fmla="*/ 2157614 h 6772275"/>
              <a:gd name="connsiteX3921" fmla="*/ 5833873 w 10164564"/>
              <a:gd name="connsiteY3921" fmla="*/ 2143638 h 6772275"/>
              <a:gd name="connsiteX3922" fmla="*/ 9969015 w 10164564"/>
              <a:gd name="connsiteY3922" fmla="*/ 2147450 h 6772275"/>
              <a:gd name="connsiteX3923" fmla="*/ 9934714 w 10164564"/>
              <a:gd name="connsiteY3923" fmla="*/ 2128391 h 6772275"/>
              <a:gd name="connsiteX3924" fmla="*/ 9933444 w 10164564"/>
              <a:gd name="connsiteY3924" fmla="*/ 2146179 h 6772275"/>
              <a:gd name="connsiteX3925" fmla="*/ 9969015 w 10164564"/>
              <a:gd name="connsiteY3925" fmla="*/ 2147450 h 6772275"/>
              <a:gd name="connsiteX3926" fmla="*/ 1034314 w 10164564"/>
              <a:gd name="connsiteY3926" fmla="*/ 2137285 h 6772275"/>
              <a:gd name="connsiteX3927" fmla="*/ 1010176 w 10164564"/>
              <a:gd name="connsiteY3927" fmla="*/ 2136014 h 6772275"/>
              <a:gd name="connsiteX3928" fmla="*/ 1017799 w 10164564"/>
              <a:gd name="connsiteY3928" fmla="*/ 2143638 h 6772275"/>
              <a:gd name="connsiteX3929" fmla="*/ 1034314 w 10164564"/>
              <a:gd name="connsiteY3929" fmla="*/ 2137285 h 6772275"/>
              <a:gd name="connsiteX3930" fmla="*/ 5938046 w 10164564"/>
              <a:gd name="connsiteY3930" fmla="*/ 2137285 h 6772275"/>
              <a:gd name="connsiteX3931" fmla="*/ 5913908 w 10164564"/>
              <a:gd name="connsiteY3931" fmla="*/ 2136014 h 6772275"/>
              <a:gd name="connsiteX3932" fmla="*/ 5921531 w 10164564"/>
              <a:gd name="connsiteY3932" fmla="*/ 2143638 h 6772275"/>
              <a:gd name="connsiteX3933" fmla="*/ 5938046 w 10164564"/>
              <a:gd name="connsiteY3933" fmla="*/ 2137285 h 6772275"/>
              <a:gd name="connsiteX3934" fmla="*/ 6049841 w 10164564"/>
              <a:gd name="connsiteY3934" fmla="*/ 2132202 h 6772275"/>
              <a:gd name="connsiteX3935" fmla="*/ 6029515 w 10164564"/>
              <a:gd name="connsiteY3935" fmla="*/ 2119496 h 6772275"/>
              <a:gd name="connsiteX3936" fmla="*/ 6018081 w 10164564"/>
              <a:gd name="connsiteY3936" fmla="*/ 2132202 h 6772275"/>
              <a:gd name="connsiteX3937" fmla="*/ 6038407 w 10164564"/>
              <a:gd name="connsiteY3937" fmla="*/ 2144908 h 6772275"/>
              <a:gd name="connsiteX3938" fmla="*/ 6049841 w 10164564"/>
              <a:gd name="connsiteY3938" fmla="*/ 2132202 h 6772275"/>
              <a:gd name="connsiteX3939" fmla="*/ 6598652 w 10164564"/>
              <a:gd name="connsiteY3939" fmla="*/ 2085190 h 6772275"/>
              <a:gd name="connsiteX3940" fmla="*/ 6592300 w 10164564"/>
              <a:gd name="connsiteY3940" fmla="*/ 2106790 h 6772275"/>
              <a:gd name="connsiteX3941" fmla="*/ 6598652 w 10164564"/>
              <a:gd name="connsiteY3941" fmla="*/ 2129661 h 6772275"/>
              <a:gd name="connsiteX3942" fmla="*/ 6598652 w 10164564"/>
              <a:gd name="connsiteY3942" fmla="*/ 2085190 h 6772275"/>
              <a:gd name="connsiteX3943" fmla="*/ 9161043 w 10164564"/>
              <a:gd name="connsiteY3943" fmla="*/ 2123308 h 6772275"/>
              <a:gd name="connsiteX3944" fmla="*/ 9176287 w 10164564"/>
              <a:gd name="connsiteY3944" fmla="*/ 2085190 h 6772275"/>
              <a:gd name="connsiteX3945" fmla="*/ 9120390 w 10164564"/>
              <a:gd name="connsiteY3945" fmla="*/ 2080108 h 6772275"/>
              <a:gd name="connsiteX3946" fmla="*/ 9119119 w 10164564"/>
              <a:gd name="connsiteY3946" fmla="*/ 2118226 h 6772275"/>
              <a:gd name="connsiteX3947" fmla="*/ 9161043 w 10164564"/>
              <a:gd name="connsiteY3947" fmla="*/ 2123308 h 6772275"/>
              <a:gd name="connsiteX3948" fmla="*/ 4989059 w 10164564"/>
              <a:gd name="connsiteY3948" fmla="*/ 2114414 h 6772275"/>
              <a:gd name="connsiteX3949" fmla="*/ 4924269 w 10164564"/>
              <a:gd name="connsiteY3949" fmla="*/ 2095355 h 6772275"/>
              <a:gd name="connsiteX3950" fmla="*/ 4938244 w 10164564"/>
              <a:gd name="connsiteY3950" fmla="*/ 2118226 h 6772275"/>
              <a:gd name="connsiteX3951" fmla="*/ 4989059 w 10164564"/>
              <a:gd name="connsiteY3951" fmla="*/ 2114414 h 6772275"/>
              <a:gd name="connsiteX3952" fmla="*/ 1161354 w 10164564"/>
              <a:gd name="connsiteY3952" fmla="*/ 2087731 h 6772275"/>
              <a:gd name="connsiteX3953" fmla="*/ 1107997 w 10164564"/>
              <a:gd name="connsiteY3953" fmla="*/ 2068673 h 6772275"/>
              <a:gd name="connsiteX3954" fmla="*/ 1069885 w 10164564"/>
              <a:gd name="connsiteY3954" fmla="*/ 2081378 h 6772275"/>
              <a:gd name="connsiteX3955" fmla="*/ 1045747 w 10164564"/>
              <a:gd name="connsiteY3955" fmla="*/ 2100437 h 6772275"/>
              <a:gd name="connsiteX3956" fmla="*/ 1114349 w 10164564"/>
              <a:gd name="connsiteY3956" fmla="*/ 2119496 h 6772275"/>
              <a:gd name="connsiteX3957" fmla="*/ 1161354 w 10164564"/>
              <a:gd name="connsiteY3957" fmla="*/ 2087731 h 6772275"/>
              <a:gd name="connsiteX3958" fmla="*/ 4417381 w 10164564"/>
              <a:gd name="connsiteY3958" fmla="*/ 2100437 h 6772275"/>
              <a:gd name="connsiteX3959" fmla="*/ 4531717 w 10164564"/>
              <a:gd name="connsiteY3959" fmla="*/ 1992437 h 6772275"/>
              <a:gd name="connsiteX3960" fmla="*/ 4548232 w 10164564"/>
              <a:gd name="connsiteY3960" fmla="*/ 2021660 h 6772275"/>
              <a:gd name="connsiteX3961" fmla="*/ 4552043 w 10164564"/>
              <a:gd name="connsiteY3961" fmla="*/ 2011496 h 6772275"/>
              <a:gd name="connsiteX3962" fmla="*/ 4576180 w 10164564"/>
              <a:gd name="connsiteY3962" fmla="*/ 1977190 h 6772275"/>
              <a:gd name="connsiteX3963" fmla="*/ 4620644 w 10164564"/>
              <a:gd name="connsiteY3963" fmla="*/ 1981001 h 6772275"/>
              <a:gd name="connsiteX3964" fmla="*/ 4690516 w 10164564"/>
              <a:gd name="connsiteY3964" fmla="*/ 1978460 h 6772275"/>
              <a:gd name="connsiteX3965" fmla="*/ 4761658 w 10164564"/>
              <a:gd name="connsiteY3965" fmla="*/ 1944154 h 6772275"/>
              <a:gd name="connsiteX3966" fmla="*/ 4760388 w 10164564"/>
              <a:gd name="connsiteY3966" fmla="*/ 1890789 h 6772275"/>
              <a:gd name="connsiteX3967" fmla="*/ 4757847 w 10164564"/>
              <a:gd name="connsiteY3967" fmla="*/ 1883166 h 6772275"/>
              <a:gd name="connsiteX3968" fmla="*/ 4765470 w 10164564"/>
              <a:gd name="connsiteY3968" fmla="*/ 1857754 h 6772275"/>
              <a:gd name="connsiteX3969" fmla="*/ 4721006 w 10164564"/>
              <a:gd name="connsiteY3969" fmla="*/ 1796765 h 6772275"/>
              <a:gd name="connsiteX3970" fmla="*/ 4633348 w 10164564"/>
              <a:gd name="connsiteY3970" fmla="*/ 1759918 h 6772275"/>
              <a:gd name="connsiteX3971" fmla="*/ 4621915 w 10164564"/>
              <a:gd name="connsiteY3971" fmla="*/ 1756106 h 6772275"/>
              <a:gd name="connsiteX3972" fmla="*/ 4624456 w 10164564"/>
              <a:gd name="connsiteY3972" fmla="*/ 1809471 h 6772275"/>
              <a:gd name="connsiteX3973" fmla="*/ 4619374 w 10164564"/>
              <a:gd name="connsiteY3973" fmla="*/ 1865377 h 6772275"/>
              <a:gd name="connsiteX3974" fmla="*/ 4596507 w 10164564"/>
              <a:gd name="connsiteY3974" fmla="*/ 1855212 h 6772275"/>
              <a:gd name="connsiteX3975" fmla="*/ 4579992 w 10164564"/>
              <a:gd name="connsiteY3975" fmla="*/ 1825989 h 6772275"/>
              <a:gd name="connsiteX3976" fmla="*/ 4599048 w 10164564"/>
              <a:gd name="connsiteY3976" fmla="*/ 1796765 h 6772275"/>
              <a:gd name="connsiteX3977" fmla="*/ 4592696 w 10164564"/>
              <a:gd name="connsiteY3977" fmla="*/ 1782788 h 6772275"/>
              <a:gd name="connsiteX3978" fmla="*/ 4549502 w 10164564"/>
              <a:gd name="connsiteY3978" fmla="*/ 1796765 h 6772275"/>
              <a:gd name="connsiteX3979" fmla="*/ 4545691 w 10164564"/>
              <a:gd name="connsiteY3979" fmla="*/ 1814553 h 6772275"/>
              <a:gd name="connsiteX3980" fmla="*/ 4564747 w 10164564"/>
              <a:gd name="connsiteY3980" fmla="*/ 1903495 h 6772275"/>
              <a:gd name="connsiteX3981" fmla="*/ 4569829 w 10164564"/>
              <a:gd name="connsiteY3981" fmla="*/ 1941613 h 6772275"/>
              <a:gd name="connsiteX3982" fmla="*/ 4557125 w 10164564"/>
              <a:gd name="connsiteY3982" fmla="*/ 1932719 h 6772275"/>
              <a:gd name="connsiteX3983" fmla="*/ 4546961 w 10164564"/>
              <a:gd name="connsiteY3983" fmla="*/ 1903495 h 6772275"/>
              <a:gd name="connsiteX3984" fmla="*/ 4538069 w 10164564"/>
              <a:gd name="connsiteY3984" fmla="*/ 1939072 h 6772275"/>
              <a:gd name="connsiteX3985" fmla="*/ 4515201 w 10164564"/>
              <a:gd name="connsiteY3985" fmla="*/ 1972107 h 6772275"/>
              <a:gd name="connsiteX3986" fmla="*/ 4497416 w 10164564"/>
              <a:gd name="connsiteY3986" fmla="*/ 1983543 h 6772275"/>
              <a:gd name="connsiteX3987" fmla="*/ 4394514 w 10164564"/>
              <a:gd name="connsiteY3987" fmla="*/ 2076296 h 6772275"/>
              <a:gd name="connsiteX3988" fmla="*/ 4383080 w 10164564"/>
              <a:gd name="connsiteY3988" fmla="*/ 2086461 h 6772275"/>
              <a:gd name="connsiteX3989" fmla="*/ 4402136 w 10164564"/>
              <a:gd name="connsiteY3989" fmla="*/ 2096626 h 6772275"/>
              <a:gd name="connsiteX3990" fmla="*/ 4411029 w 10164564"/>
              <a:gd name="connsiteY3990" fmla="*/ 2108061 h 6772275"/>
              <a:gd name="connsiteX3991" fmla="*/ 4409759 w 10164564"/>
              <a:gd name="connsiteY3991" fmla="*/ 2116955 h 6772275"/>
              <a:gd name="connsiteX3992" fmla="*/ 4417381 w 10164564"/>
              <a:gd name="connsiteY3992" fmla="*/ 2100437 h 6772275"/>
              <a:gd name="connsiteX3993" fmla="*/ 4333535 w 10164564"/>
              <a:gd name="connsiteY3993" fmla="*/ 2087731 h 6772275"/>
              <a:gd name="connsiteX3994" fmla="*/ 4328453 w 10164564"/>
              <a:gd name="connsiteY3994" fmla="*/ 2068673 h 6772275"/>
              <a:gd name="connsiteX3995" fmla="*/ 4315749 w 10164564"/>
              <a:gd name="connsiteY3995" fmla="*/ 2087731 h 6772275"/>
              <a:gd name="connsiteX3996" fmla="*/ 4320831 w 10164564"/>
              <a:gd name="connsiteY3996" fmla="*/ 2106790 h 6772275"/>
              <a:gd name="connsiteX3997" fmla="*/ 4333535 w 10164564"/>
              <a:gd name="connsiteY3997" fmla="*/ 2087731 h 6772275"/>
              <a:gd name="connsiteX3998" fmla="*/ 7186846 w 10164564"/>
              <a:gd name="connsiteY3998" fmla="*/ 2062320 h 6772275"/>
              <a:gd name="connsiteX3999" fmla="*/ 7170331 w 10164564"/>
              <a:gd name="connsiteY3999" fmla="*/ 2038178 h 6772275"/>
              <a:gd name="connsiteX4000" fmla="*/ 7152545 w 10164564"/>
              <a:gd name="connsiteY4000" fmla="*/ 2062320 h 6772275"/>
              <a:gd name="connsiteX4001" fmla="*/ 7163979 w 10164564"/>
              <a:gd name="connsiteY4001" fmla="*/ 2073755 h 6772275"/>
              <a:gd name="connsiteX4002" fmla="*/ 7174142 w 10164564"/>
              <a:gd name="connsiteY4002" fmla="*/ 2080108 h 6772275"/>
              <a:gd name="connsiteX4003" fmla="*/ 7180494 w 10164564"/>
              <a:gd name="connsiteY4003" fmla="*/ 2094084 h 6772275"/>
              <a:gd name="connsiteX4004" fmla="*/ 7186846 w 10164564"/>
              <a:gd name="connsiteY4004" fmla="*/ 2062320 h 6772275"/>
              <a:gd name="connsiteX4005" fmla="*/ 2913231 w 10164564"/>
              <a:gd name="connsiteY4005" fmla="*/ 2045802 h 6772275"/>
              <a:gd name="connsiteX4006" fmla="*/ 2906879 w 10164564"/>
              <a:gd name="connsiteY4006" fmla="*/ 2029284 h 6772275"/>
              <a:gd name="connsiteX4007" fmla="*/ 2903068 w 10164564"/>
              <a:gd name="connsiteY4007" fmla="*/ 2017849 h 6772275"/>
              <a:gd name="connsiteX4008" fmla="*/ 2876389 w 10164564"/>
              <a:gd name="connsiteY4008" fmla="*/ 2002602 h 6772275"/>
              <a:gd name="connsiteX4009" fmla="*/ 2868767 w 10164564"/>
              <a:gd name="connsiteY4009" fmla="*/ 2021660 h 6772275"/>
              <a:gd name="connsiteX4010" fmla="*/ 2856063 w 10164564"/>
              <a:gd name="connsiteY4010" fmla="*/ 2049614 h 6772275"/>
              <a:gd name="connsiteX4011" fmla="*/ 2837007 w 10164564"/>
              <a:gd name="connsiteY4011" fmla="*/ 2054696 h 6772275"/>
              <a:gd name="connsiteX4012" fmla="*/ 2911960 w 10164564"/>
              <a:gd name="connsiteY4012" fmla="*/ 2063590 h 6772275"/>
              <a:gd name="connsiteX4013" fmla="*/ 2913231 w 10164564"/>
              <a:gd name="connsiteY4013" fmla="*/ 2045802 h 6772275"/>
              <a:gd name="connsiteX4014" fmla="*/ 4647323 w 10164564"/>
              <a:gd name="connsiteY4014" fmla="*/ 2038178 h 6772275"/>
              <a:gd name="connsiteX4015" fmla="*/ 4635889 w 10164564"/>
              <a:gd name="connsiteY4015" fmla="*/ 2044531 h 6772275"/>
              <a:gd name="connsiteX4016" fmla="*/ 4653675 w 10164564"/>
              <a:gd name="connsiteY4016" fmla="*/ 2077567 h 6772275"/>
              <a:gd name="connsiteX4017" fmla="*/ 4647323 w 10164564"/>
              <a:gd name="connsiteY4017" fmla="*/ 2038178 h 6772275"/>
              <a:gd name="connsiteX4018" fmla="*/ 6831135 w 10164564"/>
              <a:gd name="connsiteY4018" fmla="*/ 2062320 h 6772275"/>
              <a:gd name="connsiteX4019" fmla="*/ 6818431 w 10164564"/>
              <a:gd name="connsiteY4019" fmla="*/ 2043261 h 6772275"/>
              <a:gd name="connsiteX4020" fmla="*/ 6813349 w 10164564"/>
              <a:gd name="connsiteY4020" fmla="*/ 2062320 h 6772275"/>
              <a:gd name="connsiteX4021" fmla="*/ 6826053 w 10164564"/>
              <a:gd name="connsiteY4021" fmla="*/ 2081378 h 6772275"/>
              <a:gd name="connsiteX4022" fmla="*/ 6831135 w 10164564"/>
              <a:gd name="connsiteY4022" fmla="*/ 2062320 h 6772275"/>
              <a:gd name="connsiteX4023" fmla="*/ 7091566 w 10164564"/>
              <a:gd name="connsiteY4023" fmla="*/ 2058508 h 6772275"/>
              <a:gd name="connsiteX4024" fmla="*/ 7068699 w 10164564"/>
              <a:gd name="connsiteY4024" fmla="*/ 2067402 h 6772275"/>
              <a:gd name="connsiteX4025" fmla="*/ 7076322 w 10164564"/>
              <a:gd name="connsiteY4025" fmla="*/ 2073755 h 6772275"/>
              <a:gd name="connsiteX4026" fmla="*/ 7091566 w 10164564"/>
              <a:gd name="connsiteY4026" fmla="*/ 2058508 h 6772275"/>
              <a:gd name="connsiteX4027" fmla="*/ 491854 w 10164564"/>
              <a:gd name="connsiteY4027" fmla="*/ 2049614 h 6772275"/>
              <a:gd name="connsiteX4028" fmla="*/ 428334 w 10164564"/>
              <a:gd name="connsiteY4028" fmla="*/ 2031825 h 6772275"/>
              <a:gd name="connsiteX4029" fmla="*/ 364815 w 10164564"/>
              <a:gd name="connsiteY4029" fmla="*/ 2044531 h 6772275"/>
              <a:gd name="connsiteX4030" fmla="*/ 415630 w 10164564"/>
              <a:gd name="connsiteY4030" fmla="*/ 2052155 h 6772275"/>
              <a:gd name="connsiteX4031" fmla="*/ 466446 w 10164564"/>
              <a:gd name="connsiteY4031" fmla="*/ 2058508 h 6772275"/>
              <a:gd name="connsiteX4032" fmla="*/ 479150 w 10164564"/>
              <a:gd name="connsiteY4032" fmla="*/ 2068673 h 6772275"/>
              <a:gd name="connsiteX4033" fmla="*/ 491854 w 10164564"/>
              <a:gd name="connsiteY4033" fmla="*/ 2049614 h 6772275"/>
              <a:gd name="connsiteX4034" fmla="*/ 2420317 w 10164564"/>
              <a:gd name="connsiteY4034" fmla="*/ 1993707 h 6772275"/>
              <a:gd name="connsiteX4035" fmla="*/ 2429210 w 10164564"/>
              <a:gd name="connsiteY4035" fmla="*/ 1941613 h 6772275"/>
              <a:gd name="connsiteX4036" fmla="*/ 2433021 w 10164564"/>
              <a:gd name="connsiteY4036" fmla="*/ 1684953 h 6772275"/>
              <a:gd name="connsiteX4037" fmla="*/ 2419046 w 10164564"/>
              <a:gd name="connsiteY4037" fmla="*/ 1223726 h 6772275"/>
              <a:gd name="connsiteX4038" fmla="*/ 2426669 w 10164564"/>
              <a:gd name="connsiteY4038" fmla="*/ 1054737 h 6772275"/>
              <a:gd name="connsiteX4039" fmla="*/ 2455888 w 10164564"/>
              <a:gd name="connsiteY4039" fmla="*/ 1095396 h 6772275"/>
              <a:gd name="connsiteX4040" fmla="*/ 2466051 w 10164564"/>
              <a:gd name="connsiteY4040" fmla="*/ 1085231 h 6772275"/>
              <a:gd name="connsiteX4041" fmla="*/ 2480026 w 10164564"/>
              <a:gd name="connsiteY4041" fmla="*/ 1059820 h 6772275"/>
              <a:gd name="connsiteX4042" fmla="*/ 2491459 w 10164564"/>
              <a:gd name="connsiteY4042" fmla="*/ 1067443 h 6772275"/>
              <a:gd name="connsiteX4043" fmla="*/ 2505433 w 10164564"/>
              <a:gd name="connsiteY4043" fmla="*/ 1072526 h 6772275"/>
              <a:gd name="connsiteX4044" fmla="*/ 2541005 w 10164564"/>
              <a:gd name="connsiteY4044" fmla="*/ 1080149 h 6772275"/>
              <a:gd name="connsiteX4045" fmla="*/ 2543545 w 10164564"/>
              <a:gd name="connsiteY4045" fmla="*/ 1064902 h 6772275"/>
              <a:gd name="connsiteX4046" fmla="*/ 2528301 w 10164564"/>
              <a:gd name="connsiteY4046" fmla="*/ 960713 h 6772275"/>
              <a:gd name="connsiteX4047" fmla="*/ 2521949 w 10164564"/>
              <a:gd name="connsiteY4047" fmla="*/ 888289 h 6772275"/>
              <a:gd name="connsiteX4048" fmla="*/ 2455888 w 10164564"/>
              <a:gd name="connsiteY4048" fmla="*/ 890830 h 6772275"/>
              <a:gd name="connsiteX4049" fmla="*/ 2373312 w 10164564"/>
              <a:gd name="connsiteY4049" fmla="*/ 876854 h 6772275"/>
              <a:gd name="connsiteX4050" fmla="*/ 2326308 w 10164564"/>
              <a:gd name="connsiteY4050" fmla="*/ 866689 h 6772275"/>
              <a:gd name="connsiteX4051" fmla="*/ 2285655 w 10164564"/>
              <a:gd name="connsiteY4051" fmla="*/ 853983 h 6772275"/>
              <a:gd name="connsiteX4052" fmla="*/ 2253895 w 10164564"/>
              <a:gd name="connsiteY4052" fmla="*/ 853983 h 6772275"/>
              <a:gd name="connsiteX4053" fmla="*/ 2219594 w 10164564"/>
              <a:gd name="connsiteY4053" fmla="*/ 860336 h 6772275"/>
              <a:gd name="connsiteX4054" fmla="*/ 2163697 w 10164564"/>
              <a:gd name="connsiteY4054" fmla="*/ 810783 h 6772275"/>
              <a:gd name="connsiteX4055" fmla="*/ 2150993 w 10164564"/>
              <a:gd name="connsiteY4055" fmla="*/ 827301 h 6772275"/>
              <a:gd name="connsiteX4056" fmla="*/ 2124314 w 10164564"/>
              <a:gd name="connsiteY4056" fmla="*/ 869230 h 6772275"/>
              <a:gd name="connsiteX4057" fmla="*/ 2092554 w 10164564"/>
              <a:gd name="connsiteY4057" fmla="*/ 908619 h 6772275"/>
              <a:gd name="connsiteX4058" fmla="*/ 2055713 w 10164564"/>
              <a:gd name="connsiteY4058" fmla="*/ 903536 h 6772275"/>
              <a:gd name="connsiteX4059" fmla="*/ 2034116 w 10164564"/>
              <a:gd name="connsiteY4059" fmla="*/ 890830 h 6772275"/>
              <a:gd name="connsiteX4060" fmla="*/ 2039198 w 10164564"/>
              <a:gd name="connsiteY4060" fmla="*/ 914972 h 6772275"/>
              <a:gd name="connsiteX4061" fmla="*/ 2027764 w 10164564"/>
              <a:gd name="connsiteY4061" fmla="*/ 950548 h 6772275"/>
              <a:gd name="connsiteX4062" fmla="*/ 1994734 w 10164564"/>
              <a:gd name="connsiteY4062" fmla="*/ 925136 h 6772275"/>
              <a:gd name="connsiteX4063" fmla="*/ 1956622 w 10164564"/>
              <a:gd name="connsiteY4063" fmla="*/ 923866 h 6772275"/>
              <a:gd name="connsiteX4064" fmla="*/ 1909617 w 10164564"/>
              <a:gd name="connsiteY4064" fmla="*/ 941654 h 6772275"/>
              <a:gd name="connsiteX4065" fmla="*/ 1882939 w 10164564"/>
              <a:gd name="connsiteY4065" fmla="*/ 937842 h 6772275"/>
              <a:gd name="connsiteX4066" fmla="*/ 1871505 w 10164564"/>
              <a:gd name="connsiteY4066" fmla="*/ 964525 h 6772275"/>
              <a:gd name="connsiteX4067" fmla="*/ 1860072 w 10164564"/>
              <a:gd name="connsiteY4067" fmla="*/ 975960 h 6772275"/>
              <a:gd name="connsiteX4068" fmla="*/ 1834664 w 10164564"/>
              <a:gd name="connsiteY4068" fmla="*/ 1001372 h 6772275"/>
              <a:gd name="connsiteX4069" fmla="*/ 1838475 w 10164564"/>
              <a:gd name="connsiteY4069" fmla="*/ 1026784 h 6772275"/>
              <a:gd name="connsiteX4070" fmla="*/ 1863883 w 10164564"/>
              <a:gd name="connsiteY4070" fmla="*/ 1109373 h 6772275"/>
              <a:gd name="connsiteX4071" fmla="*/ 1898184 w 10164564"/>
              <a:gd name="connsiteY4071" fmla="*/ 1203397 h 6772275"/>
              <a:gd name="connsiteX4072" fmla="*/ 1969326 w 10164564"/>
              <a:gd name="connsiteY4072" fmla="*/ 1184338 h 6772275"/>
              <a:gd name="connsiteX4073" fmla="*/ 2011249 w 10164564"/>
              <a:gd name="connsiteY4073" fmla="*/ 1142408 h 6772275"/>
              <a:gd name="connsiteX4074" fmla="*/ 2030305 w 10164564"/>
              <a:gd name="connsiteY4074" fmla="*/ 1139867 h 6772275"/>
              <a:gd name="connsiteX4075" fmla="*/ 2041739 w 10164564"/>
              <a:gd name="connsiteY4075" fmla="*/ 1136055 h 6772275"/>
              <a:gd name="connsiteX4076" fmla="*/ 2067146 w 10164564"/>
              <a:gd name="connsiteY4076" fmla="*/ 1157655 h 6772275"/>
              <a:gd name="connsiteX4077" fmla="*/ 2091284 w 10164564"/>
              <a:gd name="connsiteY4077" fmla="*/ 1181797 h 6772275"/>
              <a:gd name="connsiteX4078" fmla="*/ 2084932 w 10164564"/>
              <a:gd name="connsiteY4078" fmla="*/ 1183067 h 6772275"/>
              <a:gd name="connsiteX4079" fmla="*/ 2048091 w 10164564"/>
              <a:gd name="connsiteY4079" fmla="*/ 1179256 h 6772275"/>
              <a:gd name="connsiteX4080" fmla="*/ 2011249 w 10164564"/>
              <a:gd name="connsiteY4080" fmla="*/ 1183067 h 6772275"/>
              <a:gd name="connsiteX4081" fmla="*/ 2003627 w 10164564"/>
              <a:gd name="connsiteY4081" fmla="*/ 1198314 h 6772275"/>
              <a:gd name="connsiteX4082" fmla="*/ 2018871 w 10164564"/>
              <a:gd name="connsiteY4082" fmla="*/ 1207209 h 6772275"/>
              <a:gd name="connsiteX4083" fmla="*/ 2067146 w 10164564"/>
              <a:gd name="connsiteY4083" fmla="*/ 1238974 h 6772275"/>
              <a:gd name="connsiteX4084" fmla="*/ 2090014 w 10164564"/>
              <a:gd name="connsiteY4084" fmla="*/ 1249138 h 6772275"/>
              <a:gd name="connsiteX4085" fmla="*/ 2161156 w 10164564"/>
              <a:gd name="connsiteY4085" fmla="*/ 1244056 h 6772275"/>
              <a:gd name="connsiteX4086" fmla="*/ 2172589 w 10164564"/>
              <a:gd name="connsiteY4086" fmla="*/ 1261844 h 6772275"/>
              <a:gd name="connsiteX4087" fmla="*/ 2187834 w 10164564"/>
              <a:gd name="connsiteY4087" fmla="*/ 1296150 h 6772275"/>
              <a:gd name="connsiteX4088" fmla="*/ 2129396 w 10164564"/>
              <a:gd name="connsiteY4088" fmla="*/ 1324103 h 6772275"/>
              <a:gd name="connsiteX4089" fmla="*/ 2060794 w 10164564"/>
              <a:gd name="connsiteY4089" fmla="*/ 1317750 h 6772275"/>
              <a:gd name="connsiteX4090" fmla="*/ 1961704 w 10164564"/>
              <a:gd name="connsiteY4090" fmla="*/ 1297421 h 6772275"/>
              <a:gd name="connsiteX4091" fmla="*/ 1942648 w 10164564"/>
              <a:gd name="connsiteY4091" fmla="*/ 1278362 h 6772275"/>
              <a:gd name="connsiteX4092" fmla="*/ 1915969 w 10164564"/>
              <a:gd name="connsiteY4092" fmla="*/ 1236432 h 6772275"/>
              <a:gd name="connsiteX4093" fmla="*/ 1921051 w 10164564"/>
              <a:gd name="connsiteY4093" fmla="*/ 1273280 h 6772275"/>
              <a:gd name="connsiteX4094" fmla="*/ 1927403 w 10164564"/>
              <a:gd name="connsiteY4094" fmla="*/ 1344433 h 6772275"/>
              <a:gd name="connsiteX4095" fmla="*/ 1914699 w 10164564"/>
              <a:gd name="connsiteY4095" fmla="*/ 1363492 h 6772275"/>
              <a:gd name="connsiteX4096" fmla="*/ 1987111 w 10164564"/>
              <a:gd name="connsiteY4096" fmla="*/ 1363492 h 6772275"/>
              <a:gd name="connsiteX4097" fmla="*/ 2012519 w 10164564"/>
              <a:gd name="connsiteY4097" fmla="*/ 1369845 h 6772275"/>
              <a:gd name="connsiteX4098" fmla="*/ 2043009 w 10164564"/>
              <a:gd name="connsiteY4098" fmla="*/ 1388904 h 6772275"/>
              <a:gd name="connsiteX4099" fmla="*/ 2055713 w 10164564"/>
              <a:gd name="connsiteY4099" fmla="*/ 1397798 h 6772275"/>
              <a:gd name="connsiteX4100" fmla="*/ 2063335 w 10164564"/>
              <a:gd name="connsiteY4100" fmla="*/ 1399069 h 6772275"/>
              <a:gd name="connsiteX4101" fmla="*/ 2135748 w 10164564"/>
              <a:gd name="connsiteY4101" fmla="*/ 1392716 h 6772275"/>
              <a:gd name="connsiteX4102" fmla="*/ 2172589 w 10164564"/>
              <a:gd name="connsiteY4102" fmla="*/ 1402880 h 6772275"/>
              <a:gd name="connsiteX4103" fmla="*/ 2312333 w 10164564"/>
              <a:gd name="connsiteY4103" fmla="*/ 1428292 h 6772275"/>
              <a:gd name="connsiteX4104" fmla="*/ 2346634 w 10164564"/>
              <a:gd name="connsiteY4104" fmla="*/ 1415586 h 6772275"/>
              <a:gd name="connsiteX4105" fmla="*/ 2359338 w 10164564"/>
              <a:gd name="connsiteY4105" fmla="*/ 1395257 h 6772275"/>
              <a:gd name="connsiteX4106" fmla="*/ 2356797 w 10164564"/>
              <a:gd name="connsiteY4106" fmla="*/ 1456245 h 6772275"/>
              <a:gd name="connsiteX4107" fmla="*/ 2356797 w 10164564"/>
              <a:gd name="connsiteY4107" fmla="*/ 1482928 h 6772275"/>
              <a:gd name="connsiteX4108" fmla="*/ 2384746 w 10164564"/>
              <a:gd name="connsiteY4108" fmla="*/ 1657000 h 6772275"/>
              <a:gd name="connsiteX4109" fmla="*/ 2387287 w 10164564"/>
              <a:gd name="connsiteY4109" fmla="*/ 1911119 h 6772275"/>
              <a:gd name="connsiteX4110" fmla="*/ 2382205 w 10164564"/>
              <a:gd name="connsiteY4110" fmla="*/ 1945425 h 6772275"/>
              <a:gd name="connsiteX4111" fmla="*/ 2386016 w 10164564"/>
              <a:gd name="connsiteY4111" fmla="*/ 2016578 h 6772275"/>
              <a:gd name="connsiteX4112" fmla="*/ 2412694 w 10164564"/>
              <a:gd name="connsiteY4112" fmla="*/ 2058508 h 6772275"/>
              <a:gd name="connsiteX4113" fmla="*/ 2420317 w 10164564"/>
              <a:gd name="connsiteY4113" fmla="*/ 1993707 h 6772275"/>
              <a:gd name="connsiteX4114" fmla="*/ 3025026 w 10164564"/>
              <a:gd name="connsiteY4114" fmla="*/ 2049614 h 6772275"/>
              <a:gd name="connsiteX4115" fmla="*/ 3036459 w 10164564"/>
              <a:gd name="connsiteY4115" fmla="*/ 2030555 h 6772275"/>
              <a:gd name="connsiteX4116" fmla="*/ 3013592 w 10164564"/>
              <a:gd name="connsiteY4116" fmla="*/ 2043261 h 6772275"/>
              <a:gd name="connsiteX4117" fmla="*/ 2981832 w 10164564"/>
              <a:gd name="connsiteY4117" fmla="*/ 2045802 h 6772275"/>
              <a:gd name="connsiteX4118" fmla="*/ 3064408 w 10164564"/>
              <a:gd name="connsiteY4118" fmla="*/ 1992437 h 6772275"/>
              <a:gd name="connsiteX4119" fmla="*/ 3063138 w 10164564"/>
              <a:gd name="connsiteY4119" fmla="*/ 2006413 h 6772275"/>
              <a:gd name="connsiteX4120" fmla="*/ 3069490 w 10164564"/>
              <a:gd name="connsiteY4120" fmla="*/ 2016578 h 6772275"/>
              <a:gd name="connsiteX4121" fmla="*/ 3058056 w 10164564"/>
              <a:gd name="connsiteY4121" fmla="*/ 1987354 h 6772275"/>
              <a:gd name="connsiteX4122" fmla="*/ 3007240 w 10164564"/>
              <a:gd name="connsiteY4122" fmla="*/ 1998790 h 6772275"/>
              <a:gd name="connsiteX4123" fmla="*/ 3031378 w 10164564"/>
              <a:gd name="connsiteY4123" fmla="*/ 1955590 h 6772275"/>
              <a:gd name="connsiteX4124" fmla="*/ 3127928 w 10164564"/>
              <a:gd name="connsiteY4124" fmla="*/ 1903495 h 6772275"/>
              <a:gd name="connsiteX4125" fmla="*/ 3125387 w 10164564"/>
              <a:gd name="connsiteY4125" fmla="*/ 1889519 h 6772275"/>
              <a:gd name="connsiteX4126" fmla="*/ 3035189 w 10164564"/>
              <a:gd name="connsiteY4126" fmla="*/ 1932719 h 6772275"/>
              <a:gd name="connsiteX4127" fmla="*/ 2946261 w 10164564"/>
              <a:gd name="connsiteY4127" fmla="*/ 1977190 h 6772275"/>
              <a:gd name="connsiteX4128" fmla="*/ 2942450 w 10164564"/>
              <a:gd name="connsiteY4128" fmla="*/ 2002602 h 6772275"/>
              <a:gd name="connsiteX4129" fmla="*/ 3025026 w 10164564"/>
              <a:gd name="connsiteY4129" fmla="*/ 2049614 h 6772275"/>
              <a:gd name="connsiteX4130" fmla="*/ 4309397 w 10164564"/>
              <a:gd name="connsiteY4130" fmla="*/ 2045802 h 6772275"/>
              <a:gd name="connsiteX4131" fmla="*/ 4286530 w 10164564"/>
              <a:gd name="connsiteY4131" fmla="*/ 2054696 h 6772275"/>
              <a:gd name="connsiteX4132" fmla="*/ 4294152 w 10164564"/>
              <a:gd name="connsiteY4132" fmla="*/ 2061049 h 6772275"/>
              <a:gd name="connsiteX4133" fmla="*/ 4309397 w 10164564"/>
              <a:gd name="connsiteY4133" fmla="*/ 2045802 h 6772275"/>
              <a:gd name="connsiteX4134" fmla="*/ 4385621 w 10164564"/>
              <a:gd name="connsiteY4134" fmla="*/ 2029284 h 6772275"/>
              <a:gd name="connsiteX4135" fmla="*/ 4348779 w 10164564"/>
              <a:gd name="connsiteY4135" fmla="*/ 2016578 h 6772275"/>
              <a:gd name="connsiteX4136" fmla="*/ 4323372 w 10164564"/>
              <a:gd name="connsiteY4136" fmla="*/ 2021660 h 6772275"/>
              <a:gd name="connsiteX4137" fmla="*/ 4322101 w 10164564"/>
              <a:gd name="connsiteY4137" fmla="*/ 2033096 h 6772275"/>
              <a:gd name="connsiteX4138" fmla="*/ 4385621 w 10164564"/>
              <a:gd name="connsiteY4138" fmla="*/ 2029284 h 6772275"/>
              <a:gd name="connsiteX4139" fmla="*/ 2359338 w 10164564"/>
              <a:gd name="connsiteY4139" fmla="*/ 2030555 h 6772275"/>
              <a:gd name="connsiteX4140" fmla="*/ 2321226 w 10164564"/>
              <a:gd name="connsiteY4140" fmla="*/ 2030555 h 6772275"/>
              <a:gd name="connsiteX4141" fmla="*/ 2350445 w 10164564"/>
              <a:gd name="connsiteY4141" fmla="*/ 2043261 h 6772275"/>
              <a:gd name="connsiteX4142" fmla="*/ 2359338 w 10164564"/>
              <a:gd name="connsiteY4142" fmla="*/ 2030555 h 6772275"/>
              <a:gd name="connsiteX4143" fmla="*/ 8478839 w 10164564"/>
              <a:gd name="connsiteY4143" fmla="*/ 1939072 h 6772275"/>
              <a:gd name="connsiteX4144" fmla="*/ 8473758 w 10164564"/>
              <a:gd name="connsiteY4144" fmla="*/ 1973378 h 6772275"/>
              <a:gd name="connsiteX4145" fmla="*/ 8478839 w 10164564"/>
              <a:gd name="connsiteY4145" fmla="*/ 2015308 h 6772275"/>
              <a:gd name="connsiteX4146" fmla="*/ 8478839 w 10164564"/>
              <a:gd name="connsiteY4146" fmla="*/ 1939072 h 6772275"/>
              <a:gd name="connsiteX4147" fmla="*/ 2850981 w 10164564"/>
              <a:gd name="connsiteY4147" fmla="*/ 2002602 h 6772275"/>
              <a:gd name="connsiteX4148" fmla="*/ 2843359 w 10164564"/>
              <a:gd name="connsiteY4148" fmla="*/ 2010225 h 6772275"/>
              <a:gd name="connsiteX4149" fmla="*/ 2849711 w 10164564"/>
              <a:gd name="connsiteY4149" fmla="*/ 2026743 h 6772275"/>
              <a:gd name="connsiteX4150" fmla="*/ 2850981 w 10164564"/>
              <a:gd name="connsiteY4150" fmla="*/ 2002602 h 6772275"/>
              <a:gd name="connsiteX4151" fmla="*/ 2816681 w 10164564"/>
              <a:gd name="connsiteY4151" fmla="*/ 2012766 h 6772275"/>
              <a:gd name="connsiteX4152" fmla="*/ 2803977 w 10164564"/>
              <a:gd name="connsiteY4152" fmla="*/ 1998790 h 6772275"/>
              <a:gd name="connsiteX4153" fmla="*/ 2791273 w 10164564"/>
              <a:gd name="connsiteY4153" fmla="*/ 2003872 h 6772275"/>
              <a:gd name="connsiteX4154" fmla="*/ 2803977 w 10164564"/>
              <a:gd name="connsiteY4154" fmla="*/ 2017849 h 6772275"/>
              <a:gd name="connsiteX4155" fmla="*/ 2816681 w 10164564"/>
              <a:gd name="connsiteY4155" fmla="*/ 2012766 h 6772275"/>
              <a:gd name="connsiteX4156" fmla="*/ 9166124 w 10164564"/>
              <a:gd name="connsiteY4156" fmla="*/ 1996249 h 6772275"/>
              <a:gd name="connsiteX4157" fmla="*/ 9138175 w 10164564"/>
              <a:gd name="connsiteY4157" fmla="*/ 1979731 h 6772275"/>
              <a:gd name="connsiteX4158" fmla="*/ 9105145 w 10164564"/>
              <a:gd name="connsiteY4158" fmla="*/ 2000060 h 6772275"/>
              <a:gd name="connsiteX4159" fmla="*/ 9166124 w 10164564"/>
              <a:gd name="connsiteY4159" fmla="*/ 1996249 h 6772275"/>
              <a:gd name="connsiteX4160" fmla="*/ 4150597 w 10164564"/>
              <a:gd name="connsiteY4160" fmla="*/ 1899683 h 6772275"/>
              <a:gd name="connsiteX4161" fmla="*/ 4092159 w 10164564"/>
              <a:gd name="connsiteY4161" fmla="*/ 1763730 h 6772275"/>
              <a:gd name="connsiteX4162" fmla="*/ 4048966 w 10164564"/>
              <a:gd name="connsiteY4162" fmla="*/ 1763730 h 6772275"/>
              <a:gd name="connsiteX4163" fmla="*/ 4048966 w 10164564"/>
              <a:gd name="connsiteY4163" fmla="*/ 1870460 h 6772275"/>
              <a:gd name="connsiteX4164" fmla="*/ 4048966 w 10164564"/>
              <a:gd name="connsiteY4164" fmla="*/ 1978460 h 6772275"/>
              <a:gd name="connsiteX4165" fmla="*/ 4090889 w 10164564"/>
              <a:gd name="connsiteY4165" fmla="*/ 1982272 h 6772275"/>
              <a:gd name="connsiteX4166" fmla="*/ 4141705 w 10164564"/>
              <a:gd name="connsiteY4166" fmla="*/ 1982272 h 6772275"/>
              <a:gd name="connsiteX4167" fmla="*/ 4150597 w 10164564"/>
              <a:gd name="connsiteY4167" fmla="*/ 1899683 h 6772275"/>
              <a:gd name="connsiteX4168" fmla="*/ 4411029 w 10164564"/>
              <a:gd name="connsiteY4168" fmla="*/ 1969566 h 6772275"/>
              <a:gd name="connsiteX4169" fmla="*/ 4388162 w 10164564"/>
              <a:gd name="connsiteY4169" fmla="*/ 1978460 h 6772275"/>
              <a:gd name="connsiteX4170" fmla="*/ 4395784 w 10164564"/>
              <a:gd name="connsiteY4170" fmla="*/ 1984813 h 6772275"/>
              <a:gd name="connsiteX4171" fmla="*/ 4411029 w 10164564"/>
              <a:gd name="connsiteY4171" fmla="*/ 1969566 h 6772275"/>
              <a:gd name="connsiteX4172" fmla="*/ 4999223 w 10164564"/>
              <a:gd name="connsiteY4172" fmla="*/ 1968295 h 6772275"/>
              <a:gd name="connsiteX4173" fmla="*/ 4992871 w 10164564"/>
              <a:gd name="connsiteY4173" fmla="*/ 1951778 h 6772275"/>
              <a:gd name="connsiteX4174" fmla="*/ 4967463 w 10164564"/>
              <a:gd name="connsiteY4174" fmla="*/ 1961942 h 6772275"/>
              <a:gd name="connsiteX4175" fmla="*/ 4999223 w 10164564"/>
              <a:gd name="connsiteY4175" fmla="*/ 1968295 h 6772275"/>
              <a:gd name="connsiteX4176" fmla="*/ 1261715 w 10164564"/>
              <a:gd name="connsiteY4176" fmla="*/ 1939072 h 6772275"/>
              <a:gd name="connsiteX4177" fmla="*/ 1232496 w 10164564"/>
              <a:gd name="connsiteY4177" fmla="*/ 1912389 h 6772275"/>
              <a:gd name="connsiteX4178" fmla="*/ 1213440 w 10164564"/>
              <a:gd name="connsiteY4178" fmla="*/ 1918742 h 6772275"/>
              <a:gd name="connsiteX4179" fmla="*/ 1219792 w 10164564"/>
              <a:gd name="connsiteY4179" fmla="*/ 1950507 h 6772275"/>
              <a:gd name="connsiteX4180" fmla="*/ 1235037 w 10164564"/>
              <a:gd name="connsiteY4180" fmla="*/ 1965754 h 6772275"/>
              <a:gd name="connsiteX4181" fmla="*/ 1261715 w 10164564"/>
              <a:gd name="connsiteY4181" fmla="*/ 1939072 h 6772275"/>
              <a:gd name="connsiteX4182" fmla="*/ 2964047 w 10164564"/>
              <a:gd name="connsiteY4182" fmla="*/ 1955590 h 6772275"/>
              <a:gd name="connsiteX4183" fmla="*/ 2970399 w 10164564"/>
              <a:gd name="connsiteY4183" fmla="*/ 1939072 h 6772275"/>
              <a:gd name="connsiteX4184" fmla="*/ 2975480 w 10164564"/>
              <a:gd name="connsiteY4184" fmla="*/ 1913660 h 6772275"/>
              <a:gd name="connsiteX4185" fmla="*/ 2929746 w 10164564"/>
              <a:gd name="connsiteY4185" fmla="*/ 1906036 h 6772275"/>
              <a:gd name="connsiteX4186" fmla="*/ 2913231 w 10164564"/>
              <a:gd name="connsiteY4186" fmla="*/ 1933989 h 6772275"/>
              <a:gd name="connsiteX4187" fmla="*/ 2938639 w 10164564"/>
              <a:gd name="connsiteY4187" fmla="*/ 1939072 h 6772275"/>
              <a:gd name="connsiteX4188" fmla="*/ 2946261 w 10164564"/>
              <a:gd name="connsiteY4188" fmla="*/ 1958131 h 6772275"/>
              <a:gd name="connsiteX4189" fmla="*/ 2964047 w 10164564"/>
              <a:gd name="connsiteY4189" fmla="*/ 1955590 h 6772275"/>
              <a:gd name="connsiteX4190" fmla="*/ 6668524 w 10164564"/>
              <a:gd name="connsiteY4190" fmla="*/ 1904766 h 6772275"/>
              <a:gd name="connsiteX4191" fmla="*/ 6625331 w 10164564"/>
              <a:gd name="connsiteY4191" fmla="*/ 1801847 h 6772275"/>
              <a:gd name="connsiteX4192" fmla="*/ 6615167 w 10164564"/>
              <a:gd name="connsiteY4192" fmla="*/ 1824718 h 6772275"/>
              <a:gd name="connsiteX4193" fmla="*/ 6602464 w 10164564"/>
              <a:gd name="connsiteY4193" fmla="*/ 1827259 h 6772275"/>
              <a:gd name="connsiteX4194" fmla="*/ 6584678 w 10164564"/>
              <a:gd name="connsiteY4194" fmla="*/ 1815824 h 6772275"/>
              <a:gd name="connsiteX4195" fmla="*/ 6610086 w 10164564"/>
              <a:gd name="connsiteY4195" fmla="*/ 1856483 h 6772275"/>
              <a:gd name="connsiteX4196" fmla="*/ 6634223 w 10164564"/>
              <a:gd name="connsiteY4196" fmla="*/ 1903495 h 6772275"/>
              <a:gd name="connsiteX4197" fmla="*/ 6634223 w 10164564"/>
              <a:gd name="connsiteY4197" fmla="*/ 1942884 h 6772275"/>
              <a:gd name="connsiteX4198" fmla="*/ 6668524 w 10164564"/>
              <a:gd name="connsiteY4198" fmla="*/ 1904766 h 6772275"/>
              <a:gd name="connsiteX4199" fmla="*/ 7412977 w 10164564"/>
              <a:gd name="connsiteY4199" fmla="*/ 1918742 h 6772275"/>
              <a:gd name="connsiteX4200" fmla="*/ 7416788 w 10164564"/>
              <a:gd name="connsiteY4200" fmla="*/ 1878083 h 6772275"/>
              <a:gd name="connsiteX4201" fmla="*/ 7499364 w 10164564"/>
              <a:gd name="connsiteY4201" fmla="*/ 1878083 h 6772275"/>
              <a:gd name="connsiteX4202" fmla="*/ 7580669 w 10164564"/>
              <a:gd name="connsiteY4202" fmla="*/ 1878083 h 6772275"/>
              <a:gd name="connsiteX4203" fmla="*/ 7581939 w 10164564"/>
              <a:gd name="connsiteY4203" fmla="*/ 1920013 h 6772275"/>
              <a:gd name="connsiteX4204" fmla="*/ 7584480 w 10164564"/>
              <a:gd name="connsiteY4204" fmla="*/ 1960672 h 6772275"/>
              <a:gd name="connsiteX4205" fmla="*/ 7597184 w 10164564"/>
              <a:gd name="connsiteY4205" fmla="*/ 1913660 h 6772275"/>
              <a:gd name="connsiteX4206" fmla="*/ 7611159 w 10164564"/>
              <a:gd name="connsiteY4206" fmla="*/ 1865377 h 6772275"/>
              <a:gd name="connsiteX4207" fmla="*/ 7715331 w 10164564"/>
              <a:gd name="connsiteY4207" fmla="*/ 1865377 h 6772275"/>
              <a:gd name="connsiteX4208" fmla="*/ 7819504 w 10164564"/>
              <a:gd name="connsiteY4208" fmla="*/ 1865377 h 6772275"/>
              <a:gd name="connsiteX4209" fmla="*/ 7824585 w 10164564"/>
              <a:gd name="connsiteY4209" fmla="*/ 1767541 h 6772275"/>
              <a:gd name="connsiteX4210" fmla="*/ 7824585 w 10164564"/>
              <a:gd name="connsiteY4210" fmla="*/ 1658270 h 6772275"/>
              <a:gd name="connsiteX4211" fmla="*/ 7783933 w 10164564"/>
              <a:gd name="connsiteY4211" fmla="*/ 1715447 h 6772275"/>
              <a:gd name="connsiteX4212" fmla="*/ 7764877 w 10164564"/>
              <a:gd name="connsiteY4212" fmla="*/ 1729423 h 6772275"/>
              <a:gd name="connsiteX4213" fmla="*/ 7744550 w 10164564"/>
              <a:gd name="connsiteY4213" fmla="*/ 1700200 h 6772275"/>
              <a:gd name="connsiteX4214" fmla="*/ 7733117 w 10164564"/>
              <a:gd name="connsiteY4214" fmla="*/ 1681141 h 6772275"/>
              <a:gd name="connsiteX4215" fmla="*/ 7758525 w 10164564"/>
              <a:gd name="connsiteY4215" fmla="*/ 1662082 h 6772275"/>
              <a:gd name="connsiteX4216" fmla="*/ 7783933 w 10164564"/>
              <a:gd name="connsiteY4216" fmla="*/ 1625235 h 6772275"/>
              <a:gd name="connsiteX4217" fmla="*/ 7592103 w 10164564"/>
              <a:gd name="connsiteY4217" fmla="*/ 1589658 h 6772275"/>
              <a:gd name="connsiteX4218" fmla="*/ 7120785 w 10164564"/>
              <a:gd name="connsiteY4218" fmla="*/ 1545187 h 6772275"/>
              <a:gd name="connsiteX4219" fmla="*/ 7062347 w 10164564"/>
              <a:gd name="connsiteY4219" fmla="*/ 1537564 h 6772275"/>
              <a:gd name="connsiteX4220" fmla="*/ 7030587 w 10164564"/>
              <a:gd name="connsiteY4220" fmla="*/ 1570599 h 6772275"/>
              <a:gd name="connsiteX4221" fmla="*/ 7005179 w 10164564"/>
              <a:gd name="connsiteY4221" fmla="*/ 1575681 h 6772275"/>
              <a:gd name="connsiteX4222" fmla="*/ 6936578 w 10164564"/>
              <a:gd name="connsiteY4222" fmla="*/ 1547728 h 6772275"/>
              <a:gd name="connsiteX4223" fmla="*/ 6851461 w 10164564"/>
              <a:gd name="connsiteY4223" fmla="*/ 1566787 h 6772275"/>
              <a:gd name="connsiteX4224" fmla="*/ 6794293 w 10164564"/>
              <a:gd name="connsiteY4224" fmla="*/ 1592199 h 6772275"/>
              <a:gd name="connsiteX4225" fmla="*/ 6761263 w 10164564"/>
              <a:gd name="connsiteY4225" fmla="*/ 1626505 h 6772275"/>
              <a:gd name="connsiteX4226" fmla="*/ 6757452 w 10164564"/>
              <a:gd name="connsiteY4226" fmla="*/ 1782788 h 6772275"/>
              <a:gd name="connsiteX4227" fmla="*/ 6790482 w 10164564"/>
              <a:gd name="connsiteY4227" fmla="*/ 1900954 h 6772275"/>
              <a:gd name="connsiteX4228" fmla="*/ 6819701 w 10164564"/>
              <a:gd name="connsiteY4228" fmla="*/ 1926366 h 6772275"/>
              <a:gd name="connsiteX4229" fmla="*/ 6827324 w 10164564"/>
              <a:gd name="connsiteY4229" fmla="*/ 1928907 h 6772275"/>
              <a:gd name="connsiteX4230" fmla="*/ 7025506 w 10164564"/>
              <a:gd name="connsiteY4230" fmla="*/ 1890789 h 6772275"/>
              <a:gd name="connsiteX4231" fmla="*/ 7186846 w 10164564"/>
              <a:gd name="connsiteY4231" fmla="*/ 1890789 h 6772275"/>
              <a:gd name="connsiteX4232" fmla="*/ 7188116 w 10164564"/>
              <a:gd name="connsiteY4232" fmla="*/ 1926366 h 6772275"/>
              <a:gd name="connsiteX4233" fmla="*/ 7190657 w 10164564"/>
              <a:gd name="connsiteY4233" fmla="*/ 1960672 h 6772275"/>
              <a:gd name="connsiteX4234" fmla="*/ 7195739 w 10164564"/>
              <a:gd name="connsiteY4234" fmla="*/ 1927636 h 6772275"/>
              <a:gd name="connsiteX4235" fmla="*/ 7317697 w 10164564"/>
              <a:gd name="connsiteY4235" fmla="*/ 1878083 h 6772275"/>
              <a:gd name="connsiteX4236" fmla="*/ 7377406 w 10164564"/>
              <a:gd name="connsiteY4236" fmla="*/ 1878083 h 6772275"/>
              <a:gd name="connsiteX4237" fmla="*/ 7377406 w 10164564"/>
              <a:gd name="connsiteY4237" fmla="*/ 1923825 h 6772275"/>
              <a:gd name="connsiteX4238" fmla="*/ 7412977 w 10164564"/>
              <a:gd name="connsiteY4238" fmla="*/ 1918742 h 6772275"/>
              <a:gd name="connsiteX4239" fmla="*/ 3192718 w 10164564"/>
              <a:gd name="connsiteY4239" fmla="*/ 1937801 h 6772275"/>
              <a:gd name="connsiteX4240" fmla="*/ 3210504 w 10164564"/>
              <a:gd name="connsiteY4240" fmla="*/ 1928907 h 6772275"/>
              <a:gd name="connsiteX4241" fmla="*/ 3164769 w 10164564"/>
              <a:gd name="connsiteY4241" fmla="*/ 1939072 h 6772275"/>
              <a:gd name="connsiteX4242" fmla="*/ 3167310 w 10164564"/>
              <a:gd name="connsiteY4242" fmla="*/ 1942884 h 6772275"/>
              <a:gd name="connsiteX4243" fmla="*/ 3192718 w 10164564"/>
              <a:gd name="connsiteY4243" fmla="*/ 1937801 h 6772275"/>
              <a:gd name="connsiteX4244" fmla="*/ 4344968 w 10164564"/>
              <a:gd name="connsiteY4244" fmla="*/ 1935260 h 6772275"/>
              <a:gd name="connsiteX4245" fmla="*/ 4365295 w 10164564"/>
              <a:gd name="connsiteY4245" fmla="*/ 1939072 h 6772275"/>
              <a:gd name="connsiteX4246" fmla="*/ 4383080 w 10164564"/>
              <a:gd name="connsiteY4246" fmla="*/ 1930178 h 6772275"/>
              <a:gd name="connsiteX4247" fmla="*/ 4362754 w 10164564"/>
              <a:gd name="connsiteY4247" fmla="*/ 1902224 h 6772275"/>
              <a:gd name="connsiteX4248" fmla="*/ 4323372 w 10164564"/>
              <a:gd name="connsiteY4248" fmla="*/ 1902224 h 6772275"/>
              <a:gd name="connsiteX4249" fmla="*/ 4318290 w 10164564"/>
              <a:gd name="connsiteY4249" fmla="*/ 1827259 h 6772275"/>
              <a:gd name="connsiteX4250" fmla="*/ 4323372 w 10164564"/>
              <a:gd name="connsiteY4250" fmla="*/ 1749753 h 6772275"/>
              <a:gd name="connsiteX4251" fmla="*/ 4272556 w 10164564"/>
              <a:gd name="connsiteY4251" fmla="*/ 1756106 h 6772275"/>
              <a:gd name="connsiteX4252" fmla="*/ 4214117 w 10164564"/>
              <a:gd name="connsiteY4252" fmla="*/ 1763730 h 6772275"/>
              <a:gd name="connsiteX4253" fmla="*/ 4226821 w 10164564"/>
              <a:gd name="connsiteY4253" fmla="*/ 1776436 h 6772275"/>
              <a:gd name="connsiteX4254" fmla="*/ 4228092 w 10164564"/>
              <a:gd name="connsiteY4254" fmla="*/ 1789141 h 6772275"/>
              <a:gd name="connsiteX4255" fmla="*/ 4216658 w 10164564"/>
              <a:gd name="connsiteY4255" fmla="*/ 1853942 h 6772275"/>
              <a:gd name="connsiteX4256" fmla="*/ 4266204 w 10164564"/>
              <a:gd name="connsiteY4256" fmla="*/ 1933989 h 6772275"/>
              <a:gd name="connsiteX4257" fmla="*/ 4283989 w 10164564"/>
              <a:gd name="connsiteY4257" fmla="*/ 1941613 h 6772275"/>
              <a:gd name="connsiteX4258" fmla="*/ 4344968 w 10164564"/>
              <a:gd name="connsiteY4258" fmla="*/ 1935260 h 6772275"/>
              <a:gd name="connsiteX4259" fmla="*/ 5833873 w 10164564"/>
              <a:gd name="connsiteY4259" fmla="*/ 1913660 h 6772275"/>
              <a:gd name="connsiteX4260" fmla="*/ 5837685 w 10164564"/>
              <a:gd name="connsiteY4260" fmla="*/ 1720529 h 6772275"/>
              <a:gd name="connsiteX4261" fmla="*/ 5833873 w 10164564"/>
              <a:gd name="connsiteY4261" fmla="*/ 1569328 h 6772275"/>
              <a:gd name="connsiteX4262" fmla="*/ 5789410 w 10164564"/>
              <a:gd name="connsiteY4262" fmla="*/ 1565517 h 6772275"/>
              <a:gd name="connsiteX4263" fmla="*/ 5728430 w 10164564"/>
              <a:gd name="connsiteY4263" fmla="*/ 1650647 h 6772275"/>
              <a:gd name="connsiteX4264" fmla="*/ 5742405 w 10164564"/>
              <a:gd name="connsiteY4264" fmla="*/ 1812012 h 6772275"/>
              <a:gd name="connsiteX4265" fmla="*/ 5764002 w 10164564"/>
              <a:gd name="connsiteY4265" fmla="*/ 1903495 h 6772275"/>
              <a:gd name="connsiteX4266" fmla="*/ 5795761 w 10164564"/>
              <a:gd name="connsiteY4266" fmla="*/ 1928907 h 6772275"/>
              <a:gd name="connsiteX4267" fmla="*/ 5833873 w 10164564"/>
              <a:gd name="connsiteY4267" fmla="*/ 1913660 h 6772275"/>
              <a:gd name="connsiteX4268" fmla="*/ 7360890 w 10164564"/>
              <a:gd name="connsiteY4268" fmla="*/ 1907307 h 6772275"/>
              <a:gd name="connsiteX4269" fmla="*/ 7354538 w 10164564"/>
              <a:gd name="connsiteY4269" fmla="*/ 1922554 h 6772275"/>
              <a:gd name="connsiteX4270" fmla="*/ 7360890 w 10164564"/>
              <a:gd name="connsiteY4270" fmla="*/ 1945425 h 6772275"/>
              <a:gd name="connsiteX4271" fmla="*/ 7360890 w 10164564"/>
              <a:gd name="connsiteY4271" fmla="*/ 1907307 h 6772275"/>
              <a:gd name="connsiteX4272" fmla="*/ 4480901 w 10164564"/>
              <a:gd name="connsiteY4272" fmla="*/ 1916201 h 6772275"/>
              <a:gd name="connsiteX4273" fmla="*/ 4475819 w 10164564"/>
              <a:gd name="connsiteY4273" fmla="*/ 1903495 h 6772275"/>
              <a:gd name="connsiteX4274" fmla="*/ 4461845 w 10164564"/>
              <a:gd name="connsiteY4274" fmla="*/ 1916201 h 6772275"/>
              <a:gd name="connsiteX4275" fmla="*/ 4466926 w 10164564"/>
              <a:gd name="connsiteY4275" fmla="*/ 1928907 h 6772275"/>
              <a:gd name="connsiteX4276" fmla="*/ 4480901 w 10164564"/>
              <a:gd name="connsiteY4276" fmla="*/ 1916201 h 6772275"/>
              <a:gd name="connsiteX4277" fmla="*/ 5027171 w 10164564"/>
              <a:gd name="connsiteY4277" fmla="*/ 1909848 h 6772275"/>
              <a:gd name="connsiteX4278" fmla="*/ 5014467 w 10164564"/>
              <a:gd name="connsiteY4278" fmla="*/ 1890789 h 6772275"/>
              <a:gd name="connsiteX4279" fmla="*/ 5001763 w 10164564"/>
              <a:gd name="connsiteY4279" fmla="*/ 1909848 h 6772275"/>
              <a:gd name="connsiteX4280" fmla="*/ 5014467 w 10164564"/>
              <a:gd name="connsiteY4280" fmla="*/ 1928907 h 6772275"/>
              <a:gd name="connsiteX4281" fmla="*/ 5027171 w 10164564"/>
              <a:gd name="connsiteY4281" fmla="*/ 1909848 h 6772275"/>
              <a:gd name="connsiteX4282" fmla="*/ 5467999 w 10164564"/>
              <a:gd name="connsiteY4282" fmla="*/ 1900954 h 6772275"/>
              <a:gd name="connsiteX4283" fmla="*/ 5460377 w 10164564"/>
              <a:gd name="connsiteY4283" fmla="*/ 1908577 h 6772275"/>
              <a:gd name="connsiteX4284" fmla="*/ 5466729 w 10164564"/>
              <a:gd name="connsiteY4284" fmla="*/ 1925095 h 6772275"/>
              <a:gd name="connsiteX4285" fmla="*/ 5467999 w 10164564"/>
              <a:gd name="connsiteY4285" fmla="*/ 1900954 h 6772275"/>
              <a:gd name="connsiteX4286" fmla="*/ 5577253 w 10164564"/>
              <a:gd name="connsiteY4286" fmla="*/ 1918742 h 6772275"/>
              <a:gd name="connsiteX4287" fmla="*/ 5626799 w 10164564"/>
              <a:gd name="connsiteY4287" fmla="*/ 1909848 h 6772275"/>
              <a:gd name="connsiteX4288" fmla="*/ 5631880 w 10164564"/>
              <a:gd name="connsiteY4288" fmla="*/ 1776436 h 6772275"/>
              <a:gd name="connsiteX4289" fmla="*/ 5629340 w 10164564"/>
              <a:gd name="connsiteY4289" fmla="*/ 1607446 h 6772275"/>
              <a:gd name="connsiteX4290" fmla="*/ 5569631 w 10164564"/>
              <a:gd name="connsiteY4290" fmla="*/ 1578223 h 6772275"/>
              <a:gd name="connsiteX4291" fmla="*/ 5485785 w 10164564"/>
              <a:gd name="connsiteY4291" fmla="*/ 1584576 h 6772275"/>
              <a:gd name="connsiteX4292" fmla="*/ 5462918 w 10164564"/>
              <a:gd name="connsiteY4292" fmla="*/ 1697659 h 6772275"/>
              <a:gd name="connsiteX4293" fmla="*/ 5577253 w 10164564"/>
              <a:gd name="connsiteY4293" fmla="*/ 1918742 h 6772275"/>
              <a:gd name="connsiteX4294" fmla="*/ 6080330 w 10164564"/>
              <a:gd name="connsiteY4294" fmla="*/ 1913660 h 6772275"/>
              <a:gd name="connsiteX4295" fmla="*/ 6089223 w 10164564"/>
              <a:gd name="connsiteY4295" fmla="*/ 1913660 h 6772275"/>
              <a:gd name="connsiteX4296" fmla="*/ 6131146 w 10164564"/>
              <a:gd name="connsiteY4296" fmla="*/ 1917472 h 6772275"/>
              <a:gd name="connsiteX4297" fmla="*/ 6133687 w 10164564"/>
              <a:gd name="connsiteY4297" fmla="*/ 1883166 h 6772275"/>
              <a:gd name="connsiteX4298" fmla="*/ 6119713 w 10164564"/>
              <a:gd name="connsiteY4298" fmla="*/ 1870460 h 6772275"/>
              <a:gd name="connsiteX4299" fmla="*/ 6100657 w 10164564"/>
              <a:gd name="connsiteY4299" fmla="*/ 1865377 h 6772275"/>
              <a:gd name="connsiteX4300" fmla="*/ 6071438 w 10164564"/>
              <a:gd name="connsiteY4300" fmla="*/ 1857754 h 6772275"/>
              <a:gd name="connsiteX4301" fmla="*/ 6035867 w 10164564"/>
              <a:gd name="connsiteY4301" fmla="*/ 1847589 h 6772275"/>
              <a:gd name="connsiteX4302" fmla="*/ 5996484 w 10164564"/>
              <a:gd name="connsiteY4302" fmla="*/ 1836154 h 6772275"/>
              <a:gd name="connsiteX4303" fmla="*/ 5979969 w 10164564"/>
              <a:gd name="connsiteY4303" fmla="*/ 1828530 h 6772275"/>
              <a:gd name="connsiteX4304" fmla="*/ 6009188 w 10164564"/>
              <a:gd name="connsiteY4304" fmla="*/ 1815824 h 6772275"/>
              <a:gd name="connsiteX4305" fmla="*/ 6062545 w 10164564"/>
              <a:gd name="connsiteY4305" fmla="*/ 1810742 h 6772275"/>
              <a:gd name="connsiteX4306" fmla="*/ 6099386 w 10164564"/>
              <a:gd name="connsiteY4306" fmla="*/ 1803118 h 6772275"/>
              <a:gd name="connsiteX4307" fmla="*/ 6086682 w 10164564"/>
              <a:gd name="connsiteY4307" fmla="*/ 1583305 h 6772275"/>
              <a:gd name="connsiteX4308" fmla="*/ 6024433 w 10164564"/>
              <a:gd name="connsiteY4308" fmla="*/ 1547728 h 6772275"/>
              <a:gd name="connsiteX4309" fmla="*/ 5936776 w 10164564"/>
              <a:gd name="connsiteY4309" fmla="*/ 1560434 h 6772275"/>
              <a:gd name="connsiteX4310" fmla="*/ 5903745 w 10164564"/>
              <a:gd name="connsiteY4310" fmla="*/ 1655729 h 6772275"/>
              <a:gd name="connsiteX4311" fmla="*/ 5884689 w 10164564"/>
              <a:gd name="connsiteY4311" fmla="*/ 1738318 h 6772275"/>
              <a:gd name="connsiteX4312" fmla="*/ 5865633 w 10164564"/>
              <a:gd name="connsiteY4312" fmla="*/ 1756106 h 6772275"/>
              <a:gd name="connsiteX4313" fmla="*/ 5884689 w 10164564"/>
              <a:gd name="connsiteY4313" fmla="*/ 1794224 h 6772275"/>
              <a:gd name="connsiteX4314" fmla="*/ 5903745 w 10164564"/>
              <a:gd name="connsiteY4314" fmla="*/ 1862836 h 6772275"/>
              <a:gd name="connsiteX4315" fmla="*/ 5920260 w 10164564"/>
              <a:gd name="connsiteY4315" fmla="*/ 1920013 h 6772275"/>
              <a:gd name="connsiteX4316" fmla="*/ 6080330 w 10164564"/>
              <a:gd name="connsiteY4316" fmla="*/ 1913660 h 6772275"/>
              <a:gd name="connsiteX4317" fmla="*/ 2791273 w 10164564"/>
              <a:gd name="connsiteY4317" fmla="*/ 1911119 h 6772275"/>
              <a:gd name="connsiteX4318" fmla="*/ 2778569 w 10164564"/>
              <a:gd name="connsiteY4318" fmla="*/ 1897142 h 6772275"/>
              <a:gd name="connsiteX4319" fmla="*/ 2765865 w 10164564"/>
              <a:gd name="connsiteY4319" fmla="*/ 1902224 h 6772275"/>
              <a:gd name="connsiteX4320" fmla="*/ 2778569 w 10164564"/>
              <a:gd name="connsiteY4320" fmla="*/ 1916201 h 6772275"/>
              <a:gd name="connsiteX4321" fmla="*/ 2791273 w 10164564"/>
              <a:gd name="connsiteY4321" fmla="*/ 1911119 h 6772275"/>
              <a:gd name="connsiteX4322" fmla="*/ 3018674 w 10164564"/>
              <a:gd name="connsiteY4322" fmla="*/ 1907307 h 6772275"/>
              <a:gd name="connsiteX4323" fmla="*/ 3045352 w 10164564"/>
              <a:gd name="connsiteY4323" fmla="*/ 1859024 h 6772275"/>
              <a:gd name="connsiteX4324" fmla="*/ 3063138 w 10164564"/>
              <a:gd name="connsiteY4324" fmla="*/ 1837424 h 6772275"/>
              <a:gd name="connsiteX4325" fmla="*/ 3075842 w 10164564"/>
              <a:gd name="connsiteY4325" fmla="*/ 1831071 h 6772275"/>
              <a:gd name="connsiteX4326" fmla="*/ 3091086 w 10164564"/>
              <a:gd name="connsiteY4326" fmla="*/ 1820906 h 6772275"/>
              <a:gd name="connsiteX4327" fmla="*/ 3131739 w 10164564"/>
              <a:gd name="connsiteY4327" fmla="*/ 1756106 h 6772275"/>
              <a:gd name="connsiteX4328" fmla="*/ 3210504 w 10164564"/>
              <a:gd name="connsiteY4328" fmla="*/ 1729423 h 6772275"/>
              <a:gd name="connsiteX4329" fmla="*/ 3224478 w 10164564"/>
              <a:gd name="connsiteY4329" fmla="*/ 1723071 h 6772275"/>
              <a:gd name="connsiteX4330" fmla="*/ 3262590 w 10164564"/>
              <a:gd name="connsiteY4330" fmla="*/ 1700200 h 6772275"/>
              <a:gd name="connsiteX4331" fmla="*/ 3280376 w 10164564"/>
              <a:gd name="connsiteY4331" fmla="*/ 1687494 h 6772275"/>
              <a:gd name="connsiteX4332" fmla="*/ 3256238 w 10164564"/>
              <a:gd name="connsiteY4332" fmla="*/ 1682411 h 6772275"/>
              <a:gd name="connsiteX4333" fmla="*/ 3229560 w 10164564"/>
              <a:gd name="connsiteY4333" fmla="*/ 1676058 h 6772275"/>
              <a:gd name="connsiteX4334" fmla="*/ 3139362 w 10164564"/>
              <a:gd name="connsiteY4334" fmla="*/ 1717988 h 6772275"/>
              <a:gd name="connsiteX4335" fmla="*/ 3068219 w 10164564"/>
              <a:gd name="connsiteY4335" fmla="*/ 1768812 h 6772275"/>
              <a:gd name="connsiteX4336" fmla="*/ 3060597 w 10164564"/>
              <a:gd name="connsiteY4336" fmla="*/ 1772624 h 6772275"/>
              <a:gd name="connsiteX4337" fmla="*/ 3042811 w 10164564"/>
              <a:gd name="connsiteY4337" fmla="*/ 1813283 h 6772275"/>
              <a:gd name="connsiteX4338" fmla="*/ 3003429 w 10164564"/>
              <a:gd name="connsiteY4338" fmla="*/ 1825989 h 6772275"/>
              <a:gd name="connsiteX4339" fmla="*/ 2978021 w 10164564"/>
              <a:gd name="connsiteY4339" fmla="*/ 1789141 h 6772275"/>
              <a:gd name="connsiteX4340" fmla="*/ 2972940 w 10164564"/>
              <a:gd name="connsiteY4340" fmla="*/ 1801847 h 6772275"/>
              <a:gd name="connsiteX4341" fmla="*/ 2956424 w 10164564"/>
              <a:gd name="connsiteY4341" fmla="*/ 1828530 h 6772275"/>
              <a:gd name="connsiteX4342" fmla="*/ 2882741 w 10164564"/>
              <a:gd name="connsiteY4342" fmla="*/ 1828530 h 6772275"/>
              <a:gd name="connsiteX4343" fmla="*/ 2913231 w 10164564"/>
              <a:gd name="connsiteY4343" fmla="*/ 1847589 h 6772275"/>
              <a:gd name="connsiteX4344" fmla="*/ 2988184 w 10164564"/>
              <a:gd name="connsiteY4344" fmla="*/ 1890789 h 6772275"/>
              <a:gd name="connsiteX4345" fmla="*/ 3002159 w 10164564"/>
              <a:gd name="connsiteY4345" fmla="*/ 1916201 h 6772275"/>
              <a:gd name="connsiteX4346" fmla="*/ 3018674 w 10164564"/>
              <a:gd name="connsiteY4346" fmla="*/ 1907307 h 6772275"/>
              <a:gd name="connsiteX4347" fmla="*/ 5705563 w 10164564"/>
              <a:gd name="connsiteY4347" fmla="*/ 1798036 h 6772275"/>
              <a:gd name="connsiteX4348" fmla="*/ 5683967 w 10164564"/>
              <a:gd name="connsiteY4348" fmla="*/ 1674788 h 6772275"/>
              <a:gd name="connsiteX4349" fmla="*/ 5663640 w 10164564"/>
              <a:gd name="connsiteY4349" fmla="*/ 1776436 h 6772275"/>
              <a:gd name="connsiteX4350" fmla="*/ 5685237 w 10164564"/>
              <a:gd name="connsiteY4350" fmla="*/ 1899683 h 6772275"/>
              <a:gd name="connsiteX4351" fmla="*/ 5705563 w 10164564"/>
              <a:gd name="connsiteY4351" fmla="*/ 1798036 h 6772275"/>
              <a:gd name="connsiteX4352" fmla="*/ 6333139 w 10164564"/>
              <a:gd name="connsiteY4352" fmla="*/ 1894601 h 6772275"/>
              <a:gd name="connsiteX4353" fmla="*/ 6392848 w 10164564"/>
              <a:gd name="connsiteY4353" fmla="*/ 1869189 h 6772275"/>
              <a:gd name="connsiteX4354" fmla="*/ 6488128 w 10164564"/>
              <a:gd name="connsiteY4354" fmla="*/ 1822177 h 6772275"/>
              <a:gd name="connsiteX4355" fmla="*/ 6386496 w 10164564"/>
              <a:gd name="connsiteY4355" fmla="*/ 1795494 h 6772275"/>
              <a:gd name="connsiteX4356" fmla="*/ 6339491 w 10164564"/>
              <a:gd name="connsiteY4356" fmla="*/ 1800577 h 6772275"/>
              <a:gd name="connsiteX4357" fmla="*/ 6322976 w 10164564"/>
              <a:gd name="connsiteY4357" fmla="*/ 1818365 h 6772275"/>
              <a:gd name="connsiteX4358" fmla="*/ 6256916 w 10164564"/>
              <a:gd name="connsiteY4358" fmla="*/ 1838695 h 6772275"/>
              <a:gd name="connsiteX4359" fmla="*/ 6181962 w 10164564"/>
              <a:gd name="connsiteY4359" fmla="*/ 1889519 h 6772275"/>
              <a:gd name="connsiteX4360" fmla="*/ 6259456 w 10164564"/>
              <a:gd name="connsiteY4360" fmla="*/ 1916201 h 6772275"/>
              <a:gd name="connsiteX4361" fmla="*/ 6333139 w 10164564"/>
              <a:gd name="connsiteY4361" fmla="*/ 1894601 h 6772275"/>
              <a:gd name="connsiteX4362" fmla="*/ 6456368 w 10164564"/>
              <a:gd name="connsiteY4362" fmla="*/ 1903495 h 6772275"/>
              <a:gd name="connsiteX4363" fmla="*/ 6481776 w 10164564"/>
              <a:gd name="connsiteY4363" fmla="*/ 1892060 h 6772275"/>
              <a:gd name="connsiteX4364" fmla="*/ 6456368 w 10164564"/>
              <a:gd name="connsiteY4364" fmla="*/ 1892060 h 6772275"/>
              <a:gd name="connsiteX4365" fmla="*/ 6405552 w 10164564"/>
              <a:gd name="connsiteY4365" fmla="*/ 1903495 h 6772275"/>
              <a:gd name="connsiteX4366" fmla="*/ 6380144 w 10164564"/>
              <a:gd name="connsiteY4366" fmla="*/ 1914930 h 6772275"/>
              <a:gd name="connsiteX4367" fmla="*/ 6405552 w 10164564"/>
              <a:gd name="connsiteY4367" fmla="*/ 1914930 h 6772275"/>
              <a:gd name="connsiteX4368" fmla="*/ 6456368 w 10164564"/>
              <a:gd name="connsiteY4368" fmla="*/ 1903495 h 6772275"/>
              <a:gd name="connsiteX4369" fmla="*/ 1364617 w 10164564"/>
              <a:gd name="connsiteY4369" fmla="*/ 1895872 h 6772275"/>
              <a:gd name="connsiteX4370" fmla="*/ 1340479 w 10164564"/>
              <a:gd name="connsiteY4370" fmla="*/ 1894601 h 6772275"/>
              <a:gd name="connsiteX4371" fmla="*/ 1348102 w 10164564"/>
              <a:gd name="connsiteY4371" fmla="*/ 1902224 h 6772275"/>
              <a:gd name="connsiteX4372" fmla="*/ 1364617 w 10164564"/>
              <a:gd name="connsiteY4372" fmla="*/ 1895872 h 6772275"/>
              <a:gd name="connsiteX4373" fmla="*/ 5424806 w 10164564"/>
              <a:gd name="connsiteY4373" fmla="*/ 1801847 h 6772275"/>
              <a:gd name="connsiteX4374" fmla="*/ 5424806 w 10164564"/>
              <a:gd name="connsiteY4374" fmla="*/ 1651917 h 6772275"/>
              <a:gd name="connsiteX4375" fmla="*/ 5417183 w 10164564"/>
              <a:gd name="connsiteY4375" fmla="*/ 1596011 h 6772275"/>
              <a:gd name="connsiteX4376" fmla="*/ 5321903 w 10164564"/>
              <a:gd name="connsiteY4376" fmla="*/ 1603635 h 6772275"/>
              <a:gd name="connsiteX4377" fmla="*/ 5220272 w 10164564"/>
              <a:gd name="connsiteY4377" fmla="*/ 1617611 h 6772275"/>
              <a:gd name="connsiteX4378" fmla="*/ 5224083 w 10164564"/>
              <a:gd name="connsiteY4378" fmla="*/ 1681141 h 6772275"/>
              <a:gd name="connsiteX4379" fmla="*/ 5231705 w 10164564"/>
              <a:gd name="connsiteY4379" fmla="*/ 1739588 h 6772275"/>
              <a:gd name="connsiteX4380" fmla="*/ 5285062 w 10164564"/>
              <a:gd name="connsiteY4380" fmla="*/ 1682411 h 6772275"/>
              <a:gd name="connsiteX4381" fmla="*/ 5343500 w 10164564"/>
              <a:gd name="connsiteY4381" fmla="*/ 1623964 h 6772275"/>
              <a:gd name="connsiteX4382" fmla="*/ 5347311 w 10164564"/>
              <a:gd name="connsiteY4382" fmla="*/ 1752294 h 6772275"/>
              <a:gd name="connsiteX4383" fmla="*/ 5393046 w 10164564"/>
              <a:gd name="connsiteY4383" fmla="*/ 1898413 h 6772275"/>
              <a:gd name="connsiteX4384" fmla="*/ 5424806 w 10164564"/>
              <a:gd name="connsiteY4384" fmla="*/ 1801847 h 6772275"/>
              <a:gd name="connsiteX4385" fmla="*/ 4452952 w 10164564"/>
              <a:gd name="connsiteY4385" fmla="*/ 1832342 h 6772275"/>
              <a:gd name="connsiteX4386" fmla="*/ 4393243 w 10164564"/>
              <a:gd name="connsiteY4386" fmla="*/ 1775165 h 6772275"/>
              <a:gd name="connsiteX4387" fmla="*/ 4351320 w 10164564"/>
              <a:gd name="connsiteY4387" fmla="*/ 1786600 h 6772275"/>
              <a:gd name="connsiteX4388" fmla="*/ 4330994 w 10164564"/>
              <a:gd name="connsiteY4388" fmla="*/ 1832342 h 6772275"/>
              <a:gd name="connsiteX4389" fmla="*/ 4337346 w 10164564"/>
              <a:gd name="connsiteY4389" fmla="*/ 1874271 h 6772275"/>
              <a:gd name="connsiteX4390" fmla="*/ 4391973 w 10164564"/>
              <a:gd name="connsiteY4390" fmla="*/ 1876813 h 6772275"/>
              <a:gd name="connsiteX4391" fmla="*/ 4452952 w 10164564"/>
              <a:gd name="connsiteY4391" fmla="*/ 1832342 h 6772275"/>
              <a:gd name="connsiteX4392" fmla="*/ 4856938 w 10164564"/>
              <a:gd name="connsiteY4392" fmla="*/ 1856483 h 6772275"/>
              <a:gd name="connsiteX4393" fmla="*/ 4844234 w 10164564"/>
              <a:gd name="connsiteY4393" fmla="*/ 1879354 h 6772275"/>
              <a:gd name="connsiteX4394" fmla="*/ 4859479 w 10164564"/>
              <a:gd name="connsiteY4394" fmla="*/ 1879354 h 6772275"/>
              <a:gd name="connsiteX4395" fmla="*/ 4856938 w 10164564"/>
              <a:gd name="connsiteY4395" fmla="*/ 1856483 h 6772275"/>
              <a:gd name="connsiteX4396" fmla="*/ 4925540 w 10164564"/>
              <a:gd name="connsiteY4396" fmla="*/ 1878083 h 6772275"/>
              <a:gd name="connsiteX4397" fmla="*/ 4914106 w 10164564"/>
              <a:gd name="connsiteY4397" fmla="*/ 1865377 h 6772275"/>
              <a:gd name="connsiteX4398" fmla="*/ 4893780 w 10164564"/>
              <a:gd name="connsiteY4398" fmla="*/ 1878083 h 6772275"/>
              <a:gd name="connsiteX4399" fmla="*/ 4905213 w 10164564"/>
              <a:gd name="connsiteY4399" fmla="*/ 1890789 h 6772275"/>
              <a:gd name="connsiteX4400" fmla="*/ 4925540 w 10164564"/>
              <a:gd name="connsiteY4400" fmla="*/ 1878083 h 6772275"/>
              <a:gd name="connsiteX4401" fmla="*/ 8810413 w 10164564"/>
              <a:gd name="connsiteY4401" fmla="*/ 1843777 h 6772275"/>
              <a:gd name="connsiteX4402" fmla="*/ 8773572 w 10164564"/>
              <a:gd name="connsiteY4402" fmla="*/ 1827259 h 6772275"/>
              <a:gd name="connsiteX4403" fmla="*/ 8778653 w 10164564"/>
              <a:gd name="connsiteY4403" fmla="*/ 1875542 h 6772275"/>
              <a:gd name="connsiteX4404" fmla="*/ 8810413 w 10164564"/>
              <a:gd name="connsiteY4404" fmla="*/ 1843777 h 6772275"/>
              <a:gd name="connsiteX4405" fmla="*/ 8884096 w 10164564"/>
              <a:gd name="connsiteY4405" fmla="*/ 1843777 h 6772275"/>
              <a:gd name="connsiteX4406" fmla="*/ 8871392 w 10164564"/>
              <a:gd name="connsiteY4406" fmla="*/ 1866648 h 6772275"/>
              <a:gd name="connsiteX4407" fmla="*/ 8886637 w 10164564"/>
              <a:gd name="connsiteY4407" fmla="*/ 1866648 h 6772275"/>
              <a:gd name="connsiteX4408" fmla="*/ 8884096 w 10164564"/>
              <a:gd name="connsiteY4408" fmla="*/ 1843777 h 6772275"/>
              <a:gd name="connsiteX4409" fmla="*/ 733230 w 10164564"/>
              <a:gd name="connsiteY4409" fmla="*/ 1860295 h 6772275"/>
              <a:gd name="connsiteX4410" fmla="*/ 714174 w 10164564"/>
              <a:gd name="connsiteY4410" fmla="*/ 1847589 h 6772275"/>
              <a:gd name="connsiteX4411" fmla="*/ 695118 w 10164564"/>
              <a:gd name="connsiteY4411" fmla="*/ 1852671 h 6772275"/>
              <a:gd name="connsiteX4412" fmla="*/ 714174 w 10164564"/>
              <a:gd name="connsiteY4412" fmla="*/ 1865377 h 6772275"/>
              <a:gd name="connsiteX4413" fmla="*/ 733230 w 10164564"/>
              <a:gd name="connsiteY4413" fmla="*/ 1860295 h 6772275"/>
              <a:gd name="connsiteX4414" fmla="*/ 822158 w 10164564"/>
              <a:gd name="connsiteY4414" fmla="*/ 1845048 h 6772275"/>
              <a:gd name="connsiteX4415" fmla="*/ 809454 w 10164564"/>
              <a:gd name="connsiteY4415" fmla="*/ 1833612 h 6772275"/>
              <a:gd name="connsiteX4416" fmla="*/ 796750 w 10164564"/>
              <a:gd name="connsiteY4416" fmla="*/ 1853942 h 6772275"/>
              <a:gd name="connsiteX4417" fmla="*/ 809454 w 10164564"/>
              <a:gd name="connsiteY4417" fmla="*/ 1865377 h 6772275"/>
              <a:gd name="connsiteX4418" fmla="*/ 822158 w 10164564"/>
              <a:gd name="connsiteY4418" fmla="*/ 1845048 h 6772275"/>
              <a:gd name="connsiteX4419" fmla="*/ 2149722 w 10164564"/>
              <a:gd name="connsiteY4419" fmla="*/ 1852671 h 6772275"/>
              <a:gd name="connsiteX4420" fmla="*/ 2126855 w 10164564"/>
              <a:gd name="connsiteY4420" fmla="*/ 1839965 h 6772275"/>
              <a:gd name="connsiteX4421" fmla="*/ 2130666 w 10164564"/>
              <a:gd name="connsiteY4421" fmla="*/ 1852671 h 6772275"/>
              <a:gd name="connsiteX4422" fmla="*/ 2149722 w 10164564"/>
              <a:gd name="connsiteY4422" fmla="*/ 1852671 h 6772275"/>
              <a:gd name="connsiteX4423" fmla="*/ 8997161 w 10164564"/>
              <a:gd name="connsiteY4423" fmla="*/ 1762459 h 6772275"/>
              <a:gd name="connsiteX4424" fmla="*/ 8975565 w 10164564"/>
              <a:gd name="connsiteY4424" fmla="*/ 1677329 h 6772275"/>
              <a:gd name="connsiteX4425" fmla="*/ 8951427 w 10164564"/>
              <a:gd name="connsiteY4425" fmla="*/ 1747212 h 6772275"/>
              <a:gd name="connsiteX4426" fmla="*/ 8946345 w 10164564"/>
              <a:gd name="connsiteY4426" fmla="*/ 1842506 h 6772275"/>
              <a:gd name="connsiteX4427" fmla="*/ 8969213 w 10164564"/>
              <a:gd name="connsiteY4427" fmla="*/ 1853942 h 6772275"/>
              <a:gd name="connsiteX4428" fmla="*/ 8997161 w 10164564"/>
              <a:gd name="connsiteY4428" fmla="*/ 1762459 h 6772275"/>
              <a:gd name="connsiteX4429" fmla="*/ 1339209 w 10164564"/>
              <a:gd name="connsiteY4429" fmla="*/ 1845048 h 6772275"/>
              <a:gd name="connsiteX4430" fmla="*/ 1315072 w 10164564"/>
              <a:gd name="connsiteY4430" fmla="*/ 1843777 h 6772275"/>
              <a:gd name="connsiteX4431" fmla="*/ 1322694 w 10164564"/>
              <a:gd name="connsiteY4431" fmla="*/ 1851401 h 6772275"/>
              <a:gd name="connsiteX4432" fmla="*/ 1339209 w 10164564"/>
              <a:gd name="connsiteY4432" fmla="*/ 1845048 h 6772275"/>
              <a:gd name="connsiteX4433" fmla="*/ 2847170 w 10164564"/>
              <a:gd name="connsiteY4433" fmla="*/ 1829801 h 6772275"/>
              <a:gd name="connsiteX4434" fmla="*/ 2845900 w 10164564"/>
              <a:gd name="connsiteY4434" fmla="*/ 1794224 h 6772275"/>
              <a:gd name="connsiteX4435" fmla="*/ 2859874 w 10164564"/>
              <a:gd name="connsiteY4435" fmla="*/ 1767541 h 6772275"/>
              <a:gd name="connsiteX4436" fmla="*/ 2840818 w 10164564"/>
              <a:gd name="connsiteY4436" fmla="*/ 1742129 h 6772275"/>
              <a:gd name="connsiteX4437" fmla="*/ 2816681 w 10164564"/>
              <a:gd name="connsiteY4437" fmla="*/ 1712906 h 6772275"/>
              <a:gd name="connsiteX4438" fmla="*/ 2819221 w 10164564"/>
              <a:gd name="connsiteY4438" fmla="*/ 1773894 h 6772275"/>
              <a:gd name="connsiteX4439" fmla="*/ 2826844 w 10164564"/>
              <a:gd name="connsiteY4439" fmla="*/ 1789141 h 6772275"/>
              <a:gd name="connsiteX4440" fmla="*/ 2798895 w 10164564"/>
              <a:gd name="connsiteY4440" fmla="*/ 1768812 h 6772275"/>
              <a:gd name="connsiteX4441" fmla="*/ 2778569 w 10164564"/>
              <a:gd name="connsiteY4441" fmla="*/ 1763730 h 6772275"/>
              <a:gd name="connsiteX4442" fmla="*/ 2866226 w 10164564"/>
              <a:gd name="connsiteY4442" fmla="*/ 1852671 h 6772275"/>
              <a:gd name="connsiteX4443" fmla="*/ 2847170 w 10164564"/>
              <a:gd name="connsiteY4443" fmla="*/ 1829801 h 6772275"/>
              <a:gd name="connsiteX4444" fmla="*/ 8011334 w 10164564"/>
              <a:gd name="connsiteY4444" fmla="*/ 1819636 h 6772275"/>
              <a:gd name="connsiteX4445" fmla="*/ 8018956 w 10164564"/>
              <a:gd name="connsiteY4445" fmla="*/ 1775165 h 6772275"/>
              <a:gd name="connsiteX4446" fmla="*/ 8026578 w 10164564"/>
              <a:gd name="connsiteY4446" fmla="*/ 1763730 h 6772275"/>
              <a:gd name="connsiteX4447" fmla="*/ 8021497 w 10164564"/>
              <a:gd name="connsiteY4447" fmla="*/ 1740859 h 6772275"/>
              <a:gd name="connsiteX4448" fmla="*/ 7999900 w 10164564"/>
              <a:gd name="connsiteY4448" fmla="*/ 1701470 h 6772275"/>
              <a:gd name="connsiteX4449" fmla="*/ 7980844 w 10164564"/>
              <a:gd name="connsiteY4449" fmla="*/ 1679870 h 6772275"/>
              <a:gd name="connsiteX4450" fmla="*/ 7961788 w 10164564"/>
              <a:gd name="connsiteY4450" fmla="*/ 1654458 h 6772275"/>
              <a:gd name="connsiteX4451" fmla="*/ 7944003 w 10164564"/>
              <a:gd name="connsiteY4451" fmla="*/ 1636670 h 6772275"/>
              <a:gd name="connsiteX4452" fmla="*/ 7924947 w 10164564"/>
              <a:gd name="connsiteY4452" fmla="*/ 1659541 h 6772275"/>
              <a:gd name="connsiteX4453" fmla="*/ 7916054 w 10164564"/>
              <a:gd name="connsiteY4453" fmla="*/ 1767541 h 6772275"/>
              <a:gd name="connsiteX4454" fmla="*/ 7907161 w 10164564"/>
              <a:gd name="connsiteY4454" fmla="*/ 1852671 h 6772275"/>
              <a:gd name="connsiteX4455" fmla="*/ 7951625 w 10164564"/>
              <a:gd name="connsiteY4455" fmla="*/ 1852671 h 6772275"/>
              <a:gd name="connsiteX4456" fmla="*/ 8011334 w 10164564"/>
              <a:gd name="connsiteY4456" fmla="*/ 1819636 h 6772275"/>
              <a:gd name="connsiteX4457" fmla="*/ 9213129 w 10164564"/>
              <a:gd name="connsiteY4457" fmla="*/ 1814553 h 6772275"/>
              <a:gd name="connsiteX4458" fmla="*/ 9190262 w 10164564"/>
              <a:gd name="connsiteY4458" fmla="*/ 1773894 h 6772275"/>
              <a:gd name="connsiteX4459" fmla="*/ 9185180 w 10164564"/>
              <a:gd name="connsiteY4459" fmla="*/ 1763730 h 6772275"/>
              <a:gd name="connsiteX4460" fmla="*/ 9144527 w 10164564"/>
              <a:gd name="connsiteY4460" fmla="*/ 1725612 h 6772275"/>
              <a:gd name="connsiteX4461" fmla="*/ 9121660 w 10164564"/>
              <a:gd name="connsiteY4461" fmla="*/ 1832342 h 6772275"/>
              <a:gd name="connsiteX4462" fmla="*/ 9175017 w 10164564"/>
              <a:gd name="connsiteY4462" fmla="*/ 1848859 h 6772275"/>
              <a:gd name="connsiteX4463" fmla="*/ 9213129 w 10164564"/>
              <a:gd name="connsiteY4463" fmla="*/ 1814553 h 6772275"/>
              <a:gd name="connsiteX4464" fmla="*/ 5328255 w 10164564"/>
              <a:gd name="connsiteY4464" fmla="*/ 1820906 h 6772275"/>
              <a:gd name="connsiteX4465" fmla="*/ 5278710 w 10164564"/>
              <a:gd name="connsiteY4465" fmla="*/ 1801847 h 6772275"/>
              <a:gd name="connsiteX4466" fmla="*/ 5259654 w 10164564"/>
              <a:gd name="connsiteY4466" fmla="*/ 1831071 h 6772275"/>
              <a:gd name="connsiteX4467" fmla="*/ 5328255 w 10164564"/>
              <a:gd name="connsiteY4467" fmla="*/ 1820906 h 6772275"/>
              <a:gd name="connsiteX4468" fmla="*/ 9413852 w 10164564"/>
              <a:gd name="connsiteY4468" fmla="*/ 1828530 h 6772275"/>
              <a:gd name="connsiteX4469" fmla="*/ 9416392 w 10164564"/>
              <a:gd name="connsiteY4469" fmla="*/ 1814553 h 6772275"/>
              <a:gd name="connsiteX4470" fmla="*/ 9346521 w 10164564"/>
              <a:gd name="connsiteY4470" fmla="*/ 1820906 h 6772275"/>
              <a:gd name="connsiteX4471" fmla="*/ 9375740 w 10164564"/>
              <a:gd name="connsiteY4471" fmla="*/ 1834883 h 6772275"/>
              <a:gd name="connsiteX4472" fmla="*/ 9413852 w 10164564"/>
              <a:gd name="connsiteY4472" fmla="*/ 1828530 h 6772275"/>
              <a:gd name="connsiteX4473" fmla="*/ 6690121 w 10164564"/>
              <a:gd name="connsiteY4473" fmla="*/ 1700200 h 6772275"/>
              <a:gd name="connsiteX4474" fmla="*/ 6665983 w 10164564"/>
              <a:gd name="connsiteY4474" fmla="*/ 1573140 h 6772275"/>
              <a:gd name="connsiteX4475" fmla="*/ 6632953 w 10164564"/>
              <a:gd name="connsiteY4475" fmla="*/ 1592199 h 6772275"/>
              <a:gd name="connsiteX4476" fmla="*/ 6601193 w 10164564"/>
              <a:gd name="connsiteY4476" fmla="*/ 1597282 h 6772275"/>
              <a:gd name="connsiteX4477" fmla="*/ 6577056 w 10164564"/>
              <a:gd name="connsiteY4477" fmla="*/ 1603635 h 6772275"/>
              <a:gd name="connsiteX4478" fmla="*/ 6589760 w 10164564"/>
              <a:gd name="connsiteY4478" fmla="*/ 1630317 h 6772275"/>
              <a:gd name="connsiteX4479" fmla="*/ 6594841 w 10164564"/>
              <a:gd name="connsiteY4479" fmla="*/ 1667164 h 6772275"/>
              <a:gd name="connsiteX4480" fmla="*/ 6654550 w 10164564"/>
              <a:gd name="connsiteY4480" fmla="*/ 1757377 h 6772275"/>
              <a:gd name="connsiteX4481" fmla="*/ 6665983 w 10164564"/>
              <a:gd name="connsiteY4481" fmla="*/ 1780247 h 6772275"/>
              <a:gd name="connsiteX4482" fmla="*/ 6686310 w 10164564"/>
              <a:gd name="connsiteY4482" fmla="*/ 1827259 h 6772275"/>
              <a:gd name="connsiteX4483" fmla="*/ 6690121 w 10164564"/>
              <a:gd name="connsiteY4483" fmla="*/ 1700200 h 6772275"/>
              <a:gd name="connsiteX4484" fmla="*/ 1005095 w 10164564"/>
              <a:gd name="connsiteY4484" fmla="*/ 1795494 h 6772275"/>
              <a:gd name="connsiteX4485" fmla="*/ 969524 w 10164564"/>
              <a:gd name="connsiteY4485" fmla="*/ 1787871 h 6772275"/>
              <a:gd name="connsiteX4486" fmla="*/ 994931 w 10164564"/>
              <a:gd name="connsiteY4486" fmla="*/ 1814553 h 6772275"/>
              <a:gd name="connsiteX4487" fmla="*/ 1005095 w 10164564"/>
              <a:gd name="connsiteY4487" fmla="*/ 1795494 h 6772275"/>
              <a:gd name="connsiteX4488" fmla="*/ 8577930 w 10164564"/>
              <a:gd name="connsiteY4488" fmla="*/ 1803118 h 6772275"/>
              <a:gd name="connsiteX4489" fmla="*/ 8508059 w 10164564"/>
              <a:gd name="connsiteY4489" fmla="*/ 1773894 h 6772275"/>
              <a:gd name="connsiteX4490" fmla="*/ 8463595 w 10164564"/>
              <a:gd name="connsiteY4490" fmla="*/ 1775165 h 6772275"/>
              <a:gd name="connsiteX4491" fmla="*/ 8505518 w 10164564"/>
              <a:gd name="connsiteY4491" fmla="*/ 1789141 h 6772275"/>
              <a:gd name="connsiteX4492" fmla="*/ 8520763 w 10164564"/>
              <a:gd name="connsiteY4492" fmla="*/ 1801847 h 6772275"/>
              <a:gd name="connsiteX4493" fmla="*/ 8552522 w 10164564"/>
              <a:gd name="connsiteY4493" fmla="*/ 1813283 h 6772275"/>
              <a:gd name="connsiteX4494" fmla="*/ 8577930 w 10164564"/>
              <a:gd name="connsiteY4494" fmla="*/ 1803118 h 6772275"/>
              <a:gd name="connsiteX4495" fmla="*/ 6297568 w 10164564"/>
              <a:gd name="connsiteY4495" fmla="*/ 1775165 h 6772275"/>
              <a:gd name="connsiteX4496" fmla="*/ 6455097 w 10164564"/>
              <a:gd name="connsiteY4496" fmla="*/ 1735776 h 6772275"/>
              <a:gd name="connsiteX4497" fmla="*/ 6526240 w 10164564"/>
              <a:gd name="connsiteY4497" fmla="*/ 1670976 h 6772275"/>
              <a:gd name="connsiteX4498" fmla="*/ 6485587 w 10164564"/>
              <a:gd name="connsiteY4498" fmla="*/ 1611258 h 6772275"/>
              <a:gd name="connsiteX4499" fmla="*/ 6413174 w 10164564"/>
              <a:gd name="connsiteY4499" fmla="*/ 1564246 h 6772275"/>
              <a:gd name="connsiteX4500" fmla="*/ 6382685 w 10164564"/>
              <a:gd name="connsiteY4500" fmla="*/ 1541375 h 6772275"/>
              <a:gd name="connsiteX4501" fmla="*/ 6432230 w 10164564"/>
              <a:gd name="connsiteY4501" fmla="*/ 1526128 h 6772275"/>
              <a:gd name="connsiteX4502" fmla="*/ 6367440 w 10164564"/>
              <a:gd name="connsiteY4502" fmla="*/ 1517234 h 6772275"/>
              <a:gd name="connsiteX4503" fmla="*/ 6193396 w 10164564"/>
              <a:gd name="connsiteY4503" fmla="*/ 1529940 h 6772275"/>
              <a:gd name="connsiteX4504" fmla="*/ 6132417 w 10164564"/>
              <a:gd name="connsiteY4504" fmla="*/ 1537564 h 6772275"/>
              <a:gd name="connsiteX4505" fmla="*/ 6132417 w 10164564"/>
              <a:gd name="connsiteY4505" fmla="*/ 1596011 h 6772275"/>
              <a:gd name="connsiteX4506" fmla="*/ 6147661 w 10164564"/>
              <a:gd name="connsiteY4506" fmla="*/ 1726882 h 6772275"/>
              <a:gd name="connsiteX4507" fmla="*/ 6162906 w 10164564"/>
              <a:gd name="connsiteY4507" fmla="*/ 1800577 h 6772275"/>
              <a:gd name="connsiteX4508" fmla="*/ 6226426 w 10164564"/>
              <a:gd name="connsiteY4508" fmla="*/ 1792953 h 6772275"/>
              <a:gd name="connsiteX4509" fmla="*/ 6297568 w 10164564"/>
              <a:gd name="connsiteY4509" fmla="*/ 1775165 h 6772275"/>
              <a:gd name="connsiteX4510" fmla="*/ 2356797 w 10164564"/>
              <a:gd name="connsiteY4510" fmla="*/ 1724341 h 6772275"/>
              <a:gd name="connsiteX4511" fmla="*/ 2342823 w 10164564"/>
              <a:gd name="connsiteY4511" fmla="*/ 1737047 h 6772275"/>
              <a:gd name="connsiteX4512" fmla="*/ 2349175 w 10164564"/>
              <a:gd name="connsiteY4512" fmla="*/ 1753565 h 6772275"/>
              <a:gd name="connsiteX4513" fmla="*/ 2356797 w 10164564"/>
              <a:gd name="connsiteY4513" fmla="*/ 1724341 h 6772275"/>
              <a:gd name="connsiteX4514" fmla="*/ 2726483 w 10164564"/>
              <a:gd name="connsiteY4514" fmla="*/ 1721800 h 6772275"/>
              <a:gd name="connsiteX4515" fmla="*/ 2715049 w 10164564"/>
              <a:gd name="connsiteY4515" fmla="*/ 1719259 h 6772275"/>
              <a:gd name="connsiteX4516" fmla="*/ 2715049 w 10164564"/>
              <a:gd name="connsiteY4516" fmla="*/ 1757377 h 6772275"/>
              <a:gd name="connsiteX4517" fmla="*/ 2726483 w 10164564"/>
              <a:gd name="connsiteY4517" fmla="*/ 1721800 h 6772275"/>
              <a:gd name="connsiteX4518" fmla="*/ 3967660 w 10164564"/>
              <a:gd name="connsiteY4518" fmla="*/ 1729423 h 6772275"/>
              <a:gd name="connsiteX4519" fmla="*/ 3954956 w 10164564"/>
              <a:gd name="connsiteY4519" fmla="*/ 1752294 h 6772275"/>
              <a:gd name="connsiteX4520" fmla="*/ 3970201 w 10164564"/>
              <a:gd name="connsiteY4520" fmla="*/ 1752294 h 6772275"/>
              <a:gd name="connsiteX4521" fmla="*/ 3967660 w 10164564"/>
              <a:gd name="connsiteY4521" fmla="*/ 1729423 h 6772275"/>
              <a:gd name="connsiteX4522" fmla="*/ 955549 w 10164564"/>
              <a:gd name="connsiteY4522" fmla="*/ 1738318 h 6772275"/>
              <a:gd name="connsiteX4523" fmla="*/ 935223 w 10164564"/>
              <a:gd name="connsiteY4523" fmla="*/ 1725612 h 6772275"/>
              <a:gd name="connsiteX4524" fmla="*/ 923789 w 10164564"/>
              <a:gd name="connsiteY4524" fmla="*/ 1738318 h 6772275"/>
              <a:gd name="connsiteX4525" fmla="*/ 944116 w 10164564"/>
              <a:gd name="connsiteY4525" fmla="*/ 1751024 h 6772275"/>
              <a:gd name="connsiteX4526" fmla="*/ 955549 w 10164564"/>
              <a:gd name="connsiteY4526" fmla="*/ 1738318 h 6772275"/>
              <a:gd name="connsiteX4527" fmla="*/ 3054245 w 10164564"/>
              <a:gd name="connsiteY4527" fmla="*/ 1697659 h 6772275"/>
              <a:gd name="connsiteX4528" fmla="*/ 3168581 w 10164564"/>
              <a:gd name="connsiteY4528" fmla="*/ 1673517 h 6772275"/>
              <a:gd name="connsiteX4529" fmla="*/ 3243534 w 10164564"/>
              <a:gd name="connsiteY4529" fmla="*/ 1658270 h 6772275"/>
              <a:gd name="connsiteX4530" fmla="*/ 3251156 w 10164564"/>
              <a:gd name="connsiteY4530" fmla="*/ 1672247 h 6772275"/>
              <a:gd name="connsiteX4531" fmla="*/ 3268942 w 10164564"/>
              <a:gd name="connsiteY4531" fmla="*/ 1646835 h 6772275"/>
              <a:gd name="connsiteX4532" fmla="*/ 2981832 w 10164564"/>
              <a:gd name="connsiteY4532" fmla="*/ 1631588 h 6772275"/>
              <a:gd name="connsiteX4533" fmla="*/ 2801436 w 10164564"/>
              <a:gd name="connsiteY4533" fmla="*/ 1649376 h 6772275"/>
              <a:gd name="connsiteX4534" fmla="*/ 2791273 w 10164564"/>
              <a:gd name="connsiteY4534" fmla="*/ 1668435 h 6772275"/>
              <a:gd name="connsiteX4535" fmla="*/ 2867497 w 10164564"/>
              <a:gd name="connsiteY4535" fmla="*/ 1687494 h 6772275"/>
              <a:gd name="connsiteX4536" fmla="*/ 2928476 w 10164564"/>
              <a:gd name="connsiteY4536" fmla="*/ 1725612 h 6772275"/>
              <a:gd name="connsiteX4537" fmla="*/ 2937368 w 10164564"/>
              <a:gd name="connsiteY4537" fmla="*/ 1723071 h 6772275"/>
              <a:gd name="connsiteX4538" fmla="*/ 3054245 w 10164564"/>
              <a:gd name="connsiteY4538" fmla="*/ 1697659 h 6772275"/>
              <a:gd name="connsiteX4539" fmla="*/ 4553313 w 10164564"/>
              <a:gd name="connsiteY4539" fmla="*/ 1710365 h 6772275"/>
              <a:gd name="connsiteX4540" fmla="*/ 4545691 w 10164564"/>
              <a:gd name="connsiteY4540" fmla="*/ 1717988 h 6772275"/>
              <a:gd name="connsiteX4541" fmla="*/ 4552043 w 10164564"/>
              <a:gd name="connsiteY4541" fmla="*/ 1734506 h 6772275"/>
              <a:gd name="connsiteX4542" fmla="*/ 4553313 w 10164564"/>
              <a:gd name="connsiteY4542" fmla="*/ 1710365 h 6772275"/>
              <a:gd name="connsiteX4543" fmla="*/ 5103395 w 10164564"/>
              <a:gd name="connsiteY4543" fmla="*/ 1681141 h 6772275"/>
              <a:gd name="connsiteX4544" fmla="*/ 5065283 w 10164564"/>
              <a:gd name="connsiteY4544" fmla="*/ 1623964 h 6772275"/>
              <a:gd name="connsiteX4545" fmla="*/ 5027171 w 10164564"/>
              <a:gd name="connsiteY4545" fmla="*/ 1665894 h 6772275"/>
              <a:gd name="connsiteX4546" fmla="*/ 5014467 w 10164564"/>
              <a:gd name="connsiteY4546" fmla="*/ 1720529 h 6772275"/>
              <a:gd name="connsiteX4547" fmla="*/ 5052579 w 10164564"/>
              <a:gd name="connsiteY4547" fmla="*/ 1735776 h 6772275"/>
              <a:gd name="connsiteX4548" fmla="*/ 5103395 w 10164564"/>
              <a:gd name="connsiteY4548" fmla="*/ 1739588 h 6772275"/>
              <a:gd name="connsiteX4549" fmla="*/ 5103395 w 10164564"/>
              <a:gd name="connsiteY4549" fmla="*/ 1681141 h 6772275"/>
              <a:gd name="connsiteX4550" fmla="*/ 6589760 w 10164564"/>
              <a:gd name="connsiteY4550" fmla="*/ 1733235 h 6772275"/>
              <a:gd name="connsiteX4551" fmla="*/ 6577056 w 10164564"/>
              <a:gd name="connsiteY4551" fmla="*/ 1719259 h 6772275"/>
              <a:gd name="connsiteX4552" fmla="*/ 6564352 w 10164564"/>
              <a:gd name="connsiteY4552" fmla="*/ 1724341 h 6772275"/>
              <a:gd name="connsiteX4553" fmla="*/ 6577056 w 10164564"/>
              <a:gd name="connsiteY4553" fmla="*/ 1738318 h 6772275"/>
              <a:gd name="connsiteX4554" fmla="*/ 6589760 w 10164564"/>
              <a:gd name="connsiteY4554" fmla="*/ 1733235 h 6772275"/>
              <a:gd name="connsiteX4555" fmla="*/ 1050829 w 10164564"/>
              <a:gd name="connsiteY4555" fmla="*/ 1705282 h 6772275"/>
              <a:gd name="connsiteX4556" fmla="*/ 1025421 w 10164564"/>
              <a:gd name="connsiteY4556" fmla="*/ 1700200 h 6772275"/>
              <a:gd name="connsiteX4557" fmla="*/ 1000013 w 10164564"/>
              <a:gd name="connsiteY4557" fmla="*/ 1711635 h 6772275"/>
              <a:gd name="connsiteX4558" fmla="*/ 1025421 w 10164564"/>
              <a:gd name="connsiteY4558" fmla="*/ 1716718 h 6772275"/>
              <a:gd name="connsiteX4559" fmla="*/ 1050829 w 10164564"/>
              <a:gd name="connsiteY4559" fmla="*/ 1705282 h 6772275"/>
              <a:gd name="connsiteX4560" fmla="*/ 4785796 w 10164564"/>
              <a:gd name="connsiteY4560" fmla="*/ 1711635 h 6772275"/>
              <a:gd name="connsiteX4561" fmla="*/ 4769281 w 10164564"/>
              <a:gd name="connsiteY4561" fmla="*/ 1704012 h 6772275"/>
              <a:gd name="connsiteX4562" fmla="*/ 4736250 w 10164564"/>
              <a:gd name="connsiteY4562" fmla="*/ 1686223 h 6772275"/>
              <a:gd name="connsiteX4563" fmla="*/ 4709572 w 10164564"/>
              <a:gd name="connsiteY4563" fmla="*/ 1668435 h 6772275"/>
              <a:gd name="connsiteX4564" fmla="*/ 4696868 w 10164564"/>
              <a:gd name="connsiteY4564" fmla="*/ 1657000 h 6772275"/>
              <a:gd name="connsiteX4565" fmla="*/ 4624456 w 10164564"/>
              <a:gd name="connsiteY4565" fmla="*/ 1662082 h 6772275"/>
              <a:gd name="connsiteX4566" fmla="*/ 4606670 w 10164564"/>
              <a:gd name="connsiteY4566" fmla="*/ 1687494 h 6772275"/>
              <a:gd name="connsiteX4567" fmla="*/ 4624456 w 10164564"/>
              <a:gd name="connsiteY4567" fmla="*/ 1716718 h 6772275"/>
              <a:gd name="connsiteX4568" fmla="*/ 4785796 w 10164564"/>
              <a:gd name="connsiteY4568" fmla="*/ 1711635 h 6772275"/>
              <a:gd name="connsiteX4569" fmla="*/ 911085 w 10164564"/>
              <a:gd name="connsiteY4569" fmla="*/ 1700200 h 6772275"/>
              <a:gd name="connsiteX4570" fmla="*/ 939034 w 10164564"/>
              <a:gd name="connsiteY4570" fmla="*/ 1687494 h 6772275"/>
              <a:gd name="connsiteX4571" fmla="*/ 897111 w 10164564"/>
              <a:gd name="connsiteY4571" fmla="*/ 1665894 h 6772275"/>
              <a:gd name="connsiteX4572" fmla="*/ 862810 w 10164564"/>
              <a:gd name="connsiteY4572" fmla="*/ 1686223 h 6772275"/>
              <a:gd name="connsiteX4573" fmla="*/ 911085 w 10164564"/>
              <a:gd name="connsiteY4573" fmla="*/ 1700200 h 6772275"/>
              <a:gd name="connsiteX4574" fmla="*/ 4976356 w 10164564"/>
              <a:gd name="connsiteY4574" fmla="*/ 1660811 h 6772275"/>
              <a:gd name="connsiteX4575" fmla="*/ 4950948 w 10164564"/>
              <a:gd name="connsiteY4575" fmla="*/ 1636670 h 6772275"/>
              <a:gd name="connsiteX4576" fmla="*/ 4942055 w 10164564"/>
              <a:gd name="connsiteY4576" fmla="*/ 1679870 h 6772275"/>
              <a:gd name="connsiteX4577" fmla="*/ 4976356 w 10164564"/>
              <a:gd name="connsiteY4577" fmla="*/ 1660811 h 6772275"/>
              <a:gd name="connsiteX4578" fmla="*/ 2772217 w 10164564"/>
              <a:gd name="connsiteY4578" fmla="*/ 1535022 h 6772275"/>
              <a:gd name="connsiteX4579" fmla="*/ 2765865 w 10164564"/>
              <a:gd name="connsiteY4579" fmla="*/ 1518505 h 6772275"/>
              <a:gd name="connsiteX4580" fmla="*/ 2745538 w 10164564"/>
              <a:gd name="connsiteY4580" fmla="*/ 1613799 h 6772275"/>
              <a:gd name="connsiteX4581" fmla="*/ 2741727 w 10164564"/>
              <a:gd name="connsiteY4581" fmla="*/ 1693847 h 6772275"/>
              <a:gd name="connsiteX4582" fmla="*/ 2753161 w 10164564"/>
              <a:gd name="connsiteY4582" fmla="*/ 1630317 h 6772275"/>
              <a:gd name="connsiteX4583" fmla="*/ 2772217 w 10164564"/>
              <a:gd name="connsiteY4583" fmla="*/ 1535022 h 6772275"/>
              <a:gd name="connsiteX4584" fmla="*/ 4012124 w 10164564"/>
              <a:gd name="connsiteY4584" fmla="*/ 1662082 h 6772275"/>
              <a:gd name="connsiteX4585" fmla="*/ 4023558 w 10164564"/>
              <a:gd name="connsiteY4585" fmla="*/ 1649376 h 6772275"/>
              <a:gd name="connsiteX4586" fmla="*/ 3985446 w 10164564"/>
              <a:gd name="connsiteY4586" fmla="*/ 1636670 h 6772275"/>
              <a:gd name="connsiteX4587" fmla="*/ 3956227 w 10164564"/>
              <a:gd name="connsiteY4587" fmla="*/ 1667164 h 6772275"/>
              <a:gd name="connsiteX4588" fmla="*/ 3982905 w 10164564"/>
              <a:gd name="connsiteY4588" fmla="*/ 1668435 h 6772275"/>
              <a:gd name="connsiteX4589" fmla="*/ 4012124 w 10164564"/>
              <a:gd name="connsiteY4589" fmla="*/ 1662082 h 6772275"/>
              <a:gd name="connsiteX4590" fmla="*/ 4154409 w 10164564"/>
              <a:gd name="connsiteY4590" fmla="*/ 1653188 h 6772275"/>
              <a:gd name="connsiteX4591" fmla="*/ 4122649 w 10164564"/>
              <a:gd name="connsiteY4591" fmla="*/ 1653188 h 6772275"/>
              <a:gd name="connsiteX4592" fmla="*/ 4137893 w 10164564"/>
              <a:gd name="connsiteY4592" fmla="*/ 1659541 h 6772275"/>
              <a:gd name="connsiteX4593" fmla="*/ 4154409 w 10164564"/>
              <a:gd name="connsiteY4593" fmla="*/ 1653188 h 6772275"/>
              <a:gd name="connsiteX4594" fmla="*/ 1609804 w 10164564"/>
              <a:gd name="connsiteY4594" fmla="*/ 1604905 h 6772275"/>
              <a:gd name="connsiteX4595" fmla="*/ 1597100 w 10164564"/>
              <a:gd name="connsiteY4595" fmla="*/ 1585846 h 6772275"/>
              <a:gd name="connsiteX4596" fmla="*/ 1584396 w 10164564"/>
              <a:gd name="connsiteY4596" fmla="*/ 1604905 h 6772275"/>
              <a:gd name="connsiteX4597" fmla="*/ 1597100 w 10164564"/>
              <a:gd name="connsiteY4597" fmla="*/ 1623964 h 6772275"/>
              <a:gd name="connsiteX4598" fmla="*/ 1609804 w 10164564"/>
              <a:gd name="connsiteY4598" fmla="*/ 1604905 h 6772275"/>
              <a:gd name="connsiteX4599" fmla="*/ 942845 w 10164564"/>
              <a:gd name="connsiteY4599" fmla="*/ 1585846 h 6772275"/>
              <a:gd name="connsiteX4600" fmla="*/ 917437 w 10164564"/>
              <a:gd name="connsiteY4600" fmla="*/ 1573140 h 6772275"/>
              <a:gd name="connsiteX4601" fmla="*/ 894570 w 10164564"/>
              <a:gd name="connsiteY4601" fmla="*/ 1551540 h 6772275"/>
              <a:gd name="connsiteX4602" fmla="*/ 886948 w 10164564"/>
              <a:gd name="connsiteY4602" fmla="*/ 1551540 h 6772275"/>
              <a:gd name="connsiteX4603" fmla="*/ 914896 w 10164564"/>
              <a:gd name="connsiteY4603" fmla="*/ 1585846 h 6772275"/>
              <a:gd name="connsiteX4604" fmla="*/ 942845 w 10164564"/>
              <a:gd name="connsiteY4604" fmla="*/ 1585846 h 6772275"/>
              <a:gd name="connsiteX4605" fmla="*/ 1639023 w 10164564"/>
              <a:gd name="connsiteY4605" fmla="*/ 1573140 h 6772275"/>
              <a:gd name="connsiteX4606" fmla="*/ 1625048 w 10164564"/>
              <a:gd name="connsiteY4606" fmla="*/ 1552811 h 6772275"/>
              <a:gd name="connsiteX4607" fmla="*/ 1640293 w 10164564"/>
              <a:gd name="connsiteY4607" fmla="*/ 1598552 h 6772275"/>
              <a:gd name="connsiteX4608" fmla="*/ 1639023 w 10164564"/>
              <a:gd name="connsiteY4608" fmla="*/ 1573140 h 6772275"/>
              <a:gd name="connsiteX4609" fmla="*/ 3925737 w 10164564"/>
              <a:gd name="connsiteY4609" fmla="*/ 1584576 h 6772275"/>
              <a:gd name="connsiteX4610" fmla="*/ 3902870 w 10164564"/>
              <a:gd name="connsiteY4610" fmla="*/ 1574411 h 6772275"/>
              <a:gd name="connsiteX4611" fmla="*/ 3877462 w 10164564"/>
              <a:gd name="connsiteY4611" fmla="*/ 1509610 h 6772275"/>
              <a:gd name="connsiteX4612" fmla="*/ 3904140 w 10164564"/>
              <a:gd name="connsiteY4612" fmla="*/ 1491822 h 6772275"/>
              <a:gd name="connsiteX4613" fmla="*/ 3954956 w 10164564"/>
              <a:gd name="connsiteY4613" fmla="*/ 1486740 h 6772275"/>
              <a:gd name="connsiteX4614" fmla="*/ 4014665 w 10164564"/>
              <a:gd name="connsiteY4614" fmla="*/ 1491822 h 6772275"/>
              <a:gd name="connsiteX4615" fmla="*/ 3998150 w 10164564"/>
              <a:gd name="connsiteY4615" fmla="*/ 1484199 h 6772275"/>
              <a:gd name="connsiteX4616" fmla="*/ 3991798 w 10164564"/>
              <a:gd name="connsiteY4616" fmla="*/ 1471493 h 6772275"/>
              <a:gd name="connsiteX4617" fmla="*/ 3995609 w 10164564"/>
              <a:gd name="connsiteY4617" fmla="*/ 1460057 h 6772275"/>
              <a:gd name="connsiteX4618" fmla="*/ 3972742 w 10164564"/>
              <a:gd name="connsiteY4618" fmla="*/ 1446081 h 6772275"/>
              <a:gd name="connsiteX4619" fmla="*/ 3935900 w 10164564"/>
              <a:gd name="connsiteY4619" fmla="*/ 1435916 h 6772275"/>
              <a:gd name="connsiteX4620" fmla="*/ 3874921 w 10164564"/>
              <a:gd name="connsiteY4620" fmla="*/ 1419398 h 6772275"/>
              <a:gd name="connsiteX4621" fmla="*/ 3820294 w 10164564"/>
              <a:gd name="connsiteY4621" fmla="*/ 1482928 h 6772275"/>
              <a:gd name="connsiteX4622" fmla="*/ 3849513 w 10164564"/>
              <a:gd name="connsiteY4622" fmla="*/ 1589658 h 6772275"/>
              <a:gd name="connsiteX4623" fmla="*/ 3893977 w 10164564"/>
              <a:gd name="connsiteY4623" fmla="*/ 1590929 h 6772275"/>
              <a:gd name="connsiteX4624" fmla="*/ 3925737 w 10164564"/>
              <a:gd name="connsiteY4624" fmla="*/ 1584576 h 6772275"/>
              <a:gd name="connsiteX4625" fmla="*/ 1921051 w 10164564"/>
              <a:gd name="connsiteY4625" fmla="*/ 1573140 h 6772275"/>
              <a:gd name="connsiteX4626" fmla="*/ 1898184 w 10164564"/>
              <a:gd name="connsiteY4626" fmla="*/ 1560434 h 6772275"/>
              <a:gd name="connsiteX4627" fmla="*/ 1901995 w 10164564"/>
              <a:gd name="connsiteY4627" fmla="*/ 1573140 h 6772275"/>
              <a:gd name="connsiteX4628" fmla="*/ 1921051 w 10164564"/>
              <a:gd name="connsiteY4628" fmla="*/ 1573140 h 6772275"/>
              <a:gd name="connsiteX4629" fmla="*/ 1003824 w 10164564"/>
              <a:gd name="connsiteY4629" fmla="*/ 1551540 h 6772275"/>
              <a:gd name="connsiteX4630" fmla="*/ 965712 w 10164564"/>
              <a:gd name="connsiteY4630" fmla="*/ 1551540 h 6772275"/>
              <a:gd name="connsiteX4631" fmla="*/ 980957 w 10164564"/>
              <a:gd name="connsiteY4631" fmla="*/ 1557893 h 6772275"/>
              <a:gd name="connsiteX4632" fmla="*/ 1003824 w 10164564"/>
              <a:gd name="connsiteY4632" fmla="*/ 1551540 h 6772275"/>
              <a:gd name="connsiteX4633" fmla="*/ 4910295 w 10164564"/>
              <a:gd name="connsiteY4633" fmla="*/ 1515963 h 6772275"/>
              <a:gd name="connsiteX4634" fmla="*/ 4897591 w 10164564"/>
              <a:gd name="connsiteY4634" fmla="*/ 1481657 h 6772275"/>
              <a:gd name="connsiteX4635" fmla="*/ 4907754 w 10164564"/>
              <a:gd name="connsiteY4635" fmla="*/ 1560434 h 6772275"/>
              <a:gd name="connsiteX4636" fmla="*/ 4910295 w 10164564"/>
              <a:gd name="connsiteY4636" fmla="*/ 1515963 h 6772275"/>
              <a:gd name="connsiteX4637" fmla="*/ 2549897 w 10164564"/>
              <a:gd name="connsiteY4637" fmla="*/ 1533752 h 6772275"/>
              <a:gd name="connsiteX4638" fmla="*/ 2495270 w 10164564"/>
              <a:gd name="connsiteY4638" fmla="*/ 1519775 h 6772275"/>
              <a:gd name="connsiteX4639" fmla="*/ 2485107 w 10164564"/>
              <a:gd name="connsiteY4639" fmla="*/ 1533752 h 6772275"/>
              <a:gd name="connsiteX4640" fmla="*/ 2549897 w 10164564"/>
              <a:gd name="connsiteY4640" fmla="*/ 1533752 h 6772275"/>
              <a:gd name="connsiteX4641" fmla="*/ 3462042 w 10164564"/>
              <a:gd name="connsiteY4641" fmla="*/ 1519775 h 6772275"/>
              <a:gd name="connsiteX4642" fmla="*/ 3413767 w 10164564"/>
              <a:gd name="connsiteY4642" fmla="*/ 1507069 h 6772275"/>
              <a:gd name="connsiteX4643" fmla="*/ 3448068 w 10164564"/>
              <a:gd name="connsiteY4643" fmla="*/ 1547728 h 6772275"/>
              <a:gd name="connsiteX4644" fmla="*/ 3462042 w 10164564"/>
              <a:gd name="connsiteY4644" fmla="*/ 1519775 h 6772275"/>
              <a:gd name="connsiteX4645" fmla="*/ 1673323 w 10164564"/>
              <a:gd name="connsiteY4645" fmla="*/ 1522316 h 6772275"/>
              <a:gd name="connsiteX4646" fmla="*/ 1660619 w 10164564"/>
              <a:gd name="connsiteY4646" fmla="*/ 1509610 h 6772275"/>
              <a:gd name="connsiteX4647" fmla="*/ 1647916 w 10164564"/>
              <a:gd name="connsiteY4647" fmla="*/ 1522316 h 6772275"/>
              <a:gd name="connsiteX4648" fmla="*/ 1660619 w 10164564"/>
              <a:gd name="connsiteY4648" fmla="*/ 1535022 h 6772275"/>
              <a:gd name="connsiteX4649" fmla="*/ 1673323 w 10164564"/>
              <a:gd name="connsiteY4649" fmla="*/ 1522316 h 6772275"/>
              <a:gd name="connsiteX4650" fmla="*/ 3745341 w 10164564"/>
              <a:gd name="connsiteY4650" fmla="*/ 1315209 h 6772275"/>
              <a:gd name="connsiteX4651" fmla="*/ 3694525 w 10164564"/>
              <a:gd name="connsiteY4651" fmla="*/ 1312668 h 6772275"/>
              <a:gd name="connsiteX4652" fmla="*/ 3655143 w 10164564"/>
              <a:gd name="connsiteY4652" fmla="*/ 1353327 h 6772275"/>
              <a:gd name="connsiteX4653" fmla="*/ 3623383 w 10164564"/>
              <a:gd name="connsiteY4653" fmla="*/ 1380010 h 6772275"/>
              <a:gd name="connsiteX4654" fmla="*/ 3603056 w 10164564"/>
              <a:gd name="connsiteY4654" fmla="*/ 1397798 h 6772275"/>
              <a:gd name="connsiteX4655" fmla="*/ 3736448 w 10164564"/>
              <a:gd name="connsiteY4655" fmla="*/ 1504528 h 6772275"/>
              <a:gd name="connsiteX4656" fmla="*/ 3754234 w 10164564"/>
              <a:gd name="connsiteY4656" fmla="*/ 1423210 h 6772275"/>
              <a:gd name="connsiteX4657" fmla="*/ 3745341 w 10164564"/>
              <a:gd name="connsiteY4657" fmla="*/ 1315209 h 6772275"/>
              <a:gd name="connsiteX4658" fmla="*/ 1744466 w 10164564"/>
              <a:gd name="connsiteY4658" fmla="*/ 1490551 h 6772275"/>
              <a:gd name="connsiteX4659" fmla="*/ 1749547 w 10164564"/>
              <a:gd name="connsiteY4659" fmla="*/ 1471493 h 6772275"/>
              <a:gd name="connsiteX4660" fmla="*/ 1762251 w 10164564"/>
              <a:gd name="connsiteY4660" fmla="*/ 1485469 h 6772275"/>
              <a:gd name="connsiteX4661" fmla="*/ 1773685 w 10164564"/>
              <a:gd name="connsiteY4661" fmla="*/ 1490551 h 6772275"/>
              <a:gd name="connsiteX4662" fmla="*/ 1794011 w 10164564"/>
              <a:gd name="connsiteY4662" fmla="*/ 1496904 h 6772275"/>
              <a:gd name="connsiteX4663" fmla="*/ 1818149 w 10164564"/>
              <a:gd name="connsiteY4663" fmla="*/ 1433375 h 6772275"/>
              <a:gd name="connsiteX4664" fmla="*/ 1825771 w 10164564"/>
              <a:gd name="connsiteY4664" fmla="*/ 1357139 h 6772275"/>
              <a:gd name="connsiteX4665" fmla="*/ 1838475 w 10164564"/>
              <a:gd name="connsiteY4665" fmla="*/ 1330456 h 6772275"/>
              <a:gd name="connsiteX4666" fmla="*/ 1863883 w 10164564"/>
              <a:gd name="connsiteY4666" fmla="*/ 1297421 h 6772275"/>
              <a:gd name="connsiteX4667" fmla="*/ 1862613 w 10164564"/>
              <a:gd name="connsiteY4667" fmla="*/ 1245327 h 6772275"/>
              <a:gd name="connsiteX4668" fmla="*/ 1842286 w 10164564"/>
              <a:gd name="connsiteY4668" fmla="*/ 1240244 h 6772275"/>
              <a:gd name="connsiteX4669" fmla="*/ 1838475 w 10164564"/>
              <a:gd name="connsiteY4669" fmla="*/ 1268197 h 6772275"/>
              <a:gd name="connsiteX4670" fmla="*/ 1792741 w 10164564"/>
              <a:gd name="connsiteY4670" fmla="*/ 1146220 h 6772275"/>
              <a:gd name="connsiteX4671" fmla="*/ 1764792 w 10164564"/>
              <a:gd name="connsiteY4671" fmla="*/ 1043302 h 6772275"/>
              <a:gd name="connsiteX4672" fmla="*/ 1754629 w 10164564"/>
              <a:gd name="connsiteY4672" fmla="*/ 1026784 h 6772275"/>
              <a:gd name="connsiteX4673" fmla="*/ 1749547 w 10164564"/>
              <a:gd name="connsiteY4673" fmla="*/ 1007725 h 6772275"/>
              <a:gd name="connsiteX4674" fmla="*/ 1693650 w 10164564"/>
              <a:gd name="connsiteY4674" fmla="*/ 1003913 h 6772275"/>
              <a:gd name="connsiteX4675" fmla="*/ 1675864 w 10164564"/>
              <a:gd name="connsiteY4675" fmla="*/ 1011537 h 6772275"/>
              <a:gd name="connsiteX4676" fmla="*/ 1622508 w 10164564"/>
              <a:gd name="connsiteY4676" fmla="*/ 1033137 h 6772275"/>
              <a:gd name="connsiteX4677" fmla="*/ 1618696 w 10164564"/>
              <a:gd name="connsiteY4677" fmla="*/ 1100479 h 6772275"/>
              <a:gd name="connsiteX4678" fmla="*/ 1658079 w 10164564"/>
              <a:gd name="connsiteY4678" fmla="*/ 1141138 h 6772275"/>
              <a:gd name="connsiteX4679" fmla="*/ 1680946 w 10164564"/>
              <a:gd name="connsiteY4679" fmla="*/ 1160197 h 6772275"/>
              <a:gd name="connsiteX4680" fmla="*/ 1712706 w 10164564"/>
              <a:gd name="connsiteY4680" fmla="*/ 1179256 h 6772275"/>
              <a:gd name="connsiteX4681" fmla="*/ 1722869 w 10164564"/>
              <a:gd name="connsiteY4681" fmla="*/ 1152573 h 6772275"/>
              <a:gd name="connsiteX4682" fmla="*/ 1726680 w 10164564"/>
              <a:gd name="connsiteY4682" fmla="*/ 1130973 h 6772275"/>
              <a:gd name="connsiteX4683" fmla="*/ 1745736 w 10164564"/>
              <a:gd name="connsiteY4683" fmla="*/ 1193232 h 6772275"/>
              <a:gd name="connsiteX4684" fmla="*/ 1734302 w 10164564"/>
              <a:gd name="connsiteY4684" fmla="*/ 1221185 h 6772275"/>
              <a:gd name="connsiteX4685" fmla="*/ 1627589 w 10164564"/>
              <a:gd name="connsiteY4685" fmla="*/ 1190691 h 6772275"/>
              <a:gd name="connsiteX4686" fmla="*/ 1578044 w 10164564"/>
              <a:gd name="connsiteY4686" fmla="*/ 1180526 h 6772275"/>
              <a:gd name="connsiteX4687" fmla="*/ 1560258 w 10164564"/>
              <a:gd name="connsiteY4687" fmla="*/ 1172903 h 6772275"/>
              <a:gd name="connsiteX4688" fmla="*/ 1509442 w 10164564"/>
              <a:gd name="connsiteY4688" fmla="*/ 1166550 h 6772275"/>
              <a:gd name="connsiteX4689" fmla="*/ 1470060 w 10164564"/>
              <a:gd name="connsiteY4689" fmla="*/ 1176714 h 6772275"/>
              <a:gd name="connsiteX4690" fmla="*/ 1457356 w 10164564"/>
              <a:gd name="connsiteY4690" fmla="*/ 1179256 h 6772275"/>
              <a:gd name="connsiteX4691" fmla="*/ 1351913 w 10164564"/>
              <a:gd name="connsiteY4691" fmla="*/ 1147491 h 6772275"/>
              <a:gd name="connsiteX4692" fmla="*/ 1279500 w 10164564"/>
              <a:gd name="connsiteY4692" fmla="*/ 1103020 h 6772275"/>
              <a:gd name="connsiteX4693" fmla="*/ 1254092 w 10164564"/>
              <a:gd name="connsiteY4693" fmla="*/ 1086502 h 6772275"/>
              <a:gd name="connsiteX4694" fmla="*/ 1241389 w 10164564"/>
              <a:gd name="connsiteY4694" fmla="*/ 1109373 h 6772275"/>
              <a:gd name="connsiteX4695" fmla="*/ 1241389 w 10164564"/>
              <a:gd name="connsiteY4695" fmla="*/ 1130973 h 6772275"/>
              <a:gd name="connsiteX4696" fmla="*/ 1296016 w 10164564"/>
              <a:gd name="connsiteY4696" fmla="*/ 1217373 h 6772275"/>
              <a:gd name="connsiteX4697" fmla="*/ 1362076 w 10164564"/>
              <a:gd name="connsiteY4697" fmla="*/ 1218644 h 6772275"/>
              <a:gd name="connsiteX4698" fmla="*/ 1734302 w 10164564"/>
              <a:gd name="connsiteY4698" fmla="*/ 1288527 h 6772275"/>
              <a:gd name="connsiteX4699" fmla="*/ 1749547 w 10164564"/>
              <a:gd name="connsiteY4699" fmla="*/ 1319021 h 6772275"/>
              <a:gd name="connsiteX4700" fmla="*/ 1721599 w 10164564"/>
              <a:gd name="connsiteY4700" fmla="*/ 1338080 h 6772275"/>
              <a:gd name="connsiteX4701" fmla="*/ 1367158 w 10164564"/>
              <a:gd name="connsiteY4701" fmla="*/ 1280903 h 6772275"/>
              <a:gd name="connsiteX4702" fmla="*/ 1355724 w 10164564"/>
              <a:gd name="connsiteY4702" fmla="*/ 1261844 h 6772275"/>
              <a:gd name="connsiteX4703" fmla="*/ 1312531 w 10164564"/>
              <a:gd name="connsiteY4703" fmla="*/ 1255491 h 6772275"/>
              <a:gd name="connsiteX4704" fmla="*/ 1279500 w 10164564"/>
              <a:gd name="connsiteY4704" fmla="*/ 1292339 h 6772275"/>
              <a:gd name="connsiteX4705" fmla="*/ 1331587 w 10164564"/>
              <a:gd name="connsiteY4705" fmla="*/ 1324103 h 6772275"/>
              <a:gd name="connsiteX4706" fmla="*/ 1327775 w 10164564"/>
              <a:gd name="connsiteY4706" fmla="*/ 1424481 h 6772275"/>
              <a:gd name="connsiteX4707" fmla="*/ 1344291 w 10164564"/>
              <a:gd name="connsiteY4707" fmla="*/ 1433375 h 6772275"/>
              <a:gd name="connsiteX4708" fmla="*/ 1727951 w 10164564"/>
              <a:gd name="connsiteY4708" fmla="*/ 1491822 h 6772275"/>
              <a:gd name="connsiteX4709" fmla="*/ 1744466 w 10164564"/>
              <a:gd name="connsiteY4709" fmla="*/ 1490551 h 6772275"/>
              <a:gd name="connsiteX4710" fmla="*/ 6631683 w 10164564"/>
              <a:gd name="connsiteY4710" fmla="*/ 1500716 h 6772275"/>
              <a:gd name="connsiteX4711" fmla="*/ 6593571 w 10164564"/>
              <a:gd name="connsiteY4711" fmla="*/ 1500716 h 6772275"/>
              <a:gd name="connsiteX4712" fmla="*/ 6608815 w 10164564"/>
              <a:gd name="connsiteY4712" fmla="*/ 1507069 h 6772275"/>
              <a:gd name="connsiteX4713" fmla="*/ 6631683 w 10164564"/>
              <a:gd name="connsiteY4713" fmla="*/ 1500716 h 6772275"/>
              <a:gd name="connsiteX4714" fmla="*/ 6691391 w 10164564"/>
              <a:gd name="connsiteY4714" fmla="*/ 1504528 h 6772275"/>
              <a:gd name="connsiteX4715" fmla="*/ 6678687 w 10164564"/>
              <a:gd name="connsiteY4715" fmla="*/ 1490551 h 6772275"/>
              <a:gd name="connsiteX4716" fmla="*/ 6665983 w 10164564"/>
              <a:gd name="connsiteY4716" fmla="*/ 1495634 h 6772275"/>
              <a:gd name="connsiteX4717" fmla="*/ 6678687 w 10164564"/>
              <a:gd name="connsiteY4717" fmla="*/ 1509610 h 6772275"/>
              <a:gd name="connsiteX4718" fmla="*/ 6691391 w 10164564"/>
              <a:gd name="connsiteY4718" fmla="*/ 1504528 h 6772275"/>
              <a:gd name="connsiteX4719" fmla="*/ 7237662 w 10164564"/>
              <a:gd name="connsiteY4719" fmla="*/ 1482928 h 6772275"/>
              <a:gd name="connsiteX4720" fmla="*/ 7218606 w 10164564"/>
              <a:gd name="connsiteY4720" fmla="*/ 1471493 h 6772275"/>
              <a:gd name="connsiteX4721" fmla="*/ 7207172 w 10164564"/>
              <a:gd name="connsiteY4721" fmla="*/ 1490551 h 6772275"/>
              <a:gd name="connsiteX4722" fmla="*/ 7237662 w 10164564"/>
              <a:gd name="connsiteY4722" fmla="*/ 1482928 h 6772275"/>
              <a:gd name="connsiteX4723" fmla="*/ 6964527 w 10164564"/>
              <a:gd name="connsiteY4723" fmla="*/ 1485469 h 6772275"/>
              <a:gd name="connsiteX4724" fmla="*/ 7002639 w 10164564"/>
              <a:gd name="connsiteY4724" fmla="*/ 1476575 h 6772275"/>
              <a:gd name="connsiteX4725" fmla="*/ 6961986 w 10164564"/>
              <a:gd name="connsiteY4725" fmla="*/ 1466410 h 6772275"/>
              <a:gd name="connsiteX4726" fmla="*/ 6911170 w 10164564"/>
              <a:gd name="connsiteY4726" fmla="*/ 1462598 h 6772275"/>
              <a:gd name="connsiteX4727" fmla="*/ 6837487 w 10164564"/>
              <a:gd name="connsiteY4727" fmla="*/ 1477846 h 6772275"/>
              <a:gd name="connsiteX4728" fmla="*/ 6768885 w 10164564"/>
              <a:gd name="connsiteY4728" fmla="*/ 1491822 h 6772275"/>
              <a:gd name="connsiteX4729" fmla="*/ 6964527 w 10164564"/>
              <a:gd name="connsiteY4729" fmla="*/ 1485469 h 6772275"/>
              <a:gd name="connsiteX4730" fmla="*/ 1478953 w 10164564"/>
              <a:gd name="connsiteY4730" fmla="*/ 1476575 h 6772275"/>
              <a:gd name="connsiteX4731" fmla="*/ 1454815 w 10164564"/>
              <a:gd name="connsiteY4731" fmla="*/ 1475304 h 6772275"/>
              <a:gd name="connsiteX4732" fmla="*/ 1462438 w 10164564"/>
              <a:gd name="connsiteY4732" fmla="*/ 1482928 h 6772275"/>
              <a:gd name="connsiteX4733" fmla="*/ 1478953 w 10164564"/>
              <a:gd name="connsiteY4733" fmla="*/ 1476575 h 6772275"/>
              <a:gd name="connsiteX4734" fmla="*/ 3017403 w 10164564"/>
              <a:gd name="connsiteY4734" fmla="*/ 1472763 h 6772275"/>
              <a:gd name="connsiteX4735" fmla="*/ 3012322 w 10164564"/>
              <a:gd name="connsiteY4735" fmla="*/ 1453704 h 6772275"/>
              <a:gd name="connsiteX4736" fmla="*/ 3007240 w 10164564"/>
              <a:gd name="connsiteY4736" fmla="*/ 1432104 h 6772275"/>
              <a:gd name="connsiteX4737" fmla="*/ 3000888 w 10164564"/>
              <a:gd name="connsiteY4737" fmla="*/ 1423210 h 6772275"/>
              <a:gd name="connsiteX4738" fmla="*/ 2928476 w 10164564"/>
              <a:gd name="connsiteY4738" fmla="*/ 1409233 h 6772275"/>
              <a:gd name="connsiteX4739" fmla="*/ 2870037 w 10164564"/>
              <a:gd name="connsiteY4739" fmla="*/ 1400339 h 6772275"/>
              <a:gd name="connsiteX4740" fmla="*/ 2791273 w 10164564"/>
              <a:gd name="connsiteY4740" fmla="*/ 1360951 h 6772275"/>
              <a:gd name="connsiteX4741" fmla="*/ 2773487 w 10164564"/>
              <a:gd name="connsiteY4741" fmla="*/ 1344433 h 6772275"/>
              <a:gd name="connsiteX4742" fmla="*/ 2737916 w 10164564"/>
              <a:gd name="connsiteY4742" fmla="*/ 1322833 h 6772275"/>
              <a:gd name="connsiteX4743" fmla="*/ 2638825 w 10164564"/>
              <a:gd name="connsiteY4743" fmla="*/ 1306315 h 6772275"/>
              <a:gd name="connsiteX4744" fmla="*/ 2661692 w 10164564"/>
              <a:gd name="connsiteY4744" fmla="*/ 1320292 h 6772275"/>
              <a:gd name="connsiteX4745" fmla="*/ 2662963 w 10164564"/>
              <a:gd name="connsiteY4745" fmla="*/ 1327915 h 6772275"/>
              <a:gd name="connsiteX4746" fmla="*/ 2626121 w 10164564"/>
              <a:gd name="connsiteY4746" fmla="*/ 1410504 h 6772275"/>
              <a:gd name="connsiteX4747" fmla="*/ 2665503 w 10164564"/>
              <a:gd name="connsiteY4747" fmla="*/ 1444810 h 6772275"/>
              <a:gd name="connsiteX4748" fmla="*/ 2709967 w 10164564"/>
              <a:gd name="connsiteY4748" fmla="*/ 1439728 h 6772275"/>
              <a:gd name="connsiteX4749" fmla="*/ 2720131 w 10164564"/>
              <a:gd name="connsiteY4749" fmla="*/ 1420669 h 6772275"/>
              <a:gd name="connsiteX4750" fmla="*/ 2753161 w 10164564"/>
              <a:gd name="connsiteY4750" fmla="*/ 1401610 h 6772275"/>
              <a:gd name="connsiteX4751" fmla="*/ 2798895 w 10164564"/>
              <a:gd name="connsiteY4751" fmla="*/ 1413045 h 6772275"/>
              <a:gd name="connsiteX4752" fmla="*/ 2856063 w 10164564"/>
              <a:gd name="connsiteY4752" fmla="*/ 1451163 h 6772275"/>
              <a:gd name="connsiteX4753" fmla="*/ 2884012 w 10164564"/>
              <a:gd name="connsiteY4753" fmla="*/ 1456245 h 6772275"/>
              <a:gd name="connsiteX4754" fmla="*/ 2981832 w 10164564"/>
              <a:gd name="connsiteY4754" fmla="*/ 1481657 h 6772275"/>
              <a:gd name="connsiteX4755" fmla="*/ 3017403 w 10164564"/>
              <a:gd name="connsiteY4755" fmla="*/ 1472763 h 6772275"/>
              <a:gd name="connsiteX4756" fmla="*/ 7095377 w 10164564"/>
              <a:gd name="connsiteY4756" fmla="*/ 1475304 h 6772275"/>
              <a:gd name="connsiteX4757" fmla="*/ 7044562 w 10164564"/>
              <a:gd name="connsiteY4757" fmla="*/ 1475304 h 6772275"/>
              <a:gd name="connsiteX4758" fmla="*/ 7066158 w 10164564"/>
              <a:gd name="connsiteY4758" fmla="*/ 1480387 h 6772275"/>
              <a:gd name="connsiteX4759" fmla="*/ 7095377 w 10164564"/>
              <a:gd name="connsiteY4759" fmla="*/ 1475304 h 6772275"/>
              <a:gd name="connsiteX4760" fmla="*/ 4700679 w 10164564"/>
              <a:gd name="connsiteY4760" fmla="*/ 1462598 h 6772275"/>
              <a:gd name="connsiteX4761" fmla="*/ 4668919 w 10164564"/>
              <a:gd name="connsiteY4761" fmla="*/ 1462598 h 6772275"/>
              <a:gd name="connsiteX4762" fmla="*/ 4684164 w 10164564"/>
              <a:gd name="connsiteY4762" fmla="*/ 1468951 h 6772275"/>
              <a:gd name="connsiteX4763" fmla="*/ 4700679 w 10164564"/>
              <a:gd name="connsiteY4763" fmla="*/ 1462598 h 6772275"/>
              <a:gd name="connsiteX4764" fmla="*/ 2560061 w 10164564"/>
              <a:gd name="connsiteY4764" fmla="*/ 1366033 h 6772275"/>
              <a:gd name="connsiteX4765" fmla="*/ 2476214 w 10164564"/>
              <a:gd name="connsiteY4765" fmla="*/ 1277091 h 6772275"/>
              <a:gd name="connsiteX4766" fmla="*/ 2441914 w 10164564"/>
              <a:gd name="connsiteY4766" fmla="*/ 1280903 h 6772275"/>
              <a:gd name="connsiteX4767" fmla="*/ 2468592 w 10164564"/>
              <a:gd name="connsiteY4767" fmla="*/ 1293609 h 6772275"/>
              <a:gd name="connsiteX4768" fmla="*/ 2462240 w 10164564"/>
              <a:gd name="connsiteY4768" fmla="*/ 1332998 h 6772275"/>
              <a:gd name="connsiteX4769" fmla="*/ 2449536 w 10164564"/>
              <a:gd name="connsiteY4769" fmla="*/ 1380010 h 6772275"/>
              <a:gd name="connsiteX4770" fmla="*/ 2482566 w 10164564"/>
              <a:gd name="connsiteY4770" fmla="*/ 1407963 h 6772275"/>
              <a:gd name="connsiteX4771" fmla="*/ 2487648 w 10164564"/>
              <a:gd name="connsiteY4771" fmla="*/ 1419398 h 6772275"/>
              <a:gd name="connsiteX4772" fmla="*/ 2513056 w 10164564"/>
              <a:gd name="connsiteY4772" fmla="*/ 1427022 h 6772275"/>
              <a:gd name="connsiteX4773" fmla="*/ 2560061 w 10164564"/>
              <a:gd name="connsiteY4773" fmla="*/ 1366033 h 6772275"/>
              <a:gd name="connsiteX4774" fmla="*/ 3448068 w 10164564"/>
              <a:gd name="connsiteY4774" fmla="*/ 1425751 h 6772275"/>
              <a:gd name="connsiteX4775" fmla="*/ 3423930 w 10164564"/>
              <a:gd name="connsiteY4775" fmla="*/ 1424481 h 6772275"/>
              <a:gd name="connsiteX4776" fmla="*/ 3431553 w 10164564"/>
              <a:gd name="connsiteY4776" fmla="*/ 1432104 h 6772275"/>
              <a:gd name="connsiteX4777" fmla="*/ 3448068 w 10164564"/>
              <a:gd name="connsiteY4777" fmla="*/ 1425751 h 6772275"/>
              <a:gd name="connsiteX4778" fmla="*/ 9425285 w 10164564"/>
              <a:gd name="connsiteY4778" fmla="*/ 1424481 h 6772275"/>
              <a:gd name="connsiteX4779" fmla="*/ 9247430 w 10164564"/>
              <a:gd name="connsiteY4779" fmla="*/ 1424481 h 6772275"/>
              <a:gd name="connsiteX4780" fmla="*/ 9340169 w 10164564"/>
              <a:gd name="connsiteY4780" fmla="*/ 1428292 h 6772275"/>
              <a:gd name="connsiteX4781" fmla="*/ 9425285 w 10164564"/>
              <a:gd name="connsiteY4781" fmla="*/ 1424481 h 6772275"/>
              <a:gd name="connsiteX4782" fmla="*/ 3929548 w 10164564"/>
              <a:gd name="connsiteY4782" fmla="*/ 1405422 h 6772275"/>
              <a:gd name="connsiteX4783" fmla="*/ 3925737 w 10164564"/>
              <a:gd name="connsiteY4783" fmla="*/ 1399069 h 6772275"/>
              <a:gd name="connsiteX4784" fmla="*/ 3904140 w 10164564"/>
              <a:gd name="connsiteY4784" fmla="*/ 1387633 h 6772275"/>
              <a:gd name="connsiteX4785" fmla="*/ 3883814 w 10164564"/>
              <a:gd name="connsiteY4785" fmla="*/ 1376198 h 6772275"/>
              <a:gd name="connsiteX4786" fmla="*/ 3885084 w 10164564"/>
              <a:gd name="connsiteY4786" fmla="*/ 1402880 h 6772275"/>
              <a:gd name="connsiteX4787" fmla="*/ 3929548 w 10164564"/>
              <a:gd name="connsiteY4787" fmla="*/ 1405422 h 6772275"/>
              <a:gd name="connsiteX4788" fmla="*/ 9115308 w 10164564"/>
              <a:gd name="connsiteY4788" fmla="*/ 1411775 h 6772275"/>
              <a:gd name="connsiteX4789" fmla="*/ 9045436 w 10164564"/>
              <a:gd name="connsiteY4789" fmla="*/ 1411775 h 6772275"/>
              <a:gd name="connsiteX4790" fmla="*/ 9079737 w 10164564"/>
              <a:gd name="connsiteY4790" fmla="*/ 1416857 h 6772275"/>
              <a:gd name="connsiteX4791" fmla="*/ 9115308 w 10164564"/>
              <a:gd name="connsiteY4791" fmla="*/ 1411775 h 6772275"/>
              <a:gd name="connsiteX4792" fmla="*/ 8975565 w 10164564"/>
              <a:gd name="connsiteY4792" fmla="*/ 1399069 h 6772275"/>
              <a:gd name="connsiteX4793" fmla="*/ 8931101 w 10164564"/>
              <a:gd name="connsiteY4793" fmla="*/ 1399069 h 6772275"/>
              <a:gd name="connsiteX4794" fmla="*/ 8952697 w 10164564"/>
              <a:gd name="connsiteY4794" fmla="*/ 1405422 h 6772275"/>
              <a:gd name="connsiteX4795" fmla="*/ 8975565 w 10164564"/>
              <a:gd name="connsiteY4795" fmla="*/ 1399069 h 6772275"/>
              <a:gd name="connsiteX4796" fmla="*/ 3600516 w 10164564"/>
              <a:gd name="connsiteY4796" fmla="*/ 1316480 h 6772275"/>
              <a:gd name="connsiteX4797" fmla="*/ 3594164 w 10164564"/>
              <a:gd name="connsiteY4797" fmla="*/ 1331727 h 6772275"/>
              <a:gd name="connsiteX4798" fmla="*/ 3600516 w 10164564"/>
              <a:gd name="connsiteY4798" fmla="*/ 1348245 h 6772275"/>
              <a:gd name="connsiteX4799" fmla="*/ 3600516 w 10164564"/>
              <a:gd name="connsiteY4799" fmla="*/ 1316480 h 6772275"/>
              <a:gd name="connsiteX4800" fmla="*/ 98031 w 10164564"/>
              <a:gd name="connsiteY4800" fmla="*/ 1326645 h 6772275"/>
              <a:gd name="connsiteX4801" fmla="*/ 45945 w 10164564"/>
              <a:gd name="connsiteY4801" fmla="*/ 1280903 h 6772275"/>
              <a:gd name="connsiteX4802" fmla="*/ 25619 w 10164564"/>
              <a:gd name="connsiteY4802" fmla="*/ 1322833 h 6772275"/>
              <a:gd name="connsiteX4803" fmla="*/ 98031 w 10164564"/>
              <a:gd name="connsiteY4803" fmla="*/ 1326645 h 6772275"/>
              <a:gd name="connsiteX4804" fmla="*/ 3853325 w 10164564"/>
              <a:gd name="connsiteY4804" fmla="*/ 1269468 h 6772275"/>
              <a:gd name="connsiteX4805" fmla="*/ 3807590 w 10164564"/>
              <a:gd name="connsiteY4805" fmla="*/ 1265656 h 6772275"/>
              <a:gd name="connsiteX4806" fmla="*/ 3822835 w 10164564"/>
              <a:gd name="connsiteY4806" fmla="*/ 1291068 h 6772275"/>
              <a:gd name="connsiteX4807" fmla="*/ 3853325 w 10164564"/>
              <a:gd name="connsiteY4807" fmla="*/ 1269468 h 6772275"/>
              <a:gd name="connsiteX4808" fmla="*/ 428334 w 10164564"/>
              <a:gd name="connsiteY4808" fmla="*/ 1268197 h 6772275"/>
              <a:gd name="connsiteX4809" fmla="*/ 415630 w 10164564"/>
              <a:gd name="connsiteY4809" fmla="*/ 1255491 h 6772275"/>
              <a:gd name="connsiteX4810" fmla="*/ 402927 w 10164564"/>
              <a:gd name="connsiteY4810" fmla="*/ 1268197 h 6772275"/>
              <a:gd name="connsiteX4811" fmla="*/ 415630 w 10164564"/>
              <a:gd name="connsiteY4811" fmla="*/ 1280903 h 6772275"/>
              <a:gd name="connsiteX4812" fmla="*/ 428334 w 10164564"/>
              <a:gd name="connsiteY4812" fmla="*/ 1268197 h 6772275"/>
              <a:gd name="connsiteX4813" fmla="*/ 524885 w 10164564"/>
              <a:gd name="connsiteY4813" fmla="*/ 1246597 h 6772275"/>
              <a:gd name="connsiteX4814" fmla="*/ 512181 w 10164564"/>
              <a:gd name="connsiteY4814" fmla="*/ 1269468 h 6772275"/>
              <a:gd name="connsiteX4815" fmla="*/ 527425 w 10164564"/>
              <a:gd name="connsiteY4815" fmla="*/ 1269468 h 6772275"/>
              <a:gd name="connsiteX4816" fmla="*/ 524885 w 10164564"/>
              <a:gd name="connsiteY4816" fmla="*/ 1246597 h 6772275"/>
              <a:gd name="connsiteX4817" fmla="*/ 1552636 w 10164564"/>
              <a:gd name="connsiteY4817" fmla="*/ 1268197 h 6772275"/>
              <a:gd name="connsiteX4818" fmla="*/ 1532309 w 10164564"/>
              <a:gd name="connsiteY4818" fmla="*/ 1255491 h 6772275"/>
              <a:gd name="connsiteX4819" fmla="*/ 1527228 w 10164564"/>
              <a:gd name="connsiteY4819" fmla="*/ 1268197 h 6772275"/>
              <a:gd name="connsiteX4820" fmla="*/ 1547554 w 10164564"/>
              <a:gd name="connsiteY4820" fmla="*/ 1280903 h 6772275"/>
              <a:gd name="connsiteX4821" fmla="*/ 1552636 w 10164564"/>
              <a:gd name="connsiteY4821" fmla="*/ 1268197 h 6772275"/>
              <a:gd name="connsiteX4822" fmla="*/ 326703 w 10164564"/>
              <a:gd name="connsiteY4822" fmla="*/ 1230079 h 6772275"/>
              <a:gd name="connsiteX4823" fmla="*/ 313999 w 10164564"/>
              <a:gd name="connsiteY4823" fmla="*/ 1217373 h 6772275"/>
              <a:gd name="connsiteX4824" fmla="*/ 301295 w 10164564"/>
              <a:gd name="connsiteY4824" fmla="*/ 1230079 h 6772275"/>
              <a:gd name="connsiteX4825" fmla="*/ 313999 w 10164564"/>
              <a:gd name="connsiteY4825" fmla="*/ 1242785 h 6772275"/>
              <a:gd name="connsiteX4826" fmla="*/ 326703 w 10164564"/>
              <a:gd name="connsiteY4826" fmla="*/ 1230079 h 6772275"/>
              <a:gd name="connsiteX4827" fmla="*/ 733230 w 10164564"/>
              <a:gd name="connsiteY4827" fmla="*/ 1232621 h 6772275"/>
              <a:gd name="connsiteX4828" fmla="*/ 714174 w 10164564"/>
              <a:gd name="connsiteY4828" fmla="*/ 1221185 h 6772275"/>
              <a:gd name="connsiteX4829" fmla="*/ 695118 w 10164564"/>
              <a:gd name="connsiteY4829" fmla="*/ 1232621 h 6772275"/>
              <a:gd name="connsiteX4830" fmla="*/ 714174 w 10164564"/>
              <a:gd name="connsiteY4830" fmla="*/ 1242785 h 6772275"/>
              <a:gd name="connsiteX4831" fmla="*/ 733230 w 10164564"/>
              <a:gd name="connsiteY4831" fmla="*/ 1232621 h 6772275"/>
              <a:gd name="connsiteX4832" fmla="*/ 2760783 w 10164564"/>
              <a:gd name="connsiteY4832" fmla="*/ 1208479 h 6772275"/>
              <a:gd name="connsiteX4833" fmla="*/ 2767135 w 10164564"/>
              <a:gd name="connsiteY4833" fmla="*/ 1181797 h 6772275"/>
              <a:gd name="connsiteX4834" fmla="*/ 2760783 w 10164564"/>
              <a:gd name="connsiteY4834" fmla="*/ 1165279 h 6772275"/>
              <a:gd name="connsiteX4835" fmla="*/ 2755702 w 10164564"/>
              <a:gd name="connsiteY4835" fmla="*/ 1153844 h 6772275"/>
              <a:gd name="connsiteX4836" fmla="*/ 2735375 w 10164564"/>
              <a:gd name="connsiteY4836" fmla="*/ 1174173 h 6772275"/>
              <a:gd name="connsiteX4837" fmla="*/ 2744268 w 10164564"/>
              <a:gd name="connsiteY4837" fmla="*/ 1185609 h 6772275"/>
              <a:gd name="connsiteX4838" fmla="*/ 2737916 w 10164564"/>
              <a:gd name="connsiteY4838" fmla="*/ 1195773 h 6772275"/>
              <a:gd name="connsiteX4839" fmla="*/ 2715049 w 10164564"/>
              <a:gd name="connsiteY4839" fmla="*/ 1222456 h 6772275"/>
              <a:gd name="connsiteX4840" fmla="*/ 2760783 w 10164564"/>
              <a:gd name="connsiteY4840" fmla="*/ 1208479 h 6772275"/>
              <a:gd name="connsiteX4841" fmla="*/ 669710 w 10164564"/>
              <a:gd name="connsiteY4841" fmla="*/ 1179256 h 6772275"/>
              <a:gd name="connsiteX4842" fmla="*/ 587134 w 10164564"/>
              <a:gd name="connsiteY4842" fmla="*/ 1179256 h 6772275"/>
              <a:gd name="connsiteX4843" fmla="*/ 610001 w 10164564"/>
              <a:gd name="connsiteY4843" fmla="*/ 1190691 h 6772275"/>
              <a:gd name="connsiteX4844" fmla="*/ 669710 w 10164564"/>
              <a:gd name="connsiteY4844" fmla="*/ 1179256 h 6772275"/>
              <a:gd name="connsiteX4845" fmla="*/ 491854 w 10164564"/>
              <a:gd name="connsiteY4845" fmla="*/ 1166550 h 6772275"/>
              <a:gd name="connsiteX4846" fmla="*/ 463906 w 10164564"/>
              <a:gd name="connsiteY4846" fmla="*/ 1155114 h 6772275"/>
              <a:gd name="connsiteX4847" fmla="*/ 460094 w 10164564"/>
              <a:gd name="connsiteY4847" fmla="*/ 1166550 h 6772275"/>
              <a:gd name="connsiteX4848" fmla="*/ 489314 w 10164564"/>
              <a:gd name="connsiteY4848" fmla="*/ 1177985 h 6772275"/>
              <a:gd name="connsiteX4849" fmla="*/ 491854 w 10164564"/>
              <a:gd name="connsiteY4849" fmla="*/ 1166550 h 6772275"/>
              <a:gd name="connsiteX4850" fmla="*/ 8063420 w 10164564"/>
              <a:gd name="connsiteY4850" fmla="*/ 1134785 h 6772275"/>
              <a:gd name="connsiteX4851" fmla="*/ 8045634 w 10164564"/>
              <a:gd name="connsiteY4851" fmla="*/ 1115726 h 6772275"/>
              <a:gd name="connsiteX4852" fmla="*/ 8021497 w 10164564"/>
              <a:gd name="connsiteY4852" fmla="*/ 1146220 h 6772275"/>
              <a:gd name="connsiteX4853" fmla="*/ 8063420 w 10164564"/>
              <a:gd name="connsiteY4853" fmla="*/ 1134785 h 6772275"/>
              <a:gd name="connsiteX4854" fmla="*/ 9553595 w 10164564"/>
              <a:gd name="connsiteY4854" fmla="*/ 1144949 h 6772275"/>
              <a:gd name="connsiteX4855" fmla="*/ 9521835 w 10164564"/>
              <a:gd name="connsiteY4855" fmla="*/ 1144949 h 6772275"/>
              <a:gd name="connsiteX4856" fmla="*/ 9537080 w 10164564"/>
              <a:gd name="connsiteY4856" fmla="*/ 1151302 h 6772275"/>
              <a:gd name="connsiteX4857" fmla="*/ 9553595 w 10164564"/>
              <a:gd name="connsiteY4857" fmla="*/ 1144949 h 6772275"/>
              <a:gd name="connsiteX4858" fmla="*/ 1444652 w 10164564"/>
              <a:gd name="connsiteY4858" fmla="*/ 1129702 h 6772275"/>
              <a:gd name="connsiteX4859" fmla="*/ 1431948 w 10164564"/>
              <a:gd name="connsiteY4859" fmla="*/ 1109373 h 6772275"/>
              <a:gd name="connsiteX4860" fmla="*/ 1478953 w 10164564"/>
              <a:gd name="connsiteY4860" fmla="*/ 1068714 h 6772275"/>
              <a:gd name="connsiteX4861" fmla="*/ 1508172 w 10164564"/>
              <a:gd name="connsiteY4861" fmla="*/ 1061090 h 6772275"/>
              <a:gd name="connsiteX4862" fmla="*/ 1524687 w 10164564"/>
              <a:gd name="connsiteY4862" fmla="*/ 1062361 h 6772275"/>
              <a:gd name="connsiteX4863" fmla="*/ 1542473 w 10164564"/>
              <a:gd name="connsiteY4863" fmla="*/ 1052196 h 6772275"/>
              <a:gd name="connsiteX4864" fmla="*/ 1528498 w 10164564"/>
              <a:gd name="connsiteY4864" fmla="*/ 1034408 h 6772275"/>
              <a:gd name="connsiteX4865" fmla="*/ 1491657 w 10164564"/>
              <a:gd name="connsiteY4865" fmla="*/ 1021702 h 6772275"/>
              <a:gd name="connsiteX4866" fmla="*/ 1471330 w 10164564"/>
              <a:gd name="connsiteY4866" fmla="*/ 1035678 h 6772275"/>
              <a:gd name="connsiteX4867" fmla="*/ 1466249 w 10164564"/>
              <a:gd name="connsiteY4867" fmla="*/ 1052196 h 6772275"/>
              <a:gd name="connsiteX4868" fmla="*/ 1438300 w 10164564"/>
              <a:gd name="connsiteY4868" fmla="*/ 1039490 h 6772275"/>
              <a:gd name="connsiteX4869" fmla="*/ 1415433 w 10164564"/>
              <a:gd name="connsiteY4869" fmla="*/ 1034408 h 6772275"/>
              <a:gd name="connsiteX4870" fmla="*/ 1409081 w 10164564"/>
              <a:gd name="connsiteY4870" fmla="*/ 1034408 h 6772275"/>
              <a:gd name="connsiteX4871" fmla="*/ 1386214 w 10164564"/>
              <a:gd name="connsiteY4871" fmla="*/ 992478 h 6772275"/>
              <a:gd name="connsiteX4872" fmla="*/ 1370969 w 10164564"/>
              <a:gd name="connsiteY4872" fmla="*/ 940384 h 6772275"/>
              <a:gd name="connsiteX4873" fmla="*/ 1368428 w 10164564"/>
              <a:gd name="connsiteY4873" fmla="*/ 927678 h 6772275"/>
              <a:gd name="connsiteX4874" fmla="*/ 1349372 w 10164564"/>
              <a:gd name="connsiteY4874" fmla="*/ 996290 h 6772275"/>
              <a:gd name="connsiteX4875" fmla="*/ 1387484 w 10164564"/>
              <a:gd name="connsiteY4875" fmla="*/ 1099208 h 6772275"/>
              <a:gd name="connsiteX4876" fmla="*/ 1444652 w 10164564"/>
              <a:gd name="connsiteY4876" fmla="*/ 1129702 h 6772275"/>
              <a:gd name="connsiteX4877" fmla="*/ 1355724 w 10164564"/>
              <a:gd name="connsiteY4877" fmla="*/ 1103020 h 6772275"/>
              <a:gd name="connsiteX4878" fmla="*/ 1335398 w 10164564"/>
              <a:gd name="connsiteY4878" fmla="*/ 1090314 h 6772275"/>
              <a:gd name="connsiteX4879" fmla="*/ 1323964 w 10164564"/>
              <a:gd name="connsiteY4879" fmla="*/ 1103020 h 6772275"/>
              <a:gd name="connsiteX4880" fmla="*/ 1344291 w 10164564"/>
              <a:gd name="connsiteY4880" fmla="*/ 1115726 h 6772275"/>
              <a:gd name="connsiteX4881" fmla="*/ 1355724 w 10164564"/>
              <a:gd name="connsiteY4881" fmla="*/ 1103020 h 6772275"/>
              <a:gd name="connsiteX4882" fmla="*/ 6208640 w 10164564"/>
              <a:gd name="connsiteY4882" fmla="*/ 1066173 h 6772275"/>
              <a:gd name="connsiteX4883" fmla="*/ 6152743 w 10164564"/>
              <a:gd name="connsiteY4883" fmla="*/ 1024243 h 6772275"/>
              <a:gd name="connsiteX4884" fmla="*/ 6147661 w 10164564"/>
              <a:gd name="connsiteY4884" fmla="*/ 1063631 h 6772275"/>
              <a:gd name="connsiteX4885" fmla="*/ 6208640 w 10164564"/>
              <a:gd name="connsiteY4885" fmla="*/ 1066173 h 6772275"/>
              <a:gd name="connsiteX4886" fmla="*/ 1307449 w 10164564"/>
              <a:gd name="connsiteY4886" fmla="*/ 986125 h 6772275"/>
              <a:gd name="connsiteX4887" fmla="*/ 1278230 w 10164564"/>
              <a:gd name="connsiteY4887" fmla="*/ 982313 h 6772275"/>
              <a:gd name="connsiteX4888" fmla="*/ 1287123 w 10164564"/>
              <a:gd name="connsiteY4888" fmla="*/ 1010266 h 6772275"/>
              <a:gd name="connsiteX4889" fmla="*/ 1307449 w 10164564"/>
              <a:gd name="connsiteY4889" fmla="*/ 986125 h 6772275"/>
              <a:gd name="connsiteX4890" fmla="*/ 6502102 w 10164564"/>
              <a:gd name="connsiteY4890" fmla="*/ 970878 h 6772275"/>
              <a:gd name="connsiteX4891" fmla="*/ 6447475 w 10164564"/>
              <a:gd name="connsiteY4891" fmla="*/ 972148 h 6772275"/>
              <a:gd name="connsiteX4892" fmla="*/ 6474153 w 10164564"/>
              <a:gd name="connsiteY4892" fmla="*/ 984854 h 6772275"/>
              <a:gd name="connsiteX4893" fmla="*/ 6502102 w 10164564"/>
              <a:gd name="connsiteY4893" fmla="*/ 970878 h 6772275"/>
              <a:gd name="connsiteX4894" fmla="*/ 8854877 w 10164564"/>
              <a:gd name="connsiteY4894" fmla="*/ 920054 h 6772275"/>
              <a:gd name="connsiteX4895" fmla="*/ 8843443 w 10164564"/>
              <a:gd name="connsiteY4895" fmla="*/ 908619 h 6772275"/>
              <a:gd name="connsiteX4896" fmla="*/ 8825658 w 10164564"/>
              <a:gd name="connsiteY4896" fmla="*/ 926407 h 6772275"/>
              <a:gd name="connsiteX4897" fmla="*/ 8854877 w 10164564"/>
              <a:gd name="connsiteY4897" fmla="*/ 920054 h 6772275"/>
              <a:gd name="connsiteX4898" fmla="*/ 8952697 w 10164564"/>
              <a:gd name="connsiteY4898" fmla="*/ 925136 h 6772275"/>
              <a:gd name="connsiteX4899" fmla="*/ 8939994 w 10164564"/>
              <a:gd name="connsiteY4899" fmla="*/ 912430 h 6772275"/>
              <a:gd name="connsiteX4900" fmla="*/ 8927290 w 10164564"/>
              <a:gd name="connsiteY4900" fmla="*/ 925136 h 6772275"/>
              <a:gd name="connsiteX4901" fmla="*/ 8939994 w 10164564"/>
              <a:gd name="connsiteY4901" fmla="*/ 937842 h 6772275"/>
              <a:gd name="connsiteX4902" fmla="*/ 8952697 w 10164564"/>
              <a:gd name="connsiteY4902" fmla="*/ 925136 h 6772275"/>
              <a:gd name="connsiteX4903" fmla="*/ 805642 w 10164564"/>
              <a:gd name="connsiteY4903" fmla="*/ 892101 h 6772275"/>
              <a:gd name="connsiteX4904" fmla="*/ 781505 w 10164564"/>
              <a:gd name="connsiteY4904" fmla="*/ 890830 h 6772275"/>
              <a:gd name="connsiteX4905" fmla="*/ 789127 w 10164564"/>
              <a:gd name="connsiteY4905" fmla="*/ 898454 h 6772275"/>
              <a:gd name="connsiteX4906" fmla="*/ 805642 w 10164564"/>
              <a:gd name="connsiteY4906" fmla="*/ 892101 h 6772275"/>
              <a:gd name="connsiteX4907" fmla="*/ 2088743 w 10164564"/>
              <a:gd name="connsiteY4907" fmla="*/ 846359 h 6772275"/>
              <a:gd name="connsiteX4908" fmla="*/ 2081121 w 10164564"/>
              <a:gd name="connsiteY4908" fmla="*/ 853983 h 6772275"/>
              <a:gd name="connsiteX4909" fmla="*/ 2087473 w 10164564"/>
              <a:gd name="connsiteY4909" fmla="*/ 870501 h 6772275"/>
              <a:gd name="connsiteX4910" fmla="*/ 2088743 w 10164564"/>
              <a:gd name="connsiteY4910" fmla="*/ 846359 h 6772275"/>
              <a:gd name="connsiteX4911" fmla="*/ 434686 w 10164564"/>
              <a:gd name="connsiteY4911" fmla="*/ 848901 h 6772275"/>
              <a:gd name="connsiteX4912" fmla="*/ 429605 w 10164564"/>
              <a:gd name="connsiteY4912" fmla="*/ 836195 h 6772275"/>
              <a:gd name="connsiteX4913" fmla="*/ 415630 w 10164564"/>
              <a:gd name="connsiteY4913" fmla="*/ 848901 h 6772275"/>
              <a:gd name="connsiteX4914" fmla="*/ 420712 w 10164564"/>
              <a:gd name="connsiteY4914" fmla="*/ 861607 h 6772275"/>
              <a:gd name="connsiteX4915" fmla="*/ 434686 w 10164564"/>
              <a:gd name="connsiteY4915" fmla="*/ 848901 h 6772275"/>
              <a:gd name="connsiteX4916" fmla="*/ 8863770 w 10164564"/>
              <a:gd name="connsiteY4916" fmla="*/ 850171 h 6772275"/>
              <a:gd name="connsiteX4917" fmla="*/ 8806602 w 10164564"/>
              <a:gd name="connsiteY4917" fmla="*/ 836195 h 6772275"/>
              <a:gd name="connsiteX4918" fmla="*/ 8828199 w 10164564"/>
              <a:gd name="connsiteY4918" fmla="*/ 852712 h 6772275"/>
              <a:gd name="connsiteX4919" fmla="*/ 8861229 w 10164564"/>
              <a:gd name="connsiteY4919" fmla="*/ 860336 h 6772275"/>
              <a:gd name="connsiteX4920" fmla="*/ 8863770 w 10164564"/>
              <a:gd name="connsiteY4920" fmla="*/ 850171 h 6772275"/>
              <a:gd name="connsiteX4921" fmla="*/ 8901882 w 10164564"/>
              <a:gd name="connsiteY4921" fmla="*/ 767583 h 6772275"/>
              <a:gd name="connsiteX4922" fmla="*/ 8890448 w 10164564"/>
              <a:gd name="connsiteY4922" fmla="*/ 799347 h 6772275"/>
              <a:gd name="connsiteX4923" fmla="*/ 8903152 w 10164564"/>
              <a:gd name="connsiteY4923" fmla="*/ 812053 h 6772275"/>
              <a:gd name="connsiteX4924" fmla="*/ 8901882 w 10164564"/>
              <a:gd name="connsiteY4924" fmla="*/ 767583 h 6772275"/>
              <a:gd name="connsiteX4925" fmla="*/ 8990809 w 10164564"/>
              <a:gd name="connsiteY4925" fmla="*/ 823489 h 6772275"/>
              <a:gd name="connsiteX4926" fmla="*/ 8985728 w 10164564"/>
              <a:gd name="connsiteY4926" fmla="*/ 810783 h 6772275"/>
              <a:gd name="connsiteX4927" fmla="*/ 8971753 w 10164564"/>
              <a:gd name="connsiteY4927" fmla="*/ 823489 h 6772275"/>
              <a:gd name="connsiteX4928" fmla="*/ 8976835 w 10164564"/>
              <a:gd name="connsiteY4928" fmla="*/ 836195 h 6772275"/>
              <a:gd name="connsiteX4929" fmla="*/ 8990809 w 10164564"/>
              <a:gd name="connsiteY4929" fmla="*/ 823489 h 6772275"/>
              <a:gd name="connsiteX4930" fmla="*/ 6752370 w 10164564"/>
              <a:gd name="connsiteY4930" fmla="*/ 789183 h 6772275"/>
              <a:gd name="connsiteX4931" fmla="*/ 6701554 w 10164564"/>
              <a:gd name="connsiteY4931" fmla="*/ 789183 h 6772275"/>
              <a:gd name="connsiteX4932" fmla="*/ 6723151 w 10164564"/>
              <a:gd name="connsiteY4932" fmla="*/ 794265 h 6772275"/>
              <a:gd name="connsiteX4933" fmla="*/ 6752370 w 10164564"/>
              <a:gd name="connsiteY4933" fmla="*/ 789183 h 6772275"/>
              <a:gd name="connsiteX4934" fmla="*/ 7324049 w 10164564"/>
              <a:gd name="connsiteY4934" fmla="*/ 776477 h 6772275"/>
              <a:gd name="connsiteX4935" fmla="*/ 7127137 w 10164564"/>
              <a:gd name="connsiteY4935" fmla="*/ 776477 h 6772275"/>
              <a:gd name="connsiteX4936" fmla="*/ 7224958 w 10164564"/>
              <a:gd name="connsiteY4936" fmla="*/ 780288 h 6772275"/>
              <a:gd name="connsiteX4937" fmla="*/ 7324049 w 10164564"/>
              <a:gd name="connsiteY4937" fmla="*/ 776477 h 6772275"/>
              <a:gd name="connsiteX4938" fmla="*/ 7574317 w 10164564"/>
              <a:gd name="connsiteY4938" fmla="*/ 747253 h 6772275"/>
              <a:gd name="connsiteX4939" fmla="*/ 7332942 w 10164564"/>
              <a:gd name="connsiteY4939" fmla="*/ 743441 h 6772275"/>
              <a:gd name="connsiteX4940" fmla="*/ 6672335 w 10164564"/>
              <a:gd name="connsiteY4940" fmla="*/ 759959 h 6772275"/>
              <a:gd name="connsiteX4941" fmla="*/ 7574317 w 10164564"/>
              <a:gd name="connsiteY4941" fmla="*/ 747253 h 6772275"/>
              <a:gd name="connsiteX4942" fmla="*/ 7834748 w 10164564"/>
              <a:gd name="connsiteY4942" fmla="*/ 710406 h 6772275"/>
              <a:gd name="connsiteX4943" fmla="*/ 7688653 w 10164564"/>
              <a:gd name="connsiteY4943" fmla="*/ 709135 h 6772275"/>
              <a:gd name="connsiteX4944" fmla="*/ 7561613 w 10164564"/>
              <a:gd name="connsiteY4944" fmla="*/ 718029 h 6772275"/>
              <a:gd name="connsiteX4945" fmla="*/ 7707709 w 10164564"/>
              <a:gd name="connsiteY4945" fmla="*/ 719300 h 6772275"/>
              <a:gd name="connsiteX4946" fmla="*/ 7834748 w 10164564"/>
              <a:gd name="connsiteY4946" fmla="*/ 710406 h 6772275"/>
              <a:gd name="connsiteX4947" fmla="*/ 5852929 w 10164564"/>
              <a:gd name="connsiteY4947" fmla="*/ 607487 h 6772275"/>
              <a:gd name="connsiteX4948" fmla="*/ 5802113 w 10164564"/>
              <a:gd name="connsiteY4948" fmla="*/ 596052 h 6772275"/>
              <a:gd name="connsiteX4949" fmla="*/ 5808465 w 10164564"/>
              <a:gd name="connsiteY4949" fmla="*/ 607487 h 6772275"/>
              <a:gd name="connsiteX4950" fmla="*/ 5852929 w 10164564"/>
              <a:gd name="connsiteY4950" fmla="*/ 607487 h 6772275"/>
              <a:gd name="connsiteX4951" fmla="*/ 4557125 w 10164564"/>
              <a:gd name="connsiteY4951" fmla="*/ 592240 h 6772275"/>
              <a:gd name="connsiteX4952" fmla="*/ 4435166 w 10164564"/>
              <a:gd name="connsiteY4952" fmla="*/ 563017 h 6772275"/>
              <a:gd name="connsiteX4953" fmla="*/ 4346239 w 10164564"/>
              <a:gd name="connsiteY4953" fmla="*/ 543958 h 6772275"/>
              <a:gd name="connsiteX4954" fmla="*/ 4289071 w 10164564"/>
              <a:gd name="connsiteY4954" fmla="*/ 526169 h 6772275"/>
              <a:gd name="connsiteX4955" fmla="*/ 4196332 w 10164564"/>
              <a:gd name="connsiteY4955" fmla="*/ 500757 h 6772275"/>
              <a:gd name="connsiteX4956" fmla="*/ 4014665 w 10164564"/>
              <a:gd name="connsiteY4956" fmla="*/ 461369 h 6772275"/>
              <a:gd name="connsiteX4957" fmla="*/ 3871110 w 10164564"/>
              <a:gd name="connsiteY4957" fmla="*/ 446122 h 6772275"/>
              <a:gd name="connsiteX4958" fmla="*/ 4125189 w 10164564"/>
              <a:gd name="connsiteY4958" fmla="*/ 531252 h 6772275"/>
              <a:gd name="connsiteX4959" fmla="*/ 4557125 w 10164564"/>
              <a:gd name="connsiteY4959" fmla="*/ 604946 h 6772275"/>
              <a:gd name="connsiteX4960" fmla="*/ 4614292 w 10164564"/>
              <a:gd name="connsiteY4960" fmla="*/ 604946 h 6772275"/>
              <a:gd name="connsiteX4961" fmla="*/ 4557125 w 10164564"/>
              <a:gd name="connsiteY4961" fmla="*/ 592240 h 6772275"/>
              <a:gd name="connsiteX4962" fmla="*/ 5480703 w 10164564"/>
              <a:gd name="connsiteY4962" fmla="*/ 561746 h 6772275"/>
              <a:gd name="connsiteX4963" fmla="*/ 5456566 w 10164564"/>
              <a:gd name="connsiteY4963" fmla="*/ 560475 h 6772275"/>
              <a:gd name="connsiteX4964" fmla="*/ 5464188 w 10164564"/>
              <a:gd name="connsiteY4964" fmla="*/ 568099 h 6772275"/>
              <a:gd name="connsiteX4965" fmla="*/ 5480703 w 10164564"/>
              <a:gd name="connsiteY4965" fmla="*/ 561746 h 6772275"/>
              <a:gd name="connsiteX4966" fmla="*/ 5935505 w 10164564"/>
              <a:gd name="connsiteY4966" fmla="*/ 537605 h 6772275"/>
              <a:gd name="connsiteX4967" fmla="*/ 6075249 w 10164564"/>
              <a:gd name="connsiteY4967" fmla="*/ 522358 h 6772275"/>
              <a:gd name="connsiteX4968" fmla="*/ 5827521 w 10164564"/>
              <a:gd name="connsiteY4968" fmla="*/ 527440 h 6772275"/>
              <a:gd name="connsiteX4969" fmla="*/ 5497218 w 10164564"/>
              <a:gd name="connsiteY4969" fmla="*/ 555393 h 6772275"/>
              <a:gd name="connsiteX4970" fmla="*/ 5935505 w 10164564"/>
              <a:gd name="connsiteY4970" fmla="*/ 537605 h 6772275"/>
              <a:gd name="connsiteX4971" fmla="*/ 6155284 w 10164564"/>
              <a:gd name="connsiteY4971" fmla="*/ 522358 h 6772275"/>
              <a:gd name="connsiteX4972" fmla="*/ 6110820 w 10164564"/>
              <a:gd name="connsiteY4972" fmla="*/ 522358 h 6772275"/>
              <a:gd name="connsiteX4973" fmla="*/ 6132417 w 10164564"/>
              <a:gd name="connsiteY4973" fmla="*/ 528711 h 6772275"/>
              <a:gd name="connsiteX4974" fmla="*/ 6155284 w 10164564"/>
              <a:gd name="connsiteY4974" fmla="*/ 522358 h 6772275"/>
              <a:gd name="connsiteX4975" fmla="*/ 6237860 w 10164564"/>
              <a:gd name="connsiteY4975" fmla="*/ 522358 h 6772275"/>
              <a:gd name="connsiteX4976" fmla="*/ 6206100 w 10164564"/>
              <a:gd name="connsiteY4976" fmla="*/ 522358 h 6772275"/>
              <a:gd name="connsiteX4977" fmla="*/ 6221344 w 10164564"/>
              <a:gd name="connsiteY4977" fmla="*/ 528711 h 6772275"/>
              <a:gd name="connsiteX4978" fmla="*/ 6237860 w 10164564"/>
              <a:gd name="connsiteY4978" fmla="*/ 522358 h 6772275"/>
              <a:gd name="connsiteX4979" fmla="*/ 6784130 w 10164564"/>
              <a:gd name="connsiteY4979" fmla="*/ 510922 h 6772275"/>
              <a:gd name="connsiteX4980" fmla="*/ 7155086 w 10164564"/>
              <a:gd name="connsiteY4980" fmla="*/ 471534 h 6772275"/>
              <a:gd name="connsiteX4981" fmla="*/ 6935307 w 10164564"/>
              <a:gd name="connsiteY4981" fmla="*/ 480428 h 6772275"/>
              <a:gd name="connsiteX4982" fmla="*/ 6361088 w 10164564"/>
              <a:gd name="connsiteY4982" fmla="*/ 505840 h 6772275"/>
              <a:gd name="connsiteX4983" fmla="*/ 6278512 w 10164564"/>
              <a:gd name="connsiteY4983" fmla="*/ 517275 h 6772275"/>
              <a:gd name="connsiteX4984" fmla="*/ 6348384 w 10164564"/>
              <a:gd name="connsiteY4984" fmla="*/ 523628 h 6772275"/>
              <a:gd name="connsiteX4985" fmla="*/ 6784130 w 10164564"/>
              <a:gd name="connsiteY4985" fmla="*/ 510922 h 6772275"/>
              <a:gd name="connsiteX4986" fmla="*/ 5802113 w 10164564"/>
              <a:gd name="connsiteY4986" fmla="*/ 494404 h 6772275"/>
              <a:gd name="connsiteX4987" fmla="*/ 6361088 w 10164564"/>
              <a:gd name="connsiteY4987" fmla="*/ 467722 h 6772275"/>
              <a:gd name="connsiteX4988" fmla="*/ 6996287 w 10164564"/>
              <a:gd name="connsiteY4988" fmla="*/ 421980 h 6772275"/>
              <a:gd name="connsiteX4989" fmla="*/ 6596112 w 10164564"/>
              <a:gd name="connsiteY4989" fmla="*/ 416898 h 6772275"/>
              <a:gd name="connsiteX4990" fmla="*/ 6132417 w 10164564"/>
              <a:gd name="connsiteY4990" fmla="*/ 441039 h 6772275"/>
              <a:gd name="connsiteX4991" fmla="*/ 5293955 w 10164564"/>
              <a:gd name="connsiteY4991" fmla="*/ 490593 h 6772275"/>
              <a:gd name="connsiteX4992" fmla="*/ 5459106 w 10164564"/>
              <a:gd name="connsiteY4992" fmla="*/ 512193 h 6772275"/>
              <a:gd name="connsiteX4993" fmla="*/ 5802113 w 10164564"/>
              <a:gd name="connsiteY4993" fmla="*/ 494404 h 6772275"/>
              <a:gd name="connsiteX4994" fmla="*/ 5300307 w 10164564"/>
              <a:gd name="connsiteY4994" fmla="*/ 435957 h 6772275"/>
              <a:gd name="connsiteX4995" fmla="*/ 5597580 w 10164564"/>
              <a:gd name="connsiteY4995" fmla="*/ 423251 h 6772275"/>
              <a:gd name="connsiteX4996" fmla="*/ 6596112 w 10164564"/>
              <a:gd name="connsiteY4996" fmla="*/ 362262 h 6772275"/>
              <a:gd name="connsiteX4997" fmla="*/ 6246752 w 10164564"/>
              <a:gd name="connsiteY4997" fmla="*/ 359721 h 6772275"/>
              <a:gd name="connsiteX4998" fmla="*/ 5789410 w 10164564"/>
              <a:gd name="connsiteY4998" fmla="*/ 367345 h 6772275"/>
              <a:gd name="connsiteX4999" fmla="*/ 5414642 w 10164564"/>
              <a:gd name="connsiteY4999" fmla="*/ 385133 h 6772275"/>
              <a:gd name="connsiteX5000" fmla="*/ 5065283 w 10164564"/>
              <a:gd name="connsiteY5000" fmla="*/ 408004 h 6772275"/>
              <a:gd name="connsiteX5001" fmla="*/ 4995411 w 10164564"/>
              <a:gd name="connsiteY5001" fmla="*/ 410545 h 6772275"/>
              <a:gd name="connsiteX5002" fmla="*/ 5058931 w 10164564"/>
              <a:gd name="connsiteY5002" fmla="*/ 432145 h 6772275"/>
              <a:gd name="connsiteX5003" fmla="*/ 5154211 w 10164564"/>
              <a:gd name="connsiteY5003" fmla="*/ 448663 h 6772275"/>
              <a:gd name="connsiteX5004" fmla="*/ 5300307 w 10164564"/>
              <a:gd name="connsiteY5004" fmla="*/ 435957 h 6772275"/>
              <a:gd name="connsiteX5005" fmla="*/ 5128803 w 10164564"/>
              <a:gd name="connsiteY5005" fmla="*/ 344474 h 6772275"/>
              <a:gd name="connsiteX5006" fmla="*/ 5668722 w 10164564"/>
              <a:gd name="connsiteY5006" fmla="*/ 308897 h 6772275"/>
              <a:gd name="connsiteX5007" fmla="*/ 6060004 w 10164564"/>
              <a:gd name="connsiteY5007" fmla="*/ 277133 h 6772275"/>
              <a:gd name="connsiteX5008" fmla="*/ 6024433 w 10164564"/>
              <a:gd name="connsiteY5008" fmla="*/ 260615 h 6772275"/>
              <a:gd name="connsiteX5009" fmla="*/ 6068897 w 10164564"/>
              <a:gd name="connsiteY5009" fmla="*/ 250450 h 6772275"/>
              <a:gd name="connsiteX5010" fmla="*/ 6164177 w 10164564"/>
              <a:gd name="connsiteY5010" fmla="*/ 245368 h 6772275"/>
              <a:gd name="connsiteX5011" fmla="*/ 6272160 w 10164564"/>
              <a:gd name="connsiteY5011" fmla="*/ 239015 h 6772275"/>
              <a:gd name="connsiteX5012" fmla="*/ 6354736 w 10164564"/>
              <a:gd name="connsiteY5012" fmla="*/ 235203 h 6772275"/>
              <a:gd name="connsiteX5013" fmla="*/ 6297568 w 10164564"/>
              <a:gd name="connsiteY5013" fmla="*/ 226309 h 6772275"/>
              <a:gd name="connsiteX5014" fmla="*/ 6234048 w 10164564"/>
              <a:gd name="connsiteY5014" fmla="*/ 219956 h 6772275"/>
              <a:gd name="connsiteX5015" fmla="*/ 6068897 w 10164564"/>
              <a:gd name="connsiteY5015" fmla="*/ 231391 h 6772275"/>
              <a:gd name="connsiteX5016" fmla="*/ 5808465 w 10164564"/>
              <a:gd name="connsiteY5016" fmla="*/ 246638 h 6772275"/>
              <a:gd name="connsiteX5017" fmla="*/ 5624258 w 10164564"/>
              <a:gd name="connsiteY5017" fmla="*/ 258074 h 6772275"/>
              <a:gd name="connsiteX5018" fmla="*/ 5227894 w 10164564"/>
              <a:gd name="connsiteY5018" fmla="*/ 288568 h 6772275"/>
              <a:gd name="connsiteX5019" fmla="*/ 5034794 w 10164564"/>
              <a:gd name="connsiteY5019" fmla="*/ 297462 h 6772275"/>
              <a:gd name="connsiteX5020" fmla="*/ 4766740 w 10164564"/>
              <a:gd name="connsiteY5020" fmla="*/ 307627 h 6772275"/>
              <a:gd name="connsiteX5021" fmla="*/ 4703220 w 10164564"/>
              <a:gd name="connsiteY5021" fmla="*/ 317792 h 6772275"/>
              <a:gd name="connsiteX5022" fmla="*/ 4760388 w 10164564"/>
              <a:gd name="connsiteY5022" fmla="*/ 341933 h 6772275"/>
              <a:gd name="connsiteX5023" fmla="*/ 4963652 w 10164564"/>
              <a:gd name="connsiteY5023" fmla="*/ 358451 h 6772275"/>
              <a:gd name="connsiteX5024" fmla="*/ 5128803 w 10164564"/>
              <a:gd name="connsiteY5024" fmla="*/ 344474 h 6772275"/>
              <a:gd name="connsiteX5025" fmla="*/ 6793023 w 10164564"/>
              <a:gd name="connsiteY5025" fmla="*/ 354639 h 6772275"/>
              <a:gd name="connsiteX5026" fmla="*/ 6645657 w 10164564"/>
              <a:gd name="connsiteY5026" fmla="*/ 347015 h 6772275"/>
              <a:gd name="connsiteX5027" fmla="*/ 6710447 w 10164564"/>
              <a:gd name="connsiteY5027" fmla="*/ 366074 h 6772275"/>
              <a:gd name="connsiteX5028" fmla="*/ 6793023 w 10164564"/>
              <a:gd name="connsiteY5028" fmla="*/ 354639 h 6772275"/>
              <a:gd name="connsiteX5029" fmla="*/ 4036262 w 10164564"/>
              <a:gd name="connsiteY5029" fmla="*/ 289839 h 6772275"/>
              <a:gd name="connsiteX5030" fmla="*/ 3995609 w 10164564"/>
              <a:gd name="connsiteY5030" fmla="*/ 274591 h 6772275"/>
              <a:gd name="connsiteX5031" fmla="*/ 3954956 w 10164564"/>
              <a:gd name="connsiteY5031" fmla="*/ 291109 h 6772275"/>
              <a:gd name="connsiteX5032" fmla="*/ 4036262 w 10164564"/>
              <a:gd name="connsiteY5032" fmla="*/ 289839 h 6772275"/>
              <a:gd name="connsiteX5033" fmla="*/ 6475424 w 10164564"/>
              <a:gd name="connsiteY5033" fmla="*/ 265697 h 6772275"/>
              <a:gd name="connsiteX5034" fmla="*/ 6519888 w 10164564"/>
              <a:gd name="connsiteY5034" fmla="*/ 246638 h 6772275"/>
              <a:gd name="connsiteX5035" fmla="*/ 6462720 w 10164564"/>
              <a:gd name="connsiteY5035" fmla="*/ 221226 h 6772275"/>
              <a:gd name="connsiteX5036" fmla="*/ 6413174 w 10164564"/>
              <a:gd name="connsiteY5036" fmla="*/ 226309 h 6772275"/>
              <a:gd name="connsiteX5037" fmla="*/ 6372522 w 10164564"/>
              <a:gd name="connsiteY5037" fmla="*/ 244097 h 6772275"/>
              <a:gd name="connsiteX5038" fmla="*/ 6187044 w 10164564"/>
              <a:gd name="connsiteY5038" fmla="*/ 263156 h 6772275"/>
              <a:gd name="connsiteX5039" fmla="*/ 6170529 w 10164564"/>
              <a:gd name="connsiteY5039" fmla="*/ 275862 h 6772275"/>
              <a:gd name="connsiteX5040" fmla="*/ 6475424 w 10164564"/>
              <a:gd name="connsiteY5040" fmla="*/ 265697 h 6772275"/>
              <a:gd name="connsiteX5041" fmla="*/ 4623185 w 10164564"/>
              <a:gd name="connsiteY5041" fmla="*/ 259344 h 6772275"/>
              <a:gd name="connsiteX5042" fmla="*/ 4667649 w 10164564"/>
              <a:gd name="connsiteY5042" fmla="*/ 244097 h 6772275"/>
              <a:gd name="connsiteX5043" fmla="*/ 4574910 w 10164564"/>
              <a:gd name="connsiteY5043" fmla="*/ 225038 h 6772275"/>
              <a:gd name="connsiteX5044" fmla="*/ 4543150 w 10164564"/>
              <a:gd name="connsiteY5044" fmla="*/ 218685 h 6772275"/>
              <a:gd name="connsiteX5045" fmla="*/ 4301775 w 10164564"/>
              <a:gd name="connsiteY5045" fmla="*/ 174214 h 6772275"/>
              <a:gd name="connsiteX5046" fmla="*/ 4217929 w 10164564"/>
              <a:gd name="connsiteY5046" fmla="*/ 193273 h 6772275"/>
              <a:gd name="connsiteX5047" fmla="*/ 4273826 w 10164564"/>
              <a:gd name="connsiteY5047" fmla="*/ 236473 h 6772275"/>
              <a:gd name="connsiteX5048" fmla="*/ 4366565 w 10164564"/>
              <a:gd name="connsiteY5048" fmla="*/ 263156 h 6772275"/>
              <a:gd name="connsiteX5049" fmla="*/ 4487253 w 10164564"/>
              <a:gd name="connsiteY5049" fmla="*/ 268238 h 6772275"/>
              <a:gd name="connsiteX5050" fmla="*/ 4623185 w 10164564"/>
              <a:gd name="connsiteY5050" fmla="*/ 259344 h 6772275"/>
              <a:gd name="connsiteX5051" fmla="*/ 4197602 w 10164564"/>
              <a:gd name="connsiteY5051" fmla="*/ 194544 h 6772275"/>
              <a:gd name="connsiteX5052" fmla="*/ 4125189 w 10164564"/>
              <a:gd name="connsiteY5052" fmla="*/ 184379 h 6772275"/>
              <a:gd name="connsiteX5053" fmla="*/ 4093430 w 10164564"/>
              <a:gd name="connsiteY5053" fmla="*/ 193273 h 6772275"/>
              <a:gd name="connsiteX5054" fmla="*/ 4131541 w 10164564"/>
              <a:gd name="connsiteY5054" fmla="*/ 202167 h 6772275"/>
              <a:gd name="connsiteX5055" fmla="*/ 4197602 w 10164564"/>
              <a:gd name="connsiteY5055" fmla="*/ 194544 h 677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</a:cxnLst>
            <a:rect l="l" t="t" r="r" b="b"/>
            <a:pathLst>
              <a:path w="10164564" h="6772275">
                <a:moveTo>
                  <a:pt x="8311147" y="6711429"/>
                </a:moveTo>
                <a:cubicBezTo>
                  <a:pt x="8227301" y="6679664"/>
                  <a:pt x="8035471" y="6608511"/>
                  <a:pt x="7885564" y="6553875"/>
                </a:cubicBezTo>
                <a:cubicBezTo>
                  <a:pt x="7735658" y="6499240"/>
                  <a:pt x="7440925" y="6391239"/>
                  <a:pt x="7231310" y="6315003"/>
                </a:cubicBezTo>
                <a:cubicBezTo>
                  <a:pt x="7021694" y="6238768"/>
                  <a:pt x="6641846" y="6101543"/>
                  <a:pt x="6386496" y="6010061"/>
                </a:cubicBezTo>
                <a:cubicBezTo>
                  <a:pt x="6131146" y="5918578"/>
                  <a:pt x="5771624" y="5788977"/>
                  <a:pt x="5586146" y="5721635"/>
                </a:cubicBezTo>
                <a:cubicBezTo>
                  <a:pt x="4596507" y="5360786"/>
                  <a:pt x="4299234" y="5252786"/>
                  <a:pt x="4195061" y="5214668"/>
                </a:cubicBezTo>
                <a:cubicBezTo>
                  <a:pt x="4129001" y="5190526"/>
                  <a:pt x="4079455" y="5165114"/>
                  <a:pt x="4079455" y="5154950"/>
                </a:cubicBezTo>
                <a:cubicBezTo>
                  <a:pt x="4078185" y="5144785"/>
                  <a:pt x="4075644" y="5048220"/>
                  <a:pt x="4074374" y="4940219"/>
                </a:cubicBezTo>
                <a:cubicBezTo>
                  <a:pt x="4073103" y="4832218"/>
                  <a:pt x="4068022" y="4754712"/>
                  <a:pt x="4064210" y="4768689"/>
                </a:cubicBezTo>
                <a:cubicBezTo>
                  <a:pt x="4057858" y="4786477"/>
                  <a:pt x="4042614" y="4795371"/>
                  <a:pt x="4009583" y="4797912"/>
                </a:cubicBezTo>
                <a:cubicBezTo>
                  <a:pt x="3960038" y="4801724"/>
                  <a:pt x="3947334" y="4785206"/>
                  <a:pt x="3947334" y="4708971"/>
                </a:cubicBezTo>
                <a:cubicBezTo>
                  <a:pt x="3947334" y="4686100"/>
                  <a:pt x="3940982" y="4673394"/>
                  <a:pt x="3928278" y="4673394"/>
                </a:cubicBezTo>
                <a:cubicBezTo>
                  <a:pt x="3913033" y="4673394"/>
                  <a:pt x="3909222" y="4691182"/>
                  <a:pt x="3909222" y="4755983"/>
                </a:cubicBezTo>
                <a:cubicBezTo>
                  <a:pt x="3909222" y="4853818"/>
                  <a:pt x="3923196" y="4866524"/>
                  <a:pt x="3999420" y="4832218"/>
                </a:cubicBezTo>
                <a:cubicBezTo>
                  <a:pt x="4026099" y="4819512"/>
                  <a:pt x="4051506" y="4811889"/>
                  <a:pt x="4055318" y="4815701"/>
                </a:cubicBezTo>
                <a:cubicBezTo>
                  <a:pt x="4061670" y="4822054"/>
                  <a:pt x="4023558" y="4842383"/>
                  <a:pt x="3982905" y="4856360"/>
                </a:cubicBezTo>
                <a:cubicBezTo>
                  <a:pt x="3970201" y="4860171"/>
                  <a:pt x="3960038" y="4874148"/>
                  <a:pt x="3960038" y="4888125"/>
                </a:cubicBezTo>
                <a:cubicBezTo>
                  <a:pt x="3960038" y="4900830"/>
                  <a:pt x="3948604" y="4914807"/>
                  <a:pt x="3935900" y="4918619"/>
                </a:cubicBezTo>
                <a:cubicBezTo>
                  <a:pt x="3919385" y="4922431"/>
                  <a:pt x="3909222" y="4938948"/>
                  <a:pt x="3905411" y="4966901"/>
                </a:cubicBezTo>
                <a:lnTo>
                  <a:pt x="3900329" y="5010102"/>
                </a:lnTo>
                <a:lnTo>
                  <a:pt x="3899059" y="4969443"/>
                </a:lnTo>
                <a:cubicBezTo>
                  <a:pt x="3897788" y="4946572"/>
                  <a:pt x="3891436" y="4927513"/>
                  <a:pt x="3883814" y="4927513"/>
                </a:cubicBezTo>
                <a:cubicBezTo>
                  <a:pt x="3877462" y="4927513"/>
                  <a:pt x="3871110" y="4909725"/>
                  <a:pt x="3871110" y="4888125"/>
                </a:cubicBezTo>
                <a:cubicBezTo>
                  <a:pt x="3871110" y="4851277"/>
                  <a:pt x="3868569" y="4848736"/>
                  <a:pt x="3836809" y="4857630"/>
                </a:cubicBezTo>
                <a:cubicBezTo>
                  <a:pt x="3817753" y="4861442"/>
                  <a:pt x="3797427" y="4872877"/>
                  <a:pt x="3792345" y="4880501"/>
                </a:cubicBezTo>
                <a:cubicBezTo>
                  <a:pt x="3785994" y="4890666"/>
                  <a:pt x="3782182" y="4889395"/>
                  <a:pt x="3782182" y="4876689"/>
                </a:cubicBezTo>
                <a:cubicBezTo>
                  <a:pt x="3782182" y="4861442"/>
                  <a:pt x="3765667" y="4857630"/>
                  <a:pt x="3707229" y="4857630"/>
                </a:cubicBezTo>
                <a:cubicBezTo>
                  <a:pt x="3665306" y="4857630"/>
                  <a:pt x="3637357" y="4861442"/>
                  <a:pt x="3644979" y="4865254"/>
                </a:cubicBezTo>
                <a:cubicBezTo>
                  <a:pt x="3651331" y="4870336"/>
                  <a:pt x="3648791" y="4876689"/>
                  <a:pt x="3636087" y="4881772"/>
                </a:cubicBezTo>
                <a:cubicBezTo>
                  <a:pt x="3606868" y="4893207"/>
                  <a:pt x="3605597" y="4891936"/>
                  <a:pt x="3613220" y="4862713"/>
                </a:cubicBezTo>
                <a:cubicBezTo>
                  <a:pt x="3619572" y="4838571"/>
                  <a:pt x="3617031" y="4837301"/>
                  <a:pt x="3590352" y="4844924"/>
                </a:cubicBezTo>
                <a:cubicBezTo>
                  <a:pt x="3573837" y="4850007"/>
                  <a:pt x="3552240" y="4860171"/>
                  <a:pt x="3544618" y="4866524"/>
                </a:cubicBezTo>
                <a:cubicBezTo>
                  <a:pt x="3531914" y="4876689"/>
                  <a:pt x="3528103" y="4872877"/>
                  <a:pt x="3528103" y="4851277"/>
                </a:cubicBezTo>
                <a:cubicBezTo>
                  <a:pt x="3528103" y="4827136"/>
                  <a:pt x="3523021" y="4824595"/>
                  <a:pt x="3493802" y="4829677"/>
                </a:cubicBezTo>
                <a:lnTo>
                  <a:pt x="3458231" y="4837301"/>
                </a:lnTo>
                <a:lnTo>
                  <a:pt x="3493802" y="4822054"/>
                </a:lnTo>
                <a:cubicBezTo>
                  <a:pt x="3535725" y="4804265"/>
                  <a:pt x="3542077" y="4768689"/>
                  <a:pt x="3500154" y="4780124"/>
                </a:cubicBezTo>
                <a:cubicBezTo>
                  <a:pt x="3483639" y="4783936"/>
                  <a:pt x="3456961" y="4790289"/>
                  <a:pt x="3439175" y="4794100"/>
                </a:cubicBezTo>
                <a:cubicBezTo>
                  <a:pt x="3407415" y="4801724"/>
                  <a:pt x="3407415" y="4800453"/>
                  <a:pt x="3436634" y="4787747"/>
                </a:cubicBezTo>
                <a:cubicBezTo>
                  <a:pt x="3453150" y="4781395"/>
                  <a:pt x="3462042" y="4768689"/>
                  <a:pt x="3456961" y="4761065"/>
                </a:cubicBezTo>
                <a:cubicBezTo>
                  <a:pt x="3453150" y="4753441"/>
                  <a:pt x="3445527" y="4752171"/>
                  <a:pt x="3440446" y="4757253"/>
                </a:cubicBezTo>
                <a:cubicBezTo>
                  <a:pt x="3436634" y="4763606"/>
                  <a:pt x="3409956" y="4769959"/>
                  <a:pt x="3382007" y="4772500"/>
                </a:cubicBezTo>
                <a:lnTo>
                  <a:pt x="3331191" y="4776312"/>
                </a:lnTo>
                <a:lnTo>
                  <a:pt x="3382007" y="4750900"/>
                </a:lnTo>
                <a:lnTo>
                  <a:pt x="3432823" y="4726759"/>
                </a:lnTo>
                <a:lnTo>
                  <a:pt x="3385818" y="4725488"/>
                </a:lnTo>
                <a:cubicBezTo>
                  <a:pt x="3360411" y="4724218"/>
                  <a:pt x="3336273" y="4729300"/>
                  <a:pt x="3332462" y="4735653"/>
                </a:cubicBezTo>
                <a:cubicBezTo>
                  <a:pt x="3319758" y="4755983"/>
                  <a:pt x="3235912" y="4759794"/>
                  <a:pt x="3235912" y="4739465"/>
                </a:cubicBezTo>
                <a:cubicBezTo>
                  <a:pt x="3235912" y="4730571"/>
                  <a:pt x="3240993" y="4725488"/>
                  <a:pt x="3248616" y="4730571"/>
                </a:cubicBezTo>
                <a:cubicBezTo>
                  <a:pt x="3254968" y="4734382"/>
                  <a:pt x="3275294" y="4734382"/>
                  <a:pt x="3294350" y="4729300"/>
                </a:cubicBezTo>
                <a:cubicBezTo>
                  <a:pt x="3329921" y="4720406"/>
                  <a:pt x="3329921" y="4720406"/>
                  <a:pt x="3300702" y="4708971"/>
                </a:cubicBezTo>
                <a:cubicBezTo>
                  <a:pt x="3271483" y="4698806"/>
                  <a:pt x="3223208" y="4707700"/>
                  <a:pt x="3106331" y="4744547"/>
                </a:cubicBezTo>
                <a:cubicBezTo>
                  <a:pt x="3055515" y="4761065"/>
                  <a:pt x="3045352" y="4769959"/>
                  <a:pt x="3045352" y="4795371"/>
                </a:cubicBezTo>
                <a:cubicBezTo>
                  <a:pt x="3045352" y="4811889"/>
                  <a:pt x="3040271" y="4825865"/>
                  <a:pt x="3033919" y="4825865"/>
                </a:cubicBezTo>
                <a:cubicBezTo>
                  <a:pt x="3027567" y="4825865"/>
                  <a:pt x="3025026" y="4814430"/>
                  <a:pt x="3028837" y="4800453"/>
                </a:cubicBezTo>
                <a:cubicBezTo>
                  <a:pt x="3032648" y="4786477"/>
                  <a:pt x="3030107" y="4775042"/>
                  <a:pt x="3023755" y="4775042"/>
                </a:cubicBezTo>
                <a:cubicBezTo>
                  <a:pt x="3018674" y="4775042"/>
                  <a:pt x="2924664" y="4804265"/>
                  <a:pt x="2816681" y="4838571"/>
                </a:cubicBezTo>
                <a:cubicBezTo>
                  <a:pt x="2708697" y="4874148"/>
                  <a:pt x="2615958" y="4902101"/>
                  <a:pt x="2610876" y="4902101"/>
                </a:cubicBezTo>
                <a:cubicBezTo>
                  <a:pt x="2604524" y="4902101"/>
                  <a:pt x="2600713" y="4893207"/>
                  <a:pt x="2600713" y="4883042"/>
                </a:cubicBezTo>
                <a:cubicBezTo>
                  <a:pt x="2600713" y="4872877"/>
                  <a:pt x="2590550" y="4863983"/>
                  <a:pt x="2579116" y="4862713"/>
                </a:cubicBezTo>
                <a:cubicBezTo>
                  <a:pt x="2566413" y="4862713"/>
                  <a:pt x="2613417" y="4842383"/>
                  <a:pt x="2682019" y="4819512"/>
                </a:cubicBezTo>
                <a:cubicBezTo>
                  <a:pt x="2769676" y="4791559"/>
                  <a:pt x="2811599" y="4771230"/>
                  <a:pt x="2817951" y="4754712"/>
                </a:cubicBezTo>
                <a:cubicBezTo>
                  <a:pt x="2824303" y="4734382"/>
                  <a:pt x="2826844" y="4734382"/>
                  <a:pt x="2830655" y="4750900"/>
                </a:cubicBezTo>
                <a:cubicBezTo>
                  <a:pt x="2834466" y="4767418"/>
                  <a:pt x="2854793" y="4764877"/>
                  <a:pt x="2969128" y="4728029"/>
                </a:cubicBezTo>
                <a:cubicBezTo>
                  <a:pt x="3042811" y="4705159"/>
                  <a:pt x="3111413" y="4682288"/>
                  <a:pt x="3121576" y="4677206"/>
                </a:cubicBezTo>
                <a:cubicBezTo>
                  <a:pt x="3131739" y="4673394"/>
                  <a:pt x="3152065" y="4667041"/>
                  <a:pt x="3166040" y="4664500"/>
                </a:cubicBezTo>
                <a:cubicBezTo>
                  <a:pt x="3220667" y="4655606"/>
                  <a:pt x="3230830" y="4645441"/>
                  <a:pt x="3195259" y="4635276"/>
                </a:cubicBezTo>
                <a:cubicBezTo>
                  <a:pt x="3173662" y="4628923"/>
                  <a:pt x="3134280" y="4631464"/>
                  <a:pt x="3093627" y="4642900"/>
                </a:cubicBezTo>
                <a:cubicBezTo>
                  <a:pt x="3011051" y="4664500"/>
                  <a:pt x="3005970" y="4664500"/>
                  <a:pt x="3045352" y="4641629"/>
                </a:cubicBezTo>
                <a:cubicBezTo>
                  <a:pt x="3077112" y="4623841"/>
                  <a:pt x="3077112" y="4623841"/>
                  <a:pt x="3047893" y="4622570"/>
                </a:cubicBezTo>
                <a:cubicBezTo>
                  <a:pt x="3032648" y="4622570"/>
                  <a:pt x="3016133" y="4613676"/>
                  <a:pt x="3012322" y="4603511"/>
                </a:cubicBezTo>
                <a:cubicBezTo>
                  <a:pt x="3007240" y="4590805"/>
                  <a:pt x="2986914" y="4584452"/>
                  <a:pt x="2953884" y="4584452"/>
                </a:cubicBezTo>
                <a:cubicBezTo>
                  <a:pt x="2927205" y="4584452"/>
                  <a:pt x="2906879" y="4579370"/>
                  <a:pt x="2910690" y="4573017"/>
                </a:cubicBezTo>
                <a:cubicBezTo>
                  <a:pt x="2914501" y="4566664"/>
                  <a:pt x="2910690" y="4555228"/>
                  <a:pt x="2901797" y="4547605"/>
                </a:cubicBezTo>
                <a:cubicBezTo>
                  <a:pt x="2889093" y="4538711"/>
                  <a:pt x="2833196" y="4548875"/>
                  <a:pt x="2688371" y="4590805"/>
                </a:cubicBezTo>
                <a:cubicBezTo>
                  <a:pt x="2580387" y="4622570"/>
                  <a:pt x="2478755" y="4647982"/>
                  <a:pt x="2460970" y="4647982"/>
                </a:cubicBezTo>
                <a:cubicBezTo>
                  <a:pt x="2380935" y="4649253"/>
                  <a:pt x="2372042" y="4658147"/>
                  <a:pt x="2372042" y="4738194"/>
                </a:cubicBezTo>
                <a:cubicBezTo>
                  <a:pt x="2372042" y="4819512"/>
                  <a:pt x="2379664" y="4825865"/>
                  <a:pt x="2440643" y="4799183"/>
                </a:cubicBezTo>
                <a:cubicBezTo>
                  <a:pt x="2466051" y="4786477"/>
                  <a:pt x="2476214" y="4787747"/>
                  <a:pt x="2492729" y="4805536"/>
                </a:cubicBezTo>
                <a:cubicBezTo>
                  <a:pt x="2504163" y="4816971"/>
                  <a:pt x="2507974" y="4825865"/>
                  <a:pt x="2500352" y="4825865"/>
                </a:cubicBezTo>
                <a:cubicBezTo>
                  <a:pt x="2492729" y="4825865"/>
                  <a:pt x="2486378" y="4837301"/>
                  <a:pt x="2486378" y="4851277"/>
                </a:cubicBezTo>
                <a:cubicBezTo>
                  <a:pt x="2486378" y="4865254"/>
                  <a:pt x="2492729" y="4876689"/>
                  <a:pt x="2500352" y="4876689"/>
                </a:cubicBezTo>
                <a:cubicBezTo>
                  <a:pt x="2510515" y="4876689"/>
                  <a:pt x="2510515" y="4881772"/>
                  <a:pt x="2500352" y="4893207"/>
                </a:cubicBezTo>
                <a:cubicBezTo>
                  <a:pt x="2490189" y="4905913"/>
                  <a:pt x="2491459" y="4914807"/>
                  <a:pt x="2502893" y="4927513"/>
                </a:cubicBezTo>
                <a:cubicBezTo>
                  <a:pt x="2515597" y="4940219"/>
                  <a:pt x="2514326" y="4942760"/>
                  <a:pt x="2496541" y="4936407"/>
                </a:cubicBezTo>
                <a:cubicBezTo>
                  <a:pt x="2478755" y="4930054"/>
                  <a:pt x="2473674" y="4935137"/>
                  <a:pt x="2472403" y="4956737"/>
                </a:cubicBezTo>
                <a:cubicBezTo>
                  <a:pt x="2471133" y="4979607"/>
                  <a:pt x="2469862" y="4980878"/>
                  <a:pt x="2464781" y="4961819"/>
                </a:cubicBezTo>
                <a:cubicBezTo>
                  <a:pt x="2460970" y="4947843"/>
                  <a:pt x="2452077" y="4941490"/>
                  <a:pt x="2439373" y="4945301"/>
                </a:cubicBezTo>
                <a:cubicBezTo>
                  <a:pt x="2429210" y="4949113"/>
                  <a:pt x="2415235" y="4952925"/>
                  <a:pt x="2408883" y="4952925"/>
                </a:cubicBezTo>
                <a:cubicBezTo>
                  <a:pt x="2402531" y="4952925"/>
                  <a:pt x="2397450" y="4975796"/>
                  <a:pt x="2397450" y="5002478"/>
                </a:cubicBezTo>
                <a:cubicBezTo>
                  <a:pt x="2397450" y="5039325"/>
                  <a:pt x="2403802" y="5054573"/>
                  <a:pt x="2420317" y="5058384"/>
                </a:cubicBezTo>
                <a:cubicBezTo>
                  <a:pt x="2440643" y="5063467"/>
                  <a:pt x="2440643" y="5064737"/>
                  <a:pt x="2420317" y="5066008"/>
                </a:cubicBezTo>
                <a:cubicBezTo>
                  <a:pt x="2407613" y="5066008"/>
                  <a:pt x="2397450" y="5076173"/>
                  <a:pt x="2397450" y="5086337"/>
                </a:cubicBezTo>
                <a:cubicBezTo>
                  <a:pt x="2397450" y="5109208"/>
                  <a:pt x="2408883" y="5110479"/>
                  <a:pt x="2455888" y="5092690"/>
                </a:cubicBezTo>
                <a:cubicBezTo>
                  <a:pt x="2497811" y="5076173"/>
                  <a:pt x="2499081" y="5077443"/>
                  <a:pt x="2506704" y="5144785"/>
                </a:cubicBezTo>
                <a:cubicBezTo>
                  <a:pt x="2510515" y="5175279"/>
                  <a:pt x="2520678" y="5204503"/>
                  <a:pt x="2528301" y="5209585"/>
                </a:cubicBezTo>
                <a:cubicBezTo>
                  <a:pt x="2537193" y="5215938"/>
                  <a:pt x="2532112" y="5219750"/>
                  <a:pt x="2515597" y="5219750"/>
                </a:cubicBezTo>
                <a:cubicBezTo>
                  <a:pt x="2495270" y="5219750"/>
                  <a:pt x="2488918" y="5214668"/>
                  <a:pt x="2494000" y="5200691"/>
                </a:cubicBezTo>
                <a:cubicBezTo>
                  <a:pt x="2502893" y="5179091"/>
                  <a:pt x="2488918" y="5176550"/>
                  <a:pt x="2443184" y="5194338"/>
                </a:cubicBezTo>
                <a:cubicBezTo>
                  <a:pt x="2402531" y="5209585"/>
                  <a:pt x="2398720" y="5237538"/>
                  <a:pt x="2439373" y="5227374"/>
                </a:cubicBezTo>
                <a:lnTo>
                  <a:pt x="2467322" y="5219750"/>
                </a:lnTo>
                <a:lnTo>
                  <a:pt x="2438102" y="5233727"/>
                </a:lnTo>
                <a:cubicBezTo>
                  <a:pt x="2408883" y="5250244"/>
                  <a:pt x="2403802" y="5275656"/>
                  <a:pt x="2417776" y="5345539"/>
                </a:cubicBezTo>
                <a:cubicBezTo>
                  <a:pt x="2426669" y="5387469"/>
                  <a:pt x="2436832" y="5390010"/>
                  <a:pt x="2504163" y="5364598"/>
                </a:cubicBezTo>
                <a:cubicBezTo>
                  <a:pt x="2520678" y="5358245"/>
                  <a:pt x="2524489" y="5365869"/>
                  <a:pt x="2524489" y="5406528"/>
                </a:cubicBezTo>
                <a:cubicBezTo>
                  <a:pt x="2524489" y="5452269"/>
                  <a:pt x="2520678" y="5457351"/>
                  <a:pt x="2477485" y="5473869"/>
                </a:cubicBezTo>
                <a:cubicBezTo>
                  <a:pt x="2450806" y="5484034"/>
                  <a:pt x="2425398" y="5494199"/>
                  <a:pt x="2420317" y="5496740"/>
                </a:cubicBezTo>
                <a:cubicBezTo>
                  <a:pt x="2406343" y="5503093"/>
                  <a:pt x="2396179" y="5412881"/>
                  <a:pt x="2377123" y="5115561"/>
                </a:cubicBezTo>
                <a:cubicBezTo>
                  <a:pt x="2370771" y="5016455"/>
                  <a:pt x="2365690" y="4991043"/>
                  <a:pt x="2349175" y="4987231"/>
                </a:cubicBezTo>
                <a:cubicBezTo>
                  <a:pt x="2331389" y="4982149"/>
                  <a:pt x="2331389" y="4980878"/>
                  <a:pt x="2351715" y="4979607"/>
                </a:cubicBezTo>
                <a:cubicBezTo>
                  <a:pt x="2370771" y="4978337"/>
                  <a:pt x="2373312" y="4971984"/>
                  <a:pt x="2366960" y="4938948"/>
                </a:cubicBezTo>
                <a:cubicBezTo>
                  <a:pt x="2363149" y="4917348"/>
                  <a:pt x="2359338" y="4880501"/>
                  <a:pt x="2359338" y="4856360"/>
                </a:cubicBezTo>
                <a:cubicBezTo>
                  <a:pt x="2359338" y="4827136"/>
                  <a:pt x="2352986" y="4813159"/>
                  <a:pt x="2337741" y="4809348"/>
                </a:cubicBezTo>
                <a:cubicBezTo>
                  <a:pt x="2316144" y="4804265"/>
                  <a:pt x="2316144" y="4802995"/>
                  <a:pt x="2337741" y="4801724"/>
                </a:cubicBezTo>
                <a:cubicBezTo>
                  <a:pt x="2358067" y="4800453"/>
                  <a:pt x="2370771" y="4749630"/>
                  <a:pt x="2350445" y="4749630"/>
                </a:cubicBezTo>
                <a:cubicBezTo>
                  <a:pt x="2344093" y="4749630"/>
                  <a:pt x="2340282" y="4702618"/>
                  <a:pt x="2340282" y="4644170"/>
                </a:cubicBezTo>
                <a:cubicBezTo>
                  <a:pt x="2339011" y="4509487"/>
                  <a:pt x="2322496" y="4226144"/>
                  <a:pt x="2314874" y="4218521"/>
                </a:cubicBezTo>
                <a:cubicBezTo>
                  <a:pt x="2311063" y="4214709"/>
                  <a:pt x="2276762" y="4219791"/>
                  <a:pt x="2236109" y="4228685"/>
                </a:cubicBezTo>
                <a:cubicBezTo>
                  <a:pt x="2164967" y="4243933"/>
                  <a:pt x="2163697" y="4243933"/>
                  <a:pt x="2139559" y="4210897"/>
                </a:cubicBezTo>
                <a:cubicBezTo>
                  <a:pt x="2117962" y="4181673"/>
                  <a:pt x="2064606" y="4163885"/>
                  <a:pt x="2068417" y="4188026"/>
                </a:cubicBezTo>
                <a:cubicBezTo>
                  <a:pt x="2073498" y="4217250"/>
                  <a:pt x="2062065" y="4224874"/>
                  <a:pt x="2012519" y="4223603"/>
                </a:cubicBezTo>
                <a:cubicBezTo>
                  <a:pt x="1983300" y="4222332"/>
                  <a:pt x="1954081" y="4214709"/>
                  <a:pt x="1949000" y="4205815"/>
                </a:cubicBezTo>
                <a:cubicBezTo>
                  <a:pt x="1942648" y="4196920"/>
                  <a:pt x="1933755" y="4193109"/>
                  <a:pt x="1926132" y="4196920"/>
                </a:cubicBezTo>
                <a:cubicBezTo>
                  <a:pt x="1919780" y="4202003"/>
                  <a:pt x="1914699" y="4198191"/>
                  <a:pt x="1914699" y="4189297"/>
                </a:cubicBezTo>
                <a:cubicBezTo>
                  <a:pt x="1914699" y="4179132"/>
                  <a:pt x="1898184" y="4177861"/>
                  <a:pt x="1857531" y="4182944"/>
                </a:cubicBezTo>
                <a:cubicBezTo>
                  <a:pt x="1814337" y="4190567"/>
                  <a:pt x="1800363" y="4188026"/>
                  <a:pt x="1799093" y="4175320"/>
                </a:cubicBezTo>
                <a:cubicBezTo>
                  <a:pt x="1797822" y="4166426"/>
                  <a:pt x="1792741" y="4179132"/>
                  <a:pt x="1787659" y="4203273"/>
                </a:cubicBezTo>
                <a:lnTo>
                  <a:pt x="1778766" y="4247744"/>
                </a:lnTo>
                <a:lnTo>
                  <a:pt x="1776226" y="4200732"/>
                </a:lnTo>
                <a:cubicBezTo>
                  <a:pt x="1776226" y="4175320"/>
                  <a:pt x="1772414" y="4147367"/>
                  <a:pt x="1768603" y="4137202"/>
                </a:cubicBezTo>
                <a:cubicBezTo>
                  <a:pt x="1763522" y="4125767"/>
                  <a:pt x="1776226" y="4120685"/>
                  <a:pt x="1813067" y="4118143"/>
                </a:cubicBezTo>
                <a:cubicBezTo>
                  <a:pt x="1888021" y="4115602"/>
                  <a:pt x="1908347" y="4105437"/>
                  <a:pt x="1889291" y="4082567"/>
                </a:cubicBezTo>
                <a:cubicBezTo>
                  <a:pt x="1866424" y="4054614"/>
                  <a:pt x="1778766" y="4057155"/>
                  <a:pt x="1771144" y="4086379"/>
                </a:cubicBezTo>
                <a:cubicBezTo>
                  <a:pt x="1767333" y="4097814"/>
                  <a:pt x="1764792" y="4082567"/>
                  <a:pt x="1763522" y="4050802"/>
                </a:cubicBezTo>
                <a:cubicBezTo>
                  <a:pt x="1762251" y="4019037"/>
                  <a:pt x="1759710" y="3961860"/>
                  <a:pt x="1755899" y="3923742"/>
                </a:cubicBezTo>
                <a:cubicBezTo>
                  <a:pt x="1753358" y="3885624"/>
                  <a:pt x="1753358" y="3862754"/>
                  <a:pt x="1757170" y="3874189"/>
                </a:cubicBezTo>
                <a:cubicBezTo>
                  <a:pt x="1763522" y="3894519"/>
                  <a:pt x="1824501" y="3930095"/>
                  <a:pt x="1833393" y="3919931"/>
                </a:cubicBezTo>
                <a:cubicBezTo>
                  <a:pt x="1837205" y="3917389"/>
                  <a:pt x="1830853" y="3898330"/>
                  <a:pt x="1819419" y="3878001"/>
                </a:cubicBezTo>
                <a:cubicBezTo>
                  <a:pt x="1809256" y="3857671"/>
                  <a:pt x="1800363" y="3833530"/>
                  <a:pt x="1800363" y="3824636"/>
                </a:cubicBezTo>
                <a:cubicBezTo>
                  <a:pt x="1800363" y="3814471"/>
                  <a:pt x="1790200" y="3811930"/>
                  <a:pt x="1771144" y="3815742"/>
                </a:cubicBezTo>
                <a:cubicBezTo>
                  <a:pt x="1741925" y="3823365"/>
                  <a:pt x="1740654" y="3820824"/>
                  <a:pt x="1738114" y="3747129"/>
                </a:cubicBezTo>
                <a:cubicBezTo>
                  <a:pt x="1736843" y="3705200"/>
                  <a:pt x="1733032" y="3658188"/>
                  <a:pt x="1730491" y="3644211"/>
                </a:cubicBezTo>
                <a:cubicBezTo>
                  <a:pt x="1727951" y="3630235"/>
                  <a:pt x="1722869" y="3565434"/>
                  <a:pt x="1717787" y="3500634"/>
                </a:cubicBezTo>
                <a:cubicBezTo>
                  <a:pt x="1705083" y="3289715"/>
                  <a:pt x="1692379" y="3237621"/>
                  <a:pt x="1658079" y="3257950"/>
                </a:cubicBezTo>
                <a:cubicBezTo>
                  <a:pt x="1652997" y="3261762"/>
                  <a:pt x="1647916" y="3257950"/>
                  <a:pt x="1647916" y="3251597"/>
                </a:cubicBezTo>
                <a:cubicBezTo>
                  <a:pt x="1647916" y="3243974"/>
                  <a:pt x="1655538" y="3237621"/>
                  <a:pt x="1665701" y="3237621"/>
                </a:cubicBezTo>
                <a:cubicBezTo>
                  <a:pt x="1678405" y="3237621"/>
                  <a:pt x="1683487" y="3223644"/>
                  <a:pt x="1682216" y="3193150"/>
                </a:cubicBezTo>
                <a:cubicBezTo>
                  <a:pt x="1680946" y="3155032"/>
                  <a:pt x="1675864" y="3148679"/>
                  <a:pt x="1651727" y="3148679"/>
                </a:cubicBezTo>
                <a:cubicBezTo>
                  <a:pt x="1631400" y="3148679"/>
                  <a:pt x="1622508" y="3141055"/>
                  <a:pt x="1623778" y="3127079"/>
                </a:cubicBezTo>
                <a:cubicBezTo>
                  <a:pt x="1623778" y="3113102"/>
                  <a:pt x="1627589" y="3110561"/>
                  <a:pt x="1631400" y="3120726"/>
                </a:cubicBezTo>
                <a:cubicBezTo>
                  <a:pt x="1641564" y="3146138"/>
                  <a:pt x="1680946" y="3138514"/>
                  <a:pt x="1682216" y="3110561"/>
                </a:cubicBezTo>
                <a:cubicBezTo>
                  <a:pt x="1684757" y="3082608"/>
                  <a:pt x="1679675" y="3081337"/>
                  <a:pt x="1552636" y="3085149"/>
                </a:cubicBezTo>
                <a:cubicBezTo>
                  <a:pt x="1510713" y="3086420"/>
                  <a:pt x="1475142" y="3092773"/>
                  <a:pt x="1472601" y="3099126"/>
                </a:cubicBezTo>
                <a:cubicBezTo>
                  <a:pt x="1470060" y="3105479"/>
                  <a:pt x="1453545" y="3110561"/>
                  <a:pt x="1437030" y="3110561"/>
                </a:cubicBezTo>
                <a:cubicBezTo>
                  <a:pt x="1419244" y="3110561"/>
                  <a:pt x="1407810" y="3105479"/>
                  <a:pt x="1412892" y="3099126"/>
                </a:cubicBezTo>
                <a:cubicBezTo>
                  <a:pt x="1416703" y="3092773"/>
                  <a:pt x="1402729" y="3087690"/>
                  <a:pt x="1381132" y="3087690"/>
                </a:cubicBezTo>
                <a:cubicBezTo>
                  <a:pt x="1359535" y="3088961"/>
                  <a:pt x="1339209" y="3085149"/>
                  <a:pt x="1334127" y="3081337"/>
                </a:cubicBezTo>
                <a:cubicBezTo>
                  <a:pt x="1330316" y="3076255"/>
                  <a:pt x="1335398" y="3072443"/>
                  <a:pt x="1346831" y="3072443"/>
                </a:cubicBezTo>
                <a:cubicBezTo>
                  <a:pt x="1359535" y="3072443"/>
                  <a:pt x="1368428" y="3062278"/>
                  <a:pt x="1368428" y="3047031"/>
                </a:cubicBezTo>
                <a:cubicBezTo>
                  <a:pt x="1368428" y="3020349"/>
                  <a:pt x="1363347" y="3019078"/>
                  <a:pt x="1235037" y="2998749"/>
                </a:cubicBezTo>
                <a:lnTo>
                  <a:pt x="1158813" y="2986043"/>
                </a:lnTo>
                <a:lnTo>
                  <a:pt x="1260444" y="2991125"/>
                </a:lnTo>
                <a:cubicBezTo>
                  <a:pt x="1316342" y="2993666"/>
                  <a:pt x="1351913" y="2992396"/>
                  <a:pt x="1339209" y="2988584"/>
                </a:cubicBezTo>
                <a:cubicBezTo>
                  <a:pt x="1325235" y="2984772"/>
                  <a:pt x="1303638" y="2969525"/>
                  <a:pt x="1289664" y="2955548"/>
                </a:cubicBezTo>
                <a:lnTo>
                  <a:pt x="1264256" y="2930136"/>
                </a:lnTo>
                <a:lnTo>
                  <a:pt x="1309990" y="2935219"/>
                </a:lnTo>
                <a:cubicBezTo>
                  <a:pt x="1350643" y="2939031"/>
                  <a:pt x="1355724" y="2936489"/>
                  <a:pt x="1355724" y="2912348"/>
                </a:cubicBezTo>
                <a:cubicBezTo>
                  <a:pt x="1355724" y="2886936"/>
                  <a:pt x="1345561" y="2883124"/>
                  <a:pt x="1264256" y="2871689"/>
                </a:cubicBezTo>
                <a:lnTo>
                  <a:pt x="1171517" y="2857713"/>
                </a:lnTo>
                <a:lnTo>
                  <a:pt x="1264256" y="2864065"/>
                </a:lnTo>
                <a:cubicBezTo>
                  <a:pt x="1350643" y="2870418"/>
                  <a:pt x="1355724" y="2869148"/>
                  <a:pt x="1355724" y="2845007"/>
                </a:cubicBezTo>
                <a:cubicBezTo>
                  <a:pt x="1355724" y="2825948"/>
                  <a:pt x="1346831" y="2818324"/>
                  <a:pt x="1327775" y="2817053"/>
                </a:cubicBezTo>
                <a:cubicBezTo>
                  <a:pt x="1306179" y="2815783"/>
                  <a:pt x="1303638" y="2814512"/>
                  <a:pt x="1320153" y="2809430"/>
                </a:cubicBezTo>
                <a:cubicBezTo>
                  <a:pt x="1334127" y="2805618"/>
                  <a:pt x="1343020" y="2791642"/>
                  <a:pt x="1343020" y="2773853"/>
                </a:cubicBezTo>
                <a:cubicBezTo>
                  <a:pt x="1343020" y="2747171"/>
                  <a:pt x="1335398" y="2743359"/>
                  <a:pt x="1289664" y="2738277"/>
                </a:cubicBezTo>
                <a:lnTo>
                  <a:pt x="1235037" y="2733194"/>
                </a:lnTo>
                <a:lnTo>
                  <a:pt x="1288393" y="2731924"/>
                </a:lnTo>
                <a:cubicBezTo>
                  <a:pt x="1332857" y="2729382"/>
                  <a:pt x="1341750" y="2725571"/>
                  <a:pt x="1339209" y="2703970"/>
                </a:cubicBezTo>
                <a:cubicBezTo>
                  <a:pt x="1337939" y="2684911"/>
                  <a:pt x="1329046" y="2678559"/>
                  <a:pt x="1302368" y="2678559"/>
                </a:cubicBezTo>
                <a:cubicBezTo>
                  <a:pt x="1283312" y="2678559"/>
                  <a:pt x="1266796" y="2673476"/>
                  <a:pt x="1266796" y="2665853"/>
                </a:cubicBezTo>
                <a:cubicBezTo>
                  <a:pt x="1266796" y="2659500"/>
                  <a:pt x="1276960" y="2654417"/>
                  <a:pt x="1289664" y="2656958"/>
                </a:cubicBezTo>
                <a:cubicBezTo>
                  <a:pt x="1320153" y="2660770"/>
                  <a:pt x="1323964" y="2635358"/>
                  <a:pt x="1292204" y="2630276"/>
                </a:cubicBezTo>
                <a:cubicBezTo>
                  <a:pt x="1278230" y="2627735"/>
                  <a:pt x="1266796" y="2621382"/>
                  <a:pt x="1266796" y="2615029"/>
                </a:cubicBezTo>
                <a:cubicBezTo>
                  <a:pt x="1266796" y="2608676"/>
                  <a:pt x="1236307" y="2601052"/>
                  <a:pt x="1200736" y="2598511"/>
                </a:cubicBezTo>
                <a:cubicBezTo>
                  <a:pt x="1163894" y="2595970"/>
                  <a:pt x="1177869" y="2594699"/>
                  <a:pt x="1231225" y="2595970"/>
                </a:cubicBezTo>
                <a:cubicBezTo>
                  <a:pt x="1327775" y="2598511"/>
                  <a:pt x="1329046" y="2597240"/>
                  <a:pt x="1327775" y="2568017"/>
                </a:cubicBezTo>
                <a:cubicBezTo>
                  <a:pt x="1325235" y="2541334"/>
                  <a:pt x="1318883" y="2538793"/>
                  <a:pt x="1247740" y="2536252"/>
                </a:cubicBezTo>
                <a:lnTo>
                  <a:pt x="1171517" y="2533711"/>
                </a:lnTo>
                <a:lnTo>
                  <a:pt x="1245200" y="2529899"/>
                </a:lnTo>
                <a:cubicBezTo>
                  <a:pt x="1306179" y="2526087"/>
                  <a:pt x="1317612" y="2521005"/>
                  <a:pt x="1317612" y="2500675"/>
                </a:cubicBezTo>
                <a:cubicBezTo>
                  <a:pt x="1317612" y="2482887"/>
                  <a:pt x="1306179" y="2475263"/>
                  <a:pt x="1276960" y="2471451"/>
                </a:cubicBezTo>
                <a:lnTo>
                  <a:pt x="1235037" y="2466369"/>
                </a:lnTo>
                <a:lnTo>
                  <a:pt x="1275689" y="2465098"/>
                </a:lnTo>
                <a:cubicBezTo>
                  <a:pt x="1311260" y="2462557"/>
                  <a:pt x="1316342" y="2458745"/>
                  <a:pt x="1312531" y="2434604"/>
                </a:cubicBezTo>
                <a:cubicBezTo>
                  <a:pt x="1308720" y="2406651"/>
                  <a:pt x="1302368" y="2405380"/>
                  <a:pt x="1186761" y="2401569"/>
                </a:cubicBezTo>
                <a:cubicBezTo>
                  <a:pt x="1083859" y="2399027"/>
                  <a:pt x="1063533" y="2401569"/>
                  <a:pt x="1063533" y="2416816"/>
                </a:cubicBezTo>
                <a:cubicBezTo>
                  <a:pt x="1063533" y="2434604"/>
                  <a:pt x="1114349" y="2471451"/>
                  <a:pt x="1124512" y="2463828"/>
                </a:cubicBezTo>
                <a:cubicBezTo>
                  <a:pt x="1127053" y="2461287"/>
                  <a:pt x="1132134" y="2463828"/>
                  <a:pt x="1135946" y="2467640"/>
                </a:cubicBezTo>
                <a:cubicBezTo>
                  <a:pt x="1141027" y="2471451"/>
                  <a:pt x="1134675" y="2475263"/>
                  <a:pt x="1123242" y="2475263"/>
                </a:cubicBezTo>
                <a:cubicBezTo>
                  <a:pt x="1110538" y="2475263"/>
                  <a:pt x="1101645" y="2484157"/>
                  <a:pt x="1101645" y="2495593"/>
                </a:cubicBezTo>
                <a:cubicBezTo>
                  <a:pt x="1101645" y="2505758"/>
                  <a:pt x="1105456" y="2512110"/>
                  <a:pt x="1111808" y="2509569"/>
                </a:cubicBezTo>
                <a:cubicBezTo>
                  <a:pt x="1116890" y="2505758"/>
                  <a:pt x="1132134" y="2508299"/>
                  <a:pt x="1146109" y="2514652"/>
                </a:cubicBezTo>
                <a:cubicBezTo>
                  <a:pt x="1166435" y="2522275"/>
                  <a:pt x="1161354" y="2524816"/>
                  <a:pt x="1124512" y="2524816"/>
                </a:cubicBezTo>
                <a:cubicBezTo>
                  <a:pt x="1085130" y="2526087"/>
                  <a:pt x="1076237" y="2531169"/>
                  <a:pt x="1076237" y="2551499"/>
                </a:cubicBezTo>
                <a:cubicBezTo>
                  <a:pt x="1076237" y="2566746"/>
                  <a:pt x="1085130" y="2576911"/>
                  <a:pt x="1099104" y="2578181"/>
                </a:cubicBezTo>
                <a:cubicBezTo>
                  <a:pt x="1111808" y="2578181"/>
                  <a:pt x="1114349" y="2581993"/>
                  <a:pt x="1105456" y="2585805"/>
                </a:cubicBezTo>
                <a:cubicBezTo>
                  <a:pt x="1096563" y="2588346"/>
                  <a:pt x="1088941" y="2604864"/>
                  <a:pt x="1088941" y="2621382"/>
                </a:cubicBezTo>
                <a:cubicBezTo>
                  <a:pt x="1088941" y="2650605"/>
                  <a:pt x="1094022" y="2651876"/>
                  <a:pt x="1175328" y="2656958"/>
                </a:cubicBezTo>
                <a:lnTo>
                  <a:pt x="1260444" y="2660770"/>
                </a:lnTo>
                <a:lnTo>
                  <a:pt x="1174057" y="2663311"/>
                </a:lnTo>
                <a:cubicBezTo>
                  <a:pt x="1099104" y="2665853"/>
                  <a:pt x="1087670" y="2668394"/>
                  <a:pt x="1091482" y="2688723"/>
                </a:cubicBezTo>
                <a:cubicBezTo>
                  <a:pt x="1094022" y="2703970"/>
                  <a:pt x="1111808" y="2712865"/>
                  <a:pt x="1158813" y="2717947"/>
                </a:cubicBezTo>
                <a:lnTo>
                  <a:pt x="1222333" y="2725571"/>
                </a:lnTo>
                <a:lnTo>
                  <a:pt x="1156272" y="2726841"/>
                </a:lnTo>
                <a:cubicBezTo>
                  <a:pt x="1092752" y="2729382"/>
                  <a:pt x="1090211" y="2730653"/>
                  <a:pt x="1100374" y="2757335"/>
                </a:cubicBezTo>
                <a:cubicBezTo>
                  <a:pt x="1105456" y="2773853"/>
                  <a:pt x="1124512" y="2790371"/>
                  <a:pt x="1141027" y="2794183"/>
                </a:cubicBezTo>
                <a:cubicBezTo>
                  <a:pt x="1161354" y="2800536"/>
                  <a:pt x="1163894" y="2803077"/>
                  <a:pt x="1149920" y="2804347"/>
                </a:cubicBezTo>
                <a:cubicBezTo>
                  <a:pt x="1137216" y="2805618"/>
                  <a:pt x="1127053" y="2810700"/>
                  <a:pt x="1127053" y="2818324"/>
                </a:cubicBezTo>
                <a:cubicBezTo>
                  <a:pt x="1127053" y="2824677"/>
                  <a:pt x="1137216" y="2836112"/>
                  <a:pt x="1149920" y="2842465"/>
                </a:cubicBezTo>
                <a:cubicBezTo>
                  <a:pt x="1168976" y="2853901"/>
                  <a:pt x="1166435" y="2855171"/>
                  <a:pt x="1137216" y="2856442"/>
                </a:cubicBezTo>
                <a:cubicBezTo>
                  <a:pt x="1100374" y="2856442"/>
                  <a:pt x="1095293" y="2886936"/>
                  <a:pt x="1128323" y="2908536"/>
                </a:cubicBezTo>
                <a:cubicBezTo>
                  <a:pt x="1141027" y="2916160"/>
                  <a:pt x="1142298" y="2919972"/>
                  <a:pt x="1129594" y="2919972"/>
                </a:cubicBezTo>
                <a:cubicBezTo>
                  <a:pt x="1118160" y="2919972"/>
                  <a:pt x="1114349" y="2935219"/>
                  <a:pt x="1119430" y="2973337"/>
                </a:cubicBezTo>
                <a:cubicBezTo>
                  <a:pt x="1123242" y="3003831"/>
                  <a:pt x="1125782" y="3047031"/>
                  <a:pt x="1125782" y="3069902"/>
                </a:cubicBezTo>
                <a:cubicBezTo>
                  <a:pt x="1127053" y="3104208"/>
                  <a:pt x="1132134" y="3110561"/>
                  <a:pt x="1158813" y="3110561"/>
                </a:cubicBezTo>
                <a:cubicBezTo>
                  <a:pt x="1176598" y="3110561"/>
                  <a:pt x="1190573" y="3116914"/>
                  <a:pt x="1190573" y="3123267"/>
                </a:cubicBezTo>
                <a:cubicBezTo>
                  <a:pt x="1190573" y="3130891"/>
                  <a:pt x="1180409" y="3135973"/>
                  <a:pt x="1168976" y="3135973"/>
                </a:cubicBezTo>
                <a:cubicBezTo>
                  <a:pt x="1149920" y="3135973"/>
                  <a:pt x="1152461" y="3141055"/>
                  <a:pt x="1177869" y="3161385"/>
                </a:cubicBezTo>
                <a:lnTo>
                  <a:pt x="1209629" y="3186797"/>
                </a:lnTo>
                <a:lnTo>
                  <a:pt x="1175328" y="3186797"/>
                </a:lnTo>
                <a:cubicBezTo>
                  <a:pt x="1143568" y="3186797"/>
                  <a:pt x="1141027" y="3190609"/>
                  <a:pt x="1143568" y="3240162"/>
                </a:cubicBezTo>
                <a:cubicBezTo>
                  <a:pt x="1146109" y="3285903"/>
                  <a:pt x="1151190" y="3294797"/>
                  <a:pt x="1177869" y="3302421"/>
                </a:cubicBezTo>
                <a:cubicBezTo>
                  <a:pt x="1208358" y="3311315"/>
                  <a:pt x="1208358" y="3311315"/>
                  <a:pt x="1181680" y="3312586"/>
                </a:cubicBezTo>
                <a:cubicBezTo>
                  <a:pt x="1162624" y="3313856"/>
                  <a:pt x="1152461" y="3321480"/>
                  <a:pt x="1152461" y="3336727"/>
                </a:cubicBezTo>
                <a:cubicBezTo>
                  <a:pt x="1152461" y="3355786"/>
                  <a:pt x="1168976" y="3363410"/>
                  <a:pt x="1243929" y="3377386"/>
                </a:cubicBezTo>
                <a:cubicBezTo>
                  <a:pt x="1294745" y="3386280"/>
                  <a:pt x="1348102" y="3397716"/>
                  <a:pt x="1362076" y="3404069"/>
                </a:cubicBezTo>
                <a:cubicBezTo>
                  <a:pt x="1403999" y="3420586"/>
                  <a:pt x="1356995" y="3416775"/>
                  <a:pt x="1273148" y="3396445"/>
                </a:cubicBezTo>
                <a:cubicBezTo>
                  <a:pt x="1170246" y="3372304"/>
                  <a:pt x="1149920" y="3372304"/>
                  <a:pt x="1155002" y="3398986"/>
                </a:cubicBezTo>
                <a:cubicBezTo>
                  <a:pt x="1157542" y="3411692"/>
                  <a:pt x="1180409" y="3426939"/>
                  <a:pt x="1209629" y="3435834"/>
                </a:cubicBezTo>
                <a:cubicBezTo>
                  <a:pt x="1254092" y="3449810"/>
                  <a:pt x="1255363" y="3452351"/>
                  <a:pt x="1226144" y="3452351"/>
                </a:cubicBezTo>
                <a:cubicBezTo>
                  <a:pt x="1188032" y="3453622"/>
                  <a:pt x="1175328" y="3479034"/>
                  <a:pt x="1212169" y="3479034"/>
                </a:cubicBezTo>
                <a:cubicBezTo>
                  <a:pt x="1223603" y="3479034"/>
                  <a:pt x="1228685" y="3482846"/>
                  <a:pt x="1224873" y="3487928"/>
                </a:cubicBezTo>
                <a:cubicBezTo>
                  <a:pt x="1219792" y="3491740"/>
                  <a:pt x="1256633" y="3506987"/>
                  <a:pt x="1307449" y="3519693"/>
                </a:cubicBezTo>
                <a:cubicBezTo>
                  <a:pt x="1379862" y="3537481"/>
                  <a:pt x="1400188" y="3538752"/>
                  <a:pt x="1409081" y="3527316"/>
                </a:cubicBezTo>
                <a:cubicBezTo>
                  <a:pt x="1415433" y="3515881"/>
                  <a:pt x="1419244" y="3519693"/>
                  <a:pt x="1419244" y="3537481"/>
                </a:cubicBezTo>
                <a:lnTo>
                  <a:pt x="1419244" y="3565434"/>
                </a:lnTo>
                <a:lnTo>
                  <a:pt x="1346831" y="3542564"/>
                </a:lnTo>
                <a:cubicBezTo>
                  <a:pt x="1306179" y="3529858"/>
                  <a:pt x="1247740" y="3515881"/>
                  <a:pt x="1218521" y="3510799"/>
                </a:cubicBezTo>
                <a:cubicBezTo>
                  <a:pt x="1168976" y="3503175"/>
                  <a:pt x="1163894" y="3504446"/>
                  <a:pt x="1167705" y="3524775"/>
                </a:cubicBezTo>
                <a:cubicBezTo>
                  <a:pt x="1170246" y="3542564"/>
                  <a:pt x="1199465" y="3555270"/>
                  <a:pt x="1292204" y="3579411"/>
                </a:cubicBezTo>
                <a:cubicBezTo>
                  <a:pt x="1417974" y="3611176"/>
                  <a:pt x="1428137" y="3614988"/>
                  <a:pt x="1416703" y="3625152"/>
                </a:cubicBezTo>
                <a:cubicBezTo>
                  <a:pt x="1412892" y="3628964"/>
                  <a:pt x="1376051" y="3620070"/>
                  <a:pt x="1332857" y="3607364"/>
                </a:cubicBezTo>
                <a:cubicBezTo>
                  <a:pt x="1289664" y="3593387"/>
                  <a:pt x="1235037" y="3578140"/>
                  <a:pt x="1210899" y="3574328"/>
                </a:cubicBezTo>
                <a:cubicBezTo>
                  <a:pt x="1170246" y="3566705"/>
                  <a:pt x="1167705" y="3567975"/>
                  <a:pt x="1174057" y="3592117"/>
                </a:cubicBezTo>
                <a:cubicBezTo>
                  <a:pt x="1177869" y="3607364"/>
                  <a:pt x="1190573" y="3618799"/>
                  <a:pt x="1203277" y="3618799"/>
                </a:cubicBezTo>
                <a:cubicBezTo>
                  <a:pt x="1215981" y="3618799"/>
                  <a:pt x="1247740" y="3626423"/>
                  <a:pt x="1274419" y="3636588"/>
                </a:cubicBezTo>
                <a:cubicBezTo>
                  <a:pt x="1358265" y="3664541"/>
                  <a:pt x="1423055" y="3673435"/>
                  <a:pt x="1411622" y="3654376"/>
                </a:cubicBezTo>
                <a:cubicBezTo>
                  <a:pt x="1406540" y="3645482"/>
                  <a:pt x="1407810" y="3642941"/>
                  <a:pt x="1412892" y="3648023"/>
                </a:cubicBezTo>
                <a:cubicBezTo>
                  <a:pt x="1419244" y="3653105"/>
                  <a:pt x="1425596" y="3665811"/>
                  <a:pt x="1426866" y="3674706"/>
                </a:cubicBezTo>
                <a:cubicBezTo>
                  <a:pt x="1429407" y="3693764"/>
                  <a:pt x="1412892" y="3691223"/>
                  <a:pt x="1269337" y="3650564"/>
                </a:cubicBezTo>
                <a:cubicBezTo>
                  <a:pt x="1226144" y="3637858"/>
                  <a:pt x="1188032" y="3630235"/>
                  <a:pt x="1184221" y="3634046"/>
                </a:cubicBezTo>
                <a:cubicBezTo>
                  <a:pt x="1166435" y="3650564"/>
                  <a:pt x="1196925" y="3681059"/>
                  <a:pt x="1238848" y="3688682"/>
                </a:cubicBezTo>
                <a:cubicBezTo>
                  <a:pt x="1264256" y="3692494"/>
                  <a:pt x="1313801" y="3706470"/>
                  <a:pt x="1346831" y="3717906"/>
                </a:cubicBezTo>
                <a:cubicBezTo>
                  <a:pt x="1400188" y="3736965"/>
                  <a:pt x="1409081" y="3736965"/>
                  <a:pt x="1419244" y="3720447"/>
                </a:cubicBezTo>
                <a:cubicBezTo>
                  <a:pt x="1429407" y="3705200"/>
                  <a:pt x="1431948" y="3707741"/>
                  <a:pt x="1431948" y="3730612"/>
                </a:cubicBezTo>
                <a:cubicBezTo>
                  <a:pt x="1431948" y="3754753"/>
                  <a:pt x="1426866" y="3758565"/>
                  <a:pt x="1405270" y="3752212"/>
                </a:cubicBezTo>
                <a:cubicBezTo>
                  <a:pt x="1331587" y="3728071"/>
                  <a:pt x="1208358" y="3695035"/>
                  <a:pt x="1194384" y="3695035"/>
                </a:cubicBezTo>
                <a:cubicBezTo>
                  <a:pt x="1186761" y="3695035"/>
                  <a:pt x="1182950" y="3705200"/>
                  <a:pt x="1186761" y="3719176"/>
                </a:cubicBezTo>
                <a:cubicBezTo>
                  <a:pt x="1190573" y="3736965"/>
                  <a:pt x="1219792" y="3750941"/>
                  <a:pt x="1293475" y="3771271"/>
                </a:cubicBezTo>
                <a:cubicBezTo>
                  <a:pt x="1349372" y="3787789"/>
                  <a:pt x="1392566" y="3803036"/>
                  <a:pt x="1388755" y="3805577"/>
                </a:cubicBezTo>
                <a:cubicBezTo>
                  <a:pt x="1386214" y="3808118"/>
                  <a:pt x="1350643" y="3801765"/>
                  <a:pt x="1311260" y="3790330"/>
                </a:cubicBezTo>
                <a:cubicBezTo>
                  <a:pt x="1259174" y="3775083"/>
                  <a:pt x="1235037" y="3772541"/>
                  <a:pt x="1224873" y="3782706"/>
                </a:cubicBezTo>
                <a:cubicBezTo>
                  <a:pt x="1214710" y="3792871"/>
                  <a:pt x="1215981" y="3796683"/>
                  <a:pt x="1231225" y="3796683"/>
                </a:cubicBezTo>
                <a:cubicBezTo>
                  <a:pt x="1242659" y="3796683"/>
                  <a:pt x="1254092" y="3800495"/>
                  <a:pt x="1256633" y="3806847"/>
                </a:cubicBezTo>
                <a:cubicBezTo>
                  <a:pt x="1257904" y="3811930"/>
                  <a:pt x="1302368" y="3829718"/>
                  <a:pt x="1353183" y="3844965"/>
                </a:cubicBezTo>
                <a:cubicBezTo>
                  <a:pt x="1405270" y="3861483"/>
                  <a:pt x="1444652" y="3878001"/>
                  <a:pt x="1442111" y="3880542"/>
                </a:cubicBezTo>
                <a:cubicBezTo>
                  <a:pt x="1438300" y="3883083"/>
                  <a:pt x="1391295" y="3871648"/>
                  <a:pt x="1335398" y="3855130"/>
                </a:cubicBezTo>
                <a:cubicBezTo>
                  <a:pt x="1198195" y="3813200"/>
                  <a:pt x="1196925" y="3813200"/>
                  <a:pt x="1196925" y="3833530"/>
                </a:cubicBezTo>
                <a:cubicBezTo>
                  <a:pt x="1196925" y="3856401"/>
                  <a:pt x="1212169" y="3864024"/>
                  <a:pt x="1343020" y="3905954"/>
                </a:cubicBezTo>
                <a:cubicBezTo>
                  <a:pt x="1449734" y="3938989"/>
                  <a:pt x="1451004" y="3940260"/>
                  <a:pt x="1454815" y="3983460"/>
                </a:cubicBezTo>
                <a:cubicBezTo>
                  <a:pt x="1457356" y="4022849"/>
                  <a:pt x="1454815" y="4025390"/>
                  <a:pt x="1431948" y="4012684"/>
                </a:cubicBezTo>
                <a:cubicBezTo>
                  <a:pt x="1417974" y="4005060"/>
                  <a:pt x="1401459" y="4002519"/>
                  <a:pt x="1395107" y="4006331"/>
                </a:cubicBezTo>
                <a:cubicBezTo>
                  <a:pt x="1388755" y="4010143"/>
                  <a:pt x="1381132" y="4008872"/>
                  <a:pt x="1378591" y="4002519"/>
                </a:cubicBezTo>
                <a:cubicBezTo>
                  <a:pt x="1374780" y="3992354"/>
                  <a:pt x="1243929" y="3949154"/>
                  <a:pt x="1218521" y="3949154"/>
                </a:cubicBezTo>
                <a:cubicBezTo>
                  <a:pt x="1210899" y="3949154"/>
                  <a:pt x="1207088" y="3958048"/>
                  <a:pt x="1210899" y="3968213"/>
                </a:cubicBezTo>
                <a:cubicBezTo>
                  <a:pt x="1219792" y="3989813"/>
                  <a:pt x="1298556" y="4017766"/>
                  <a:pt x="1317612" y="4006331"/>
                </a:cubicBezTo>
                <a:cubicBezTo>
                  <a:pt x="1323964" y="4002519"/>
                  <a:pt x="1330316" y="4003790"/>
                  <a:pt x="1330316" y="4010143"/>
                </a:cubicBezTo>
                <a:cubicBezTo>
                  <a:pt x="1330316" y="4016496"/>
                  <a:pt x="1356995" y="4031743"/>
                  <a:pt x="1390025" y="4044449"/>
                </a:cubicBezTo>
                <a:cubicBezTo>
                  <a:pt x="1424326" y="4057155"/>
                  <a:pt x="1457356" y="4072402"/>
                  <a:pt x="1463708" y="4080026"/>
                </a:cubicBezTo>
                <a:cubicBezTo>
                  <a:pt x="1472601" y="4087649"/>
                  <a:pt x="1470060" y="4090190"/>
                  <a:pt x="1457356" y="4085108"/>
                </a:cubicBezTo>
                <a:cubicBezTo>
                  <a:pt x="1447193" y="4081296"/>
                  <a:pt x="1415433" y="4071131"/>
                  <a:pt x="1387484" y="4063508"/>
                </a:cubicBezTo>
                <a:cubicBezTo>
                  <a:pt x="1336668" y="4048261"/>
                  <a:pt x="1316342" y="4040637"/>
                  <a:pt x="1250281" y="4013955"/>
                </a:cubicBezTo>
                <a:cubicBezTo>
                  <a:pt x="1219792" y="4002519"/>
                  <a:pt x="1215981" y="4003790"/>
                  <a:pt x="1215981" y="4025390"/>
                </a:cubicBezTo>
                <a:cubicBezTo>
                  <a:pt x="1215981" y="4043178"/>
                  <a:pt x="1228685" y="4053343"/>
                  <a:pt x="1257904" y="4060967"/>
                </a:cubicBezTo>
                <a:cubicBezTo>
                  <a:pt x="1298556" y="4071131"/>
                  <a:pt x="1309990" y="4099084"/>
                  <a:pt x="1269337" y="4090190"/>
                </a:cubicBezTo>
                <a:cubicBezTo>
                  <a:pt x="1250281" y="4086379"/>
                  <a:pt x="1250281" y="4090190"/>
                  <a:pt x="1271878" y="4113061"/>
                </a:cubicBezTo>
                <a:cubicBezTo>
                  <a:pt x="1285852" y="4128308"/>
                  <a:pt x="1306179" y="4139744"/>
                  <a:pt x="1318883" y="4139744"/>
                </a:cubicBezTo>
                <a:cubicBezTo>
                  <a:pt x="1331587" y="4139744"/>
                  <a:pt x="1345561" y="4146097"/>
                  <a:pt x="1350643" y="4153720"/>
                </a:cubicBezTo>
                <a:cubicBezTo>
                  <a:pt x="1354454" y="4161344"/>
                  <a:pt x="1372239" y="4163885"/>
                  <a:pt x="1390025" y="4158802"/>
                </a:cubicBezTo>
                <a:cubicBezTo>
                  <a:pt x="1410351" y="4153720"/>
                  <a:pt x="1417974" y="4156261"/>
                  <a:pt x="1412892" y="4165155"/>
                </a:cubicBezTo>
                <a:cubicBezTo>
                  <a:pt x="1406540" y="4176591"/>
                  <a:pt x="1431948" y="4184214"/>
                  <a:pt x="1461167" y="4179132"/>
                </a:cubicBezTo>
                <a:cubicBezTo>
                  <a:pt x="1466249" y="4179132"/>
                  <a:pt x="1470060" y="4185485"/>
                  <a:pt x="1470060" y="4194379"/>
                </a:cubicBezTo>
                <a:cubicBezTo>
                  <a:pt x="1470060" y="4202003"/>
                  <a:pt x="1456086" y="4209626"/>
                  <a:pt x="1439570" y="4209626"/>
                </a:cubicBezTo>
                <a:cubicBezTo>
                  <a:pt x="1423055" y="4209626"/>
                  <a:pt x="1411622" y="4205815"/>
                  <a:pt x="1414162" y="4202003"/>
                </a:cubicBezTo>
                <a:cubicBezTo>
                  <a:pt x="1416703" y="4196920"/>
                  <a:pt x="1383673" y="4181673"/>
                  <a:pt x="1339209" y="4166426"/>
                </a:cubicBezTo>
                <a:cubicBezTo>
                  <a:pt x="1213440" y="4120685"/>
                  <a:pt x="1217251" y="4121955"/>
                  <a:pt x="1223603" y="4148638"/>
                </a:cubicBezTo>
                <a:cubicBezTo>
                  <a:pt x="1229955" y="4170238"/>
                  <a:pt x="1246470" y="4176591"/>
                  <a:pt x="1307449" y="4181673"/>
                </a:cubicBezTo>
                <a:cubicBezTo>
                  <a:pt x="1318883" y="4182944"/>
                  <a:pt x="1326505" y="4185485"/>
                  <a:pt x="1322694" y="4189297"/>
                </a:cubicBezTo>
                <a:cubicBezTo>
                  <a:pt x="1320153" y="4191838"/>
                  <a:pt x="1353183" y="4209626"/>
                  <a:pt x="1396377" y="4227415"/>
                </a:cubicBezTo>
                <a:cubicBezTo>
                  <a:pt x="1466249" y="4256638"/>
                  <a:pt x="1476412" y="4265533"/>
                  <a:pt x="1484034" y="4303651"/>
                </a:cubicBezTo>
                <a:cubicBezTo>
                  <a:pt x="1492927" y="4349392"/>
                  <a:pt x="1492927" y="4349392"/>
                  <a:pt x="1410351" y="4316356"/>
                </a:cubicBezTo>
                <a:cubicBezTo>
                  <a:pt x="1387484" y="4307462"/>
                  <a:pt x="1364617" y="4303651"/>
                  <a:pt x="1359535" y="4310004"/>
                </a:cubicBezTo>
                <a:cubicBezTo>
                  <a:pt x="1345561" y="4322709"/>
                  <a:pt x="1388755" y="4353204"/>
                  <a:pt x="1447193" y="4370992"/>
                </a:cubicBezTo>
                <a:cubicBezTo>
                  <a:pt x="1506901" y="4388780"/>
                  <a:pt x="1508172" y="4400216"/>
                  <a:pt x="1451004" y="4401486"/>
                </a:cubicBezTo>
                <a:cubicBezTo>
                  <a:pt x="1425596" y="4401486"/>
                  <a:pt x="1412892" y="4397675"/>
                  <a:pt x="1420514" y="4392592"/>
                </a:cubicBezTo>
                <a:cubicBezTo>
                  <a:pt x="1429407" y="4387510"/>
                  <a:pt x="1424326" y="4381157"/>
                  <a:pt x="1405270" y="4374804"/>
                </a:cubicBezTo>
                <a:cubicBezTo>
                  <a:pt x="1369699" y="4365910"/>
                  <a:pt x="1336668" y="4353204"/>
                  <a:pt x="1289664" y="4330333"/>
                </a:cubicBezTo>
                <a:cubicBezTo>
                  <a:pt x="1269337" y="4320168"/>
                  <a:pt x="1250281" y="4317627"/>
                  <a:pt x="1246470" y="4321439"/>
                </a:cubicBezTo>
                <a:cubicBezTo>
                  <a:pt x="1232496" y="4334145"/>
                  <a:pt x="1268067" y="4368451"/>
                  <a:pt x="1293475" y="4368451"/>
                </a:cubicBezTo>
                <a:cubicBezTo>
                  <a:pt x="1307449" y="4368451"/>
                  <a:pt x="1317612" y="4373533"/>
                  <a:pt x="1317612" y="4378616"/>
                </a:cubicBezTo>
                <a:cubicBezTo>
                  <a:pt x="1317612" y="4383698"/>
                  <a:pt x="1355724" y="4402757"/>
                  <a:pt x="1401459" y="4419275"/>
                </a:cubicBezTo>
                <a:cubicBezTo>
                  <a:pt x="1485305" y="4451040"/>
                  <a:pt x="1520876" y="4473910"/>
                  <a:pt x="1467519" y="4461204"/>
                </a:cubicBezTo>
                <a:cubicBezTo>
                  <a:pt x="1451004" y="4457393"/>
                  <a:pt x="1414162" y="4443416"/>
                  <a:pt x="1384943" y="4430710"/>
                </a:cubicBezTo>
                <a:cubicBezTo>
                  <a:pt x="1320153" y="4401486"/>
                  <a:pt x="1317612" y="4401486"/>
                  <a:pt x="1317612" y="4424357"/>
                </a:cubicBezTo>
                <a:cubicBezTo>
                  <a:pt x="1317612" y="4434522"/>
                  <a:pt x="1335398" y="4448498"/>
                  <a:pt x="1355724" y="4456122"/>
                </a:cubicBezTo>
                <a:cubicBezTo>
                  <a:pt x="1398918" y="4470099"/>
                  <a:pt x="1409081" y="4489157"/>
                  <a:pt x="1367158" y="4476452"/>
                </a:cubicBezTo>
                <a:cubicBezTo>
                  <a:pt x="1351913" y="4471369"/>
                  <a:pt x="1332857" y="4466287"/>
                  <a:pt x="1325235" y="4465016"/>
                </a:cubicBezTo>
                <a:cubicBezTo>
                  <a:pt x="1317612" y="4463746"/>
                  <a:pt x="1298556" y="4456122"/>
                  <a:pt x="1283312" y="4447228"/>
                </a:cubicBezTo>
                <a:cubicBezTo>
                  <a:pt x="1246470" y="4426898"/>
                  <a:pt x="1242659" y="4428169"/>
                  <a:pt x="1250281" y="4457393"/>
                </a:cubicBezTo>
                <a:cubicBezTo>
                  <a:pt x="1254092" y="4471369"/>
                  <a:pt x="1261715" y="4482805"/>
                  <a:pt x="1266796" y="4482805"/>
                </a:cubicBezTo>
                <a:cubicBezTo>
                  <a:pt x="1284582" y="4482805"/>
                  <a:pt x="1396377" y="4536170"/>
                  <a:pt x="1390025" y="4541252"/>
                </a:cubicBezTo>
                <a:cubicBezTo>
                  <a:pt x="1387484" y="4543793"/>
                  <a:pt x="1359535" y="4536170"/>
                  <a:pt x="1329046" y="4522193"/>
                </a:cubicBezTo>
                <a:cubicBezTo>
                  <a:pt x="1276960" y="4498052"/>
                  <a:pt x="1254092" y="4498052"/>
                  <a:pt x="1254092" y="4519652"/>
                </a:cubicBezTo>
                <a:cubicBezTo>
                  <a:pt x="1254092" y="4526005"/>
                  <a:pt x="1275689" y="4539981"/>
                  <a:pt x="1302368" y="4551417"/>
                </a:cubicBezTo>
                <a:cubicBezTo>
                  <a:pt x="1327775" y="4564123"/>
                  <a:pt x="1364617" y="4581911"/>
                  <a:pt x="1383673" y="4592076"/>
                </a:cubicBezTo>
                <a:cubicBezTo>
                  <a:pt x="1429407" y="4616217"/>
                  <a:pt x="1435759" y="4614946"/>
                  <a:pt x="1429407" y="4579370"/>
                </a:cubicBezTo>
                <a:cubicBezTo>
                  <a:pt x="1424326" y="4551417"/>
                  <a:pt x="1425596" y="4550146"/>
                  <a:pt x="1466249" y="4562852"/>
                </a:cubicBezTo>
                <a:cubicBezTo>
                  <a:pt x="1503090" y="4574287"/>
                  <a:pt x="1508172" y="4581911"/>
                  <a:pt x="1508172" y="4617488"/>
                </a:cubicBezTo>
                <a:lnTo>
                  <a:pt x="1508172" y="4659417"/>
                </a:lnTo>
                <a:lnTo>
                  <a:pt x="1459897" y="4639088"/>
                </a:lnTo>
                <a:cubicBezTo>
                  <a:pt x="1434489" y="4628923"/>
                  <a:pt x="1382403" y="4606052"/>
                  <a:pt x="1345561" y="4589535"/>
                </a:cubicBezTo>
                <a:cubicBezTo>
                  <a:pt x="1266796" y="4553958"/>
                  <a:pt x="1264256" y="4552687"/>
                  <a:pt x="1269337" y="4579370"/>
                </a:cubicBezTo>
                <a:cubicBezTo>
                  <a:pt x="1271878" y="4590805"/>
                  <a:pt x="1315072" y="4616217"/>
                  <a:pt x="1369699" y="4639088"/>
                </a:cubicBezTo>
                <a:cubicBezTo>
                  <a:pt x="1523417" y="4703888"/>
                  <a:pt x="1518335" y="4696265"/>
                  <a:pt x="1527228" y="4857630"/>
                </a:cubicBezTo>
                <a:cubicBezTo>
                  <a:pt x="1532309" y="4935137"/>
                  <a:pt x="1537391" y="5006290"/>
                  <a:pt x="1539932" y="5016455"/>
                </a:cubicBezTo>
                <a:cubicBezTo>
                  <a:pt x="1542473" y="5026619"/>
                  <a:pt x="1548825" y="5091420"/>
                  <a:pt x="1552636" y="5158761"/>
                </a:cubicBezTo>
                <a:lnTo>
                  <a:pt x="1561529" y="5282009"/>
                </a:lnTo>
                <a:lnTo>
                  <a:pt x="1531039" y="5274386"/>
                </a:lnTo>
                <a:cubicBezTo>
                  <a:pt x="1505631" y="5266762"/>
                  <a:pt x="1503090" y="5268033"/>
                  <a:pt x="1519605" y="5287092"/>
                </a:cubicBezTo>
                <a:cubicBezTo>
                  <a:pt x="1528498" y="5298527"/>
                  <a:pt x="1541202" y="5306151"/>
                  <a:pt x="1546284" y="5302339"/>
                </a:cubicBezTo>
                <a:cubicBezTo>
                  <a:pt x="1555177" y="5297256"/>
                  <a:pt x="1571692" y="5323939"/>
                  <a:pt x="1571692" y="5340457"/>
                </a:cubicBezTo>
                <a:cubicBezTo>
                  <a:pt x="1571692" y="5342998"/>
                  <a:pt x="1551365" y="5336645"/>
                  <a:pt x="1527228" y="5326480"/>
                </a:cubicBezTo>
                <a:cubicBezTo>
                  <a:pt x="1503090" y="5317586"/>
                  <a:pt x="1476412" y="5308692"/>
                  <a:pt x="1467519" y="5308692"/>
                </a:cubicBezTo>
                <a:cubicBezTo>
                  <a:pt x="1447193" y="5309962"/>
                  <a:pt x="1517065" y="5369680"/>
                  <a:pt x="1557717" y="5386198"/>
                </a:cubicBezTo>
                <a:cubicBezTo>
                  <a:pt x="1574232" y="5392551"/>
                  <a:pt x="1584396" y="5401445"/>
                  <a:pt x="1580584" y="5405257"/>
                </a:cubicBezTo>
                <a:cubicBezTo>
                  <a:pt x="1576773" y="5409069"/>
                  <a:pt x="1543743" y="5396363"/>
                  <a:pt x="1505631" y="5376033"/>
                </a:cubicBezTo>
                <a:cubicBezTo>
                  <a:pt x="1468790" y="5355704"/>
                  <a:pt x="1426866" y="5335374"/>
                  <a:pt x="1412892" y="5330292"/>
                </a:cubicBezTo>
                <a:lnTo>
                  <a:pt x="1387484" y="5321398"/>
                </a:lnTo>
                <a:lnTo>
                  <a:pt x="1412892" y="5340457"/>
                </a:lnTo>
                <a:cubicBezTo>
                  <a:pt x="1426866" y="5350621"/>
                  <a:pt x="1452274" y="5370951"/>
                  <a:pt x="1467519" y="5384927"/>
                </a:cubicBezTo>
                <a:cubicBezTo>
                  <a:pt x="1484034" y="5398904"/>
                  <a:pt x="1504361" y="5410339"/>
                  <a:pt x="1511983" y="5410339"/>
                </a:cubicBezTo>
                <a:cubicBezTo>
                  <a:pt x="1520876" y="5411610"/>
                  <a:pt x="1538661" y="5421775"/>
                  <a:pt x="1553906" y="5433210"/>
                </a:cubicBezTo>
                <a:cubicBezTo>
                  <a:pt x="1575503" y="5450998"/>
                  <a:pt x="1581855" y="5476410"/>
                  <a:pt x="1589477" y="5562811"/>
                </a:cubicBezTo>
                <a:cubicBezTo>
                  <a:pt x="1602181" y="5717824"/>
                  <a:pt x="1609804" y="5796600"/>
                  <a:pt x="1619967" y="5913495"/>
                </a:cubicBezTo>
                <a:lnTo>
                  <a:pt x="1630130" y="6015143"/>
                </a:lnTo>
                <a:lnTo>
                  <a:pt x="1501820" y="5927472"/>
                </a:lnTo>
                <a:cubicBezTo>
                  <a:pt x="1431948" y="5879189"/>
                  <a:pt x="1373510" y="5834718"/>
                  <a:pt x="1370969" y="5828365"/>
                </a:cubicBezTo>
                <a:cubicBezTo>
                  <a:pt x="1368428" y="5822012"/>
                  <a:pt x="1359535" y="5816930"/>
                  <a:pt x="1350643" y="5816930"/>
                </a:cubicBezTo>
                <a:cubicBezTo>
                  <a:pt x="1341750" y="5816930"/>
                  <a:pt x="1311260" y="5800412"/>
                  <a:pt x="1282041" y="5778812"/>
                </a:cubicBezTo>
                <a:cubicBezTo>
                  <a:pt x="1254092" y="5758483"/>
                  <a:pt x="1165165" y="5697494"/>
                  <a:pt x="1086400" y="5644129"/>
                </a:cubicBezTo>
                <a:cubicBezTo>
                  <a:pt x="876785" y="5501822"/>
                  <a:pt x="890759" y="5519611"/>
                  <a:pt x="880596" y="5368410"/>
                </a:cubicBezTo>
                <a:cubicBezTo>
                  <a:pt x="871703" y="5238809"/>
                  <a:pt x="864081" y="5219750"/>
                  <a:pt x="817076" y="5219750"/>
                </a:cubicBezTo>
                <a:cubicBezTo>
                  <a:pt x="799290" y="5219750"/>
                  <a:pt x="796750" y="5223562"/>
                  <a:pt x="806913" y="5236268"/>
                </a:cubicBezTo>
                <a:cubicBezTo>
                  <a:pt x="813265" y="5243891"/>
                  <a:pt x="823428" y="5280739"/>
                  <a:pt x="828509" y="5315045"/>
                </a:cubicBezTo>
                <a:cubicBezTo>
                  <a:pt x="832321" y="5350621"/>
                  <a:pt x="838673" y="5397633"/>
                  <a:pt x="842484" y="5420504"/>
                </a:cubicBezTo>
                <a:cubicBezTo>
                  <a:pt x="845025" y="5442104"/>
                  <a:pt x="842484" y="5461163"/>
                  <a:pt x="837402" y="5461163"/>
                </a:cubicBezTo>
                <a:cubicBezTo>
                  <a:pt x="832321" y="5461163"/>
                  <a:pt x="791668" y="5435751"/>
                  <a:pt x="749745" y="5403986"/>
                </a:cubicBezTo>
                <a:cubicBezTo>
                  <a:pt x="686225" y="5358245"/>
                  <a:pt x="669710" y="5339186"/>
                  <a:pt x="662088" y="5303609"/>
                </a:cubicBezTo>
                <a:cubicBezTo>
                  <a:pt x="658276" y="5279468"/>
                  <a:pt x="657006" y="5251515"/>
                  <a:pt x="660817" y="5242621"/>
                </a:cubicBezTo>
                <a:cubicBezTo>
                  <a:pt x="663358" y="5233727"/>
                  <a:pt x="660817" y="5215938"/>
                  <a:pt x="654465" y="5204503"/>
                </a:cubicBezTo>
                <a:cubicBezTo>
                  <a:pt x="646843" y="5187985"/>
                  <a:pt x="648113" y="5181632"/>
                  <a:pt x="659547" y="5181632"/>
                </a:cubicBezTo>
                <a:cubicBezTo>
                  <a:pt x="670980" y="5181632"/>
                  <a:pt x="670980" y="5177820"/>
                  <a:pt x="659547" y="5166385"/>
                </a:cubicBezTo>
                <a:cubicBezTo>
                  <a:pt x="650654" y="5157491"/>
                  <a:pt x="644302" y="5135891"/>
                  <a:pt x="644302" y="5115561"/>
                </a:cubicBezTo>
                <a:cubicBezTo>
                  <a:pt x="644302" y="5087608"/>
                  <a:pt x="649384" y="5082526"/>
                  <a:pt x="667169" y="5088879"/>
                </a:cubicBezTo>
                <a:cubicBezTo>
                  <a:pt x="681143" y="5093961"/>
                  <a:pt x="679873" y="5088879"/>
                  <a:pt x="660817" y="5074902"/>
                </a:cubicBezTo>
                <a:cubicBezTo>
                  <a:pt x="626516" y="5049490"/>
                  <a:pt x="622705" y="5026619"/>
                  <a:pt x="654465" y="5036784"/>
                </a:cubicBezTo>
                <a:cubicBezTo>
                  <a:pt x="674791" y="5043137"/>
                  <a:pt x="674791" y="5043137"/>
                  <a:pt x="654465" y="5025349"/>
                </a:cubicBezTo>
                <a:cubicBezTo>
                  <a:pt x="637950" y="5012643"/>
                  <a:pt x="632868" y="4994855"/>
                  <a:pt x="636680" y="4964360"/>
                </a:cubicBezTo>
                <a:cubicBezTo>
                  <a:pt x="639220" y="4940219"/>
                  <a:pt x="636680" y="4917348"/>
                  <a:pt x="629057" y="4913536"/>
                </a:cubicBezTo>
                <a:cubicBezTo>
                  <a:pt x="622705" y="4909725"/>
                  <a:pt x="618894" y="4890666"/>
                  <a:pt x="621435" y="4872877"/>
                </a:cubicBezTo>
                <a:lnTo>
                  <a:pt x="625246" y="4841113"/>
                </a:lnTo>
                <a:lnTo>
                  <a:pt x="674791" y="4865254"/>
                </a:lnTo>
                <a:cubicBezTo>
                  <a:pt x="752286" y="4902101"/>
                  <a:pt x="759908" y="4893207"/>
                  <a:pt x="686225" y="4851277"/>
                </a:cubicBezTo>
                <a:cubicBezTo>
                  <a:pt x="650654" y="4830948"/>
                  <a:pt x="616353" y="4808077"/>
                  <a:pt x="612542" y="4800453"/>
                </a:cubicBezTo>
                <a:cubicBezTo>
                  <a:pt x="601108" y="4781395"/>
                  <a:pt x="617624" y="4764877"/>
                  <a:pt x="629057" y="4782665"/>
                </a:cubicBezTo>
                <a:cubicBezTo>
                  <a:pt x="634139" y="4790289"/>
                  <a:pt x="669710" y="4813159"/>
                  <a:pt x="707822" y="4833489"/>
                </a:cubicBezTo>
                <a:cubicBezTo>
                  <a:pt x="745934" y="4853818"/>
                  <a:pt x="781505" y="4875419"/>
                  <a:pt x="785316" y="4880501"/>
                </a:cubicBezTo>
                <a:cubicBezTo>
                  <a:pt x="794209" y="4891936"/>
                  <a:pt x="834861" y="4877960"/>
                  <a:pt x="834861" y="4862713"/>
                </a:cubicBezTo>
                <a:cubicBezTo>
                  <a:pt x="834861" y="4857630"/>
                  <a:pt x="845025" y="4855089"/>
                  <a:pt x="857729" y="4860171"/>
                </a:cubicBezTo>
                <a:cubicBezTo>
                  <a:pt x="876785" y="4866524"/>
                  <a:pt x="875514" y="4865254"/>
                  <a:pt x="855188" y="4848736"/>
                </a:cubicBezTo>
                <a:cubicBezTo>
                  <a:pt x="842484" y="4838571"/>
                  <a:pt x="833591" y="4822054"/>
                  <a:pt x="837402" y="4813159"/>
                </a:cubicBezTo>
                <a:cubicBezTo>
                  <a:pt x="841213" y="4801724"/>
                  <a:pt x="847565" y="4802995"/>
                  <a:pt x="865351" y="4819512"/>
                </a:cubicBezTo>
                <a:cubicBezTo>
                  <a:pt x="879325" y="4833489"/>
                  <a:pt x="892029" y="4837301"/>
                  <a:pt x="899652" y="4829677"/>
                </a:cubicBezTo>
                <a:cubicBezTo>
                  <a:pt x="907274" y="4822054"/>
                  <a:pt x="894570" y="4811889"/>
                  <a:pt x="866621" y="4800453"/>
                </a:cubicBezTo>
                <a:cubicBezTo>
                  <a:pt x="828509" y="4785206"/>
                  <a:pt x="822158" y="4777583"/>
                  <a:pt x="822158" y="4740735"/>
                </a:cubicBezTo>
                <a:cubicBezTo>
                  <a:pt x="822158" y="4693723"/>
                  <a:pt x="829780" y="4689912"/>
                  <a:pt x="870433" y="4719135"/>
                </a:cubicBezTo>
                <a:cubicBezTo>
                  <a:pt x="885677" y="4729300"/>
                  <a:pt x="898381" y="4731841"/>
                  <a:pt x="898381" y="4725488"/>
                </a:cubicBezTo>
                <a:cubicBezTo>
                  <a:pt x="898381" y="4717865"/>
                  <a:pt x="881866" y="4703888"/>
                  <a:pt x="860269" y="4692453"/>
                </a:cubicBezTo>
                <a:cubicBezTo>
                  <a:pt x="815806" y="4669582"/>
                  <a:pt x="804372" y="4668311"/>
                  <a:pt x="817076" y="4687370"/>
                </a:cubicBezTo>
                <a:cubicBezTo>
                  <a:pt x="829780" y="4708971"/>
                  <a:pt x="752286" y="4688641"/>
                  <a:pt x="691307" y="4653064"/>
                </a:cubicBezTo>
                <a:cubicBezTo>
                  <a:pt x="662088" y="4636547"/>
                  <a:pt x="627787" y="4622570"/>
                  <a:pt x="616353" y="4622570"/>
                </a:cubicBezTo>
                <a:cubicBezTo>
                  <a:pt x="602379" y="4622570"/>
                  <a:pt x="593486" y="4612405"/>
                  <a:pt x="593486" y="4597158"/>
                </a:cubicBezTo>
                <a:cubicBezTo>
                  <a:pt x="593486" y="4574287"/>
                  <a:pt x="598568" y="4575558"/>
                  <a:pt x="660817" y="4612405"/>
                </a:cubicBezTo>
                <a:cubicBezTo>
                  <a:pt x="696388" y="4635276"/>
                  <a:pt x="730689" y="4658147"/>
                  <a:pt x="734500" y="4664500"/>
                </a:cubicBezTo>
                <a:cubicBezTo>
                  <a:pt x="739582" y="4670853"/>
                  <a:pt x="745934" y="4670853"/>
                  <a:pt x="751015" y="4663229"/>
                </a:cubicBezTo>
                <a:cubicBezTo>
                  <a:pt x="759908" y="4649253"/>
                  <a:pt x="726878" y="4609864"/>
                  <a:pt x="706551" y="4609864"/>
                </a:cubicBezTo>
                <a:cubicBezTo>
                  <a:pt x="686225" y="4609864"/>
                  <a:pt x="579512" y="4543793"/>
                  <a:pt x="587134" y="4536170"/>
                </a:cubicBezTo>
                <a:cubicBezTo>
                  <a:pt x="594756" y="4528546"/>
                  <a:pt x="749745" y="4598429"/>
                  <a:pt x="756097" y="4613676"/>
                </a:cubicBezTo>
                <a:cubicBezTo>
                  <a:pt x="758638" y="4618758"/>
                  <a:pt x="770071" y="4622570"/>
                  <a:pt x="781505" y="4622570"/>
                </a:cubicBezTo>
                <a:cubicBezTo>
                  <a:pt x="792938" y="4622570"/>
                  <a:pt x="817076" y="4634005"/>
                  <a:pt x="834861" y="4647982"/>
                </a:cubicBezTo>
                <a:cubicBezTo>
                  <a:pt x="852647" y="4661959"/>
                  <a:pt x="875514" y="4673394"/>
                  <a:pt x="885677" y="4674664"/>
                </a:cubicBezTo>
                <a:cubicBezTo>
                  <a:pt x="895841" y="4674664"/>
                  <a:pt x="922519" y="4686100"/>
                  <a:pt x="942845" y="4698806"/>
                </a:cubicBezTo>
                <a:cubicBezTo>
                  <a:pt x="1033043" y="4755983"/>
                  <a:pt x="1195654" y="4838571"/>
                  <a:pt x="1202006" y="4830948"/>
                </a:cubicBezTo>
                <a:cubicBezTo>
                  <a:pt x="1204547" y="4828407"/>
                  <a:pt x="1204547" y="4824595"/>
                  <a:pt x="1202006" y="4822054"/>
                </a:cubicBezTo>
                <a:cubicBezTo>
                  <a:pt x="1194384" y="4816971"/>
                  <a:pt x="1081319" y="4757253"/>
                  <a:pt x="940304" y="4683559"/>
                </a:cubicBezTo>
                <a:cubicBezTo>
                  <a:pt x="813265" y="4618758"/>
                  <a:pt x="786586" y="4597158"/>
                  <a:pt x="831050" y="4597158"/>
                </a:cubicBezTo>
                <a:cubicBezTo>
                  <a:pt x="848836" y="4597158"/>
                  <a:pt x="848836" y="4594617"/>
                  <a:pt x="828509" y="4571746"/>
                </a:cubicBezTo>
                <a:cubicBezTo>
                  <a:pt x="815806" y="4557770"/>
                  <a:pt x="810724" y="4546334"/>
                  <a:pt x="815806" y="4546334"/>
                </a:cubicBezTo>
                <a:cubicBezTo>
                  <a:pt x="832321" y="4546334"/>
                  <a:pt x="944116" y="4597158"/>
                  <a:pt x="1086400" y="4670853"/>
                </a:cubicBezTo>
                <a:cubicBezTo>
                  <a:pt x="1158813" y="4707700"/>
                  <a:pt x="1215981" y="4730571"/>
                  <a:pt x="1213440" y="4721677"/>
                </a:cubicBezTo>
                <a:cubicBezTo>
                  <a:pt x="1207088" y="4703888"/>
                  <a:pt x="1210899" y="4705159"/>
                  <a:pt x="996202" y="4602241"/>
                </a:cubicBezTo>
                <a:cubicBezTo>
                  <a:pt x="837402" y="4526005"/>
                  <a:pt x="775153" y="4481534"/>
                  <a:pt x="790398" y="4457393"/>
                </a:cubicBezTo>
                <a:cubicBezTo>
                  <a:pt x="799290" y="4443416"/>
                  <a:pt x="768801" y="4421816"/>
                  <a:pt x="733230" y="4416734"/>
                </a:cubicBezTo>
                <a:cubicBezTo>
                  <a:pt x="715444" y="4415463"/>
                  <a:pt x="698929" y="4410381"/>
                  <a:pt x="695118" y="4406569"/>
                </a:cubicBezTo>
                <a:cubicBezTo>
                  <a:pt x="674791" y="4386239"/>
                  <a:pt x="607460" y="4359557"/>
                  <a:pt x="594756" y="4367180"/>
                </a:cubicBezTo>
                <a:cubicBezTo>
                  <a:pt x="587134" y="4372263"/>
                  <a:pt x="613812" y="4392592"/>
                  <a:pt x="658276" y="4412922"/>
                </a:cubicBezTo>
                <a:cubicBezTo>
                  <a:pt x="731959" y="4448498"/>
                  <a:pt x="771342" y="4477722"/>
                  <a:pt x="724337" y="4462475"/>
                </a:cubicBezTo>
                <a:cubicBezTo>
                  <a:pt x="644302" y="4435792"/>
                  <a:pt x="570619" y="4388780"/>
                  <a:pt x="564267" y="4360827"/>
                </a:cubicBezTo>
                <a:cubicBezTo>
                  <a:pt x="561726" y="4344310"/>
                  <a:pt x="562997" y="4330333"/>
                  <a:pt x="569349" y="4330333"/>
                </a:cubicBezTo>
                <a:cubicBezTo>
                  <a:pt x="583323" y="4330333"/>
                  <a:pt x="649384" y="4359557"/>
                  <a:pt x="657006" y="4369722"/>
                </a:cubicBezTo>
                <a:cubicBezTo>
                  <a:pt x="660817" y="4373533"/>
                  <a:pt x="677332" y="4382427"/>
                  <a:pt x="692577" y="4387510"/>
                </a:cubicBezTo>
                <a:cubicBezTo>
                  <a:pt x="716715" y="4393863"/>
                  <a:pt x="721796" y="4392592"/>
                  <a:pt x="717985" y="4374804"/>
                </a:cubicBezTo>
                <a:cubicBezTo>
                  <a:pt x="716715" y="4363369"/>
                  <a:pt x="709092" y="4355745"/>
                  <a:pt x="702740" y="4355745"/>
                </a:cubicBezTo>
                <a:cubicBezTo>
                  <a:pt x="696388" y="4357016"/>
                  <a:pt x="687495" y="4353204"/>
                  <a:pt x="683684" y="4346851"/>
                </a:cubicBezTo>
                <a:cubicBezTo>
                  <a:pt x="679873" y="4341768"/>
                  <a:pt x="648113" y="4323980"/>
                  <a:pt x="613812" y="4307462"/>
                </a:cubicBezTo>
                <a:cubicBezTo>
                  <a:pt x="580782" y="4290945"/>
                  <a:pt x="555374" y="4275697"/>
                  <a:pt x="559185" y="4271886"/>
                </a:cubicBezTo>
                <a:cubicBezTo>
                  <a:pt x="562997" y="4268074"/>
                  <a:pt x="604920" y="4284592"/>
                  <a:pt x="651924" y="4308733"/>
                </a:cubicBezTo>
                <a:cubicBezTo>
                  <a:pt x="700199" y="4331604"/>
                  <a:pt x="749745" y="4349392"/>
                  <a:pt x="761178" y="4345580"/>
                </a:cubicBezTo>
                <a:cubicBezTo>
                  <a:pt x="776423" y="4343039"/>
                  <a:pt x="784046" y="4349392"/>
                  <a:pt x="784046" y="4363369"/>
                </a:cubicBezTo>
                <a:cubicBezTo>
                  <a:pt x="784046" y="4376074"/>
                  <a:pt x="787857" y="4382427"/>
                  <a:pt x="791668" y="4377345"/>
                </a:cubicBezTo>
                <a:cubicBezTo>
                  <a:pt x="795479" y="4373533"/>
                  <a:pt x="819617" y="4381157"/>
                  <a:pt x="845025" y="4393863"/>
                </a:cubicBezTo>
                <a:cubicBezTo>
                  <a:pt x="871703" y="4406569"/>
                  <a:pt x="921248" y="4429439"/>
                  <a:pt x="955549" y="4444687"/>
                </a:cubicBezTo>
                <a:cubicBezTo>
                  <a:pt x="991120" y="4459934"/>
                  <a:pt x="1054640" y="4489157"/>
                  <a:pt x="1096563" y="4509487"/>
                </a:cubicBezTo>
                <a:cubicBezTo>
                  <a:pt x="1180409" y="4548875"/>
                  <a:pt x="1190573" y="4551417"/>
                  <a:pt x="1190573" y="4536170"/>
                </a:cubicBezTo>
                <a:cubicBezTo>
                  <a:pt x="1190573" y="4528546"/>
                  <a:pt x="1165165" y="4514569"/>
                  <a:pt x="1101645" y="4489157"/>
                </a:cubicBezTo>
                <a:cubicBezTo>
                  <a:pt x="1055911" y="4471369"/>
                  <a:pt x="1041936" y="4463746"/>
                  <a:pt x="1024151" y="4448498"/>
                </a:cubicBezTo>
                <a:cubicBezTo>
                  <a:pt x="1012717" y="4438334"/>
                  <a:pt x="998743" y="4431981"/>
                  <a:pt x="992391" y="4434522"/>
                </a:cubicBezTo>
                <a:cubicBezTo>
                  <a:pt x="983498" y="4437063"/>
                  <a:pt x="817076" y="4362098"/>
                  <a:pt x="798020" y="4346851"/>
                </a:cubicBezTo>
                <a:cubicBezTo>
                  <a:pt x="795479" y="4344310"/>
                  <a:pt x="796750" y="4339227"/>
                  <a:pt x="800561" y="4335415"/>
                </a:cubicBezTo>
                <a:cubicBezTo>
                  <a:pt x="805642" y="4330333"/>
                  <a:pt x="838673" y="4339227"/>
                  <a:pt x="875514" y="4355745"/>
                </a:cubicBezTo>
                <a:cubicBezTo>
                  <a:pt x="966983" y="4393863"/>
                  <a:pt x="1114349" y="4457393"/>
                  <a:pt x="1148650" y="4473910"/>
                </a:cubicBezTo>
                <a:cubicBezTo>
                  <a:pt x="1165165" y="4481534"/>
                  <a:pt x="1181680" y="4484075"/>
                  <a:pt x="1185491" y="4478993"/>
                </a:cubicBezTo>
                <a:cubicBezTo>
                  <a:pt x="1189302" y="4475181"/>
                  <a:pt x="1165165" y="4458663"/>
                  <a:pt x="1130864" y="4443416"/>
                </a:cubicBezTo>
                <a:cubicBezTo>
                  <a:pt x="1097834" y="4428169"/>
                  <a:pt x="1041936" y="4402757"/>
                  <a:pt x="1007635" y="4386239"/>
                </a:cubicBezTo>
                <a:cubicBezTo>
                  <a:pt x="972064" y="4369722"/>
                  <a:pt x="936493" y="4355745"/>
                  <a:pt x="927600" y="4355745"/>
                </a:cubicBezTo>
                <a:cubicBezTo>
                  <a:pt x="918708" y="4355745"/>
                  <a:pt x="911085" y="4350663"/>
                  <a:pt x="911085" y="4345580"/>
                </a:cubicBezTo>
                <a:cubicBezTo>
                  <a:pt x="911085" y="4331604"/>
                  <a:pt x="833591" y="4304921"/>
                  <a:pt x="818346" y="4313815"/>
                </a:cubicBezTo>
                <a:cubicBezTo>
                  <a:pt x="810724" y="4317627"/>
                  <a:pt x="809454" y="4315086"/>
                  <a:pt x="814535" y="4307462"/>
                </a:cubicBezTo>
                <a:cubicBezTo>
                  <a:pt x="819617" y="4298568"/>
                  <a:pt x="815806" y="4292215"/>
                  <a:pt x="804372" y="4292215"/>
                </a:cubicBezTo>
                <a:cubicBezTo>
                  <a:pt x="794209" y="4292215"/>
                  <a:pt x="781505" y="4287133"/>
                  <a:pt x="777694" y="4279509"/>
                </a:cubicBezTo>
                <a:cubicBezTo>
                  <a:pt x="763719" y="4256638"/>
                  <a:pt x="1044477" y="4364639"/>
                  <a:pt x="1144838" y="4420545"/>
                </a:cubicBezTo>
                <a:cubicBezTo>
                  <a:pt x="1160083" y="4429439"/>
                  <a:pt x="1172787" y="4429439"/>
                  <a:pt x="1180409" y="4421816"/>
                </a:cubicBezTo>
                <a:cubicBezTo>
                  <a:pt x="1189302" y="4412922"/>
                  <a:pt x="1182950" y="4405298"/>
                  <a:pt x="1163894" y="4400216"/>
                </a:cubicBezTo>
                <a:cubicBezTo>
                  <a:pt x="1147379" y="4395133"/>
                  <a:pt x="1080048" y="4364639"/>
                  <a:pt x="1015258" y="4334145"/>
                </a:cubicBezTo>
                <a:cubicBezTo>
                  <a:pt x="950468" y="4303651"/>
                  <a:pt x="890759" y="4282050"/>
                  <a:pt x="883137" y="4287133"/>
                </a:cubicBezTo>
                <a:cubicBezTo>
                  <a:pt x="874244" y="4292215"/>
                  <a:pt x="872973" y="4290945"/>
                  <a:pt x="878055" y="4282050"/>
                </a:cubicBezTo>
                <a:cubicBezTo>
                  <a:pt x="886948" y="4268074"/>
                  <a:pt x="881866" y="4265533"/>
                  <a:pt x="832321" y="4261721"/>
                </a:cubicBezTo>
                <a:cubicBezTo>
                  <a:pt x="810724" y="4260450"/>
                  <a:pt x="758638" y="4204544"/>
                  <a:pt x="758638" y="4184214"/>
                </a:cubicBezTo>
                <a:cubicBezTo>
                  <a:pt x="758638" y="4175320"/>
                  <a:pt x="767530" y="4165155"/>
                  <a:pt x="777694" y="4160073"/>
                </a:cubicBezTo>
                <a:cubicBezTo>
                  <a:pt x="787857" y="4156261"/>
                  <a:pt x="796750" y="4157532"/>
                  <a:pt x="796750" y="4162614"/>
                </a:cubicBezTo>
                <a:cubicBezTo>
                  <a:pt x="796750" y="4177861"/>
                  <a:pt x="984768" y="4245203"/>
                  <a:pt x="1000013" y="4235038"/>
                </a:cubicBezTo>
                <a:cubicBezTo>
                  <a:pt x="1015258" y="4226144"/>
                  <a:pt x="925060" y="4179132"/>
                  <a:pt x="817076" y="4139744"/>
                </a:cubicBezTo>
                <a:cubicBezTo>
                  <a:pt x="796750" y="4132120"/>
                  <a:pt x="782775" y="4123226"/>
                  <a:pt x="786586" y="4120685"/>
                </a:cubicBezTo>
                <a:cubicBezTo>
                  <a:pt x="794209" y="4113061"/>
                  <a:pt x="921248" y="4154991"/>
                  <a:pt x="993661" y="4189297"/>
                </a:cubicBezTo>
                <a:cubicBezTo>
                  <a:pt x="1044477" y="4212168"/>
                  <a:pt x="1100374" y="4233768"/>
                  <a:pt x="1116890" y="4235038"/>
                </a:cubicBezTo>
                <a:cubicBezTo>
                  <a:pt x="1120701" y="4235038"/>
                  <a:pt x="1129594" y="4238850"/>
                  <a:pt x="1134675" y="4245203"/>
                </a:cubicBezTo>
                <a:cubicBezTo>
                  <a:pt x="1149920" y="4259180"/>
                  <a:pt x="1161354" y="4255368"/>
                  <a:pt x="1161354" y="4236309"/>
                </a:cubicBezTo>
                <a:cubicBezTo>
                  <a:pt x="1161354" y="4213438"/>
                  <a:pt x="1096563" y="4184214"/>
                  <a:pt x="1074967" y="4198191"/>
                </a:cubicBezTo>
                <a:cubicBezTo>
                  <a:pt x="1066074" y="4203273"/>
                  <a:pt x="1062263" y="4202003"/>
                  <a:pt x="1068615" y="4193109"/>
                </a:cubicBezTo>
                <a:cubicBezTo>
                  <a:pt x="1072426" y="4185485"/>
                  <a:pt x="1059722" y="4176591"/>
                  <a:pt x="1035584" y="4171508"/>
                </a:cubicBezTo>
                <a:cubicBezTo>
                  <a:pt x="1012717" y="4166426"/>
                  <a:pt x="986039" y="4157532"/>
                  <a:pt x="974605" y="4151179"/>
                </a:cubicBezTo>
                <a:cubicBezTo>
                  <a:pt x="930141" y="4125767"/>
                  <a:pt x="805642" y="4076214"/>
                  <a:pt x="798020" y="4081296"/>
                </a:cubicBezTo>
                <a:cubicBezTo>
                  <a:pt x="794209" y="4083837"/>
                  <a:pt x="782775" y="4078755"/>
                  <a:pt x="773882" y="4068590"/>
                </a:cubicBezTo>
                <a:cubicBezTo>
                  <a:pt x="764990" y="4058425"/>
                  <a:pt x="759908" y="4050802"/>
                  <a:pt x="763719" y="4050802"/>
                </a:cubicBezTo>
                <a:cubicBezTo>
                  <a:pt x="780234" y="4050802"/>
                  <a:pt x="895841" y="4092732"/>
                  <a:pt x="931412" y="4110520"/>
                </a:cubicBezTo>
                <a:cubicBezTo>
                  <a:pt x="959360" y="4124496"/>
                  <a:pt x="977146" y="4127038"/>
                  <a:pt x="993661" y="4118143"/>
                </a:cubicBezTo>
                <a:cubicBezTo>
                  <a:pt x="1012717" y="4106708"/>
                  <a:pt x="1005095" y="4100355"/>
                  <a:pt x="941575" y="4077484"/>
                </a:cubicBezTo>
                <a:cubicBezTo>
                  <a:pt x="900922" y="4062237"/>
                  <a:pt x="848836" y="4041908"/>
                  <a:pt x="825969" y="4031743"/>
                </a:cubicBezTo>
                <a:cubicBezTo>
                  <a:pt x="804372" y="4021578"/>
                  <a:pt x="780234" y="4012684"/>
                  <a:pt x="773882" y="4012684"/>
                </a:cubicBezTo>
                <a:cubicBezTo>
                  <a:pt x="766260" y="4012684"/>
                  <a:pt x="756097" y="4007602"/>
                  <a:pt x="752286" y="3999978"/>
                </a:cubicBezTo>
                <a:cubicBezTo>
                  <a:pt x="748474" y="3993625"/>
                  <a:pt x="789127" y="4003790"/>
                  <a:pt x="843754" y="4024119"/>
                </a:cubicBezTo>
                <a:cubicBezTo>
                  <a:pt x="898381" y="4044449"/>
                  <a:pt x="977146" y="4073673"/>
                  <a:pt x="1019069" y="4088920"/>
                </a:cubicBezTo>
                <a:cubicBezTo>
                  <a:pt x="1060992" y="4102896"/>
                  <a:pt x="1105456" y="4120685"/>
                  <a:pt x="1116890" y="4128308"/>
                </a:cubicBezTo>
                <a:cubicBezTo>
                  <a:pt x="1147379" y="4144826"/>
                  <a:pt x="1152461" y="4143555"/>
                  <a:pt x="1152461" y="4118143"/>
                </a:cubicBezTo>
                <a:cubicBezTo>
                  <a:pt x="1152461" y="4100355"/>
                  <a:pt x="1115619" y="4082567"/>
                  <a:pt x="996202" y="4040637"/>
                </a:cubicBezTo>
                <a:cubicBezTo>
                  <a:pt x="792938" y="3969484"/>
                  <a:pt x="777694" y="3961860"/>
                  <a:pt x="773882" y="3925013"/>
                </a:cubicBezTo>
                <a:cubicBezTo>
                  <a:pt x="772612" y="3904683"/>
                  <a:pt x="776423" y="3897060"/>
                  <a:pt x="789127" y="3902142"/>
                </a:cubicBezTo>
                <a:cubicBezTo>
                  <a:pt x="798020" y="3905954"/>
                  <a:pt x="842484" y="3921201"/>
                  <a:pt x="886948" y="3935178"/>
                </a:cubicBezTo>
                <a:cubicBezTo>
                  <a:pt x="931412" y="3949154"/>
                  <a:pt x="1008906" y="3975837"/>
                  <a:pt x="1057181" y="3993625"/>
                </a:cubicBezTo>
                <a:cubicBezTo>
                  <a:pt x="1106726" y="4011413"/>
                  <a:pt x="1147379" y="4025390"/>
                  <a:pt x="1148650" y="4025390"/>
                </a:cubicBezTo>
                <a:cubicBezTo>
                  <a:pt x="1149920" y="4025390"/>
                  <a:pt x="1137216" y="3974566"/>
                  <a:pt x="1134675" y="3974566"/>
                </a:cubicBezTo>
                <a:cubicBezTo>
                  <a:pt x="1123242" y="3973296"/>
                  <a:pt x="805642" y="3860213"/>
                  <a:pt x="800561" y="3855130"/>
                </a:cubicBezTo>
                <a:cubicBezTo>
                  <a:pt x="784046" y="3838612"/>
                  <a:pt x="824698" y="3848777"/>
                  <a:pt x="922519" y="3885624"/>
                </a:cubicBezTo>
                <a:cubicBezTo>
                  <a:pt x="979687" y="3905954"/>
                  <a:pt x="1026691" y="3922472"/>
                  <a:pt x="1029232" y="3922472"/>
                </a:cubicBezTo>
                <a:cubicBezTo>
                  <a:pt x="1030503" y="3921201"/>
                  <a:pt x="1053370" y="3930095"/>
                  <a:pt x="1081319" y="3941531"/>
                </a:cubicBezTo>
                <a:cubicBezTo>
                  <a:pt x="1142298" y="3966943"/>
                  <a:pt x="1139757" y="3966943"/>
                  <a:pt x="1139757" y="3936448"/>
                </a:cubicBezTo>
                <a:cubicBezTo>
                  <a:pt x="1139757" y="3912307"/>
                  <a:pt x="1134675" y="3908495"/>
                  <a:pt x="1099104" y="3905954"/>
                </a:cubicBezTo>
                <a:cubicBezTo>
                  <a:pt x="1090211" y="3904683"/>
                  <a:pt x="1080048" y="3902142"/>
                  <a:pt x="1076237" y="3898330"/>
                </a:cubicBezTo>
                <a:cubicBezTo>
                  <a:pt x="1072426" y="3894519"/>
                  <a:pt x="1019069" y="3875460"/>
                  <a:pt x="958090" y="3856401"/>
                </a:cubicBezTo>
                <a:cubicBezTo>
                  <a:pt x="895841" y="3836071"/>
                  <a:pt x="848836" y="3817012"/>
                  <a:pt x="851377" y="3813200"/>
                </a:cubicBezTo>
                <a:cubicBezTo>
                  <a:pt x="855188" y="3809389"/>
                  <a:pt x="919978" y="3827177"/>
                  <a:pt x="994931" y="3852589"/>
                </a:cubicBezTo>
                <a:cubicBezTo>
                  <a:pt x="1069885" y="3878001"/>
                  <a:pt x="1132134" y="3898330"/>
                  <a:pt x="1134675" y="3898330"/>
                </a:cubicBezTo>
                <a:cubicBezTo>
                  <a:pt x="1135946" y="3898330"/>
                  <a:pt x="1134675" y="3886895"/>
                  <a:pt x="1130864" y="3874189"/>
                </a:cubicBezTo>
                <a:cubicBezTo>
                  <a:pt x="1127053" y="3857671"/>
                  <a:pt x="1101645" y="3843695"/>
                  <a:pt x="1053370" y="3828448"/>
                </a:cubicBezTo>
                <a:cubicBezTo>
                  <a:pt x="1012717" y="3817012"/>
                  <a:pt x="961901" y="3799224"/>
                  <a:pt x="939034" y="3789059"/>
                </a:cubicBezTo>
                <a:cubicBezTo>
                  <a:pt x="916167" y="3778894"/>
                  <a:pt x="892029" y="3771271"/>
                  <a:pt x="884407" y="3771271"/>
                </a:cubicBezTo>
                <a:cubicBezTo>
                  <a:pt x="853917" y="3771271"/>
                  <a:pt x="733230" y="3730612"/>
                  <a:pt x="733230" y="3720447"/>
                </a:cubicBezTo>
                <a:cubicBezTo>
                  <a:pt x="733230" y="3714094"/>
                  <a:pt x="754826" y="3717906"/>
                  <a:pt x="781505" y="3726800"/>
                </a:cubicBezTo>
                <a:cubicBezTo>
                  <a:pt x="842484" y="3748400"/>
                  <a:pt x="1113078" y="3834801"/>
                  <a:pt x="1120701" y="3834801"/>
                </a:cubicBezTo>
                <a:cubicBezTo>
                  <a:pt x="1138486" y="3834801"/>
                  <a:pt x="1123242" y="3785247"/>
                  <a:pt x="1105456" y="3780165"/>
                </a:cubicBezTo>
                <a:cubicBezTo>
                  <a:pt x="1083859" y="3775083"/>
                  <a:pt x="1083859" y="3773812"/>
                  <a:pt x="1105456" y="3772541"/>
                </a:cubicBezTo>
                <a:cubicBezTo>
                  <a:pt x="1127053" y="3771271"/>
                  <a:pt x="1137216" y="3733153"/>
                  <a:pt x="1115619" y="3733153"/>
                </a:cubicBezTo>
                <a:cubicBezTo>
                  <a:pt x="1110538" y="3733153"/>
                  <a:pt x="1107997" y="3719176"/>
                  <a:pt x="1111808" y="3701388"/>
                </a:cubicBezTo>
                <a:cubicBezTo>
                  <a:pt x="1118160" y="3667082"/>
                  <a:pt x="1120701" y="3668353"/>
                  <a:pt x="1008906" y="3637858"/>
                </a:cubicBezTo>
                <a:cubicBezTo>
                  <a:pt x="968253" y="3626423"/>
                  <a:pt x="936493" y="3613717"/>
                  <a:pt x="939034" y="3611176"/>
                </a:cubicBezTo>
                <a:cubicBezTo>
                  <a:pt x="942845" y="3608635"/>
                  <a:pt x="982228" y="3617529"/>
                  <a:pt x="1029232" y="3630235"/>
                </a:cubicBezTo>
                <a:cubicBezTo>
                  <a:pt x="1111808" y="3654376"/>
                  <a:pt x="1114349" y="3654376"/>
                  <a:pt x="1114349" y="3631505"/>
                </a:cubicBezTo>
                <a:cubicBezTo>
                  <a:pt x="1114349" y="3607364"/>
                  <a:pt x="1082589" y="3594658"/>
                  <a:pt x="894570" y="3547646"/>
                </a:cubicBezTo>
                <a:cubicBezTo>
                  <a:pt x="847565" y="3536211"/>
                  <a:pt x="810724" y="3523505"/>
                  <a:pt x="814535" y="3520963"/>
                </a:cubicBezTo>
                <a:cubicBezTo>
                  <a:pt x="818346" y="3515881"/>
                  <a:pt x="1005095" y="3561623"/>
                  <a:pt x="1092752" y="3588305"/>
                </a:cubicBezTo>
                <a:cubicBezTo>
                  <a:pt x="1133405" y="3601011"/>
                  <a:pt x="1116890" y="3555270"/>
                  <a:pt x="1072426" y="3534940"/>
                </a:cubicBezTo>
                <a:cubicBezTo>
                  <a:pt x="1035584" y="3517152"/>
                  <a:pt x="1034314" y="3515881"/>
                  <a:pt x="1067344" y="3523505"/>
                </a:cubicBezTo>
                <a:cubicBezTo>
                  <a:pt x="1095293" y="3528587"/>
                  <a:pt x="1101645" y="3526046"/>
                  <a:pt x="1101645" y="3504446"/>
                </a:cubicBezTo>
                <a:cubicBezTo>
                  <a:pt x="1101645" y="3490469"/>
                  <a:pt x="1097834" y="3479034"/>
                  <a:pt x="1092752" y="3479034"/>
                </a:cubicBezTo>
                <a:cubicBezTo>
                  <a:pt x="1068615" y="3477763"/>
                  <a:pt x="702740" y="3379927"/>
                  <a:pt x="717985" y="3378657"/>
                </a:cubicBezTo>
                <a:cubicBezTo>
                  <a:pt x="729419" y="3377386"/>
                  <a:pt x="731959" y="3368492"/>
                  <a:pt x="726878" y="3351974"/>
                </a:cubicBezTo>
                <a:cubicBezTo>
                  <a:pt x="716715" y="3321480"/>
                  <a:pt x="711633" y="3321480"/>
                  <a:pt x="845025" y="3351974"/>
                </a:cubicBezTo>
                <a:cubicBezTo>
                  <a:pt x="1029232" y="3395174"/>
                  <a:pt x="1060992" y="3402798"/>
                  <a:pt x="1074967" y="3402798"/>
                </a:cubicBezTo>
                <a:cubicBezTo>
                  <a:pt x="1097834" y="3402798"/>
                  <a:pt x="1090211" y="3354515"/>
                  <a:pt x="1067344" y="3348162"/>
                </a:cubicBezTo>
                <a:cubicBezTo>
                  <a:pt x="1045747" y="3343080"/>
                  <a:pt x="1045747" y="3341809"/>
                  <a:pt x="1067344" y="3340539"/>
                </a:cubicBezTo>
                <a:cubicBezTo>
                  <a:pt x="1078778" y="3340539"/>
                  <a:pt x="1088941" y="3329104"/>
                  <a:pt x="1088941" y="3316398"/>
                </a:cubicBezTo>
                <a:cubicBezTo>
                  <a:pt x="1088941" y="3297339"/>
                  <a:pt x="1071155" y="3289715"/>
                  <a:pt x="996202" y="3275738"/>
                </a:cubicBezTo>
                <a:cubicBezTo>
                  <a:pt x="946656" y="3266844"/>
                  <a:pt x="912356" y="3256680"/>
                  <a:pt x="919978" y="3254138"/>
                </a:cubicBezTo>
                <a:cubicBezTo>
                  <a:pt x="928871" y="3250327"/>
                  <a:pt x="965712" y="3254138"/>
                  <a:pt x="1000013" y="3261762"/>
                </a:cubicBezTo>
                <a:cubicBezTo>
                  <a:pt x="1085130" y="3279550"/>
                  <a:pt x="1087670" y="3279550"/>
                  <a:pt x="1080048" y="3251597"/>
                </a:cubicBezTo>
                <a:cubicBezTo>
                  <a:pt x="1076237" y="3235079"/>
                  <a:pt x="1055911" y="3223644"/>
                  <a:pt x="1015258" y="3213479"/>
                </a:cubicBezTo>
                <a:lnTo>
                  <a:pt x="955549" y="3200773"/>
                </a:lnTo>
                <a:lnTo>
                  <a:pt x="1016528" y="3207126"/>
                </a:lnTo>
                <a:cubicBezTo>
                  <a:pt x="1068615" y="3213479"/>
                  <a:pt x="1076237" y="3210938"/>
                  <a:pt x="1076237" y="3189338"/>
                </a:cubicBezTo>
                <a:cubicBezTo>
                  <a:pt x="1076237" y="3169008"/>
                  <a:pt x="1050829" y="3161385"/>
                  <a:pt x="885677" y="3130891"/>
                </a:cubicBezTo>
                <a:cubicBezTo>
                  <a:pt x="780234" y="3110561"/>
                  <a:pt x="695118" y="3091502"/>
                  <a:pt x="695118" y="3088961"/>
                </a:cubicBezTo>
                <a:cubicBezTo>
                  <a:pt x="695118" y="3085149"/>
                  <a:pt x="715444" y="3085149"/>
                  <a:pt x="739582" y="3088961"/>
                </a:cubicBezTo>
                <a:cubicBezTo>
                  <a:pt x="763719" y="3092773"/>
                  <a:pt x="784046" y="3091502"/>
                  <a:pt x="784046" y="3083879"/>
                </a:cubicBezTo>
                <a:cubicBezTo>
                  <a:pt x="784046" y="3077526"/>
                  <a:pt x="776423" y="3072443"/>
                  <a:pt x="766260" y="3072443"/>
                </a:cubicBezTo>
                <a:cubicBezTo>
                  <a:pt x="739582" y="3072443"/>
                  <a:pt x="677332" y="3047031"/>
                  <a:pt x="684955" y="3039408"/>
                </a:cubicBezTo>
                <a:cubicBezTo>
                  <a:pt x="688766" y="3035596"/>
                  <a:pt x="759908" y="3044490"/>
                  <a:pt x="843754" y="3059737"/>
                </a:cubicBezTo>
                <a:cubicBezTo>
                  <a:pt x="927600" y="3073714"/>
                  <a:pt x="1000013" y="3085149"/>
                  <a:pt x="1005095" y="3085149"/>
                </a:cubicBezTo>
                <a:cubicBezTo>
                  <a:pt x="1008906" y="3085149"/>
                  <a:pt x="1012717" y="3094043"/>
                  <a:pt x="1012717" y="3104208"/>
                </a:cubicBezTo>
                <a:cubicBezTo>
                  <a:pt x="1012717" y="3115643"/>
                  <a:pt x="1000013" y="3123267"/>
                  <a:pt x="984768" y="3124538"/>
                </a:cubicBezTo>
                <a:cubicBezTo>
                  <a:pt x="956820" y="3125808"/>
                  <a:pt x="956820" y="3125808"/>
                  <a:pt x="987309" y="3135973"/>
                </a:cubicBezTo>
                <a:cubicBezTo>
                  <a:pt x="1044477" y="3153761"/>
                  <a:pt x="1074967" y="3151220"/>
                  <a:pt x="1069885" y="3127079"/>
                </a:cubicBezTo>
                <a:cubicBezTo>
                  <a:pt x="1067344" y="3114373"/>
                  <a:pt x="1064803" y="3088961"/>
                  <a:pt x="1064803" y="3069902"/>
                </a:cubicBezTo>
                <a:cubicBezTo>
                  <a:pt x="1063533" y="3043219"/>
                  <a:pt x="1055911" y="3034325"/>
                  <a:pt x="1029232" y="3030514"/>
                </a:cubicBezTo>
                <a:lnTo>
                  <a:pt x="993661" y="3025431"/>
                </a:lnTo>
                <a:lnTo>
                  <a:pt x="1027962" y="3022890"/>
                </a:lnTo>
                <a:cubicBezTo>
                  <a:pt x="1054640" y="3021619"/>
                  <a:pt x="1059722" y="3016537"/>
                  <a:pt x="1054640" y="2997478"/>
                </a:cubicBezTo>
                <a:cubicBezTo>
                  <a:pt x="1050829" y="2982231"/>
                  <a:pt x="1034314" y="2969525"/>
                  <a:pt x="1013987" y="2966984"/>
                </a:cubicBezTo>
                <a:lnTo>
                  <a:pt x="980957" y="2961901"/>
                </a:lnTo>
                <a:lnTo>
                  <a:pt x="1016528" y="2959360"/>
                </a:lnTo>
                <a:cubicBezTo>
                  <a:pt x="1064803" y="2956819"/>
                  <a:pt x="1064803" y="2911078"/>
                  <a:pt x="1016528" y="2903454"/>
                </a:cubicBezTo>
                <a:lnTo>
                  <a:pt x="980957" y="2898372"/>
                </a:lnTo>
                <a:lnTo>
                  <a:pt x="1016528" y="2895830"/>
                </a:lnTo>
                <a:cubicBezTo>
                  <a:pt x="1052099" y="2894560"/>
                  <a:pt x="1066074" y="2861524"/>
                  <a:pt x="1034314" y="2850089"/>
                </a:cubicBezTo>
                <a:cubicBezTo>
                  <a:pt x="1026691" y="2846277"/>
                  <a:pt x="936493" y="2833571"/>
                  <a:pt x="834861" y="2819595"/>
                </a:cubicBezTo>
                <a:cubicBezTo>
                  <a:pt x="733230" y="2806889"/>
                  <a:pt x="674791" y="2795453"/>
                  <a:pt x="705281" y="2794183"/>
                </a:cubicBezTo>
                <a:cubicBezTo>
                  <a:pt x="734500" y="2794183"/>
                  <a:pt x="758638" y="2787830"/>
                  <a:pt x="758638" y="2781477"/>
                </a:cubicBezTo>
                <a:cubicBezTo>
                  <a:pt x="758638" y="2775124"/>
                  <a:pt x="738311" y="2771312"/>
                  <a:pt x="714174" y="2772583"/>
                </a:cubicBezTo>
                <a:cubicBezTo>
                  <a:pt x="682414" y="2775124"/>
                  <a:pt x="669710" y="2771312"/>
                  <a:pt x="669710" y="2757335"/>
                </a:cubicBezTo>
                <a:cubicBezTo>
                  <a:pt x="669710" y="2743359"/>
                  <a:pt x="681143" y="2740818"/>
                  <a:pt x="724337" y="2745900"/>
                </a:cubicBezTo>
                <a:cubicBezTo>
                  <a:pt x="753556" y="2750982"/>
                  <a:pt x="827239" y="2757335"/>
                  <a:pt x="889489" y="2762418"/>
                </a:cubicBezTo>
                <a:cubicBezTo>
                  <a:pt x="979687" y="2768771"/>
                  <a:pt x="997472" y="2773853"/>
                  <a:pt x="986039" y="2787830"/>
                </a:cubicBezTo>
                <a:cubicBezTo>
                  <a:pt x="968253" y="2809430"/>
                  <a:pt x="982228" y="2831030"/>
                  <a:pt x="1013987" y="2831030"/>
                </a:cubicBezTo>
                <a:cubicBezTo>
                  <a:pt x="1035584" y="2831030"/>
                  <a:pt x="1039395" y="2823406"/>
                  <a:pt x="1035584" y="2777665"/>
                </a:cubicBezTo>
                <a:cubicBezTo>
                  <a:pt x="1031773" y="2724300"/>
                  <a:pt x="1030503" y="2723029"/>
                  <a:pt x="980957" y="2715406"/>
                </a:cubicBezTo>
                <a:lnTo>
                  <a:pt x="930141" y="2707782"/>
                </a:lnTo>
                <a:lnTo>
                  <a:pt x="978416" y="2705241"/>
                </a:lnTo>
                <a:cubicBezTo>
                  <a:pt x="1015258" y="2703970"/>
                  <a:pt x="1025421" y="2698888"/>
                  <a:pt x="1025421" y="2679829"/>
                </a:cubicBezTo>
                <a:cubicBezTo>
                  <a:pt x="1025421" y="2660770"/>
                  <a:pt x="1015258" y="2653147"/>
                  <a:pt x="984768" y="2649335"/>
                </a:cubicBezTo>
                <a:lnTo>
                  <a:pt x="942845" y="2644252"/>
                </a:lnTo>
                <a:lnTo>
                  <a:pt x="984768" y="2642982"/>
                </a:lnTo>
                <a:cubicBezTo>
                  <a:pt x="1017799" y="2640441"/>
                  <a:pt x="1026691" y="2635358"/>
                  <a:pt x="1022880" y="2618841"/>
                </a:cubicBezTo>
                <a:cubicBezTo>
                  <a:pt x="1020339" y="2606135"/>
                  <a:pt x="1002554" y="2592158"/>
                  <a:pt x="980957" y="2588346"/>
                </a:cubicBezTo>
                <a:lnTo>
                  <a:pt x="942845" y="2579452"/>
                </a:lnTo>
                <a:lnTo>
                  <a:pt x="978416" y="2578181"/>
                </a:lnTo>
                <a:cubicBezTo>
                  <a:pt x="1002554" y="2576911"/>
                  <a:pt x="1012717" y="2570558"/>
                  <a:pt x="1012717" y="2552770"/>
                </a:cubicBezTo>
                <a:cubicBezTo>
                  <a:pt x="1012717" y="2524816"/>
                  <a:pt x="949197" y="2513381"/>
                  <a:pt x="803102" y="2513381"/>
                </a:cubicBezTo>
                <a:cubicBezTo>
                  <a:pt x="682414" y="2513381"/>
                  <a:pt x="631598" y="2503216"/>
                  <a:pt x="640491" y="2480346"/>
                </a:cubicBezTo>
                <a:cubicBezTo>
                  <a:pt x="644302" y="2470181"/>
                  <a:pt x="635409" y="2457475"/>
                  <a:pt x="617624" y="2451122"/>
                </a:cubicBezTo>
                <a:cubicBezTo>
                  <a:pt x="597297" y="2442228"/>
                  <a:pt x="659547" y="2440957"/>
                  <a:pt x="799290" y="2446040"/>
                </a:cubicBezTo>
                <a:cubicBezTo>
                  <a:pt x="1008906" y="2452392"/>
                  <a:pt x="1011447" y="2452392"/>
                  <a:pt x="1003824" y="2426981"/>
                </a:cubicBezTo>
                <a:cubicBezTo>
                  <a:pt x="1000013" y="2411733"/>
                  <a:pt x="988579" y="2397757"/>
                  <a:pt x="975876" y="2395216"/>
                </a:cubicBezTo>
                <a:cubicBezTo>
                  <a:pt x="958090" y="2390133"/>
                  <a:pt x="958090" y="2388863"/>
                  <a:pt x="978416" y="2387592"/>
                </a:cubicBezTo>
                <a:cubicBezTo>
                  <a:pt x="1001283" y="2386322"/>
                  <a:pt x="1008906" y="2343121"/>
                  <a:pt x="988579" y="2330415"/>
                </a:cubicBezTo>
                <a:cubicBezTo>
                  <a:pt x="983498" y="2326604"/>
                  <a:pt x="980957" y="2308815"/>
                  <a:pt x="983498" y="2292297"/>
                </a:cubicBezTo>
                <a:lnTo>
                  <a:pt x="989850" y="2260533"/>
                </a:lnTo>
                <a:lnTo>
                  <a:pt x="795479" y="2255450"/>
                </a:lnTo>
                <a:lnTo>
                  <a:pt x="599838" y="2251638"/>
                </a:lnTo>
                <a:lnTo>
                  <a:pt x="794209" y="2249097"/>
                </a:lnTo>
                <a:cubicBezTo>
                  <a:pt x="979687" y="2246556"/>
                  <a:pt x="987309" y="2245285"/>
                  <a:pt x="987309" y="2221144"/>
                </a:cubicBezTo>
                <a:cubicBezTo>
                  <a:pt x="987309" y="2195732"/>
                  <a:pt x="980957" y="2194462"/>
                  <a:pt x="853917" y="2198273"/>
                </a:cubicBezTo>
                <a:cubicBezTo>
                  <a:pt x="754826" y="2200815"/>
                  <a:pt x="720526" y="2205897"/>
                  <a:pt x="720526" y="2217332"/>
                </a:cubicBezTo>
                <a:cubicBezTo>
                  <a:pt x="720526" y="2226226"/>
                  <a:pt x="709092" y="2233850"/>
                  <a:pt x="695118" y="2233850"/>
                </a:cubicBezTo>
                <a:cubicBezTo>
                  <a:pt x="681143" y="2233850"/>
                  <a:pt x="669710" y="2228768"/>
                  <a:pt x="669710" y="2222415"/>
                </a:cubicBezTo>
                <a:cubicBezTo>
                  <a:pt x="669710" y="2214791"/>
                  <a:pt x="646843" y="2210979"/>
                  <a:pt x="618894" y="2210979"/>
                </a:cubicBezTo>
                <a:cubicBezTo>
                  <a:pt x="569349" y="2210979"/>
                  <a:pt x="547752" y="2236391"/>
                  <a:pt x="584593" y="2250368"/>
                </a:cubicBezTo>
                <a:cubicBezTo>
                  <a:pt x="596027" y="2255450"/>
                  <a:pt x="596027" y="2257991"/>
                  <a:pt x="584593" y="2257991"/>
                </a:cubicBezTo>
                <a:cubicBezTo>
                  <a:pt x="575701" y="2259262"/>
                  <a:pt x="568078" y="2266886"/>
                  <a:pt x="568078" y="2277050"/>
                </a:cubicBezTo>
                <a:cubicBezTo>
                  <a:pt x="568078" y="2287215"/>
                  <a:pt x="560456" y="2298650"/>
                  <a:pt x="552833" y="2301192"/>
                </a:cubicBezTo>
                <a:cubicBezTo>
                  <a:pt x="543941" y="2305003"/>
                  <a:pt x="618894" y="2310086"/>
                  <a:pt x="720526" y="2311356"/>
                </a:cubicBezTo>
                <a:lnTo>
                  <a:pt x="904733" y="2315168"/>
                </a:lnTo>
                <a:lnTo>
                  <a:pt x="743393" y="2318980"/>
                </a:lnTo>
                <a:lnTo>
                  <a:pt x="580782" y="2324062"/>
                </a:lnTo>
                <a:lnTo>
                  <a:pt x="580782" y="2379969"/>
                </a:lnTo>
                <a:cubicBezTo>
                  <a:pt x="580782" y="2428251"/>
                  <a:pt x="576971" y="2437145"/>
                  <a:pt x="555374" y="2437145"/>
                </a:cubicBezTo>
                <a:cubicBezTo>
                  <a:pt x="531237" y="2437145"/>
                  <a:pt x="528696" y="2428251"/>
                  <a:pt x="529966" y="2339309"/>
                </a:cubicBezTo>
                <a:cubicBezTo>
                  <a:pt x="529966" y="2332956"/>
                  <a:pt x="491854" y="2325333"/>
                  <a:pt x="444850" y="2321521"/>
                </a:cubicBezTo>
                <a:lnTo>
                  <a:pt x="358463" y="2315168"/>
                </a:lnTo>
                <a:lnTo>
                  <a:pt x="443579" y="2312627"/>
                </a:lnTo>
                <a:cubicBezTo>
                  <a:pt x="521073" y="2310086"/>
                  <a:pt x="527425" y="2307545"/>
                  <a:pt x="521073" y="2284674"/>
                </a:cubicBezTo>
                <a:cubicBezTo>
                  <a:pt x="515992" y="2265615"/>
                  <a:pt x="503288" y="2259262"/>
                  <a:pt x="467717" y="2259262"/>
                </a:cubicBezTo>
                <a:cubicBezTo>
                  <a:pt x="442309" y="2259262"/>
                  <a:pt x="414360" y="2265615"/>
                  <a:pt x="405467" y="2274509"/>
                </a:cubicBezTo>
                <a:cubicBezTo>
                  <a:pt x="394034" y="2285944"/>
                  <a:pt x="390223" y="2285944"/>
                  <a:pt x="390223" y="2275780"/>
                </a:cubicBezTo>
                <a:cubicBezTo>
                  <a:pt x="390223" y="2266886"/>
                  <a:pt x="374978" y="2244015"/>
                  <a:pt x="357192" y="2224956"/>
                </a:cubicBezTo>
                <a:cubicBezTo>
                  <a:pt x="326703" y="2191920"/>
                  <a:pt x="326703" y="2189379"/>
                  <a:pt x="348299" y="2185567"/>
                </a:cubicBezTo>
                <a:cubicBezTo>
                  <a:pt x="361003" y="2183026"/>
                  <a:pt x="377519" y="2170320"/>
                  <a:pt x="383871" y="2155073"/>
                </a:cubicBezTo>
                <a:cubicBezTo>
                  <a:pt x="391493" y="2139826"/>
                  <a:pt x="409279" y="2127120"/>
                  <a:pt x="425794" y="2125849"/>
                </a:cubicBezTo>
                <a:cubicBezTo>
                  <a:pt x="460094" y="2123308"/>
                  <a:pt x="461365" y="2132202"/>
                  <a:pt x="428334" y="2167779"/>
                </a:cubicBezTo>
                <a:lnTo>
                  <a:pt x="401656" y="2195732"/>
                </a:lnTo>
                <a:lnTo>
                  <a:pt x="453742" y="2195732"/>
                </a:lnTo>
                <a:cubicBezTo>
                  <a:pt x="490584" y="2195732"/>
                  <a:pt x="504558" y="2190650"/>
                  <a:pt x="504558" y="2176673"/>
                </a:cubicBezTo>
                <a:cubicBezTo>
                  <a:pt x="504558" y="2165238"/>
                  <a:pt x="517262" y="2156344"/>
                  <a:pt x="540129" y="2156344"/>
                </a:cubicBezTo>
                <a:cubicBezTo>
                  <a:pt x="568078" y="2155073"/>
                  <a:pt x="569349" y="2153803"/>
                  <a:pt x="546481" y="2148720"/>
                </a:cubicBezTo>
                <a:cubicBezTo>
                  <a:pt x="531237" y="2146179"/>
                  <a:pt x="507099" y="2149991"/>
                  <a:pt x="493125" y="2157614"/>
                </a:cubicBezTo>
                <a:cubicBezTo>
                  <a:pt x="474069" y="2166508"/>
                  <a:pt x="466446" y="2166508"/>
                  <a:pt x="466446" y="2157614"/>
                </a:cubicBezTo>
                <a:cubicBezTo>
                  <a:pt x="466446" y="2149991"/>
                  <a:pt x="474069" y="2141097"/>
                  <a:pt x="484232" y="2137285"/>
                </a:cubicBezTo>
                <a:cubicBezTo>
                  <a:pt x="494395" y="2133473"/>
                  <a:pt x="502017" y="2118226"/>
                  <a:pt x="500747" y="2104249"/>
                </a:cubicBezTo>
                <a:cubicBezTo>
                  <a:pt x="499477" y="2081378"/>
                  <a:pt x="491854" y="2080108"/>
                  <a:pt x="434686" y="2085190"/>
                </a:cubicBezTo>
                <a:cubicBezTo>
                  <a:pt x="400386" y="2089002"/>
                  <a:pt x="366085" y="2092814"/>
                  <a:pt x="358463" y="2094084"/>
                </a:cubicBezTo>
                <a:cubicBezTo>
                  <a:pt x="327973" y="2100437"/>
                  <a:pt x="317810" y="2091543"/>
                  <a:pt x="319080" y="2059778"/>
                </a:cubicBezTo>
                <a:cubicBezTo>
                  <a:pt x="320351" y="2039449"/>
                  <a:pt x="315269" y="2016578"/>
                  <a:pt x="308917" y="2008955"/>
                </a:cubicBezTo>
                <a:cubicBezTo>
                  <a:pt x="301295" y="1997519"/>
                  <a:pt x="305106" y="1992437"/>
                  <a:pt x="317810" y="1992437"/>
                </a:cubicBezTo>
                <a:cubicBezTo>
                  <a:pt x="329244" y="1992437"/>
                  <a:pt x="341947" y="1997519"/>
                  <a:pt x="345759" y="2005143"/>
                </a:cubicBezTo>
                <a:cubicBezTo>
                  <a:pt x="357192" y="2024202"/>
                  <a:pt x="482962" y="2021660"/>
                  <a:pt x="476610" y="2002602"/>
                </a:cubicBezTo>
                <a:cubicBezTo>
                  <a:pt x="474069" y="1994978"/>
                  <a:pt x="458824" y="1983543"/>
                  <a:pt x="443579" y="1978460"/>
                </a:cubicBezTo>
                <a:cubicBezTo>
                  <a:pt x="423253" y="1970837"/>
                  <a:pt x="415630" y="1972107"/>
                  <a:pt x="415630" y="1986084"/>
                </a:cubicBezTo>
                <a:cubicBezTo>
                  <a:pt x="415630" y="1996249"/>
                  <a:pt x="409279" y="2005143"/>
                  <a:pt x="401656" y="2005143"/>
                </a:cubicBezTo>
                <a:cubicBezTo>
                  <a:pt x="395304" y="2005143"/>
                  <a:pt x="391493" y="2000060"/>
                  <a:pt x="396575" y="1993707"/>
                </a:cubicBezTo>
                <a:cubicBezTo>
                  <a:pt x="400386" y="1987354"/>
                  <a:pt x="392763" y="1978460"/>
                  <a:pt x="380059" y="1974648"/>
                </a:cubicBezTo>
                <a:cubicBezTo>
                  <a:pt x="367355" y="1969566"/>
                  <a:pt x="343218" y="1951778"/>
                  <a:pt x="325432" y="1933989"/>
                </a:cubicBezTo>
                <a:lnTo>
                  <a:pt x="296213" y="1902224"/>
                </a:lnTo>
                <a:lnTo>
                  <a:pt x="325432" y="1894601"/>
                </a:lnTo>
                <a:cubicBezTo>
                  <a:pt x="345759" y="1889519"/>
                  <a:pt x="352111" y="1880624"/>
                  <a:pt x="348299" y="1862836"/>
                </a:cubicBezTo>
                <a:cubicBezTo>
                  <a:pt x="338136" y="1827259"/>
                  <a:pt x="396575" y="1763730"/>
                  <a:pt x="429605" y="1772624"/>
                </a:cubicBezTo>
                <a:cubicBezTo>
                  <a:pt x="449931" y="1777706"/>
                  <a:pt x="451202" y="1782788"/>
                  <a:pt x="438498" y="1790412"/>
                </a:cubicBezTo>
                <a:cubicBezTo>
                  <a:pt x="427064" y="1798036"/>
                  <a:pt x="432146" y="1801847"/>
                  <a:pt x="455013" y="1801847"/>
                </a:cubicBezTo>
                <a:cubicBezTo>
                  <a:pt x="495665" y="1801847"/>
                  <a:pt x="535048" y="1839965"/>
                  <a:pt x="496936" y="1839965"/>
                </a:cubicBezTo>
                <a:cubicBezTo>
                  <a:pt x="474069" y="1841236"/>
                  <a:pt x="474069" y="1841236"/>
                  <a:pt x="494395" y="1857754"/>
                </a:cubicBezTo>
                <a:cubicBezTo>
                  <a:pt x="512181" y="1870460"/>
                  <a:pt x="513451" y="1876813"/>
                  <a:pt x="500747" y="1890789"/>
                </a:cubicBezTo>
                <a:cubicBezTo>
                  <a:pt x="488043" y="1903495"/>
                  <a:pt x="490584" y="1903495"/>
                  <a:pt x="513451" y="1889519"/>
                </a:cubicBezTo>
                <a:cubicBezTo>
                  <a:pt x="527425" y="1880624"/>
                  <a:pt x="537589" y="1865377"/>
                  <a:pt x="533777" y="1856483"/>
                </a:cubicBezTo>
                <a:cubicBezTo>
                  <a:pt x="529966" y="1845048"/>
                  <a:pt x="537589" y="1839965"/>
                  <a:pt x="557915" y="1839965"/>
                </a:cubicBezTo>
                <a:cubicBezTo>
                  <a:pt x="584593" y="1839965"/>
                  <a:pt x="589675" y="1846318"/>
                  <a:pt x="590945" y="1878083"/>
                </a:cubicBezTo>
                <a:cubicBezTo>
                  <a:pt x="590945" y="1899683"/>
                  <a:pt x="584593" y="1916201"/>
                  <a:pt x="576971" y="1916201"/>
                </a:cubicBezTo>
                <a:cubicBezTo>
                  <a:pt x="568078" y="1916201"/>
                  <a:pt x="569349" y="1921283"/>
                  <a:pt x="580782" y="1928907"/>
                </a:cubicBezTo>
                <a:cubicBezTo>
                  <a:pt x="596027" y="1939072"/>
                  <a:pt x="597297" y="1944154"/>
                  <a:pt x="583323" y="1953048"/>
                </a:cubicBezTo>
                <a:cubicBezTo>
                  <a:pt x="573160" y="1958131"/>
                  <a:pt x="562997" y="1986084"/>
                  <a:pt x="559185" y="2015308"/>
                </a:cubicBezTo>
                <a:cubicBezTo>
                  <a:pt x="552833" y="2061049"/>
                  <a:pt x="555374" y="2067402"/>
                  <a:pt x="582052" y="2072484"/>
                </a:cubicBezTo>
                <a:lnTo>
                  <a:pt x="612542" y="2077567"/>
                </a:lnTo>
                <a:lnTo>
                  <a:pt x="582052" y="2080108"/>
                </a:lnTo>
                <a:cubicBezTo>
                  <a:pt x="560456" y="2081378"/>
                  <a:pt x="555374" y="2086461"/>
                  <a:pt x="560456" y="2101708"/>
                </a:cubicBezTo>
                <a:cubicBezTo>
                  <a:pt x="564267" y="2113143"/>
                  <a:pt x="568078" y="2124579"/>
                  <a:pt x="568078" y="2127120"/>
                </a:cubicBezTo>
                <a:cubicBezTo>
                  <a:pt x="568078" y="2129661"/>
                  <a:pt x="578241" y="2132202"/>
                  <a:pt x="590945" y="2132202"/>
                </a:cubicBezTo>
                <a:cubicBezTo>
                  <a:pt x="603649" y="2132202"/>
                  <a:pt x="615083" y="2141097"/>
                  <a:pt x="615083" y="2151261"/>
                </a:cubicBezTo>
                <a:cubicBezTo>
                  <a:pt x="615083" y="2161426"/>
                  <a:pt x="603649" y="2170320"/>
                  <a:pt x="590945" y="2170320"/>
                </a:cubicBezTo>
                <a:cubicBezTo>
                  <a:pt x="578241" y="2170320"/>
                  <a:pt x="568078" y="2175403"/>
                  <a:pt x="568078" y="2180485"/>
                </a:cubicBezTo>
                <a:cubicBezTo>
                  <a:pt x="568078" y="2186838"/>
                  <a:pt x="598568" y="2190650"/>
                  <a:pt x="635409" y="2190650"/>
                </a:cubicBezTo>
                <a:cubicBezTo>
                  <a:pt x="681143" y="2189379"/>
                  <a:pt x="700199" y="2184297"/>
                  <a:pt x="697659" y="2174132"/>
                </a:cubicBezTo>
                <a:cubicBezTo>
                  <a:pt x="693847" y="2152532"/>
                  <a:pt x="716715" y="2152532"/>
                  <a:pt x="724337" y="2174132"/>
                </a:cubicBezTo>
                <a:cubicBezTo>
                  <a:pt x="728148" y="2185567"/>
                  <a:pt x="733230" y="2185567"/>
                  <a:pt x="749745" y="2171591"/>
                </a:cubicBezTo>
                <a:cubicBezTo>
                  <a:pt x="763719" y="2160155"/>
                  <a:pt x="771342" y="2158885"/>
                  <a:pt x="771342" y="2169050"/>
                </a:cubicBezTo>
                <a:cubicBezTo>
                  <a:pt x="771342" y="2189379"/>
                  <a:pt x="919978" y="2188109"/>
                  <a:pt x="927600" y="2167779"/>
                </a:cubicBezTo>
                <a:cubicBezTo>
                  <a:pt x="932682" y="2155073"/>
                  <a:pt x="935223" y="2155073"/>
                  <a:pt x="935223" y="2167779"/>
                </a:cubicBezTo>
                <a:cubicBezTo>
                  <a:pt x="936493" y="2175403"/>
                  <a:pt x="945386" y="2183026"/>
                  <a:pt x="955549" y="2183026"/>
                </a:cubicBezTo>
                <a:cubicBezTo>
                  <a:pt x="979687" y="2183026"/>
                  <a:pt x="982228" y="2100437"/>
                  <a:pt x="959360" y="2085190"/>
                </a:cubicBezTo>
                <a:cubicBezTo>
                  <a:pt x="950468" y="2080108"/>
                  <a:pt x="906004" y="2071214"/>
                  <a:pt x="860269" y="2067402"/>
                </a:cubicBezTo>
                <a:lnTo>
                  <a:pt x="777694" y="2059778"/>
                </a:lnTo>
                <a:lnTo>
                  <a:pt x="870433" y="2058508"/>
                </a:lnTo>
                <a:cubicBezTo>
                  <a:pt x="931412" y="2057237"/>
                  <a:pt x="960631" y="2050884"/>
                  <a:pt x="955549" y="2043261"/>
                </a:cubicBezTo>
                <a:cubicBezTo>
                  <a:pt x="950468" y="2035637"/>
                  <a:pt x="937764" y="2030555"/>
                  <a:pt x="926330" y="2033096"/>
                </a:cubicBezTo>
                <a:cubicBezTo>
                  <a:pt x="913626" y="2034366"/>
                  <a:pt x="898381" y="2031825"/>
                  <a:pt x="889489" y="2026743"/>
                </a:cubicBezTo>
                <a:cubicBezTo>
                  <a:pt x="881866" y="2021660"/>
                  <a:pt x="871703" y="2022931"/>
                  <a:pt x="866621" y="2030555"/>
                </a:cubicBezTo>
                <a:cubicBezTo>
                  <a:pt x="855188" y="2048343"/>
                  <a:pt x="809454" y="2045802"/>
                  <a:pt x="801831" y="2026743"/>
                </a:cubicBezTo>
                <a:cubicBezTo>
                  <a:pt x="798020" y="2015308"/>
                  <a:pt x="771342" y="2011496"/>
                  <a:pt x="705281" y="2015308"/>
                </a:cubicBezTo>
                <a:lnTo>
                  <a:pt x="615083" y="2020390"/>
                </a:lnTo>
                <a:lnTo>
                  <a:pt x="621435" y="1987354"/>
                </a:lnTo>
                <a:cubicBezTo>
                  <a:pt x="625246" y="1969566"/>
                  <a:pt x="623976" y="1954319"/>
                  <a:pt x="618894" y="1954319"/>
                </a:cubicBezTo>
                <a:cubicBezTo>
                  <a:pt x="603649" y="1954319"/>
                  <a:pt x="610001" y="1912389"/>
                  <a:pt x="627787" y="1894601"/>
                </a:cubicBezTo>
                <a:cubicBezTo>
                  <a:pt x="635409" y="1885707"/>
                  <a:pt x="651924" y="1878083"/>
                  <a:pt x="662088" y="1878083"/>
                </a:cubicBezTo>
                <a:cubicBezTo>
                  <a:pt x="687495" y="1878083"/>
                  <a:pt x="674791" y="1842506"/>
                  <a:pt x="646843" y="1836154"/>
                </a:cubicBezTo>
                <a:cubicBezTo>
                  <a:pt x="634139" y="1833612"/>
                  <a:pt x="669710" y="1827259"/>
                  <a:pt x="724337" y="1820906"/>
                </a:cubicBezTo>
                <a:cubicBezTo>
                  <a:pt x="817076" y="1812012"/>
                  <a:pt x="824698" y="1813283"/>
                  <a:pt x="842484" y="1838695"/>
                </a:cubicBezTo>
                <a:cubicBezTo>
                  <a:pt x="853917" y="1853942"/>
                  <a:pt x="867892" y="1862836"/>
                  <a:pt x="875514" y="1857754"/>
                </a:cubicBezTo>
                <a:cubicBezTo>
                  <a:pt x="883137" y="1852671"/>
                  <a:pt x="883137" y="1845048"/>
                  <a:pt x="874244" y="1836154"/>
                </a:cubicBezTo>
                <a:cubicBezTo>
                  <a:pt x="850106" y="1812012"/>
                  <a:pt x="858999" y="1801847"/>
                  <a:pt x="904733" y="1801847"/>
                </a:cubicBezTo>
                <a:cubicBezTo>
                  <a:pt x="946656" y="1801847"/>
                  <a:pt x="949197" y="1799306"/>
                  <a:pt x="936493" y="1776436"/>
                </a:cubicBezTo>
                <a:cubicBezTo>
                  <a:pt x="928871" y="1761188"/>
                  <a:pt x="908544" y="1744671"/>
                  <a:pt x="890759" y="1738318"/>
                </a:cubicBezTo>
                <a:cubicBezTo>
                  <a:pt x="874244" y="1731965"/>
                  <a:pt x="860269" y="1719259"/>
                  <a:pt x="860269" y="1711635"/>
                </a:cubicBezTo>
                <a:cubicBezTo>
                  <a:pt x="860269" y="1702741"/>
                  <a:pt x="848836" y="1700200"/>
                  <a:pt x="833591" y="1704012"/>
                </a:cubicBezTo>
                <a:cubicBezTo>
                  <a:pt x="814535" y="1709094"/>
                  <a:pt x="805642" y="1702741"/>
                  <a:pt x="796750" y="1679870"/>
                </a:cubicBezTo>
                <a:cubicBezTo>
                  <a:pt x="790398" y="1663353"/>
                  <a:pt x="775153" y="1649376"/>
                  <a:pt x="762449" y="1649376"/>
                </a:cubicBezTo>
                <a:cubicBezTo>
                  <a:pt x="744663" y="1649376"/>
                  <a:pt x="743393" y="1646835"/>
                  <a:pt x="757367" y="1637941"/>
                </a:cubicBezTo>
                <a:cubicBezTo>
                  <a:pt x="766260" y="1631588"/>
                  <a:pt x="770071" y="1620152"/>
                  <a:pt x="764990" y="1611258"/>
                </a:cubicBezTo>
                <a:cubicBezTo>
                  <a:pt x="753556" y="1593470"/>
                  <a:pt x="782775" y="1532481"/>
                  <a:pt x="799290" y="1542646"/>
                </a:cubicBezTo>
                <a:cubicBezTo>
                  <a:pt x="804372" y="1546458"/>
                  <a:pt x="809454" y="1540105"/>
                  <a:pt x="809454" y="1529940"/>
                </a:cubicBezTo>
                <a:cubicBezTo>
                  <a:pt x="809454" y="1517234"/>
                  <a:pt x="820887" y="1509610"/>
                  <a:pt x="838673" y="1509610"/>
                </a:cubicBezTo>
                <a:lnTo>
                  <a:pt x="866621" y="1508340"/>
                </a:lnTo>
                <a:lnTo>
                  <a:pt x="836132" y="1482928"/>
                </a:lnTo>
                <a:cubicBezTo>
                  <a:pt x="819617" y="1468951"/>
                  <a:pt x="809454" y="1454975"/>
                  <a:pt x="813265" y="1449892"/>
                </a:cubicBezTo>
                <a:cubicBezTo>
                  <a:pt x="818346" y="1446081"/>
                  <a:pt x="906004" y="1442269"/>
                  <a:pt x="1008906" y="1440998"/>
                </a:cubicBezTo>
                <a:cubicBezTo>
                  <a:pt x="1111808" y="1440998"/>
                  <a:pt x="1204547" y="1434645"/>
                  <a:pt x="1213440" y="1429563"/>
                </a:cubicBezTo>
                <a:cubicBezTo>
                  <a:pt x="1221062" y="1423210"/>
                  <a:pt x="1228685" y="1392716"/>
                  <a:pt x="1229955" y="1359680"/>
                </a:cubicBezTo>
                <a:cubicBezTo>
                  <a:pt x="1229955" y="1326645"/>
                  <a:pt x="1233766" y="1307586"/>
                  <a:pt x="1237577" y="1316480"/>
                </a:cubicBezTo>
                <a:cubicBezTo>
                  <a:pt x="1247740" y="1343162"/>
                  <a:pt x="1260444" y="1332998"/>
                  <a:pt x="1262985" y="1293609"/>
                </a:cubicBezTo>
                <a:cubicBezTo>
                  <a:pt x="1265526" y="1263115"/>
                  <a:pt x="1259174" y="1251680"/>
                  <a:pt x="1235037" y="1242785"/>
                </a:cubicBezTo>
                <a:cubicBezTo>
                  <a:pt x="1203277" y="1231350"/>
                  <a:pt x="1200736" y="1222456"/>
                  <a:pt x="1196925" y="1128432"/>
                </a:cubicBezTo>
                <a:cubicBezTo>
                  <a:pt x="1195654" y="1076337"/>
                  <a:pt x="1142298" y="1059820"/>
                  <a:pt x="987309" y="1063631"/>
                </a:cubicBezTo>
                <a:cubicBezTo>
                  <a:pt x="913626" y="1064902"/>
                  <a:pt x="848836" y="1071255"/>
                  <a:pt x="842484" y="1077608"/>
                </a:cubicBezTo>
                <a:cubicBezTo>
                  <a:pt x="836132" y="1083961"/>
                  <a:pt x="822158" y="1085231"/>
                  <a:pt x="810724" y="1081420"/>
                </a:cubicBezTo>
                <a:cubicBezTo>
                  <a:pt x="792938" y="1076337"/>
                  <a:pt x="794209" y="1078878"/>
                  <a:pt x="811994" y="1094126"/>
                </a:cubicBezTo>
                <a:cubicBezTo>
                  <a:pt x="827239" y="1105561"/>
                  <a:pt x="834861" y="1129702"/>
                  <a:pt x="834861" y="1165279"/>
                </a:cubicBezTo>
                <a:cubicBezTo>
                  <a:pt x="834861" y="1228809"/>
                  <a:pt x="817076" y="1232621"/>
                  <a:pt x="796750" y="1174173"/>
                </a:cubicBezTo>
                <a:cubicBezTo>
                  <a:pt x="782775" y="1132244"/>
                  <a:pt x="781505" y="1130973"/>
                  <a:pt x="749745" y="1147491"/>
                </a:cubicBezTo>
                <a:cubicBezTo>
                  <a:pt x="731959" y="1156385"/>
                  <a:pt x="709092" y="1161467"/>
                  <a:pt x="700199" y="1157655"/>
                </a:cubicBezTo>
                <a:cubicBezTo>
                  <a:pt x="690036" y="1153844"/>
                  <a:pt x="682414" y="1157655"/>
                  <a:pt x="682414" y="1165279"/>
                </a:cubicBezTo>
                <a:cubicBezTo>
                  <a:pt x="682414" y="1172903"/>
                  <a:pt x="693847" y="1179256"/>
                  <a:pt x="707822" y="1179256"/>
                </a:cubicBezTo>
                <a:cubicBezTo>
                  <a:pt x="721796" y="1179256"/>
                  <a:pt x="733230" y="1185609"/>
                  <a:pt x="733230" y="1191962"/>
                </a:cubicBezTo>
                <a:cubicBezTo>
                  <a:pt x="733230" y="1199585"/>
                  <a:pt x="740852" y="1204667"/>
                  <a:pt x="749745" y="1204667"/>
                </a:cubicBezTo>
                <a:cubicBezTo>
                  <a:pt x="772612" y="1204667"/>
                  <a:pt x="792938" y="1250409"/>
                  <a:pt x="804372" y="1325374"/>
                </a:cubicBezTo>
                <a:lnTo>
                  <a:pt x="813265" y="1386363"/>
                </a:lnTo>
                <a:lnTo>
                  <a:pt x="771342" y="1378739"/>
                </a:lnTo>
                <a:cubicBezTo>
                  <a:pt x="748474" y="1373657"/>
                  <a:pt x="711633" y="1368574"/>
                  <a:pt x="690036" y="1368574"/>
                </a:cubicBezTo>
                <a:cubicBezTo>
                  <a:pt x="667169" y="1367304"/>
                  <a:pt x="660817" y="1364763"/>
                  <a:pt x="673521" y="1360951"/>
                </a:cubicBezTo>
                <a:cubicBezTo>
                  <a:pt x="687495" y="1357139"/>
                  <a:pt x="693847" y="1348245"/>
                  <a:pt x="690036" y="1335539"/>
                </a:cubicBezTo>
                <a:cubicBezTo>
                  <a:pt x="686225" y="1325374"/>
                  <a:pt x="682414" y="1313939"/>
                  <a:pt x="682414" y="1311398"/>
                </a:cubicBezTo>
                <a:cubicBezTo>
                  <a:pt x="682414" y="1308856"/>
                  <a:pt x="659547" y="1306315"/>
                  <a:pt x="631598" y="1306315"/>
                </a:cubicBezTo>
                <a:cubicBezTo>
                  <a:pt x="592216" y="1306315"/>
                  <a:pt x="583323" y="1310127"/>
                  <a:pt x="588404" y="1325374"/>
                </a:cubicBezTo>
                <a:cubicBezTo>
                  <a:pt x="593486" y="1335539"/>
                  <a:pt x="604920" y="1344433"/>
                  <a:pt x="616353" y="1344433"/>
                </a:cubicBezTo>
                <a:cubicBezTo>
                  <a:pt x="626516" y="1344433"/>
                  <a:pt x="632868" y="1348245"/>
                  <a:pt x="627787" y="1352057"/>
                </a:cubicBezTo>
                <a:cubicBezTo>
                  <a:pt x="623976" y="1355868"/>
                  <a:pt x="550293" y="1353327"/>
                  <a:pt x="466446" y="1344433"/>
                </a:cubicBezTo>
                <a:cubicBezTo>
                  <a:pt x="326703" y="1329186"/>
                  <a:pt x="310188" y="1325374"/>
                  <a:pt x="292402" y="1297421"/>
                </a:cubicBezTo>
                <a:cubicBezTo>
                  <a:pt x="277157" y="1275821"/>
                  <a:pt x="268264" y="1270738"/>
                  <a:pt x="256831" y="1280903"/>
                </a:cubicBezTo>
                <a:cubicBezTo>
                  <a:pt x="245397" y="1291068"/>
                  <a:pt x="239045" y="1289797"/>
                  <a:pt x="235234" y="1279633"/>
                </a:cubicBezTo>
                <a:cubicBezTo>
                  <a:pt x="226341" y="1254221"/>
                  <a:pt x="199663" y="1279633"/>
                  <a:pt x="199663" y="1313939"/>
                </a:cubicBezTo>
                <a:cubicBezTo>
                  <a:pt x="199663" y="1343162"/>
                  <a:pt x="195852" y="1344433"/>
                  <a:pt x="127250" y="1344433"/>
                </a:cubicBezTo>
                <a:cubicBezTo>
                  <a:pt x="86598" y="1344433"/>
                  <a:pt x="40863" y="1340621"/>
                  <a:pt x="25619" y="1336809"/>
                </a:cubicBezTo>
                <a:lnTo>
                  <a:pt x="-3600" y="1329186"/>
                </a:lnTo>
                <a:lnTo>
                  <a:pt x="-3600" y="663394"/>
                </a:lnTo>
                <a:lnTo>
                  <a:pt x="-3600" y="-2399"/>
                </a:lnTo>
                <a:lnTo>
                  <a:pt x="5077987" y="-2399"/>
                </a:lnTo>
                <a:lnTo>
                  <a:pt x="10159575" y="-2399"/>
                </a:lnTo>
                <a:lnTo>
                  <a:pt x="10159575" y="1053467"/>
                </a:lnTo>
                <a:cubicBezTo>
                  <a:pt x="10159575" y="2053425"/>
                  <a:pt x="10158304" y="2109332"/>
                  <a:pt x="10137978" y="2100437"/>
                </a:cubicBezTo>
                <a:cubicBezTo>
                  <a:pt x="10096055" y="2085190"/>
                  <a:pt x="10089703" y="2087731"/>
                  <a:pt x="10085891" y="2123308"/>
                </a:cubicBezTo>
                <a:cubicBezTo>
                  <a:pt x="10083351" y="2142367"/>
                  <a:pt x="10087162" y="2157614"/>
                  <a:pt x="10094784" y="2157614"/>
                </a:cubicBezTo>
                <a:cubicBezTo>
                  <a:pt x="10101136" y="2157614"/>
                  <a:pt x="10115111" y="2161426"/>
                  <a:pt x="10125274" y="2165238"/>
                </a:cubicBezTo>
                <a:cubicBezTo>
                  <a:pt x="10139248" y="2170320"/>
                  <a:pt x="10146871" y="2162697"/>
                  <a:pt x="10150682" y="2142367"/>
                </a:cubicBezTo>
                <a:cubicBezTo>
                  <a:pt x="10153223" y="2125849"/>
                  <a:pt x="10157034" y="2171591"/>
                  <a:pt x="10158304" y="2244015"/>
                </a:cubicBezTo>
                <a:cubicBezTo>
                  <a:pt x="10159575" y="2336768"/>
                  <a:pt x="10155763" y="2373616"/>
                  <a:pt x="10144330" y="2373616"/>
                </a:cubicBezTo>
                <a:cubicBezTo>
                  <a:pt x="10132896" y="2373616"/>
                  <a:pt x="10132896" y="2377427"/>
                  <a:pt x="10144330" y="2388863"/>
                </a:cubicBezTo>
                <a:cubicBezTo>
                  <a:pt x="10155763" y="2400298"/>
                  <a:pt x="10159575" y="2580723"/>
                  <a:pt x="10159575" y="3123267"/>
                </a:cubicBezTo>
                <a:cubicBezTo>
                  <a:pt x="10159575" y="3519693"/>
                  <a:pt x="10155763" y="3847507"/>
                  <a:pt x="10150682" y="3852589"/>
                </a:cubicBezTo>
                <a:cubicBezTo>
                  <a:pt x="10144330" y="3857671"/>
                  <a:pt x="10140519" y="3871648"/>
                  <a:pt x="10139248" y="3883083"/>
                </a:cubicBezTo>
                <a:cubicBezTo>
                  <a:pt x="10135437" y="3941531"/>
                  <a:pt x="10132896" y="3949154"/>
                  <a:pt x="10115111" y="3949154"/>
                </a:cubicBezTo>
                <a:cubicBezTo>
                  <a:pt x="10104947" y="3949154"/>
                  <a:pt x="10096055" y="3937719"/>
                  <a:pt x="10096055" y="3925013"/>
                </a:cubicBezTo>
                <a:cubicBezTo>
                  <a:pt x="10096055" y="3890707"/>
                  <a:pt x="10061754" y="3881813"/>
                  <a:pt x="10045239" y="3911036"/>
                </a:cubicBezTo>
                <a:cubicBezTo>
                  <a:pt x="10038887" y="3923742"/>
                  <a:pt x="10032535" y="3944072"/>
                  <a:pt x="10032535" y="3956778"/>
                </a:cubicBezTo>
                <a:cubicBezTo>
                  <a:pt x="10032535" y="3969484"/>
                  <a:pt x="10028724" y="3974566"/>
                  <a:pt x="10023642" y="3969484"/>
                </a:cubicBezTo>
                <a:cubicBezTo>
                  <a:pt x="10018560" y="3964401"/>
                  <a:pt x="10016020" y="3937719"/>
                  <a:pt x="10018560" y="3911036"/>
                </a:cubicBezTo>
                <a:cubicBezTo>
                  <a:pt x="10021101" y="3864024"/>
                  <a:pt x="10005856" y="3843695"/>
                  <a:pt x="9988071" y="3872918"/>
                </a:cubicBezTo>
                <a:cubicBezTo>
                  <a:pt x="9984260" y="3879271"/>
                  <a:pt x="9972826" y="3881813"/>
                  <a:pt x="9962663" y="3876730"/>
                </a:cubicBezTo>
                <a:cubicBezTo>
                  <a:pt x="9952500" y="3872918"/>
                  <a:pt x="9943607" y="3876730"/>
                  <a:pt x="9943607" y="3884354"/>
                </a:cubicBezTo>
                <a:cubicBezTo>
                  <a:pt x="9943607" y="3891977"/>
                  <a:pt x="9937255" y="3898330"/>
                  <a:pt x="9930903" y="3898330"/>
                </a:cubicBezTo>
                <a:cubicBezTo>
                  <a:pt x="9923281" y="3898330"/>
                  <a:pt x="9920740" y="3884354"/>
                  <a:pt x="9925821" y="3866565"/>
                </a:cubicBezTo>
                <a:cubicBezTo>
                  <a:pt x="9930903" y="3844965"/>
                  <a:pt x="9928362" y="3834801"/>
                  <a:pt x="9916929" y="3834801"/>
                </a:cubicBezTo>
                <a:cubicBezTo>
                  <a:pt x="9906766" y="3833530"/>
                  <a:pt x="9681905" y="3808118"/>
                  <a:pt x="9416392" y="3777624"/>
                </a:cubicBezTo>
                <a:cubicBezTo>
                  <a:pt x="9150879" y="3745859"/>
                  <a:pt x="8924749" y="3720447"/>
                  <a:pt x="8914586" y="3720447"/>
                </a:cubicBezTo>
                <a:cubicBezTo>
                  <a:pt x="8904422" y="3719176"/>
                  <a:pt x="8847255" y="3714094"/>
                  <a:pt x="8787546" y="3706470"/>
                </a:cubicBezTo>
                <a:cubicBezTo>
                  <a:pt x="8727837" y="3700117"/>
                  <a:pt x="8594446" y="3686141"/>
                  <a:pt x="8489003" y="3675976"/>
                </a:cubicBezTo>
                <a:cubicBezTo>
                  <a:pt x="8220949" y="3648023"/>
                  <a:pt x="8212056" y="3646752"/>
                  <a:pt x="8222220" y="3621341"/>
                </a:cubicBezTo>
                <a:cubicBezTo>
                  <a:pt x="8226031" y="3609905"/>
                  <a:pt x="8232383" y="3553999"/>
                  <a:pt x="8236194" y="3498093"/>
                </a:cubicBezTo>
                <a:cubicBezTo>
                  <a:pt x="8250168" y="3269386"/>
                  <a:pt x="8387371" y="1841236"/>
                  <a:pt x="8397534" y="1832342"/>
                </a:cubicBezTo>
                <a:cubicBezTo>
                  <a:pt x="8400075" y="1829801"/>
                  <a:pt x="8419131" y="1823448"/>
                  <a:pt x="8440728" y="1819636"/>
                </a:cubicBezTo>
                <a:cubicBezTo>
                  <a:pt x="8472487" y="1813283"/>
                  <a:pt x="8481380" y="1817095"/>
                  <a:pt x="8486462" y="1834883"/>
                </a:cubicBezTo>
                <a:cubicBezTo>
                  <a:pt x="8491543" y="1855212"/>
                  <a:pt x="8492814" y="1853942"/>
                  <a:pt x="8494084" y="1831071"/>
                </a:cubicBezTo>
                <a:cubicBezTo>
                  <a:pt x="8495355" y="1805659"/>
                  <a:pt x="8489003" y="1801847"/>
                  <a:pt x="8447080" y="1801847"/>
                </a:cubicBezTo>
                <a:lnTo>
                  <a:pt x="8398804" y="1801847"/>
                </a:lnTo>
                <a:lnTo>
                  <a:pt x="8408968" y="1683682"/>
                </a:lnTo>
                <a:cubicBezTo>
                  <a:pt x="8438187" y="1326645"/>
                  <a:pt x="8475028" y="992478"/>
                  <a:pt x="8485191" y="970878"/>
                </a:cubicBezTo>
                <a:cubicBezTo>
                  <a:pt x="8497895" y="946737"/>
                  <a:pt x="8481380" y="925136"/>
                  <a:pt x="8449620" y="925136"/>
                </a:cubicBezTo>
                <a:cubicBezTo>
                  <a:pt x="8419131" y="925136"/>
                  <a:pt x="8415320" y="948007"/>
                  <a:pt x="8381019" y="1331727"/>
                </a:cubicBezTo>
                <a:cubicBezTo>
                  <a:pt x="8334014" y="1833612"/>
                  <a:pt x="8332744" y="1859024"/>
                  <a:pt x="8345448" y="1866648"/>
                </a:cubicBezTo>
                <a:cubicBezTo>
                  <a:pt x="8354341" y="1871730"/>
                  <a:pt x="8353070" y="1876813"/>
                  <a:pt x="8344178" y="1879354"/>
                </a:cubicBezTo>
                <a:cubicBezTo>
                  <a:pt x="8325122" y="1885707"/>
                  <a:pt x="8316229" y="1937801"/>
                  <a:pt x="8317499" y="2026743"/>
                </a:cubicBezTo>
                <a:cubicBezTo>
                  <a:pt x="8318770" y="2063590"/>
                  <a:pt x="8312418" y="2138555"/>
                  <a:pt x="8306066" y="2191920"/>
                </a:cubicBezTo>
                <a:cubicBezTo>
                  <a:pt x="8298443" y="2246556"/>
                  <a:pt x="8289551" y="2343121"/>
                  <a:pt x="8285739" y="2405380"/>
                </a:cubicBezTo>
                <a:cubicBezTo>
                  <a:pt x="8283199" y="2468910"/>
                  <a:pt x="8274306" y="2568017"/>
                  <a:pt x="8266683" y="2627735"/>
                </a:cubicBezTo>
                <a:cubicBezTo>
                  <a:pt x="8260331" y="2687453"/>
                  <a:pt x="8242546" y="2870418"/>
                  <a:pt x="8228572" y="3034325"/>
                </a:cubicBezTo>
                <a:cubicBezTo>
                  <a:pt x="8193000" y="3429481"/>
                  <a:pt x="8195541" y="3415504"/>
                  <a:pt x="8158700" y="3415504"/>
                </a:cubicBezTo>
                <a:cubicBezTo>
                  <a:pt x="8142185" y="3415504"/>
                  <a:pt x="8124399" y="3421857"/>
                  <a:pt x="8120588" y="3428210"/>
                </a:cubicBezTo>
                <a:cubicBezTo>
                  <a:pt x="8109154" y="3447269"/>
                  <a:pt x="8088828" y="3443457"/>
                  <a:pt x="8088828" y="3421857"/>
                </a:cubicBezTo>
                <a:cubicBezTo>
                  <a:pt x="8088828" y="3398986"/>
                  <a:pt x="8082476" y="3398986"/>
                  <a:pt x="8049446" y="3416775"/>
                </a:cubicBezTo>
                <a:cubicBezTo>
                  <a:pt x="8022767" y="3430751"/>
                  <a:pt x="8029119" y="3459975"/>
                  <a:pt x="8057068" y="3448540"/>
                </a:cubicBezTo>
                <a:cubicBezTo>
                  <a:pt x="8067231" y="3444728"/>
                  <a:pt x="8088828" y="3453622"/>
                  <a:pt x="8107884" y="3467598"/>
                </a:cubicBezTo>
                <a:cubicBezTo>
                  <a:pt x="8125669" y="3482846"/>
                  <a:pt x="8147266" y="3495552"/>
                  <a:pt x="8156159" y="3496822"/>
                </a:cubicBezTo>
                <a:cubicBezTo>
                  <a:pt x="8163781" y="3498093"/>
                  <a:pt x="8172674" y="3504446"/>
                  <a:pt x="8173944" y="3510799"/>
                </a:cubicBezTo>
                <a:cubicBezTo>
                  <a:pt x="8175215" y="3518422"/>
                  <a:pt x="8145996" y="3522234"/>
                  <a:pt x="8101532" y="3519693"/>
                </a:cubicBezTo>
                <a:cubicBezTo>
                  <a:pt x="8040553" y="3515881"/>
                  <a:pt x="8025308" y="3518422"/>
                  <a:pt x="8025308" y="3533669"/>
                </a:cubicBezTo>
                <a:cubicBezTo>
                  <a:pt x="8025308" y="3546375"/>
                  <a:pt x="8046905" y="3557811"/>
                  <a:pt x="8086287" y="3566705"/>
                </a:cubicBezTo>
                <a:cubicBezTo>
                  <a:pt x="8121858" y="3575599"/>
                  <a:pt x="8153618" y="3592117"/>
                  <a:pt x="8163781" y="3607364"/>
                </a:cubicBezTo>
                <a:cubicBezTo>
                  <a:pt x="8172674" y="3622611"/>
                  <a:pt x="8177756" y="3635317"/>
                  <a:pt x="8175215" y="3637858"/>
                </a:cubicBezTo>
                <a:cubicBezTo>
                  <a:pt x="8171404" y="3641670"/>
                  <a:pt x="6977231" y="3509528"/>
                  <a:pt x="6333139" y="3434563"/>
                </a:cubicBezTo>
                <a:cubicBezTo>
                  <a:pt x="6181962" y="3416775"/>
                  <a:pt x="6054922" y="3402798"/>
                  <a:pt x="6051111" y="3402798"/>
                </a:cubicBezTo>
                <a:cubicBezTo>
                  <a:pt x="6047300" y="3402798"/>
                  <a:pt x="6043489" y="3461245"/>
                  <a:pt x="6043489" y="3533669"/>
                </a:cubicBezTo>
                <a:lnTo>
                  <a:pt x="6043489" y="3663270"/>
                </a:lnTo>
                <a:lnTo>
                  <a:pt x="6301379" y="3698847"/>
                </a:lnTo>
                <a:cubicBezTo>
                  <a:pt x="6442394" y="3717906"/>
                  <a:pt x="6889573" y="3778894"/>
                  <a:pt x="7294830" y="3834801"/>
                </a:cubicBezTo>
                <a:cubicBezTo>
                  <a:pt x="7700086" y="3890707"/>
                  <a:pt x="8046905" y="3936448"/>
                  <a:pt x="8065961" y="3936448"/>
                </a:cubicBezTo>
                <a:cubicBezTo>
                  <a:pt x="8093909" y="3936448"/>
                  <a:pt x="8105343" y="3925013"/>
                  <a:pt x="8132021" y="3870377"/>
                </a:cubicBezTo>
                <a:cubicBezTo>
                  <a:pt x="8156159" y="3819553"/>
                  <a:pt x="8163781" y="3810659"/>
                  <a:pt x="8165052" y="3833530"/>
                </a:cubicBezTo>
                <a:cubicBezTo>
                  <a:pt x="8165052" y="3850048"/>
                  <a:pt x="8138373" y="3903413"/>
                  <a:pt x="8106613" y="3951695"/>
                </a:cubicBezTo>
                <a:cubicBezTo>
                  <a:pt x="8074853" y="3999978"/>
                  <a:pt x="8051986" y="4043178"/>
                  <a:pt x="8057068" y="4048261"/>
                </a:cubicBezTo>
                <a:cubicBezTo>
                  <a:pt x="8062150" y="4053343"/>
                  <a:pt x="8076124" y="4043178"/>
                  <a:pt x="8088828" y="4025390"/>
                </a:cubicBezTo>
                <a:cubicBezTo>
                  <a:pt x="8149807" y="3942801"/>
                  <a:pt x="8132021" y="3947884"/>
                  <a:pt x="8279387" y="3969484"/>
                </a:cubicBezTo>
                <a:cubicBezTo>
                  <a:pt x="8492814" y="3999978"/>
                  <a:pt x="8828199" y="4045719"/>
                  <a:pt x="9473560" y="4133391"/>
                </a:cubicBezTo>
                <a:cubicBezTo>
                  <a:pt x="9805134" y="4179132"/>
                  <a:pt x="10096055" y="4218521"/>
                  <a:pt x="10118922" y="4222332"/>
                </a:cubicBezTo>
                <a:cubicBezTo>
                  <a:pt x="10187523" y="4235038"/>
                  <a:pt x="10163386" y="4252827"/>
                  <a:pt x="10083351" y="4247744"/>
                </a:cubicBezTo>
                <a:cubicBezTo>
                  <a:pt x="10016020" y="4245203"/>
                  <a:pt x="10007127" y="4246474"/>
                  <a:pt x="10007127" y="4268074"/>
                </a:cubicBezTo>
                <a:cubicBezTo>
                  <a:pt x="10007127" y="4290945"/>
                  <a:pt x="10032535" y="4299839"/>
                  <a:pt x="10082080" y="4292215"/>
                </a:cubicBezTo>
                <a:cubicBezTo>
                  <a:pt x="10090973" y="4290945"/>
                  <a:pt x="10112570" y="4293486"/>
                  <a:pt x="10129085" y="4297298"/>
                </a:cubicBezTo>
                <a:cubicBezTo>
                  <a:pt x="10154493" y="4303651"/>
                  <a:pt x="10159575" y="4313815"/>
                  <a:pt x="10159575" y="4349392"/>
                </a:cubicBezTo>
                <a:cubicBezTo>
                  <a:pt x="10159575" y="4373533"/>
                  <a:pt x="10158304" y="4393863"/>
                  <a:pt x="10155763" y="4393863"/>
                </a:cubicBezTo>
                <a:cubicBezTo>
                  <a:pt x="10154493" y="4393863"/>
                  <a:pt x="10134167" y="4388780"/>
                  <a:pt x="10110029" y="4381157"/>
                </a:cubicBezTo>
                <a:cubicBezTo>
                  <a:pt x="10082080" y="4373533"/>
                  <a:pt x="10059213" y="4373533"/>
                  <a:pt x="10043968" y="4382427"/>
                </a:cubicBezTo>
                <a:cubicBezTo>
                  <a:pt x="10027453" y="4390051"/>
                  <a:pt x="10019831" y="4390051"/>
                  <a:pt x="10019831" y="4381157"/>
                </a:cubicBezTo>
                <a:cubicBezTo>
                  <a:pt x="10019831" y="4374804"/>
                  <a:pt x="10014749" y="4368451"/>
                  <a:pt x="10007127" y="4368451"/>
                </a:cubicBezTo>
                <a:cubicBezTo>
                  <a:pt x="10000775" y="4368451"/>
                  <a:pt x="9994423" y="4379886"/>
                  <a:pt x="9994423" y="4392592"/>
                </a:cubicBezTo>
                <a:cubicBezTo>
                  <a:pt x="9994423" y="4411651"/>
                  <a:pt x="10000775" y="4416734"/>
                  <a:pt x="10022372" y="4412922"/>
                </a:cubicBezTo>
                <a:cubicBezTo>
                  <a:pt x="10037616" y="4409110"/>
                  <a:pt x="10052861" y="4401486"/>
                  <a:pt x="10057943" y="4395133"/>
                </a:cubicBezTo>
                <a:cubicBezTo>
                  <a:pt x="10066836" y="4379886"/>
                  <a:pt x="10121463" y="4391322"/>
                  <a:pt x="10121463" y="4407839"/>
                </a:cubicBezTo>
                <a:cubicBezTo>
                  <a:pt x="10121463" y="4414192"/>
                  <a:pt x="10130355" y="4419275"/>
                  <a:pt x="10140519" y="4419275"/>
                </a:cubicBezTo>
                <a:cubicBezTo>
                  <a:pt x="10154493" y="4419275"/>
                  <a:pt x="10159575" y="4433251"/>
                  <a:pt x="10159575" y="4465016"/>
                </a:cubicBezTo>
                <a:lnTo>
                  <a:pt x="10159575" y="4512028"/>
                </a:lnTo>
                <a:lnTo>
                  <a:pt x="10093514" y="4504405"/>
                </a:lnTo>
                <a:cubicBezTo>
                  <a:pt x="10047780" y="4499322"/>
                  <a:pt x="10032535" y="4500593"/>
                  <a:pt x="10045239" y="4508216"/>
                </a:cubicBezTo>
                <a:cubicBezTo>
                  <a:pt x="10055402" y="4514569"/>
                  <a:pt x="10078269" y="4520922"/>
                  <a:pt x="10096055" y="4522193"/>
                </a:cubicBezTo>
                <a:cubicBezTo>
                  <a:pt x="10122733" y="4523464"/>
                  <a:pt x="10121463" y="4524734"/>
                  <a:pt x="10085891" y="4533628"/>
                </a:cubicBezTo>
                <a:cubicBezTo>
                  <a:pt x="10028724" y="4547605"/>
                  <a:pt x="10024912" y="4553958"/>
                  <a:pt x="10076999" y="4555228"/>
                </a:cubicBezTo>
                <a:cubicBezTo>
                  <a:pt x="10124003" y="4556499"/>
                  <a:pt x="10159575" y="4583182"/>
                  <a:pt x="10159575" y="4614946"/>
                </a:cubicBezTo>
                <a:cubicBezTo>
                  <a:pt x="10159575" y="4626382"/>
                  <a:pt x="10149411" y="4635276"/>
                  <a:pt x="10135437" y="4635276"/>
                </a:cubicBezTo>
                <a:cubicBezTo>
                  <a:pt x="10121463" y="4635276"/>
                  <a:pt x="9202966" y="4484075"/>
                  <a:pt x="8092639" y="4298568"/>
                </a:cubicBezTo>
                <a:cubicBezTo>
                  <a:pt x="6983583" y="4113061"/>
                  <a:pt x="6065086" y="3961860"/>
                  <a:pt x="6052382" y="3961860"/>
                </a:cubicBezTo>
                <a:cubicBezTo>
                  <a:pt x="6032055" y="3961860"/>
                  <a:pt x="6030785" y="3973296"/>
                  <a:pt x="6033326" y="4085108"/>
                </a:cubicBezTo>
                <a:lnTo>
                  <a:pt x="6037137" y="4208356"/>
                </a:lnTo>
                <a:lnTo>
                  <a:pt x="6087953" y="4218521"/>
                </a:lnTo>
                <a:cubicBezTo>
                  <a:pt x="6115902" y="4223603"/>
                  <a:pt x="6467801" y="4290945"/>
                  <a:pt x="6869247" y="4368451"/>
                </a:cubicBezTo>
                <a:cubicBezTo>
                  <a:pt x="7270692" y="4445957"/>
                  <a:pt x="7731846" y="4534899"/>
                  <a:pt x="7891916" y="4565393"/>
                </a:cubicBezTo>
                <a:cubicBezTo>
                  <a:pt x="8053257" y="4595888"/>
                  <a:pt x="8424212" y="4667041"/>
                  <a:pt x="8717674" y="4724218"/>
                </a:cubicBezTo>
                <a:cubicBezTo>
                  <a:pt x="9559947" y="4886854"/>
                  <a:pt x="9902954" y="4952925"/>
                  <a:pt x="10026183" y="4974525"/>
                </a:cubicBezTo>
                <a:cubicBezTo>
                  <a:pt x="10131626" y="4993584"/>
                  <a:pt x="10172278" y="5007561"/>
                  <a:pt x="10158304" y="5021537"/>
                </a:cubicBezTo>
                <a:cubicBezTo>
                  <a:pt x="10155763" y="5024078"/>
                  <a:pt x="10104947" y="5016455"/>
                  <a:pt x="10045239" y="5003749"/>
                </a:cubicBezTo>
                <a:cubicBezTo>
                  <a:pt x="9985530" y="4991043"/>
                  <a:pt x="9935985" y="4982149"/>
                  <a:pt x="9934714" y="4982149"/>
                </a:cubicBezTo>
                <a:cubicBezTo>
                  <a:pt x="9934714" y="4983419"/>
                  <a:pt x="9930903" y="5003749"/>
                  <a:pt x="9928362" y="5027890"/>
                </a:cubicBezTo>
                <a:cubicBezTo>
                  <a:pt x="9925821" y="5057114"/>
                  <a:pt x="9930903" y="5073632"/>
                  <a:pt x="9942337" y="5077443"/>
                </a:cubicBezTo>
                <a:cubicBezTo>
                  <a:pt x="9952500" y="5081255"/>
                  <a:pt x="9956311" y="5077443"/>
                  <a:pt x="9951229" y="5069820"/>
                </a:cubicBezTo>
                <a:cubicBezTo>
                  <a:pt x="9946148" y="5060926"/>
                  <a:pt x="9956311" y="5058384"/>
                  <a:pt x="9977908" y="5060926"/>
                </a:cubicBezTo>
                <a:cubicBezTo>
                  <a:pt x="9998234" y="5062196"/>
                  <a:pt x="10012208" y="5071090"/>
                  <a:pt x="10009668" y="5079984"/>
                </a:cubicBezTo>
                <a:cubicBezTo>
                  <a:pt x="10007127" y="5090149"/>
                  <a:pt x="10017290" y="5093961"/>
                  <a:pt x="10037616" y="5090149"/>
                </a:cubicBezTo>
                <a:cubicBezTo>
                  <a:pt x="10055402" y="5086337"/>
                  <a:pt x="10066836" y="5087608"/>
                  <a:pt x="10064295" y="5093961"/>
                </a:cubicBezTo>
                <a:cubicBezTo>
                  <a:pt x="10060484" y="5099043"/>
                  <a:pt x="10080810" y="5106667"/>
                  <a:pt x="10108759" y="5111749"/>
                </a:cubicBezTo>
                <a:cubicBezTo>
                  <a:pt x="10136707" y="5116832"/>
                  <a:pt x="10159575" y="5126997"/>
                  <a:pt x="10159575" y="5137161"/>
                </a:cubicBezTo>
                <a:cubicBezTo>
                  <a:pt x="10159575" y="5149867"/>
                  <a:pt x="10135437" y="5147326"/>
                  <a:pt x="10049050" y="5129538"/>
                </a:cubicBezTo>
                <a:cubicBezTo>
                  <a:pt x="9908036" y="5100314"/>
                  <a:pt x="9918199" y="5100314"/>
                  <a:pt x="9918199" y="5137161"/>
                </a:cubicBezTo>
                <a:cubicBezTo>
                  <a:pt x="9918199" y="5161303"/>
                  <a:pt x="9927092" y="5170197"/>
                  <a:pt x="9966474" y="5180362"/>
                </a:cubicBezTo>
                <a:cubicBezTo>
                  <a:pt x="9991882" y="5187985"/>
                  <a:pt x="10021101" y="5194338"/>
                  <a:pt x="10029994" y="5194338"/>
                </a:cubicBezTo>
                <a:cubicBezTo>
                  <a:pt x="10037616" y="5194338"/>
                  <a:pt x="10045239" y="5198150"/>
                  <a:pt x="10045239" y="5204503"/>
                </a:cubicBezTo>
                <a:cubicBezTo>
                  <a:pt x="10045239" y="5209585"/>
                  <a:pt x="10070647" y="5212126"/>
                  <a:pt x="10102407" y="5209585"/>
                </a:cubicBezTo>
                <a:lnTo>
                  <a:pt x="10159575" y="5204503"/>
                </a:lnTo>
                <a:lnTo>
                  <a:pt x="10159575" y="5301068"/>
                </a:lnTo>
                <a:cubicBezTo>
                  <a:pt x="10159575" y="5379845"/>
                  <a:pt x="10155763" y="5397633"/>
                  <a:pt x="10140519" y="5397633"/>
                </a:cubicBezTo>
                <a:cubicBezTo>
                  <a:pt x="10129085" y="5397633"/>
                  <a:pt x="9935985" y="5356974"/>
                  <a:pt x="9711124" y="5307421"/>
                </a:cubicBezTo>
                <a:cubicBezTo>
                  <a:pt x="8971753" y="5144785"/>
                  <a:pt x="7307534" y="4776312"/>
                  <a:pt x="6667254" y="4634005"/>
                </a:cubicBezTo>
                <a:cubicBezTo>
                  <a:pt x="6321706" y="4557770"/>
                  <a:pt x="6037137" y="4498052"/>
                  <a:pt x="6034596" y="4500593"/>
                </a:cubicBezTo>
                <a:cubicBezTo>
                  <a:pt x="6032055" y="4503134"/>
                  <a:pt x="6025703" y="4557770"/>
                  <a:pt x="6021892" y="4621299"/>
                </a:cubicBezTo>
                <a:cubicBezTo>
                  <a:pt x="6015540" y="4712782"/>
                  <a:pt x="6018081" y="4736924"/>
                  <a:pt x="6032055" y="4742006"/>
                </a:cubicBezTo>
                <a:cubicBezTo>
                  <a:pt x="6051111" y="4748359"/>
                  <a:pt x="7297371" y="5055843"/>
                  <a:pt x="8152348" y="5265491"/>
                </a:cubicBezTo>
                <a:cubicBezTo>
                  <a:pt x="8428024" y="5332833"/>
                  <a:pt x="8928560" y="5454810"/>
                  <a:pt x="9263945" y="5537399"/>
                </a:cubicBezTo>
                <a:cubicBezTo>
                  <a:pt x="9599329" y="5619988"/>
                  <a:pt x="9938525" y="5702576"/>
                  <a:pt x="10017290" y="5721635"/>
                </a:cubicBezTo>
                <a:lnTo>
                  <a:pt x="10159575" y="5755941"/>
                </a:lnTo>
                <a:lnTo>
                  <a:pt x="10159575" y="5951613"/>
                </a:lnTo>
                <a:cubicBezTo>
                  <a:pt x="10159575" y="6059614"/>
                  <a:pt x="10155763" y="6147285"/>
                  <a:pt x="10151952" y="6147285"/>
                </a:cubicBezTo>
                <a:cubicBezTo>
                  <a:pt x="10130355" y="6147285"/>
                  <a:pt x="6090494" y="5041867"/>
                  <a:pt x="6035867" y="5020266"/>
                </a:cubicBezTo>
                <a:cubicBezTo>
                  <a:pt x="6020622" y="5013914"/>
                  <a:pt x="6018081" y="5032972"/>
                  <a:pt x="6020622" y="5137161"/>
                </a:cubicBezTo>
                <a:lnTo>
                  <a:pt x="6024433" y="5261680"/>
                </a:lnTo>
                <a:lnTo>
                  <a:pt x="6437312" y="5384927"/>
                </a:lnTo>
                <a:cubicBezTo>
                  <a:pt x="6664713" y="5453540"/>
                  <a:pt x="7199550" y="5613635"/>
                  <a:pt x="7625133" y="5740694"/>
                </a:cubicBezTo>
                <a:cubicBezTo>
                  <a:pt x="8051986" y="5867754"/>
                  <a:pt x="8514411" y="6006249"/>
                  <a:pt x="8654154" y="6048178"/>
                </a:cubicBezTo>
                <a:cubicBezTo>
                  <a:pt x="8793898" y="6090108"/>
                  <a:pt x="9034003" y="6161261"/>
                  <a:pt x="9187721" y="6207003"/>
                </a:cubicBezTo>
                <a:cubicBezTo>
                  <a:pt x="9341439" y="6251474"/>
                  <a:pt x="9521835" y="6304839"/>
                  <a:pt x="9587896" y="6325168"/>
                </a:cubicBezTo>
                <a:cubicBezTo>
                  <a:pt x="9709854" y="6360745"/>
                  <a:pt x="9970285" y="6436981"/>
                  <a:pt x="10093514" y="6472557"/>
                </a:cubicBezTo>
                <a:lnTo>
                  <a:pt x="10159575" y="6491616"/>
                </a:lnTo>
                <a:lnTo>
                  <a:pt x="10159575" y="6630111"/>
                </a:lnTo>
                <a:lnTo>
                  <a:pt x="10159575" y="6769877"/>
                </a:lnTo>
                <a:lnTo>
                  <a:pt x="9312220" y="6768606"/>
                </a:lnTo>
                <a:lnTo>
                  <a:pt x="8463595" y="6768606"/>
                </a:lnTo>
                <a:lnTo>
                  <a:pt x="8311147" y="6711429"/>
                </a:lnTo>
                <a:close/>
                <a:moveTo>
                  <a:pt x="8851066" y="6134579"/>
                </a:moveTo>
                <a:cubicBezTo>
                  <a:pt x="8851066" y="6128226"/>
                  <a:pt x="8844714" y="6121873"/>
                  <a:pt x="8837091" y="6121873"/>
                </a:cubicBezTo>
                <a:cubicBezTo>
                  <a:pt x="8830739" y="6121873"/>
                  <a:pt x="8828199" y="6128226"/>
                  <a:pt x="8832010" y="6134579"/>
                </a:cubicBezTo>
                <a:cubicBezTo>
                  <a:pt x="8835821" y="6142202"/>
                  <a:pt x="8842173" y="6147285"/>
                  <a:pt x="8845984" y="6147285"/>
                </a:cubicBezTo>
                <a:cubicBezTo>
                  <a:pt x="8848525" y="6147285"/>
                  <a:pt x="8851066" y="6142202"/>
                  <a:pt x="8851066" y="6134579"/>
                </a:cubicBezTo>
                <a:close/>
                <a:moveTo>
                  <a:pt x="9725099" y="5935095"/>
                </a:moveTo>
                <a:cubicBezTo>
                  <a:pt x="9721288" y="5912225"/>
                  <a:pt x="9605681" y="5871566"/>
                  <a:pt x="9542162" y="5869024"/>
                </a:cubicBezTo>
                <a:cubicBezTo>
                  <a:pt x="9487535" y="5866483"/>
                  <a:pt x="9516754" y="5904601"/>
                  <a:pt x="9586626" y="5924931"/>
                </a:cubicBezTo>
                <a:cubicBezTo>
                  <a:pt x="9626008" y="5936366"/>
                  <a:pt x="9664120" y="5947801"/>
                  <a:pt x="9670472" y="5950343"/>
                </a:cubicBezTo>
                <a:cubicBezTo>
                  <a:pt x="9706043" y="5961778"/>
                  <a:pt x="9728910" y="5955425"/>
                  <a:pt x="9725099" y="5935095"/>
                </a:cubicBezTo>
                <a:close/>
                <a:moveTo>
                  <a:pt x="9435448" y="5857589"/>
                </a:moveTo>
                <a:cubicBezTo>
                  <a:pt x="9435448" y="5839801"/>
                  <a:pt x="9415122" y="5829636"/>
                  <a:pt x="9343980" y="5810577"/>
                </a:cubicBezTo>
                <a:cubicBezTo>
                  <a:pt x="9293164" y="5797871"/>
                  <a:pt x="9243618" y="5785165"/>
                  <a:pt x="9235996" y="5781353"/>
                </a:cubicBezTo>
                <a:cubicBezTo>
                  <a:pt x="9224562" y="5777542"/>
                  <a:pt x="9219481" y="5790247"/>
                  <a:pt x="9219481" y="5822012"/>
                </a:cubicBezTo>
                <a:lnTo>
                  <a:pt x="9219481" y="5867754"/>
                </a:lnTo>
                <a:lnTo>
                  <a:pt x="9283001" y="5866483"/>
                </a:lnTo>
                <a:cubicBezTo>
                  <a:pt x="9318572" y="5865213"/>
                  <a:pt x="9351602" y="5867754"/>
                  <a:pt x="9355413" y="5872836"/>
                </a:cubicBezTo>
                <a:cubicBezTo>
                  <a:pt x="9359224" y="5876648"/>
                  <a:pt x="9379551" y="5880460"/>
                  <a:pt x="9399877" y="5880460"/>
                </a:cubicBezTo>
                <a:cubicBezTo>
                  <a:pt x="9425285" y="5880460"/>
                  <a:pt x="9435448" y="5874107"/>
                  <a:pt x="9435448" y="5857589"/>
                </a:cubicBezTo>
                <a:close/>
                <a:moveTo>
                  <a:pt x="9746696" y="5828365"/>
                </a:moveTo>
                <a:cubicBezTo>
                  <a:pt x="9751777" y="5820742"/>
                  <a:pt x="9753048" y="5811848"/>
                  <a:pt x="9749236" y="5808036"/>
                </a:cubicBezTo>
                <a:cubicBezTo>
                  <a:pt x="9736532" y="5796600"/>
                  <a:pt x="9538350" y="5743235"/>
                  <a:pt x="9530728" y="5750859"/>
                </a:cubicBezTo>
                <a:cubicBezTo>
                  <a:pt x="9526917" y="5754671"/>
                  <a:pt x="9524376" y="5767377"/>
                  <a:pt x="9524376" y="5780083"/>
                </a:cubicBezTo>
                <a:cubicBezTo>
                  <a:pt x="9524376" y="5796600"/>
                  <a:pt x="9537080" y="5805495"/>
                  <a:pt x="9572651" y="5810577"/>
                </a:cubicBezTo>
                <a:cubicBezTo>
                  <a:pt x="9598059" y="5814389"/>
                  <a:pt x="9637441" y="5823283"/>
                  <a:pt x="9657768" y="5828365"/>
                </a:cubicBezTo>
                <a:cubicBezTo>
                  <a:pt x="9712395" y="5844883"/>
                  <a:pt x="9737803" y="5844883"/>
                  <a:pt x="9746696" y="5828365"/>
                </a:cubicBezTo>
                <a:close/>
                <a:moveTo>
                  <a:pt x="9155961" y="5804224"/>
                </a:moveTo>
                <a:cubicBezTo>
                  <a:pt x="9166124" y="5797871"/>
                  <a:pt x="9169935" y="5791518"/>
                  <a:pt x="9162313" y="5791518"/>
                </a:cubicBezTo>
                <a:cubicBezTo>
                  <a:pt x="9155961" y="5791518"/>
                  <a:pt x="9157231" y="5786436"/>
                  <a:pt x="9166124" y="5780083"/>
                </a:cubicBezTo>
                <a:cubicBezTo>
                  <a:pt x="9176287" y="5773730"/>
                  <a:pt x="9143257" y="5759753"/>
                  <a:pt x="9070844" y="5740694"/>
                </a:cubicBezTo>
                <a:cubicBezTo>
                  <a:pt x="8928560" y="5703847"/>
                  <a:pt x="8936182" y="5703847"/>
                  <a:pt x="8933642" y="5743235"/>
                </a:cubicBezTo>
                <a:cubicBezTo>
                  <a:pt x="8932371" y="5762294"/>
                  <a:pt x="8934912" y="5775000"/>
                  <a:pt x="8939994" y="5772459"/>
                </a:cubicBezTo>
                <a:cubicBezTo>
                  <a:pt x="8943805" y="5769918"/>
                  <a:pt x="8986998" y="5777542"/>
                  <a:pt x="9035273" y="5790247"/>
                </a:cubicBezTo>
                <a:cubicBezTo>
                  <a:pt x="9084819" y="5802953"/>
                  <a:pt x="9126742" y="5814389"/>
                  <a:pt x="9130553" y="5815659"/>
                </a:cubicBezTo>
                <a:cubicBezTo>
                  <a:pt x="9134364" y="5815659"/>
                  <a:pt x="9145798" y="5810577"/>
                  <a:pt x="9155961" y="5804224"/>
                </a:cubicBezTo>
                <a:close/>
                <a:moveTo>
                  <a:pt x="1362076" y="5694953"/>
                </a:moveTo>
                <a:cubicBezTo>
                  <a:pt x="1358265" y="5672082"/>
                  <a:pt x="1350643" y="5650482"/>
                  <a:pt x="1345561" y="5646670"/>
                </a:cubicBezTo>
                <a:cubicBezTo>
                  <a:pt x="1335398" y="5640317"/>
                  <a:pt x="1339209" y="5714012"/>
                  <a:pt x="1351913" y="5766106"/>
                </a:cubicBezTo>
                <a:lnTo>
                  <a:pt x="1360806" y="5797871"/>
                </a:lnTo>
                <a:lnTo>
                  <a:pt x="1365887" y="5767377"/>
                </a:lnTo>
                <a:cubicBezTo>
                  <a:pt x="1368428" y="5750859"/>
                  <a:pt x="1367158" y="5717824"/>
                  <a:pt x="1362076" y="5694953"/>
                </a:cubicBezTo>
                <a:close/>
                <a:moveTo>
                  <a:pt x="9441800" y="5740694"/>
                </a:moveTo>
                <a:cubicBezTo>
                  <a:pt x="9441800" y="5727988"/>
                  <a:pt x="9415122" y="5714012"/>
                  <a:pt x="9365576" y="5700035"/>
                </a:cubicBezTo>
                <a:cubicBezTo>
                  <a:pt x="9260134" y="5670811"/>
                  <a:pt x="9232185" y="5670811"/>
                  <a:pt x="9232185" y="5702576"/>
                </a:cubicBezTo>
                <a:cubicBezTo>
                  <a:pt x="9232185" y="5717824"/>
                  <a:pt x="9243618" y="5730529"/>
                  <a:pt x="9261404" y="5734341"/>
                </a:cubicBezTo>
                <a:cubicBezTo>
                  <a:pt x="9369388" y="5759753"/>
                  <a:pt x="9393525" y="5763565"/>
                  <a:pt x="9416392" y="5762294"/>
                </a:cubicBezTo>
                <a:cubicBezTo>
                  <a:pt x="9430367" y="5761024"/>
                  <a:pt x="9441800" y="5750859"/>
                  <a:pt x="9441800" y="5740694"/>
                </a:cubicBezTo>
                <a:close/>
                <a:moveTo>
                  <a:pt x="8863770" y="5727988"/>
                </a:moveTo>
                <a:cubicBezTo>
                  <a:pt x="8863770" y="5721635"/>
                  <a:pt x="8873933" y="5715282"/>
                  <a:pt x="8886637" y="5715282"/>
                </a:cubicBezTo>
                <a:cubicBezTo>
                  <a:pt x="8917126" y="5714012"/>
                  <a:pt x="8847255" y="5683517"/>
                  <a:pt x="8759597" y="5659376"/>
                </a:cubicBezTo>
                <a:cubicBezTo>
                  <a:pt x="8668129" y="5633964"/>
                  <a:pt x="8660506" y="5633964"/>
                  <a:pt x="8660506" y="5664459"/>
                </a:cubicBezTo>
                <a:cubicBezTo>
                  <a:pt x="8660506" y="5682247"/>
                  <a:pt x="8669399" y="5689870"/>
                  <a:pt x="8689725" y="5691141"/>
                </a:cubicBezTo>
                <a:cubicBezTo>
                  <a:pt x="8704970" y="5691141"/>
                  <a:pt x="8746893" y="5702576"/>
                  <a:pt x="8781194" y="5715282"/>
                </a:cubicBezTo>
                <a:cubicBezTo>
                  <a:pt x="8857418" y="5743235"/>
                  <a:pt x="8863770" y="5744506"/>
                  <a:pt x="8863770" y="5727988"/>
                </a:cubicBezTo>
                <a:close/>
                <a:moveTo>
                  <a:pt x="9162313" y="5678435"/>
                </a:moveTo>
                <a:cubicBezTo>
                  <a:pt x="9172476" y="5654294"/>
                  <a:pt x="9169935" y="5653023"/>
                  <a:pt x="9059411" y="5625070"/>
                </a:cubicBezTo>
                <a:cubicBezTo>
                  <a:pt x="8994621" y="5608552"/>
                  <a:pt x="8957779" y="5603470"/>
                  <a:pt x="8948886" y="5612364"/>
                </a:cubicBezTo>
                <a:cubicBezTo>
                  <a:pt x="8929830" y="5631423"/>
                  <a:pt x="8948886" y="5664459"/>
                  <a:pt x="8980646" y="5664459"/>
                </a:cubicBezTo>
                <a:cubicBezTo>
                  <a:pt x="9004784" y="5664459"/>
                  <a:pt x="9006054" y="5667000"/>
                  <a:pt x="8990809" y="5678435"/>
                </a:cubicBezTo>
                <a:cubicBezTo>
                  <a:pt x="8976835" y="5688600"/>
                  <a:pt x="8980646" y="5689870"/>
                  <a:pt x="9007325" y="5683517"/>
                </a:cubicBezTo>
                <a:cubicBezTo>
                  <a:pt x="9027651" y="5679706"/>
                  <a:pt x="9040355" y="5680976"/>
                  <a:pt x="9037814" y="5686059"/>
                </a:cubicBezTo>
                <a:cubicBezTo>
                  <a:pt x="9034003" y="5691141"/>
                  <a:pt x="9059411" y="5696223"/>
                  <a:pt x="9093712" y="5696223"/>
                </a:cubicBezTo>
                <a:cubicBezTo>
                  <a:pt x="9135635" y="5696223"/>
                  <a:pt x="9158502" y="5691141"/>
                  <a:pt x="9162313" y="5678435"/>
                </a:cubicBezTo>
                <a:close/>
                <a:moveTo>
                  <a:pt x="9645064" y="5674623"/>
                </a:moveTo>
                <a:cubicBezTo>
                  <a:pt x="9652686" y="5669541"/>
                  <a:pt x="9647605" y="5664459"/>
                  <a:pt x="9636171" y="5664459"/>
                </a:cubicBezTo>
                <a:cubicBezTo>
                  <a:pt x="9623467" y="5664459"/>
                  <a:pt x="9613304" y="5673353"/>
                  <a:pt x="9613304" y="5686059"/>
                </a:cubicBezTo>
                <a:cubicBezTo>
                  <a:pt x="9613304" y="5697494"/>
                  <a:pt x="9617115" y="5701306"/>
                  <a:pt x="9623467" y="5694953"/>
                </a:cubicBezTo>
                <a:cubicBezTo>
                  <a:pt x="9628549" y="5688600"/>
                  <a:pt x="9638712" y="5679706"/>
                  <a:pt x="9645064" y="5674623"/>
                </a:cubicBezTo>
                <a:close/>
                <a:moveTo>
                  <a:pt x="8613502" y="5646670"/>
                </a:moveTo>
                <a:cubicBezTo>
                  <a:pt x="8632557" y="5631423"/>
                  <a:pt x="8628746" y="5627611"/>
                  <a:pt x="8569038" y="5609823"/>
                </a:cubicBezTo>
                <a:cubicBezTo>
                  <a:pt x="8441998" y="5570434"/>
                  <a:pt x="8431835" y="5570434"/>
                  <a:pt x="8431835" y="5598388"/>
                </a:cubicBezTo>
                <a:cubicBezTo>
                  <a:pt x="8431835" y="5617446"/>
                  <a:pt x="8447080" y="5627611"/>
                  <a:pt x="8499166" y="5642858"/>
                </a:cubicBezTo>
                <a:cubicBezTo>
                  <a:pt x="8581742" y="5667000"/>
                  <a:pt x="8585553" y="5667000"/>
                  <a:pt x="8613502" y="5646670"/>
                </a:cubicBezTo>
                <a:close/>
                <a:moveTo>
                  <a:pt x="8901882" y="5588223"/>
                </a:moveTo>
                <a:cubicBezTo>
                  <a:pt x="8891718" y="5581870"/>
                  <a:pt x="8847255" y="5567893"/>
                  <a:pt x="8801520" y="5556458"/>
                </a:cubicBezTo>
                <a:cubicBezTo>
                  <a:pt x="8755786" y="5545023"/>
                  <a:pt x="8707511" y="5533587"/>
                  <a:pt x="8696077" y="5529775"/>
                </a:cubicBezTo>
                <a:cubicBezTo>
                  <a:pt x="8679562" y="5524693"/>
                  <a:pt x="8673210" y="5529775"/>
                  <a:pt x="8673210" y="5547564"/>
                </a:cubicBezTo>
                <a:cubicBezTo>
                  <a:pt x="8673210" y="5565352"/>
                  <a:pt x="8692266" y="5579329"/>
                  <a:pt x="8753245" y="5600929"/>
                </a:cubicBezTo>
                <a:cubicBezTo>
                  <a:pt x="8796439" y="5616176"/>
                  <a:pt x="8844714" y="5630152"/>
                  <a:pt x="8861229" y="5631423"/>
                </a:cubicBezTo>
                <a:cubicBezTo>
                  <a:pt x="8876474" y="5631423"/>
                  <a:pt x="8889178" y="5639047"/>
                  <a:pt x="8890448" y="5645400"/>
                </a:cubicBezTo>
                <a:cubicBezTo>
                  <a:pt x="8890448" y="5653023"/>
                  <a:pt x="8896800" y="5645400"/>
                  <a:pt x="8905693" y="5628882"/>
                </a:cubicBezTo>
                <a:cubicBezTo>
                  <a:pt x="8915856" y="5606011"/>
                  <a:pt x="8915856" y="5597117"/>
                  <a:pt x="8901882" y="5588223"/>
                </a:cubicBezTo>
                <a:close/>
                <a:moveTo>
                  <a:pt x="9304597" y="5594576"/>
                </a:moveTo>
                <a:cubicBezTo>
                  <a:pt x="9304597" y="5584411"/>
                  <a:pt x="9296975" y="5575517"/>
                  <a:pt x="9288082" y="5575517"/>
                </a:cubicBezTo>
                <a:cubicBezTo>
                  <a:pt x="9269026" y="5575517"/>
                  <a:pt x="9255052" y="5594576"/>
                  <a:pt x="9266486" y="5606011"/>
                </a:cubicBezTo>
                <a:cubicBezTo>
                  <a:pt x="9281730" y="5619988"/>
                  <a:pt x="9304597" y="5613635"/>
                  <a:pt x="9304597" y="5594576"/>
                </a:cubicBezTo>
                <a:close/>
                <a:moveTo>
                  <a:pt x="1355724" y="5588223"/>
                </a:moveTo>
                <a:cubicBezTo>
                  <a:pt x="1355724" y="5581870"/>
                  <a:pt x="1350643" y="5575517"/>
                  <a:pt x="1343020" y="5575517"/>
                </a:cubicBezTo>
                <a:cubicBezTo>
                  <a:pt x="1336668" y="5575517"/>
                  <a:pt x="1330316" y="5581870"/>
                  <a:pt x="1330316" y="5588223"/>
                </a:cubicBezTo>
                <a:cubicBezTo>
                  <a:pt x="1330316" y="5595846"/>
                  <a:pt x="1336668" y="5600929"/>
                  <a:pt x="1343020" y="5600929"/>
                </a:cubicBezTo>
                <a:cubicBezTo>
                  <a:pt x="1350643" y="5600929"/>
                  <a:pt x="1355724" y="5595846"/>
                  <a:pt x="1355724" y="5588223"/>
                </a:cubicBezTo>
                <a:close/>
                <a:moveTo>
                  <a:pt x="8327662" y="5560270"/>
                </a:moveTo>
                <a:cubicBezTo>
                  <a:pt x="8322581" y="5547564"/>
                  <a:pt x="8275576" y="5529775"/>
                  <a:pt x="8185378" y="5506905"/>
                </a:cubicBezTo>
                <a:cubicBezTo>
                  <a:pt x="8158700" y="5500552"/>
                  <a:pt x="8152348" y="5503093"/>
                  <a:pt x="8152348" y="5523422"/>
                </a:cubicBezTo>
                <a:cubicBezTo>
                  <a:pt x="8152348" y="5541211"/>
                  <a:pt x="8166322" y="5550105"/>
                  <a:pt x="8213327" y="5560270"/>
                </a:cubicBezTo>
                <a:cubicBezTo>
                  <a:pt x="8298443" y="5578058"/>
                  <a:pt x="8332744" y="5578058"/>
                  <a:pt x="8327662" y="5560270"/>
                </a:cubicBezTo>
                <a:close/>
                <a:moveTo>
                  <a:pt x="8614772" y="5555187"/>
                </a:moveTo>
                <a:cubicBezTo>
                  <a:pt x="8626205" y="5545023"/>
                  <a:pt x="8635098" y="5531046"/>
                  <a:pt x="8635098" y="5524693"/>
                </a:cubicBezTo>
                <a:cubicBezTo>
                  <a:pt x="8635098" y="5511987"/>
                  <a:pt x="8458513" y="5468787"/>
                  <a:pt x="8448350" y="5478952"/>
                </a:cubicBezTo>
                <a:cubicBezTo>
                  <a:pt x="8434376" y="5492928"/>
                  <a:pt x="8433105" y="5524693"/>
                  <a:pt x="8447080" y="5524693"/>
                </a:cubicBezTo>
                <a:cubicBezTo>
                  <a:pt x="8453432" y="5524693"/>
                  <a:pt x="8477569" y="5532317"/>
                  <a:pt x="8499166" y="5542481"/>
                </a:cubicBezTo>
                <a:cubicBezTo>
                  <a:pt x="8522033" y="5552646"/>
                  <a:pt x="8551252" y="5564081"/>
                  <a:pt x="8565226" y="5566623"/>
                </a:cubicBezTo>
                <a:cubicBezTo>
                  <a:pt x="8579201" y="5570434"/>
                  <a:pt x="8591905" y="5572976"/>
                  <a:pt x="8593175" y="5574246"/>
                </a:cubicBezTo>
                <a:cubicBezTo>
                  <a:pt x="8594446" y="5574246"/>
                  <a:pt x="8604609" y="5566623"/>
                  <a:pt x="8614772" y="5555187"/>
                </a:cubicBezTo>
                <a:close/>
                <a:moveTo>
                  <a:pt x="8914586" y="5517069"/>
                </a:moveTo>
                <a:cubicBezTo>
                  <a:pt x="8914586" y="5487846"/>
                  <a:pt x="8912045" y="5486575"/>
                  <a:pt x="8895530" y="5504363"/>
                </a:cubicBezTo>
                <a:cubicBezTo>
                  <a:pt x="8884096" y="5514528"/>
                  <a:pt x="8866310" y="5519611"/>
                  <a:pt x="8854877" y="5515799"/>
                </a:cubicBezTo>
                <a:cubicBezTo>
                  <a:pt x="8840903" y="5510716"/>
                  <a:pt x="8837091" y="5511987"/>
                  <a:pt x="8843443" y="5523422"/>
                </a:cubicBezTo>
                <a:cubicBezTo>
                  <a:pt x="8849795" y="5532317"/>
                  <a:pt x="8861229" y="5536128"/>
                  <a:pt x="8871392" y="5532317"/>
                </a:cubicBezTo>
                <a:cubicBezTo>
                  <a:pt x="8881555" y="5528505"/>
                  <a:pt x="8889178" y="5531046"/>
                  <a:pt x="8889178" y="5537399"/>
                </a:cubicBezTo>
                <a:cubicBezTo>
                  <a:pt x="8889178" y="5545023"/>
                  <a:pt x="8895530" y="5550105"/>
                  <a:pt x="8901882" y="5550105"/>
                </a:cubicBezTo>
                <a:cubicBezTo>
                  <a:pt x="8909504" y="5550105"/>
                  <a:pt x="8914586" y="5534858"/>
                  <a:pt x="8914586" y="5517069"/>
                </a:cubicBezTo>
                <a:close/>
                <a:moveTo>
                  <a:pt x="8076124" y="5501822"/>
                </a:moveTo>
                <a:cubicBezTo>
                  <a:pt x="8076124" y="5484034"/>
                  <a:pt x="8059609" y="5473869"/>
                  <a:pt x="8010063" y="5461163"/>
                </a:cubicBezTo>
                <a:cubicBezTo>
                  <a:pt x="7973222" y="5452269"/>
                  <a:pt x="7935110" y="5442104"/>
                  <a:pt x="7924947" y="5438292"/>
                </a:cubicBezTo>
                <a:cubicBezTo>
                  <a:pt x="7914783" y="5434481"/>
                  <a:pt x="7909702" y="5439563"/>
                  <a:pt x="7912243" y="5454810"/>
                </a:cubicBezTo>
                <a:cubicBezTo>
                  <a:pt x="7916054" y="5471328"/>
                  <a:pt x="7941462" y="5485305"/>
                  <a:pt x="7993548" y="5500552"/>
                </a:cubicBezTo>
                <a:cubicBezTo>
                  <a:pt x="8035471" y="5513258"/>
                  <a:pt x="8071042" y="5523422"/>
                  <a:pt x="8073583" y="5523422"/>
                </a:cubicBezTo>
                <a:cubicBezTo>
                  <a:pt x="8074853" y="5524693"/>
                  <a:pt x="8076124" y="5514528"/>
                  <a:pt x="8076124" y="5501822"/>
                </a:cubicBezTo>
                <a:close/>
                <a:moveTo>
                  <a:pt x="8889178" y="5487846"/>
                </a:moveTo>
                <a:cubicBezTo>
                  <a:pt x="8889178" y="5472599"/>
                  <a:pt x="8852336" y="5458622"/>
                  <a:pt x="8837091" y="5468787"/>
                </a:cubicBezTo>
                <a:cubicBezTo>
                  <a:pt x="8830739" y="5472599"/>
                  <a:pt x="8828199" y="5481493"/>
                  <a:pt x="8832010" y="5487846"/>
                </a:cubicBezTo>
                <a:cubicBezTo>
                  <a:pt x="8842173" y="5503093"/>
                  <a:pt x="8889178" y="5503093"/>
                  <a:pt x="8889178" y="5487846"/>
                </a:cubicBezTo>
                <a:close/>
                <a:moveTo>
                  <a:pt x="1571692" y="5475140"/>
                </a:moveTo>
                <a:cubicBezTo>
                  <a:pt x="1571692" y="5459893"/>
                  <a:pt x="1553906" y="5448457"/>
                  <a:pt x="1518335" y="5442104"/>
                </a:cubicBezTo>
                <a:cubicBezTo>
                  <a:pt x="1504361" y="5438292"/>
                  <a:pt x="1478953" y="5425587"/>
                  <a:pt x="1464978" y="5412881"/>
                </a:cubicBezTo>
                <a:cubicBezTo>
                  <a:pt x="1437030" y="5387469"/>
                  <a:pt x="1393836" y="5368410"/>
                  <a:pt x="1393836" y="5379845"/>
                </a:cubicBezTo>
                <a:cubicBezTo>
                  <a:pt x="1393836" y="5393822"/>
                  <a:pt x="1429407" y="5421775"/>
                  <a:pt x="1490386" y="5452269"/>
                </a:cubicBezTo>
                <a:cubicBezTo>
                  <a:pt x="1558988" y="5489116"/>
                  <a:pt x="1571692" y="5491657"/>
                  <a:pt x="1571692" y="5475140"/>
                </a:cubicBezTo>
                <a:close/>
                <a:moveTo>
                  <a:pt x="8336555" y="5447187"/>
                </a:moveTo>
                <a:cubicBezTo>
                  <a:pt x="8332744" y="5442104"/>
                  <a:pt x="8303525" y="5431939"/>
                  <a:pt x="8270495" y="5424316"/>
                </a:cubicBezTo>
                <a:cubicBezTo>
                  <a:pt x="8236194" y="5415422"/>
                  <a:pt x="8199352" y="5406528"/>
                  <a:pt x="8186648" y="5402716"/>
                </a:cubicBezTo>
                <a:cubicBezTo>
                  <a:pt x="8168863" y="5396363"/>
                  <a:pt x="8163781" y="5401445"/>
                  <a:pt x="8167592" y="5419234"/>
                </a:cubicBezTo>
                <a:cubicBezTo>
                  <a:pt x="8172674" y="5447187"/>
                  <a:pt x="8317499" y="5491657"/>
                  <a:pt x="8332744" y="5468787"/>
                </a:cubicBezTo>
                <a:cubicBezTo>
                  <a:pt x="8337826" y="5462434"/>
                  <a:pt x="8339096" y="5452269"/>
                  <a:pt x="8336555" y="5447187"/>
                </a:cubicBezTo>
                <a:close/>
                <a:moveTo>
                  <a:pt x="8641450" y="5461163"/>
                </a:moveTo>
                <a:cubicBezTo>
                  <a:pt x="8659236" y="5431939"/>
                  <a:pt x="8622394" y="5401445"/>
                  <a:pt x="8551252" y="5386198"/>
                </a:cubicBezTo>
                <a:cubicBezTo>
                  <a:pt x="8454702" y="5367139"/>
                  <a:pt x="8444539" y="5368410"/>
                  <a:pt x="8444539" y="5396363"/>
                </a:cubicBezTo>
                <a:cubicBezTo>
                  <a:pt x="8444539" y="5414151"/>
                  <a:pt x="8464865" y="5425587"/>
                  <a:pt x="8524574" y="5445916"/>
                </a:cubicBezTo>
                <a:cubicBezTo>
                  <a:pt x="8614772" y="5476410"/>
                  <a:pt x="8630017" y="5478952"/>
                  <a:pt x="8641450" y="5461163"/>
                </a:cubicBezTo>
                <a:close/>
                <a:moveTo>
                  <a:pt x="8734189" y="5448457"/>
                </a:moveTo>
                <a:cubicBezTo>
                  <a:pt x="8716404" y="5420504"/>
                  <a:pt x="8684644" y="5419234"/>
                  <a:pt x="8677021" y="5444645"/>
                </a:cubicBezTo>
                <a:cubicBezTo>
                  <a:pt x="8674481" y="5452269"/>
                  <a:pt x="8687185" y="5461163"/>
                  <a:pt x="8707511" y="5464975"/>
                </a:cubicBezTo>
                <a:cubicBezTo>
                  <a:pt x="8726567" y="5467516"/>
                  <a:pt x="8744352" y="5471328"/>
                  <a:pt x="8746893" y="5472599"/>
                </a:cubicBezTo>
                <a:cubicBezTo>
                  <a:pt x="8748164" y="5472599"/>
                  <a:pt x="8743082" y="5462434"/>
                  <a:pt x="8734189" y="5448457"/>
                </a:cubicBezTo>
                <a:close/>
                <a:moveTo>
                  <a:pt x="1425596" y="5448457"/>
                </a:moveTo>
                <a:cubicBezTo>
                  <a:pt x="1421785" y="5442104"/>
                  <a:pt x="1410351" y="5435751"/>
                  <a:pt x="1402729" y="5435751"/>
                </a:cubicBezTo>
                <a:cubicBezTo>
                  <a:pt x="1393836" y="5435751"/>
                  <a:pt x="1395107" y="5440834"/>
                  <a:pt x="1406540" y="5448457"/>
                </a:cubicBezTo>
                <a:cubicBezTo>
                  <a:pt x="1430678" y="5463704"/>
                  <a:pt x="1435759" y="5463704"/>
                  <a:pt x="1425596" y="5448457"/>
                </a:cubicBezTo>
                <a:close/>
                <a:moveTo>
                  <a:pt x="7838560" y="5430669"/>
                </a:moveTo>
                <a:cubicBezTo>
                  <a:pt x="7837289" y="5421775"/>
                  <a:pt x="7708979" y="5373492"/>
                  <a:pt x="7684842" y="5372221"/>
                </a:cubicBezTo>
                <a:cubicBezTo>
                  <a:pt x="7682301" y="5372221"/>
                  <a:pt x="7682301" y="5381116"/>
                  <a:pt x="7684842" y="5393822"/>
                </a:cubicBezTo>
                <a:cubicBezTo>
                  <a:pt x="7687382" y="5405257"/>
                  <a:pt x="7711520" y="5421775"/>
                  <a:pt x="7739469" y="5430669"/>
                </a:cubicBezTo>
                <a:cubicBezTo>
                  <a:pt x="7796637" y="5448457"/>
                  <a:pt x="7842371" y="5448457"/>
                  <a:pt x="7838560" y="5430669"/>
                </a:cubicBezTo>
                <a:close/>
                <a:moveTo>
                  <a:pt x="8088828" y="5393822"/>
                </a:moveTo>
                <a:cubicBezTo>
                  <a:pt x="8088828" y="5383657"/>
                  <a:pt x="8055798" y="5369680"/>
                  <a:pt x="8006252" y="5356974"/>
                </a:cubicBezTo>
                <a:cubicBezTo>
                  <a:pt x="7928758" y="5339186"/>
                  <a:pt x="7923676" y="5339186"/>
                  <a:pt x="7923676" y="5359516"/>
                </a:cubicBezTo>
                <a:cubicBezTo>
                  <a:pt x="7923676" y="5374763"/>
                  <a:pt x="7940191" y="5384927"/>
                  <a:pt x="7978303" y="5393822"/>
                </a:cubicBezTo>
                <a:cubicBezTo>
                  <a:pt x="8055798" y="5412881"/>
                  <a:pt x="8088828" y="5412881"/>
                  <a:pt x="8088828" y="5393822"/>
                </a:cubicBezTo>
                <a:close/>
                <a:moveTo>
                  <a:pt x="7593373" y="5368410"/>
                </a:moveTo>
                <a:cubicBezTo>
                  <a:pt x="7593373" y="5351892"/>
                  <a:pt x="7517149" y="5321398"/>
                  <a:pt x="7473956" y="5321398"/>
                </a:cubicBezTo>
                <a:cubicBezTo>
                  <a:pt x="7442196" y="5321398"/>
                  <a:pt x="7448548" y="5369680"/>
                  <a:pt x="7482849" y="5376033"/>
                </a:cubicBezTo>
                <a:cubicBezTo>
                  <a:pt x="7546368" y="5388739"/>
                  <a:pt x="7593373" y="5384927"/>
                  <a:pt x="7593373" y="5368410"/>
                </a:cubicBezTo>
                <a:close/>
                <a:moveTo>
                  <a:pt x="7402814" y="5359516"/>
                </a:moveTo>
                <a:cubicBezTo>
                  <a:pt x="7402814" y="5353163"/>
                  <a:pt x="7395191" y="5346810"/>
                  <a:pt x="7387569" y="5346810"/>
                </a:cubicBezTo>
                <a:cubicBezTo>
                  <a:pt x="7374865" y="5346810"/>
                  <a:pt x="7376135" y="5342998"/>
                  <a:pt x="7388839" y="5335374"/>
                </a:cubicBezTo>
                <a:cubicBezTo>
                  <a:pt x="7415518" y="5317586"/>
                  <a:pt x="7396462" y="5301068"/>
                  <a:pt x="7331671" y="5284550"/>
                </a:cubicBezTo>
                <a:cubicBezTo>
                  <a:pt x="7260529" y="5266762"/>
                  <a:pt x="7242744" y="5274386"/>
                  <a:pt x="7307534" y="5295986"/>
                </a:cubicBezTo>
                <a:cubicBezTo>
                  <a:pt x="7343105" y="5307421"/>
                  <a:pt x="7353268" y="5316315"/>
                  <a:pt x="7348186" y="5335374"/>
                </a:cubicBezTo>
                <a:cubicBezTo>
                  <a:pt x="7343105" y="5355704"/>
                  <a:pt x="7353268" y="5364598"/>
                  <a:pt x="7393921" y="5370951"/>
                </a:cubicBezTo>
                <a:cubicBezTo>
                  <a:pt x="7399002" y="5370951"/>
                  <a:pt x="7402814" y="5367139"/>
                  <a:pt x="7402814" y="5359516"/>
                </a:cubicBezTo>
                <a:close/>
                <a:moveTo>
                  <a:pt x="8342907" y="5353163"/>
                </a:moveTo>
                <a:cubicBezTo>
                  <a:pt x="8342907" y="5342998"/>
                  <a:pt x="8327662" y="5331562"/>
                  <a:pt x="8308607" y="5326480"/>
                </a:cubicBezTo>
                <a:cubicBezTo>
                  <a:pt x="8288280" y="5322668"/>
                  <a:pt x="8253979" y="5313774"/>
                  <a:pt x="8229842" y="5306151"/>
                </a:cubicBezTo>
                <a:cubicBezTo>
                  <a:pt x="8196812" y="5295986"/>
                  <a:pt x="8185378" y="5297256"/>
                  <a:pt x="8176485" y="5309962"/>
                </a:cubicBezTo>
                <a:cubicBezTo>
                  <a:pt x="8163781" y="5331562"/>
                  <a:pt x="8165052" y="5332833"/>
                  <a:pt x="8237464" y="5353163"/>
                </a:cubicBezTo>
                <a:cubicBezTo>
                  <a:pt x="8320040" y="5376033"/>
                  <a:pt x="8342907" y="5376033"/>
                  <a:pt x="8342907" y="5353163"/>
                </a:cubicBezTo>
                <a:close/>
                <a:moveTo>
                  <a:pt x="1302368" y="5318856"/>
                </a:moveTo>
                <a:cubicBezTo>
                  <a:pt x="1299827" y="5297256"/>
                  <a:pt x="1290934" y="5276927"/>
                  <a:pt x="1282041" y="5273115"/>
                </a:cubicBezTo>
                <a:cubicBezTo>
                  <a:pt x="1269337" y="5269303"/>
                  <a:pt x="1266796" y="5279468"/>
                  <a:pt x="1270608" y="5309962"/>
                </a:cubicBezTo>
                <a:cubicBezTo>
                  <a:pt x="1278230" y="5363327"/>
                  <a:pt x="1276960" y="5359516"/>
                  <a:pt x="1293475" y="5359516"/>
                </a:cubicBezTo>
                <a:cubicBezTo>
                  <a:pt x="1301097" y="5359516"/>
                  <a:pt x="1304908" y="5341727"/>
                  <a:pt x="1302368" y="5318856"/>
                </a:cubicBezTo>
                <a:close/>
                <a:moveTo>
                  <a:pt x="7847452" y="5330292"/>
                </a:moveTo>
                <a:cubicBezTo>
                  <a:pt x="7847452" y="5315045"/>
                  <a:pt x="7748361" y="5283280"/>
                  <a:pt x="7701357" y="5283280"/>
                </a:cubicBezTo>
                <a:cubicBezTo>
                  <a:pt x="7665786" y="5283280"/>
                  <a:pt x="7697546" y="5320127"/>
                  <a:pt x="7743280" y="5331562"/>
                </a:cubicBezTo>
                <a:cubicBezTo>
                  <a:pt x="7811881" y="5349351"/>
                  <a:pt x="7847452" y="5349351"/>
                  <a:pt x="7847452" y="5330292"/>
                </a:cubicBezTo>
                <a:close/>
                <a:moveTo>
                  <a:pt x="5891041" y="5209585"/>
                </a:moveTo>
                <a:cubicBezTo>
                  <a:pt x="5863093" y="5162573"/>
                  <a:pt x="5805925" y="5072361"/>
                  <a:pt x="5764002" y="5007561"/>
                </a:cubicBezTo>
                <a:lnTo>
                  <a:pt x="5689048" y="4890666"/>
                </a:lnTo>
                <a:lnTo>
                  <a:pt x="5808465" y="4775042"/>
                </a:lnTo>
                <a:cubicBezTo>
                  <a:pt x="5924072" y="4660688"/>
                  <a:pt x="5960913" y="4607323"/>
                  <a:pt x="5952020" y="4566664"/>
                </a:cubicBezTo>
                <a:cubicBezTo>
                  <a:pt x="5949480" y="4553958"/>
                  <a:pt x="5899934" y="4594617"/>
                  <a:pt x="5800843" y="4692453"/>
                </a:cubicBezTo>
                <a:lnTo>
                  <a:pt x="5653477" y="4837301"/>
                </a:lnTo>
                <a:lnTo>
                  <a:pt x="5534060" y="4654335"/>
                </a:lnTo>
                <a:cubicBezTo>
                  <a:pt x="5467999" y="4552687"/>
                  <a:pt x="5403209" y="4452310"/>
                  <a:pt x="5390505" y="4430710"/>
                </a:cubicBezTo>
                <a:lnTo>
                  <a:pt x="5365097" y="4390051"/>
                </a:lnTo>
                <a:lnTo>
                  <a:pt x="5422265" y="4398945"/>
                </a:lnTo>
                <a:cubicBezTo>
                  <a:pt x="5480703" y="4407839"/>
                  <a:pt x="5703023" y="4457393"/>
                  <a:pt x="5830062" y="4489157"/>
                </a:cubicBezTo>
                <a:cubicBezTo>
                  <a:pt x="5935505" y="4515840"/>
                  <a:pt x="5954561" y="4514569"/>
                  <a:pt x="5954561" y="4477722"/>
                </a:cubicBezTo>
                <a:cubicBezTo>
                  <a:pt x="5954561" y="4449769"/>
                  <a:pt x="5945668" y="4444687"/>
                  <a:pt x="5844037" y="4420545"/>
                </a:cubicBezTo>
                <a:cubicBezTo>
                  <a:pt x="5592498" y="4362098"/>
                  <a:pt x="5319363" y="4304921"/>
                  <a:pt x="5288873" y="4304921"/>
                </a:cubicBezTo>
                <a:lnTo>
                  <a:pt x="5255843" y="4304921"/>
                </a:lnTo>
                <a:lnTo>
                  <a:pt x="5255843" y="4426898"/>
                </a:lnTo>
                <a:cubicBezTo>
                  <a:pt x="5255843" y="4504405"/>
                  <a:pt x="5260924" y="4545064"/>
                  <a:pt x="5268547" y="4539981"/>
                </a:cubicBezTo>
                <a:cubicBezTo>
                  <a:pt x="5276169" y="4536170"/>
                  <a:pt x="5281251" y="4542523"/>
                  <a:pt x="5282521" y="4555228"/>
                </a:cubicBezTo>
                <a:cubicBezTo>
                  <a:pt x="5288873" y="4735653"/>
                  <a:pt x="5287603" y="4778853"/>
                  <a:pt x="5272358" y="4783936"/>
                </a:cubicBezTo>
                <a:cubicBezTo>
                  <a:pt x="5248220" y="4794100"/>
                  <a:pt x="5249491" y="5011372"/>
                  <a:pt x="5273628" y="5020266"/>
                </a:cubicBezTo>
                <a:cubicBezTo>
                  <a:pt x="5287603" y="5025349"/>
                  <a:pt x="5290144" y="5046949"/>
                  <a:pt x="5286332" y="5104126"/>
                </a:cubicBezTo>
                <a:cubicBezTo>
                  <a:pt x="5282521" y="5179091"/>
                  <a:pt x="5282521" y="5181632"/>
                  <a:pt x="5315551" y="5189256"/>
                </a:cubicBezTo>
                <a:cubicBezTo>
                  <a:pt x="5360015" y="5200691"/>
                  <a:pt x="5381612" y="5185444"/>
                  <a:pt x="5528978" y="5044408"/>
                </a:cubicBezTo>
                <a:cubicBezTo>
                  <a:pt x="5630610" y="4946572"/>
                  <a:pt x="5656018" y="4928784"/>
                  <a:pt x="5668722" y="4942760"/>
                </a:cubicBezTo>
                <a:cubicBezTo>
                  <a:pt x="5677615" y="4951654"/>
                  <a:pt x="5732242" y="5034243"/>
                  <a:pt x="5789410" y="5124455"/>
                </a:cubicBezTo>
                <a:cubicBezTo>
                  <a:pt x="5847848" y="5215938"/>
                  <a:pt x="5903745" y="5299798"/>
                  <a:pt x="5915179" y="5313774"/>
                </a:cubicBezTo>
                <a:cubicBezTo>
                  <a:pt x="5932964" y="5334104"/>
                  <a:pt x="5935505" y="5335374"/>
                  <a:pt x="5939316" y="5316315"/>
                </a:cubicBezTo>
                <a:cubicBezTo>
                  <a:pt x="5941857" y="5303609"/>
                  <a:pt x="5920260" y="5256597"/>
                  <a:pt x="5891041" y="5209585"/>
                </a:cubicBezTo>
                <a:close/>
                <a:moveTo>
                  <a:pt x="7642919" y="5301068"/>
                </a:moveTo>
                <a:cubicBezTo>
                  <a:pt x="7645459" y="5298527"/>
                  <a:pt x="7644189" y="5288362"/>
                  <a:pt x="7640378" y="5278197"/>
                </a:cubicBezTo>
                <a:cubicBezTo>
                  <a:pt x="7632755" y="5260409"/>
                  <a:pt x="7587021" y="5242621"/>
                  <a:pt x="7493012" y="5224832"/>
                </a:cubicBezTo>
                <a:cubicBezTo>
                  <a:pt x="7453629" y="5215938"/>
                  <a:pt x="7452359" y="5217209"/>
                  <a:pt x="7456170" y="5252786"/>
                </a:cubicBezTo>
                <a:cubicBezTo>
                  <a:pt x="7458711" y="5283280"/>
                  <a:pt x="7468874" y="5292174"/>
                  <a:pt x="7510797" y="5304880"/>
                </a:cubicBezTo>
                <a:cubicBezTo>
                  <a:pt x="7553991" y="5317586"/>
                  <a:pt x="7626403" y="5316315"/>
                  <a:pt x="7642919" y="5301068"/>
                </a:cubicBezTo>
                <a:close/>
                <a:moveTo>
                  <a:pt x="10096055" y="5304880"/>
                </a:moveTo>
                <a:cubicBezTo>
                  <a:pt x="10096055" y="5298527"/>
                  <a:pt x="10104947" y="5295986"/>
                  <a:pt x="10115111" y="5301068"/>
                </a:cubicBezTo>
                <a:cubicBezTo>
                  <a:pt x="10125274" y="5304880"/>
                  <a:pt x="10134167" y="5303609"/>
                  <a:pt x="10134167" y="5297256"/>
                </a:cubicBezTo>
                <a:cubicBezTo>
                  <a:pt x="10134167" y="5279468"/>
                  <a:pt x="9976637" y="5232456"/>
                  <a:pt x="9919469" y="5232456"/>
                </a:cubicBezTo>
                <a:cubicBezTo>
                  <a:pt x="9899143" y="5232456"/>
                  <a:pt x="9895332" y="5282009"/>
                  <a:pt x="9914388" y="5288362"/>
                </a:cubicBezTo>
                <a:cubicBezTo>
                  <a:pt x="9928362" y="5294715"/>
                  <a:pt x="9932173" y="5289633"/>
                  <a:pt x="9925821" y="5274386"/>
                </a:cubicBezTo>
                <a:cubicBezTo>
                  <a:pt x="9919469" y="5254056"/>
                  <a:pt x="9920740" y="5255327"/>
                  <a:pt x="9937255" y="5275656"/>
                </a:cubicBezTo>
                <a:cubicBezTo>
                  <a:pt x="9961393" y="5307421"/>
                  <a:pt x="10096055" y="5331562"/>
                  <a:pt x="10096055" y="5304880"/>
                </a:cubicBezTo>
                <a:close/>
                <a:moveTo>
                  <a:pt x="8088828" y="5289633"/>
                </a:moveTo>
                <a:cubicBezTo>
                  <a:pt x="8088828" y="5279468"/>
                  <a:pt x="8068502" y="5266762"/>
                  <a:pt x="8041823" y="5259138"/>
                </a:cubicBezTo>
                <a:cubicBezTo>
                  <a:pt x="7923676" y="5228644"/>
                  <a:pt x="7923676" y="5228644"/>
                  <a:pt x="7923676" y="5254056"/>
                </a:cubicBezTo>
                <a:cubicBezTo>
                  <a:pt x="7923676" y="5273115"/>
                  <a:pt x="7937651" y="5280739"/>
                  <a:pt x="7991007" y="5292174"/>
                </a:cubicBezTo>
                <a:cubicBezTo>
                  <a:pt x="8086287" y="5309962"/>
                  <a:pt x="8088828" y="5309962"/>
                  <a:pt x="8088828" y="5289633"/>
                </a:cubicBezTo>
                <a:close/>
                <a:moveTo>
                  <a:pt x="7167790" y="5245162"/>
                </a:moveTo>
                <a:cubicBezTo>
                  <a:pt x="7163979" y="5238809"/>
                  <a:pt x="7152545" y="5232456"/>
                  <a:pt x="7144923" y="5232456"/>
                </a:cubicBezTo>
                <a:cubicBezTo>
                  <a:pt x="7136030" y="5232456"/>
                  <a:pt x="7137301" y="5237538"/>
                  <a:pt x="7148734" y="5245162"/>
                </a:cubicBezTo>
                <a:cubicBezTo>
                  <a:pt x="7172872" y="5260409"/>
                  <a:pt x="7177953" y="5260409"/>
                  <a:pt x="7167790" y="5245162"/>
                </a:cubicBezTo>
                <a:close/>
                <a:moveTo>
                  <a:pt x="7860156" y="5228644"/>
                </a:moveTo>
                <a:cubicBezTo>
                  <a:pt x="7860156" y="5219750"/>
                  <a:pt x="7825856" y="5203232"/>
                  <a:pt x="7778851" y="5190526"/>
                </a:cubicBezTo>
                <a:cubicBezTo>
                  <a:pt x="7677219" y="5163844"/>
                  <a:pt x="7679760" y="5163844"/>
                  <a:pt x="7684842" y="5196879"/>
                </a:cubicBezTo>
                <a:cubicBezTo>
                  <a:pt x="7688653" y="5228644"/>
                  <a:pt x="7724224" y="5241350"/>
                  <a:pt x="7806800" y="5243891"/>
                </a:cubicBezTo>
                <a:cubicBezTo>
                  <a:pt x="7842371" y="5245162"/>
                  <a:pt x="7860156" y="5240080"/>
                  <a:pt x="7860156" y="5228644"/>
                </a:cubicBezTo>
                <a:close/>
                <a:moveTo>
                  <a:pt x="7654352" y="5181632"/>
                </a:moveTo>
                <a:cubicBezTo>
                  <a:pt x="7650541" y="5165114"/>
                  <a:pt x="7602266" y="5146055"/>
                  <a:pt x="7506986" y="5125726"/>
                </a:cubicBezTo>
                <a:cubicBezTo>
                  <a:pt x="7468874" y="5116832"/>
                  <a:pt x="7466333" y="5118102"/>
                  <a:pt x="7466333" y="5153679"/>
                </a:cubicBezTo>
                <a:cubicBezTo>
                  <a:pt x="7466333" y="5189256"/>
                  <a:pt x="7471415" y="5193068"/>
                  <a:pt x="7540016" y="5209585"/>
                </a:cubicBezTo>
                <a:cubicBezTo>
                  <a:pt x="7617511" y="5228644"/>
                  <a:pt x="7660704" y="5218479"/>
                  <a:pt x="7654352" y="5181632"/>
                </a:cubicBezTo>
                <a:close/>
                <a:moveTo>
                  <a:pt x="6881951" y="5176550"/>
                </a:moveTo>
                <a:cubicBezTo>
                  <a:pt x="6881951" y="5174009"/>
                  <a:pt x="6873058" y="5168926"/>
                  <a:pt x="6862895" y="5163844"/>
                </a:cubicBezTo>
                <a:cubicBezTo>
                  <a:pt x="6852732" y="5160032"/>
                  <a:pt x="6843839" y="5162573"/>
                  <a:pt x="6843839" y="5168926"/>
                </a:cubicBezTo>
                <a:cubicBezTo>
                  <a:pt x="6843839" y="5176550"/>
                  <a:pt x="6852732" y="5181632"/>
                  <a:pt x="6862895" y="5181632"/>
                </a:cubicBezTo>
                <a:cubicBezTo>
                  <a:pt x="6873058" y="5181632"/>
                  <a:pt x="6881951" y="5179091"/>
                  <a:pt x="6881951" y="5176550"/>
                </a:cubicBezTo>
                <a:close/>
                <a:moveTo>
                  <a:pt x="7401543" y="5157491"/>
                </a:moveTo>
                <a:cubicBezTo>
                  <a:pt x="7411706" y="5151138"/>
                  <a:pt x="7421869" y="5135891"/>
                  <a:pt x="7423140" y="5125726"/>
                </a:cubicBezTo>
                <a:cubicBezTo>
                  <a:pt x="7425681" y="5106667"/>
                  <a:pt x="7405354" y="5100314"/>
                  <a:pt x="7355809" y="5101585"/>
                </a:cubicBezTo>
                <a:cubicBezTo>
                  <a:pt x="7346916" y="5102855"/>
                  <a:pt x="7339294" y="5097773"/>
                  <a:pt x="7339294" y="5091420"/>
                </a:cubicBezTo>
                <a:cubicBezTo>
                  <a:pt x="7339294" y="5085067"/>
                  <a:pt x="7318967" y="5079984"/>
                  <a:pt x="7293559" y="5079984"/>
                </a:cubicBezTo>
                <a:cubicBezTo>
                  <a:pt x="7254177" y="5079984"/>
                  <a:pt x="7249096" y="5083796"/>
                  <a:pt x="7252907" y="5107938"/>
                </a:cubicBezTo>
                <a:cubicBezTo>
                  <a:pt x="7255448" y="5129538"/>
                  <a:pt x="7270692" y="5139702"/>
                  <a:pt x="7313886" y="5151138"/>
                </a:cubicBezTo>
                <a:cubicBezTo>
                  <a:pt x="7387569" y="5170197"/>
                  <a:pt x="7381217" y="5170197"/>
                  <a:pt x="7401543" y="5157491"/>
                </a:cubicBezTo>
                <a:close/>
                <a:moveTo>
                  <a:pt x="852647" y="5071090"/>
                </a:moveTo>
                <a:cubicBezTo>
                  <a:pt x="843754" y="4971984"/>
                  <a:pt x="842484" y="4970713"/>
                  <a:pt x="795479" y="4954196"/>
                </a:cubicBezTo>
                <a:cubicBezTo>
                  <a:pt x="756097" y="4940219"/>
                  <a:pt x="756097" y="4941490"/>
                  <a:pt x="775153" y="4963090"/>
                </a:cubicBezTo>
                <a:cubicBezTo>
                  <a:pt x="803102" y="4993584"/>
                  <a:pt x="803102" y="5008831"/>
                  <a:pt x="775153" y="4998666"/>
                </a:cubicBezTo>
                <a:cubicBezTo>
                  <a:pt x="757367" y="4991043"/>
                  <a:pt x="757367" y="4994855"/>
                  <a:pt x="778964" y="5017725"/>
                </a:cubicBezTo>
                <a:cubicBezTo>
                  <a:pt x="795479" y="5038055"/>
                  <a:pt x="798020" y="5046949"/>
                  <a:pt x="787857" y="5050761"/>
                </a:cubicBezTo>
                <a:cubicBezTo>
                  <a:pt x="775153" y="5055843"/>
                  <a:pt x="776423" y="5060926"/>
                  <a:pt x="790398" y="5076173"/>
                </a:cubicBezTo>
                <a:cubicBezTo>
                  <a:pt x="800561" y="5086337"/>
                  <a:pt x="809454" y="5105396"/>
                  <a:pt x="809454" y="5119373"/>
                </a:cubicBezTo>
                <a:cubicBezTo>
                  <a:pt x="809454" y="5134620"/>
                  <a:pt x="818346" y="5143514"/>
                  <a:pt x="834861" y="5143514"/>
                </a:cubicBezTo>
                <a:cubicBezTo>
                  <a:pt x="857729" y="5143514"/>
                  <a:pt x="858999" y="5137161"/>
                  <a:pt x="852647" y="5071090"/>
                </a:cubicBezTo>
                <a:close/>
                <a:moveTo>
                  <a:pt x="6881951" y="5081255"/>
                </a:moveTo>
                <a:cubicBezTo>
                  <a:pt x="6881951" y="5074902"/>
                  <a:pt x="6869247" y="5067279"/>
                  <a:pt x="6854002" y="5063467"/>
                </a:cubicBezTo>
                <a:cubicBezTo>
                  <a:pt x="6826053" y="5055843"/>
                  <a:pt x="6826053" y="5055843"/>
                  <a:pt x="6848921" y="5073632"/>
                </a:cubicBezTo>
                <a:cubicBezTo>
                  <a:pt x="6878140" y="5095232"/>
                  <a:pt x="6881951" y="5096502"/>
                  <a:pt x="6881951" y="5081255"/>
                </a:cubicBezTo>
                <a:close/>
                <a:moveTo>
                  <a:pt x="1275689" y="5032972"/>
                </a:moveTo>
                <a:cubicBezTo>
                  <a:pt x="1274419" y="5015184"/>
                  <a:pt x="1265526" y="4997396"/>
                  <a:pt x="1256633" y="4993584"/>
                </a:cubicBezTo>
                <a:cubicBezTo>
                  <a:pt x="1246470" y="4991043"/>
                  <a:pt x="1241389" y="5001208"/>
                  <a:pt x="1243929" y="5027890"/>
                </a:cubicBezTo>
                <a:cubicBezTo>
                  <a:pt x="1245200" y="5049490"/>
                  <a:pt x="1254092" y="5067279"/>
                  <a:pt x="1262985" y="5067279"/>
                </a:cubicBezTo>
                <a:cubicBezTo>
                  <a:pt x="1271878" y="5067279"/>
                  <a:pt x="1276960" y="5053302"/>
                  <a:pt x="1275689" y="5032972"/>
                </a:cubicBezTo>
                <a:close/>
                <a:moveTo>
                  <a:pt x="9136905" y="5016455"/>
                </a:moveTo>
                <a:cubicBezTo>
                  <a:pt x="9133094" y="5008831"/>
                  <a:pt x="9138175" y="4999937"/>
                  <a:pt x="9148339" y="4996125"/>
                </a:cubicBezTo>
                <a:cubicBezTo>
                  <a:pt x="9166124" y="4989772"/>
                  <a:pt x="9166124" y="4985960"/>
                  <a:pt x="9149609" y="4969443"/>
                </a:cubicBezTo>
                <a:cubicBezTo>
                  <a:pt x="9129283" y="4950384"/>
                  <a:pt x="9063222" y="4927513"/>
                  <a:pt x="9026380" y="4927513"/>
                </a:cubicBezTo>
                <a:cubicBezTo>
                  <a:pt x="9009865" y="4927513"/>
                  <a:pt x="9003513" y="4937678"/>
                  <a:pt x="9003513" y="4964360"/>
                </a:cubicBezTo>
                <a:cubicBezTo>
                  <a:pt x="9003513" y="4996125"/>
                  <a:pt x="9009865" y="5002478"/>
                  <a:pt x="9051788" y="5013914"/>
                </a:cubicBezTo>
                <a:cubicBezTo>
                  <a:pt x="9115308" y="5030431"/>
                  <a:pt x="9145798" y="5031702"/>
                  <a:pt x="9136905" y="5016455"/>
                </a:cubicBezTo>
                <a:close/>
                <a:moveTo>
                  <a:pt x="1228685" y="5003749"/>
                </a:moveTo>
                <a:cubicBezTo>
                  <a:pt x="1228685" y="4997396"/>
                  <a:pt x="1222333" y="4991043"/>
                  <a:pt x="1214710" y="4991043"/>
                </a:cubicBezTo>
                <a:cubicBezTo>
                  <a:pt x="1208358" y="4991043"/>
                  <a:pt x="1205817" y="4997396"/>
                  <a:pt x="1209629" y="5003749"/>
                </a:cubicBezTo>
                <a:cubicBezTo>
                  <a:pt x="1213440" y="5011372"/>
                  <a:pt x="1219792" y="5016455"/>
                  <a:pt x="1223603" y="5016455"/>
                </a:cubicBezTo>
                <a:cubicBezTo>
                  <a:pt x="1226144" y="5016455"/>
                  <a:pt x="1228685" y="5011372"/>
                  <a:pt x="1228685" y="5003749"/>
                </a:cubicBezTo>
                <a:close/>
                <a:moveTo>
                  <a:pt x="5230435" y="4908454"/>
                </a:moveTo>
                <a:lnTo>
                  <a:pt x="5230435" y="4801724"/>
                </a:lnTo>
                <a:lnTo>
                  <a:pt x="5183430" y="4787747"/>
                </a:lnTo>
                <a:cubicBezTo>
                  <a:pt x="5156752" y="4780124"/>
                  <a:pt x="4895050" y="4706429"/>
                  <a:pt x="4601588" y="4623841"/>
                </a:cubicBezTo>
                <a:cubicBezTo>
                  <a:pt x="4107404" y="4485346"/>
                  <a:pt x="4068022" y="4472640"/>
                  <a:pt x="4059129" y="4443416"/>
                </a:cubicBezTo>
                <a:cubicBezTo>
                  <a:pt x="4054047" y="4424357"/>
                  <a:pt x="4052777" y="4433251"/>
                  <a:pt x="4055318" y="4470099"/>
                </a:cubicBezTo>
                <a:cubicBezTo>
                  <a:pt x="4057858" y="4501863"/>
                  <a:pt x="4060399" y="4559040"/>
                  <a:pt x="4060399" y="4598429"/>
                </a:cubicBezTo>
                <a:lnTo>
                  <a:pt x="4061670" y="4668311"/>
                </a:lnTo>
                <a:lnTo>
                  <a:pt x="4179817" y="4703888"/>
                </a:lnTo>
                <a:cubicBezTo>
                  <a:pt x="4507579" y="4800453"/>
                  <a:pt x="5137696" y="4993584"/>
                  <a:pt x="5160563" y="5003749"/>
                </a:cubicBezTo>
                <a:cubicBezTo>
                  <a:pt x="5225353" y="5031702"/>
                  <a:pt x="5230435" y="5024078"/>
                  <a:pt x="5230435" y="4908454"/>
                </a:cubicBezTo>
                <a:close/>
                <a:moveTo>
                  <a:pt x="6996287" y="5011372"/>
                </a:moveTo>
                <a:cubicBezTo>
                  <a:pt x="6996287" y="4999937"/>
                  <a:pt x="6958175" y="4993584"/>
                  <a:pt x="6951823" y="5003749"/>
                </a:cubicBezTo>
                <a:cubicBezTo>
                  <a:pt x="6946741" y="5011372"/>
                  <a:pt x="6955634" y="5016455"/>
                  <a:pt x="6969608" y="5016455"/>
                </a:cubicBezTo>
                <a:cubicBezTo>
                  <a:pt x="6984853" y="5016455"/>
                  <a:pt x="6996287" y="5013914"/>
                  <a:pt x="6996287" y="5011372"/>
                </a:cubicBezTo>
                <a:close/>
                <a:moveTo>
                  <a:pt x="9810215" y="5005019"/>
                </a:moveTo>
                <a:cubicBezTo>
                  <a:pt x="9831812" y="4996125"/>
                  <a:pt x="9828001" y="4992313"/>
                  <a:pt x="9784807" y="4979607"/>
                </a:cubicBezTo>
                <a:cubicBezTo>
                  <a:pt x="9702232" y="4956737"/>
                  <a:pt x="9679364" y="4964360"/>
                  <a:pt x="9725099" y="4998666"/>
                </a:cubicBezTo>
                <a:cubicBezTo>
                  <a:pt x="9749236" y="5017725"/>
                  <a:pt x="9773374" y="5018996"/>
                  <a:pt x="9810215" y="5005019"/>
                </a:cubicBezTo>
                <a:close/>
                <a:moveTo>
                  <a:pt x="6902277" y="4984690"/>
                </a:moveTo>
                <a:cubicBezTo>
                  <a:pt x="6860354" y="4963090"/>
                  <a:pt x="6843839" y="4960548"/>
                  <a:pt x="6843839" y="4977066"/>
                </a:cubicBezTo>
                <a:cubicBezTo>
                  <a:pt x="6843839" y="4983419"/>
                  <a:pt x="6856543" y="4992313"/>
                  <a:pt x="6873058" y="4994855"/>
                </a:cubicBezTo>
                <a:cubicBezTo>
                  <a:pt x="6930226" y="5006290"/>
                  <a:pt x="6937848" y="5003749"/>
                  <a:pt x="6902277" y="4984690"/>
                </a:cubicBezTo>
                <a:close/>
                <a:moveTo>
                  <a:pt x="1362076" y="4959278"/>
                </a:moveTo>
                <a:cubicBezTo>
                  <a:pt x="1341750" y="4942760"/>
                  <a:pt x="1318883" y="4928784"/>
                  <a:pt x="1312531" y="4927513"/>
                </a:cubicBezTo>
                <a:cubicBezTo>
                  <a:pt x="1304908" y="4927513"/>
                  <a:pt x="1318883" y="4941490"/>
                  <a:pt x="1343020" y="4959278"/>
                </a:cubicBezTo>
                <a:cubicBezTo>
                  <a:pt x="1398918" y="4999937"/>
                  <a:pt x="1411622" y="4999937"/>
                  <a:pt x="1362076" y="4959278"/>
                </a:cubicBezTo>
                <a:close/>
                <a:moveTo>
                  <a:pt x="665899" y="4937678"/>
                </a:moveTo>
                <a:cubicBezTo>
                  <a:pt x="662088" y="4927513"/>
                  <a:pt x="658276" y="4931325"/>
                  <a:pt x="658276" y="4945301"/>
                </a:cubicBezTo>
                <a:cubicBezTo>
                  <a:pt x="657006" y="4959278"/>
                  <a:pt x="660817" y="4966901"/>
                  <a:pt x="664628" y="4961819"/>
                </a:cubicBezTo>
                <a:cubicBezTo>
                  <a:pt x="668439" y="4958007"/>
                  <a:pt x="669710" y="4946572"/>
                  <a:pt x="665899" y="4937678"/>
                </a:cubicBezTo>
                <a:close/>
                <a:moveTo>
                  <a:pt x="1114349" y="4944031"/>
                </a:moveTo>
                <a:cubicBezTo>
                  <a:pt x="1114349" y="4931325"/>
                  <a:pt x="1036855" y="4886854"/>
                  <a:pt x="1029232" y="4893207"/>
                </a:cubicBezTo>
                <a:cubicBezTo>
                  <a:pt x="1026691" y="4897019"/>
                  <a:pt x="1043207" y="4910995"/>
                  <a:pt x="1066074" y="4924972"/>
                </a:cubicBezTo>
                <a:cubicBezTo>
                  <a:pt x="1116890" y="4955466"/>
                  <a:pt x="1114349" y="4955466"/>
                  <a:pt x="1114349" y="4944031"/>
                </a:cubicBezTo>
                <a:close/>
                <a:moveTo>
                  <a:pt x="8800250" y="4940219"/>
                </a:moveTo>
                <a:cubicBezTo>
                  <a:pt x="8800250" y="4927513"/>
                  <a:pt x="8759597" y="4902101"/>
                  <a:pt x="8738000" y="4902101"/>
                </a:cubicBezTo>
                <a:cubicBezTo>
                  <a:pt x="8730378" y="4902101"/>
                  <a:pt x="8724026" y="4913536"/>
                  <a:pt x="8724026" y="4927513"/>
                </a:cubicBezTo>
                <a:cubicBezTo>
                  <a:pt x="8724026" y="4947843"/>
                  <a:pt x="8732919" y="4952925"/>
                  <a:pt x="8762138" y="4952925"/>
                </a:cubicBezTo>
                <a:cubicBezTo>
                  <a:pt x="8783735" y="4952925"/>
                  <a:pt x="8800250" y="4947843"/>
                  <a:pt x="8800250" y="4940219"/>
                </a:cubicBezTo>
                <a:close/>
                <a:moveTo>
                  <a:pt x="2459699" y="4919889"/>
                </a:moveTo>
                <a:cubicBezTo>
                  <a:pt x="2462240" y="4917348"/>
                  <a:pt x="2462240" y="4910995"/>
                  <a:pt x="2457158" y="4907183"/>
                </a:cubicBezTo>
                <a:cubicBezTo>
                  <a:pt x="2446995" y="4895748"/>
                  <a:pt x="2397450" y="4914807"/>
                  <a:pt x="2397450" y="4928784"/>
                </a:cubicBezTo>
                <a:cubicBezTo>
                  <a:pt x="2397450" y="4940219"/>
                  <a:pt x="2444454" y="4932595"/>
                  <a:pt x="2459699" y="4919889"/>
                </a:cubicBezTo>
                <a:close/>
                <a:moveTo>
                  <a:pt x="1393836" y="4922431"/>
                </a:moveTo>
                <a:cubicBezTo>
                  <a:pt x="1393836" y="4918619"/>
                  <a:pt x="1388755" y="4912266"/>
                  <a:pt x="1381132" y="4908454"/>
                </a:cubicBezTo>
                <a:cubicBezTo>
                  <a:pt x="1374780" y="4904642"/>
                  <a:pt x="1368428" y="4907183"/>
                  <a:pt x="1368428" y="4913536"/>
                </a:cubicBezTo>
                <a:cubicBezTo>
                  <a:pt x="1368428" y="4921160"/>
                  <a:pt x="1374780" y="4927513"/>
                  <a:pt x="1381132" y="4927513"/>
                </a:cubicBezTo>
                <a:cubicBezTo>
                  <a:pt x="1388755" y="4927513"/>
                  <a:pt x="1393836" y="4924972"/>
                  <a:pt x="1393836" y="4922431"/>
                </a:cubicBezTo>
                <a:close/>
                <a:moveTo>
                  <a:pt x="695118" y="4902101"/>
                </a:moveTo>
                <a:cubicBezTo>
                  <a:pt x="695118" y="4895748"/>
                  <a:pt x="684955" y="4889395"/>
                  <a:pt x="673521" y="4889395"/>
                </a:cubicBezTo>
                <a:cubicBezTo>
                  <a:pt x="654465" y="4889395"/>
                  <a:pt x="653195" y="4891936"/>
                  <a:pt x="669710" y="4902101"/>
                </a:cubicBezTo>
                <a:cubicBezTo>
                  <a:pt x="693847" y="4917348"/>
                  <a:pt x="695118" y="4917348"/>
                  <a:pt x="695118" y="4902101"/>
                </a:cubicBezTo>
                <a:close/>
                <a:moveTo>
                  <a:pt x="6201018" y="4904642"/>
                </a:moveTo>
                <a:cubicBezTo>
                  <a:pt x="6203559" y="4899560"/>
                  <a:pt x="6185773" y="4894478"/>
                  <a:pt x="6160365" y="4893207"/>
                </a:cubicBezTo>
                <a:cubicBezTo>
                  <a:pt x="6114631" y="4891936"/>
                  <a:pt x="6114631" y="4891936"/>
                  <a:pt x="6151473" y="4902101"/>
                </a:cubicBezTo>
                <a:cubicBezTo>
                  <a:pt x="6173069" y="4907183"/>
                  <a:pt x="6190855" y="4912266"/>
                  <a:pt x="6192125" y="4913536"/>
                </a:cubicBezTo>
                <a:cubicBezTo>
                  <a:pt x="6193396" y="4913536"/>
                  <a:pt x="6197207" y="4909725"/>
                  <a:pt x="6201018" y="4904642"/>
                </a:cubicBezTo>
                <a:close/>
                <a:moveTo>
                  <a:pt x="1012717" y="4884313"/>
                </a:moveTo>
                <a:cubicBezTo>
                  <a:pt x="1012717" y="4881772"/>
                  <a:pt x="1003824" y="4875419"/>
                  <a:pt x="992391" y="4871607"/>
                </a:cubicBezTo>
                <a:cubicBezTo>
                  <a:pt x="982228" y="4867795"/>
                  <a:pt x="977146" y="4869066"/>
                  <a:pt x="980957" y="4876689"/>
                </a:cubicBezTo>
                <a:cubicBezTo>
                  <a:pt x="988579" y="4889395"/>
                  <a:pt x="1012717" y="4894478"/>
                  <a:pt x="1012717" y="4884313"/>
                </a:cubicBezTo>
                <a:close/>
                <a:moveTo>
                  <a:pt x="1175328" y="4865254"/>
                </a:moveTo>
                <a:cubicBezTo>
                  <a:pt x="1167705" y="4852548"/>
                  <a:pt x="1139757" y="4834760"/>
                  <a:pt x="1115619" y="4825865"/>
                </a:cubicBezTo>
                <a:cubicBezTo>
                  <a:pt x="1090211" y="4818242"/>
                  <a:pt x="1060992" y="4808077"/>
                  <a:pt x="1050829" y="4804265"/>
                </a:cubicBezTo>
                <a:cubicBezTo>
                  <a:pt x="1040666" y="4801724"/>
                  <a:pt x="1048288" y="4809348"/>
                  <a:pt x="1068615" y="4824595"/>
                </a:cubicBezTo>
                <a:cubicBezTo>
                  <a:pt x="1090211" y="4838571"/>
                  <a:pt x="1110538" y="4847465"/>
                  <a:pt x="1116890" y="4843654"/>
                </a:cubicBezTo>
                <a:cubicBezTo>
                  <a:pt x="1121971" y="4839842"/>
                  <a:pt x="1127053" y="4842383"/>
                  <a:pt x="1127053" y="4847465"/>
                </a:cubicBezTo>
                <a:cubicBezTo>
                  <a:pt x="1127053" y="4856360"/>
                  <a:pt x="1143568" y="4866524"/>
                  <a:pt x="1188032" y="4888125"/>
                </a:cubicBezTo>
                <a:cubicBezTo>
                  <a:pt x="1189302" y="4888125"/>
                  <a:pt x="1184221" y="4877960"/>
                  <a:pt x="1175328" y="4865254"/>
                </a:cubicBezTo>
                <a:close/>
                <a:moveTo>
                  <a:pt x="2682019" y="4869066"/>
                </a:moveTo>
                <a:cubicBezTo>
                  <a:pt x="2698534" y="4865254"/>
                  <a:pt x="2711238" y="4853818"/>
                  <a:pt x="2711238" y="4843654"/>
                </a:cubicBezTo>
                <a:cubicBezTo>
                  <a:pt x="2711238" y="4830948"/>
                  <a:pt x="2702345" y="4828407"/>
                  <a:pt x="2684559" y="4833489"/>
                </a:cubicBezTo>
                <a:cubicBezTo>
                  <a:pt x="2669315" y="4837301"/>
                  <a:pt x="2647718" y="4843654"/>
                  <a:pt x="2636284" y="4846195"/>
                </a:cubicBezTo>
                <a:cubicBezTo>
                  <a:pt x="2623580" y="4850007"/>
                  <a:pt x="2613417" y="4861442"/>
                  <a:pt x="2613417" y="4872877"/>
                </a:cubicBezTo>
                <a:cubicBezTo>
                  <a:pt x="2613417" y="4885583"/>
                  <a:pt x="2621040" y="4889395"/>
                  <a:pt x="2633744" y="4884313"/>
                </a:cubicBezTo>
                <a:cubicBezTo>
                  <a:pt x="2645177" y="4880501"/>
                  <a:pt x="2666774" y="4872877"/>
                  <a:pt x="2682019" y="4869066"/>
                </a:cubicBezTo>
                <a:close/>
                <a:moveTo>
                  <a:pt x="8419131" y="4857630"/>
                </a:moveTo>
                <a:cubicBezTo>
                  <a:pt x="8419131" y="4847465"/>
                  <a:pt x="8415320" y="4838571"/>
                  <a:pt x="8411508" y="4838571"/>
                </a:cubicBezTo>
                <a:cubicBezTo>
                  <a:pt x="8407697" y="4838571"/>
                  <a:pt x="8396264" y="4847465"/>
                  <a:pt x="8386101" y="4857630"/>
                </a:cubicBezTo>
                <a:cubicBezTo>
                  <a:pt x="8368315" y="4874148"/>
                  <a:pt x="8369586" y="4876689"/>
                  <a:pt x="8392452" y="4876689"/>
                </a:cubicBezTo>
                <a:cubicBezTo>
                  <a:pt x="8407697" y="4876689"/>
                  <a:pt x="8419131" y="4869066"/>
                  <a:pt x="8419131" y="4857630"/>
                </a:cubicBezTo>
                <a:close/>
                <a:moveTo>
                  <a:pt x="961901" y="4852548"/>
                </a:moveTo>
                <a:cubicBezTo>
                  <a:pt x="961901" y="4846195"/>
                  <a:pt x="953008" y="4838571"/>
                  <a:pt x="942845" y="4833489"/>
                </a:cubicBezTo>
                <a:cubicBezTo>
                  <a:pt x="923789" y="4827136"/>
                  <a:pt x="917437" y="4839842"/>
                  <a:pt x="932682" y="4855089"/>
                </a:cubicBezTo>
                <a:cubicBezTo>
                  <a:pt x="944116" y="4867795"/>
                  <a:pt x="961901" y="4866524"/>
                  <a:pt x="961901" y="4852548"/>
                </a:cubicBezTo>
                <a:close/>
                <a:moveTo>
                  <a:pt x="6201018" y="4853818"/>
                </a:moveTo>
                <a:cubicBezTo>
                  <a:pt x="6204829" y="4847465"/>
                  <a:pt x="6199748" y="4842383"/>
                  <a:pt x="6189585" y="4842383"/>
                </a:cubicBezTo>
                <a:cubicBezTo>
                  <a:pt x="6179421" y="4842383"/>
                  <a:pt x="6174340" y="4847465"/>
                  <a:pt x="6178151" y="4853818"/>
                </a:cubicBezTo>
                <a:cubicBezTo>
                  <a:pt x="6181962" y="4858901"/>
                  <a:pt x="6187044" y="4863983"/>
                  <a:pt x="6189585" y="4863983"/>
                </a:cubicBezTo>
                <a:cubicBezTo>
                  <a:pt x="6192125" y="4863983"/>
                  <a:pt x="6197207" y="4858901"/>
                  <a:pt x="6201018" y="4853818"/>
                </a:cubicBezTo>
                <a:close/>
                <a:moveTo>
                  <a:pt x="7847452" y="4851277"/>
                </a:moveTo>
                <a:cubicBezTo>
                  <a:pt x="7847452" y="4843654"/>
                  <a:pt x="7832208" y="4832218"/>
                  <a:pt x="7814422" y="4825865"/>
                </a:cubicBezTo>
                <a:cubicBezTo>
                  <a:pt x="7796637" y="4818242"/>
                  <a:pt x="7786473" y="4808077"/>
                  <a:pt x="7790285" y="4800453"/>
                </a:cubicBezTo>
                <a:cubicBezTo>
                  <a:pt x="7797907" y="4789018"/>
                  <a:pt x="7748361" y="4762336"/>
                  <a:pt x="7719142" y="4762336"/>
                </a:cubicBezTo>
                <a:cubicBezTo>
                  <a:pt x="7712790" y="4762336"/>
                  <a:pt x="7707709" y="4778853"/>
                  <a:pt x="7707709" y="4799183"/>
                </a:cubicBezTo>
                <a:cubicBezTo>
                  <a:pt x="7707709" y="4830948"/>
                  <a:pt x="7714061" y="4837301"/>
                  <a:pt x="7755984" y="4848736"/>
                </a:cubicBezTo>
                <a:cubicBezTo>
                  <a:pt x="7819504" y="4865254"/>
                  <a:pt x="7847452" y="4866524"/>
                  <a:pt x="7847452" y="4851277"/>
                </a:cubicBezTo>
                <a:close/>
                <a:moveTo>
                  <a:pt x="2777298" y="4837301"/>
                </a:moveTo>
                <a:cubicBezTo>
                  <a:pt x="2816681" y="4823324"/>
                  <a:pt x="2831925" y="4800453"/>
                  <a:pt x="2801436" y="4800453"/>
                </a:cubicBezTo>
                <a:cubicBezTo>
                  <a:pt x="2763324" y="4800453"/>
                  <a:pt x="2727753" y="4816971"/>
                  <a:pt x="2727753" y="4833489"/>
                </a:cubicBezTo>
                <a:cubicBezTo>
                  <a:pt x="2727753" y="4855089"/>
                  <a:pt x="2726483" y="4855089"/>
                  <a:pt x="2777298" y="4837301"/>
                </a:cubicBezTo>
                <a:close/>
                <a:moveTo>
                  <a:pt x="6157825" y="4846195"/>
                </a:moveTo>
                <a:cubicBezTo>
                  <a:pt x="6157825" y="4843654"/>
                  <a:pt x="6148932" y="4837301"/>
                  <a:pt x="6137498" y="4833489"/>
                </a:cubicBezTo>
                <a:cubicBezTo>
                  <a:pt x="6127335" y="4829677"/>
                  <a:pt x="6122253" y="4830948"/>
                  <a:pt x="6126065" y="4838571"/>
                </a:cubicBezTo>
                <a:cubicBezTo>
                  <a:pt x="6133687" y="4851277"/>
                  <a:pt x="6157825" y="4856360"/>
                  <a:pt x="6157825" y="4846195"/>
                </a:cubicBezTo>
                <a:close/>
                <a:moveTo>
                  <a:pt x="8262872" y="4843654"/>
                </a:moveTo>
                <a:cubicBezTo>
                  <a:pt x="8259061" y="4839842"/>
                  <a:pt x="8247627" y="4838571"/>
                  <a:pt x="8238735" y="4842383"/>
                </a:cubicBezTo>
                <a:cubicBezTo>
                  <a:pt x="8228572" y="4846195"/>
                  <a:pt x="8232383" y="4850007"/>
                  <a:pt x="8246357" y="4850007"/>
                </a:cubicBezTo>
                <a:cubicBezTo>
                  <a:pt x="8260331" y="4851277"/>
                  <a:pt x="8267954" y="4847465"/>
                  <a:pt x="8262872" y="4843654"/>
                </a:cubicBezTo>
                <a:close/>
                <a:moveTo>
                  <a:pt x="8800250" y="4832218"/>
                </a:moveTo>
                <a:cubicBezTo>
                  <a:pt x="8800250" y="4804265"/>
                  <a:pt x="8749434" y="4780124"/>
                  <a:pt x="8735460" y="4801724"/>
                </a:cubicBezTo>
                <a:cubicBezTo>
                  <a:pt x="8717674" y="4829677"/>
                  <a:pt x="8721485" y="4836030"/>
                  <a:pt x="8759597" y="4842383"/>
                </a:cubicBezTo>
                <a:cubicBezTo>
                  <a:pt x="8778653" y="4844924"/>
                  <a:pt x="8795168" y="4848736"/>
                  <a:pt x="8797709" y="4850007"/>
                </a:cubicBezTo>
                <a:cubicBezTo>
                  <a:pt x="8798979" y="4850007"/>
                  <a:pt x="8800250" y="4842383"/>
                  <a:pt x="8800250" y="4832218"/>
                </a:cubicBezTo>
                <a:close/>
                <a:moveTo>
                  <a:pt x="1303638" y="4811889"/>
                </a:moveTo>
                <a:cubicBezTo>
                  <a:pt x="1283312" y="4799183"/>
                  <a:pt x="1274419" y="4806806"/>
                  <a:pt x="1285852" y="4824595"/>
                </a:cubicBezTo>
                <a:cubicBezTo>
                  <a:pt x="1289664" y="4832218"/>
                  <a:pt x="1299827" y="4834760"/>
                  <a:pt x="1307449" y="4830948"/>
                </a:cubicBezTo>
                <a:cubicBezTo>
                  <a:pt x="1315072" y="4825865"/>
                  <a:pt x="1313801" y="4819512"/>
                  <a:pt x="1303638" y="4811889"/>
                </a:cubicBezTo>
                <a:close/>
                <a:moveTo>
                  <a:pt x="7679760" y="4791559"/>
                </a:moveTo>
                <a:cubicBezTo>
                  <a:pt x="7675949" y="4758524"/>
                  <a:pt x="7668326" y="4754712"/>
                  <a:pt x="7587021" y="4735653"/>
                </a:cubicBezTo>
                <a:cubicBezTo>
                  <a:pt x="7538746" y="4724218"/>
                  <a:pt x="7494282" y="4717865"/>
                  <a:pt x="7489201" y="4720406"/>
                </a:cubicBezTo>
                <a:cubicBezTo>
                  <a:pt x="7480308" y="4725488"/>
                  <a:pt x="7473956" y="4775042"/>
                  <a:pt x="7482849" y="4775042"/>
                </a:cubicBezTo>
                <a:cubicBezTo>
                  <a:pt x="7484119" y="4775042"/>
                  <a:pt x="7517149" y="4786477"/>
                  <a:pt x="7555261" y="4800453"/>
                </a:cubicBezTo>
                <a:cubicBezTo>
                  <a:pt x="7593373" y="4813159"/>
                  <a:pt x="7637837" y="4824595"/>
                  <a:pt x="7654352" y="4825865"/>
                </a:cubicBezTo>
                <a:cubicBezTo>
                  <a:pt x="7679760" y="4825865"/>
                  <a:pt x="7683571" y="4820783"/>
                  <a:pt x="7679760" y="4791559"/>
                </a:cubicBezTo>
                <a:close/>
                <a:moveTo>
                  <a:pt x="2886553" y="4797912"/>
                </a:moveTo>
                <a:cubicBezTo>
                  <a:pt x="2928476" y="4778853"/>
                  <a:pt x="2927205" y="4759794"/>
                  <a:pt x="2884012" y="4769959"/>
                </a:cubicBezTo>
                <a:cubicBezTo>
                  <a:pt x="2837007" y="4781395"/>
                  <a:pt x="2828114" y="4787747"/>
                  <a:pt x="2835737" y="4801724"/>
                </a:cubicBezTo>
                <a:cubicBezTo>
                  <a:pt x="2845900" y="4815701"/>
                  <a:pt x="2847170" y="4815701"/>
                  <a:pt x="2886553" y="4797912"/>
                </a:cubicBezTo>
                <a:close/>
                <a:moveTo>
                  <a:pt x="1006365" y="4775042"/>
                </a:moveTo>
                <a:cubicBezTo>
                  <a:pt x="993661" y="4761065"/>
                  <a:pt x="978416" y="4753441"/>
                  <a:pt x="970794" y="4758524"/>
                </a:cubicBezTo>
                <a:cubicBezTo>
                  <a:pt x="964442" y="4762336"/>
                  <a:pt x="972064" y="4773771"/>
                  <a:pt x="988579" y="4782665"/>
                </a:cubicBezTo>
                <a:cubicBezTo>
                  <a:pt x="1030503" y="4805536"/>
                  <a:pt x="1033043" y="4804265"/>
                  <a:pt x="1006365" y="4775042"/>
                </a:cubicBezTo>
                <a:close/>
                <a:moveTo>
                  <a:pt x="1374780" y="4787747"/>
                </a:moveTo>
                <a:cubicBezTo>
                  <a:pt x="1370969" y="4781395"/>
                  <a:pt x="1358265" y="4775042"/>
                  <a:pt x="1348102" y="4775042"/>
                </a:cubicBezTo>
                <a:cubicBezTo>
                  <a:pt x="1337939" y="4775042"/>
                  <a:pt x="1330316" y="4768689"/>
                  <a:pt x="1330316" y="4759794"/>
                </a:cubicBezTo>
                <a:cubicBezTo>
                  <a:pt x="1330316" y="4752171"/>
                  <a:pt x="1326505" y="4749630"/>
                  <a:pt x="1321424" y="4753441"/>
                </a:cubicBezTo>
                <a:cubicBezTo>
                  <a:pt x="1317612" y="4758524"/>
                  <a:pt x="1306179" y="4755983"/>
                  <a:pt x="1296016" y="4748359"/>
                </a:cubicBezTo>
                <a:cubicBezTo>
                  <a:pt x="1283312" y="4736924"/>
                  <a:pt x="1279500" y="4738194"/>
                  <a:pt x="1279500" y="4753441"/>
                </a:cubicBezTo>
                <a:cubicBezTo>
                  <a:pt x="1279500" y="4766147"/>
                  <a:pt x="1296016" y="4778853"/>
                  <a:pt x="1321424" y="4786477"/>
                </a:cubicBezTo>
                <a:cubicBezTo>
                  <a:pt x="1376051" y="4802995"/>
                  <a:pt x="1383673" y="4802995"/>
                  <a:pt x="1374780" y="4787747"/>
                </a:cubicBezTo>
                <a:close/>
                <a:moveTo>
                  <a:pt x="1453545" y="4776312"/>
                </a:moveTo>
                <a:cubicBezTo>
                  <a:pt x="1428137" y="4763606"/>
                  <a:pt x="1410351" y="4749630"/>
                  <a:pt x="1415433" y="4743277"/>
                </a:cubicBezTo>
                <a:cubicBezTo>
                  <a:pt x="1421785" y="4738194"/>
                  <a:pt x="1417974" y="4736924"/>
                  <a:pt x="1409081" y="4742006"/>
                </a:cubicBezTo>
                <a:cubicBezTo>
                  <a:pt x="1398918" y="4748359"/>
                  <a:pt x="1386214" y="4744547"/>
                  <a:pt x="1377321" y="4733112"/>
                </a:cubicBezTo>
                <a:cubicBezTo>
                  <a:pt x="1356995" y="4707700"/>
                  <a:pt x="1304908" y="4692453"/>
                  <a:pt x="1304908" y="4711512"/>
                </a:cubicBezTo>
                <a:cubicBezTo>
                  <a:pt x="1304908" y="4719135"/>
                  <a:pt x="1309990" y="4722947"/>
                  <a:pt x="1316342" y="4717865"/>
                </a:cubicBezTo>
                <a:cubicBezTo>
                  <a:pt x="1323964" y="4714053"/>
                  <a:pt x="1332857" y="4719135"/>
                  <a:pt x="1339209" y="4728029"/>
                </a:cubicBezTo>
                <a:cubicBezTo>
                  <a:pt x="1344291" y="4736924"/>
                  <a:pt x="1378591" y="4757253"/>
                  <a:pt x="1412892" y="4771230"/>
                </a:cubicBezTo>
                <a:cubicBezTo>
                  <a:pt x="1489116" y="4804265"/>
                  <a:pt x="1520876" y="4808077"/>
                  <a:pt x="1453545" y="4776312"/>
                </a:cubicBezTo>
                <a:close/>
                <a:moveTo>
                  <a:pt x="1215981" y="4775042"/>
                </a:moveTo>
                <a:cubicBezTo>
                  <a:pt x="1215981" y="4767418"/>
                  <a:pt x="1200736" y="4755983"/>
                  <a:pt x="1181680" y="4748359"/>
                </a:cubicBezTo>
                <a:cubicBezTo>
                  <a:pt x="1161354" y="4742006"/>
                  <a:pt x="1118160" y="4720406"/>
                  <a:pt x="1082589" y="4702618"/>
                </a:cubicBezTo>
                <a:cubicBezTo>
                  <a:pt x="1048288" y="4684829"/>
                  <a:pt x="986039" y="4654335"/>
                  <a:pt x="946656" y="4634005"/>
                </a:cubicBezTo>
                <a:cubicBezTo>
                  <a:pt x="907274" y="4613676"/>
                  <a:pt x="869162" y="4597158"/>
                  <a:pt x="864081" y="4597158"/>
                </a:cubicBezTo>
                <a:cubicBezTo>
                  <a:pt x="851377" y="4598429"/>
                  <a:pt x="913626" y="4646711"/>
                  <a:pt x="927600" y="4647982"/>
                </a:cubicBezTo>
                <a:cubicBezTo>
                  <a:pt x="939034" y="4647982"/>
                  <a:pt x="998743" y="4677206"/>
                  <a:pt x="1114349" y="4740735"/>
                </a:cubicBezTo>
                <a:cubicBezTo>
                  <a:pt x="1204547" y="4790289"/>
                  <a:pt x="1215981" y="4794100"/>
                  <a:pt x="1215981" y="4775042"/>
                </a:cubicBezTo>
                <a:close/>
                <a:moveTo>
                  <a:pt x="8509329" y="4754712"/>
                </a:moveTo>
                <a:cubicBezTo>
                  <a:pt x="8538548" y="4722947"/>
                  <a:pt x="8538548" y="4721677"/>
                  <a:pt x="8511870" y="4738194"/>
                </a:cubicBezTo>
                <a:cubicBezTo>
                  <a:pt x="8495355" y="4747088"/>
                  <a:pt x="8480110" y="4762336"/>
                  <a:pt x="8477569" y="4771230"/>
                </a:cubicBezTo>
                <a:cubicBezTo>
                  <a:pt x="8467406" y="4795371"/>
                  <a:pt x="8475028" y="4791559"/>
                  <a:pt x="8509329" y="4754712"/>
                </a:cubicBezTo>
                <a:close/>
                <a:moveTo>
                  <a:pt x="2975480" y="4762336"/>
                </a:moveTo>
                <a:cubicBezTo>
                  <a:pt x="2971669" y="4755983"/>
                  <a:pt x="2962776" y="4749630"/>
                  <a:pt x="2955154" y="4749630"/>
                </a:cubicBezTo>
                <a:cubicBezTo>
                  <a:pt x="2948802" y="4749630"/>
                  <a:pt x="2943720" y="4755983"/>
                  <a:pt x="2943720" y="4762336"/>
                </a:cubicBezTo>
                <a:cubicBezTo>
                  <a:pt x="2943720" y="4769959"/>
                  <a:pt x="2952613" y="4775042"/>
                  <a:pt x="2964047" y="4775042"/>
                </a:cubicBezTo>
                <a:cubicBezTo>
                  <a:pt x="2974210" y="4775042"/>
                  <a:pt x="2979291" y="4769959"/>
                  <a:pt x="2975480" y="4762336"/>
                </a:cubicBezTo>
                <a:close/>
                <a:moveTo>
                  <a:pt x="7453629" y="4728029"/>
                </a:moveTo>
                <a:cubicBezTo>
                  <a:pt x="7453629" y="4712782"/>
                  <a:pt x="7404084" y="4696265"/>
                  <a:pt x="7311345" y="4678476"/>
                </a:cubicBezTo>
                <a:cubicBezTo>
                  <a:pt x="7270692" y="4672123"/>
                  <a:pt x="7263070" y="4674664"/>
                  <a:pt x="7263070" y="4691182"/>
                </a:cubicBezTo>
                <a:cubicBezTo>
                  <a:pt x="7263070" y="4703888"/>
                  <a:pt x="7269422" y="4708971"/>
                  <a:pt x="7275774" y="4705159"/>
                </a:cubicBezTo>
                <a:cubicBezTo>
                  <a:pt x="7283396" y="4701347"/>
                  <a:pt x="7288478" y="4702618"/>
                  <a:pt x="7288478" y="4708971"/>
                </a:cubicBezTo>
                <a:cubicBezTo>
                  <a:pt x="7288478" y="4714053"/>
                  <a:pt x="7317697" y="4728029"/>
                  <a:pt x="7353268" y="4736924"/>
                </a:cubicBezTo>
                <a:cubicBezTo>
                  <a:pt x="7387569" y="4747088"/>
                  <a:pt x="7420599" y="4759794"/>
                  <a:pt x="7424410" y="4766147"/>
                </a:cubicBezTo>
                <a:cubicBezTo>
                  <a:pt x="7432033" y="4778853"/>
                  <a:pt x="7453629" y="4752171"/>
                  <a:pt x="7453629" y="4728029"/>
                </a:cubicBezTo>
                <a:close/>
                <a:moveTo>
                  <a:pt x="3019944" y="4749630"/>
                </a:moveTo>
                <a:cubicBezTo>
                  <a:pt x="3019944" y="4743277"/>
                  <a:pt x="3011051" y="4736924"/>
                  <a:pt x="2999618" y="4736924"/>
                </a:cubicBezTo>
                <a:cubicBezTo>
                  <a:pt x="2989455" y="4736924"/>
                  <a:pt x="2984373" y="4743277"/>
                  <a:pt x="2988184" y="4749630"/>
                </a:cubicBezTo>
                <a:cubicBezTo>
                  <a:pt x="2991995" y="4757253"/>
                  <a:pt x="3000888" y="4762336"/>
                  <a:pt x="3008511" y="4762336"/>
                </a:cubicBezTo>
                <a:cubicBezTo>
                  <a:pt x="3014863" y="4762336"/>
                  <a:pt x="3019944" y="4757253"/>
                  <a:pt x="3019944" y="4749630"/>
                </a:cubicBezTo>
                <a:close/>
                <a:moveTo>
                  <a:pt x="1508172" y="4734382"/>
                </a:moveTo>
                <a:cubicBezTo>
                  <a:pt x="1508172" y="4726759"/>
                  <a:pt x="1504361" y="4724218"/>
                  <a:pt x="1499279" y="4728029"/>
                </a:cubicBezTo>
                <a:cubicBezTo>
                  <a:pt x="1495468" y="4733112"/>
                  <a:pt x="1485305" y="4729300"/>
                  <a:pt x="1477682" y="4720406"/>
                </a:cubicBezTo>
                <a:cubicBezTo>
                  <a:pt x="1454815" y="4692453"/>
                  <a:pt x="1393836" y="4670853"/>
                  <a:pt x="1392566" y="4689912"/>
                </a:cubicBezTo>
                <a:cubicBezTo>
                  <a:pt x="1392566" y="4697535"/>
                  <a:pt x="1386214" y="4691182"/>
                  <a:pt x="1379862" y="4674664"/>
                </a:cubicBezTo>
                <a:cubicBezTo>
                  <a:pt x="1372239" y="4654335"/>
                  <a:pt x="1360806" y="4646711"/>
                  <a:pt x="1343020" y="4651794"/>
                </a:cubicBezTo>
                <a:cubicBezTo>
                  <a:pt x="1329046" y="4655606"/>
                  <a:pt x="1320153" y="4651794"/>
                  <a:pt x="1321424" y="4644170"/>
                </a:cubicBezTo>
                <a:cubicBezTo>
                  <a:pt x="1322694" y="4636547"/>
                  <a:pt x="1309990" y="4627652"/>
                  <a:pt x="1293475" y="4625111"/>
                </a:cubicBezTo>
                <a:cubicBezTo>
                  <a:pt x="1273148" y="4621299"/>
                  <a:pt x="1265526" y="4625111"/>
                  <a:pt x="1269337" y="4637817"/>
                </a:cubicBezTo>
                <a:cubicBezTo>
                  <a:pt x="1275689" y="4658147"/>
                  <a:pt x="1416703" y="4726759"/>
                  <a:pt x="1437030" y="4720406"/>
                </a:cubicBezTo>
                <a:cubicBezTo>
                  <a:pt x="1444652" y="4717865"/>
                  <a:pt x="1458626" y="4722947"/>
                  <a:pt x="1467519" y="4733112"/>
                </a:cubicBezTo>
                <a:cubicBezTo>
                  <a:pt x="1489116" y="4753441"/>
                  <a:pt x="1508172" y="4754712"/>
                  <a:pt x="1508172" y="4734382"/>
                </a:cubicBezTo>
                <a:close/>
                <a:moveTo>
                  <a:pt x="3129198" y="4710241"/>
                </a:moveTo>
                <a:cubicBezTo>
                  <a:pt x="3133010" y="4703888"/>
                  <a:pt x="3126658" y="4698806"/>
                  <a:pt x="3116494" y="4698806"/>
                </a:cubicBezTo>
                <a:cubicBezTo>
                  <a:pt x="3105061" y="4698806"/>
                  <a:pt x="3096168" y="4703888"/>
                  <a:pt x="3096168" y="4710241"/>
                </a:cubicBezTo>
                <a:cubicBezTo>
                  <a:pt x="3096168" y="4716594"/>
                  <a:pt x="3087275" y="4720406"/>
                  <a:pt x="3075842" y="4719135"/>
                </a:cubicBezTo>
                <a:cubicBezTo>
                  <a:pt x="3064408" y="4719135"/>
                  <a:pt x="3051704" y="4725488"/>
                  <a:pt x="3049163" y="4733112"/>
                </a:cubicBezTo>
                <a:cubicBezTo>
                  <a:pt x="3045352" y="4745818"/>
                  <a:pt x="3052975" y="4745818"/>
                  <a:pt x="3082194" y="4735653"/>
                </a:cubicBezTo>
                <a:cubicBezTo>
                  <a:pt x="3103790" y="4728029"/>
                  <a:pt x="3125387" y="4716594"/>
                  <a:pt x="3129198" y="4710241"/>
                </a:cubicBezTo>
                <a:close/>
                <a:moveTo>
                  <a:pt x="7809341" y="4740735"/>
                </a:moveTo>
                <a:cubicBezTo>
                  <a:pt x="7808070" y="4703888"/>
                  <a:pt x="7790285" y="4674664"/>
                  <a:pt x="7762336" y="4667041"/>
                </a:cubicBezTo>
                <a:cubicBezTo>
                  <a:pt x="7724224" y="4658147"/>
                  <a:pt x="7724224" y="4658147"/>
                  <a:pt x="7714061" y="4701347"/>
                </a:cubicBezTo>
                <a:cubicBezTo>
                  <a:pt x="7707709" y="4726759"/>
                  <a:pt x="7710250" y="4735653"/>
                  <a:pt x="7729306" y="4740735"/>
                </a:cubicBezTo>
                <a:cubicBezTo>
                  <a:pt x="7767417" y="4750900"/>
                  <a:pt x="7809341" y="4750900"/>
                  <a:pt x="7809341" y="4740735"/>
                </a:cubicBezTo>
                <a:close/>
                <a:moveTo>
                  <a:pt x="7233851" y="4689912"/>
                </a:moveTo>
                <a:cubicBezTo>
                  <a:pt x="7237662" y="4679747"/>
                  <a:pt x="7237662" y="4669582"/>
                  <a:pt x="7233851" y="4664500"/>
                </a:cubicBezTo>
                <a:cubicBezTo>
                  <a:pt x="7224958" y="4656876"/>
                  <a:pt x="7068699" y="4622570"/>
                  <a:pt x="7062347" y="4628923"/>
                </a:cubicBezTo>
                <a:cubicBezTo>
                  <a:pt x="7059806" y="4630194"/>
                  <a:pt x="7055995" y="4646711"/>
                  <a:pt x="7053454" y="4664500"/>
                </a:cubicBezTo>
                <a:cubicBezTo>
                  <a:pt x="7047102" y="4694994"/>
                  <a:pt x="7050914" y="4697535"/>
                  <a:pt x="7113163" y="4707700"/>
                </a:cubicBezTo>
                <a:cubicBezTo>
                  <a:pt x="7190657" y="4720406"/>
                  <a:pt x="7223688" y="4715324"/>
                  <a:pt x="7233851" y="4689912"/>
                </a:cubicBezTo>
                <a:close/>
                <a:moveTo>
                  <a:pt x="7682301" y="4693723"/>
                </a:moveTo>
                <a:cubicBezTo>
                  <a:pt x="7682301" y="4654335"/>
                  <a:pt x="7670867" y="4647982"/>
                  <a:pt x="7573047" y="4628923"/>
                </a:cubicBezTo>
                <a:cubicBezTo>
                  <a:pt x="7493012" y="4613676"/>
                  <a:pt x="7491741" y="4613676"/>
                  <a:pt x="7491741" y="4641629"/>
                </a:cubicBezTo>
                <a:cubicBezTo>
                  <a:pt x="7491741" y="4678476"/>
                  <a:pt x="7510797" y="4693723"/>
                  <a:pt x="7580669" y="4708971"/>
                </a:cubicBezTo>
                <a:cubicBezTo>
                  <a:pt x="7672138" y="4729300"/>
                  <a:pt x="7682301" y="4728029"/>
                  <a:pt x="7682301" y="4693723"/>
                </a:cubicBezTo>
                <a:close/>
                <a:moveTo>
                  <a:pt x="3223208" y="4683559"/>
                </a:moveTo>
                <a:cubicBezTo>
                  <a:pt x="3223208" y="4675935"/>
                  <a:pt x="3210504" y="4673394"/>
                  <a:pt x="3195259" y="4678476"/>
                </a:cubicBezTo>
                <a:cubicBezTo>
                  <a:pt x="3178744" y="4682288"/>
                  <a:pt x="3160958" y="4686100"/>
                  <a:pt x="3155877" y="4686100"/>
                </a:cubicBezTo>
                <a:cubicBezTo>
                  <a:pt x="3149525" y="4686100"/>
                  <a:pt x="3148254" y="4691182"/>
                  <a:pt x="3152065" y="4697535"/>
                </a:cubicBezTo>
                <a:cubicBezTo>
                  <a:pt x="3160958" y="4711512"/>
                  <a:pt x="3223208" y="4700076"/>
                  <a:pt x="3223208" y="4683559"/>
                </a:cubicBezTo>
                <a:close/>
                <a:moveTo>
                  <a:pt x="5097043" y="4688641"/>
                </a:moveTo>
                <a:cubicBezTo>
                  <a:pt x="5093232" y="4684829"/>
                  <a:pt x="5083069" y="4688641"/>
                  <a:pt x="5074176" y="4697535"/>
                </a:cubicBezTo>
                <a:cubicBezTo>
                  <a:pt x="5062742" y="4710241"/>
                  <a:pt x="5064013" y="4711512"/>
                  <a:pt x="5081798" y="4703888"/>
                </a:cubicBezTo>
                <a:cubicBezTo>
                  <a:pt x="5094502" y="4700076"/>
                  <a:pt x="5100854" y="4692453"/>
                  <a:pt x="5097043" y="4688641"/>
                </a:cubicBezTo>
                <a:close/>
                <a:moveTo>
                  <a:pt x="3321028" y="4640358"/>
                </a:moveTo>
                <a:cubicBezTo>
                  <a:pt x="3312135" y="4631464"/>
                  <a:pt x="3248616" y="4663229"/>
                  <a:pt x="3248616" y="4675935"/>
                </a:cubicBezTo>
                <a:cubicBezTo>
                  <a:pt x="3248616" y="4682288"/>
                  <a:pt x="3266401" y="4677206"/>
                  <a:pt x="3287998" y="4667041"/>
                </a:cubicBezTo>
                <a:cubicBezTo>
                  <a:pt x="3309595" y="4655606"/>
                  <a:pt x="3324839" y="4642900"/>
                  <a:pt x="3321028" y="4640358"/>
                </a:cubicBezTo>
                <a:close/>
                <a:moveTo>
                  <a:pt x="7028046" y="4647982"/>
                </a:moveTo>
                <a:cubicBezTo>
                  <a:pt x="7028046" y="4620029"/>
                  <a:pt x="7019154" y="4614946"/>
                  <a:pt x="6964527" y="4602241"/>
                </a:cubicBezTo>
                <a:cubicBezTo>
                  <a:pt x="6862895" y="4578099"/>
                  <a:pt x="6854002" y="4579370"/>
                  <a:pt x="6859084" y="4618758"/>
                </a:cubicBezTo>
                <a:cubicBezTo>
                  <a:pt x="6862895" y="4649253"/>
                  <a:pt x="6870517" y="4655606"/>
                  <a:pt x="6926415" y="4669582"/>
                </a:cubicBezTo>
                <a:cubicBezTo>
                  <a:pt x="7011531" y="4688641"/>
                  <a:pt x="7028046" y="4686100"/>
                  <a:pt x="7028046" y="4647982"/>
                </a:cubicBezTo>
                <a:close/>
                <a:moveTo>
                  <a:pt x="7438385" y="4650523"/>
                </a:moveTo>
                <a:cubicBezTo>
                  <a:pt x="7471415" y="4628923"/>
                  <a:pt x="7439655" y="4602241"/>
                  <a:pt x="7362161" y="4588264"/>
                </a:cubicBezTo>
                <a:cubicBezTo>
                  <a:pt x="7318967" y="4579370"/>
                  <a:pt x="7280855" y="4575558"/>
                  <a:pt x="7278315" y="4578099"/>
                </a:cubicBezTo>
                <a:cubicBezTo>
                  <a:pt x="7261799" y="4594617"/>
                  <a:pt x="7293559" y="4621299"/>
                  <a:pt x="7338023" y="4628923"/>
                </a:cubicBezTo>
                <a:cubicBezTo>
                  <a:pt x="7367242" y="4634005"/>
                  <a:pt x="7392650" y="4642900"/>
                  <a:pt x="7397732" y="4649253"/>
                </a:cubicBezTo>
                <a:cubicBezTo>
                  <a:pt x="7405354" y="4663229"/>
                  <a:pt x="7416788" y="4663229"/>
                  <a:pt x="7438385" y="4650523"/>
                </a:cubicBezTo>
                <a:close/>
                <a:moveTo>
                  <a:pt x="2435562" y="4621299"/>
                </a:moveTo>
                <a:cubicBezTo>
                  <a:pt x="2435562" y="4607323"/>
                  <a:pt x="2431750" y="4607323"/>
                  <a:pt x="2405072" y="4617488"/>
                </a:cubicBezTo>
                <a:cubicBezTo>
                  <a:pt x="2375853" y="4628923"/>
                  <a:pt x="2379664" y="4646711"/>
                  <a:pt x="2410154" y="4639088"/>
                </a:cubicBezTo>
                <a:cubicBezTo>
                  <a:pt x="2424128" y="4635276"/>
                  <a:pt x="2435562" y="4627652"/>
                  <a:pt x="2435562" y="4621299"/>
                </a:cubicBezTo>
                <a:close/>
                <a:moveTo>
                  <a:pt x="7796637" y="4614946"/>
                </a:moveTo>
                <a:cubicBezTo>
                  <a:pt x="7796637" y="4604782"/>
                  <a:pt x="7785203" y="4597158"/>
                  <a:pt x="7771229" y="4597158"/>
                </a:cubicBezTo>
                <a:cubicBezTo>
                  <a:pt x="7743280" y="4597158"/>
                  <a:pt x="7736928" y="4578099"/>
                  <a:pt x="7762336" y="4567934"/>
                </a:cubicBezTo>
                <a:cubicBezTo>
                  <a:pt x="7769958" y="4564123"/>
                  <a:pt x="7764877" y="4560311"/>
                  <a:pt x="7749632" y="4560311"/>
                </a:cubicBezTo>
                <a:cubicBezTo>
                  <a:pt x="7725494" y="4559040"/>
                  <a:pt x="7720413" y="4565393"/>
                  <a:pt x="7720413" y="4595888"/>
                </a:cubicBezTo>
                <a:cubicBezTo>
                  <a:pt x="7720413" y="4625111"/>
                  <a:pt x="7726765" y="4634005"/>
                  <a:pt x="7749632" y="4637817"/>
                </a:cubicBezTo>
                <a:cubicBezTo>
                  <a:pt x="7785203" y="4644170"/>
                  <a:pt x="7796637" y="4639088"/>
                  <a:pt x="7796637" y="4614946"/>
                </a:cubicBezTo>
                <a:close/>
                <a:moveTo>
                  <a:pt x="2571494" y="4609864"/>
                </a:moveTo>
                <a:cubicBezTo>
                  <a:pt x="2574035" y="4609864"/>
                  <a:pt x="2575305" y="4602241"/>
                  <a:pt x="2575305" y="4592076"/>
                </a:cubicBezTo>
                <a:cubicBezTo>
                  <a:pt x="2575305" y="4578099"/>
                  <a:pt x="2565142" y="4578099"/>
                  <a:pt x="2525760" y="4588264"/>
                </a:cubicBezTo>
                <a:cubicBezTo>
                  <a:pt x="2495270" y="4597158"/>
                  <a:pt x="2478755" y="4607323"/>
                  <a:pt x="2482566" y="4617488"/>
                </a:cubicBezTo>
                <a:cubicBezTo>
                  <a:pt x="2486378" y="4628923"/>
                  <a:pt x="2499081" y="4630194"/>
                  <a:pt x="2528301" y="4621299"/>
                </a:cubicBezTo>
                <a:cubicBezTo>
                  <a:pt x="2551168" y="4614946"/>
                  <a:pt x="2570224" y="4609864"/>
                  <a:pt x="2571494" y="4609864"/>
                </a:cubicBezTo>
                <a:close/>
                <a:moveTo>
                  <a:pt x="6828594" y="4604782"/>
                </a:moveTo>
                <a:cubicBezTo>
                  <a:pt x="6828594" y="4579370"/>
                  <a:pt x="6818431" y="4573017"/>
                  <a:pt x="6765074" y="4560311"/>
                </a:cubicBezTo>
                <a:cubicBezTo>
                  <a:pt x="6676147" y="4539981"/>
                  <a:pt x="6665983" y="4542523"/>
                  <a:pt x="6665983" y="4576829"/>
                </a:cubicBezTo>
                <a:cubicBezTo>
                  <a:pt x="6665983" y="4603511"/>
                  <a:pt x="6674876" y="4609864"/>
                  <a:pt x="6720610" y="4620029"/>
                </a:cubicBezTo>
                <a:cubicBezTo>
                  <a:pt x="6812079" y="4641629"/>
                  <a:pt x="6828594" y="4639088"/>
                  <a:pt x="6828594" y="4604782"/>
                </a:cubicBezTo>
                <a:close/>
                <a:moveTo>
                  <a:pt x="1203277" y="4602241"/>
                </a:moveTo>
                <a:cubicBezTo>
                  <a:pt x="1203277" y="4589535"/>
                  <a:pt x="1195654" y="4584452"/>
                  <a:pt x="1184221" y="4589535"/>
                </a:cubicBezTo>
                <a:cubicBezTo>
                  <a:pt x="1174057" y="4593346"/>
                  <a:pt x="1165165" y="4590805"/>
                  <a:pt x="1165165" y="4584452"/>
                </a:cubicBezTo>
                <a:cubicBezTo>
                  <a:pt x="1165165" y="4576829"/>
                  <a:pt x="1156272" y="4571746"/>
                  <a:pt x="1144838" y="4571746"/>
                </a:cubicBezTo>
                <a:cubicBezTo>
                  <a:pt x="1134675" y="4571746"/>
                  <a:pt x="1128323" y="4566664"/>
                  <a:pt x="1132134" y="4560311"/>
                </a:cubicBezTo>
                <a:cubicBezTo>
                  <a:pt x="1142298" y="4545064"/>
                  <a:pt x="1106726" y="4532358"/>
                  <a:pt x="1080048" y="4542523"/>
                </a:cubicBezTo>
                <a:cubicBezTo>
                  <a:pt x="1067344" y="4546334"/>
                  <a:pt x="1060992" y="4546334"/>
                  <a:pt x="1066074" y="4541252"/>
                </a:cubicBezTo>
                <a:cubicBezTo>
                  <a:pt x="1076237" y="4528546"/>
                  <a:pt x="936493" y="4456122"/>
                  <a:pt x="921248" y="4465016"/>
                </a:cubicBezTo>
                <a:cubicBezTo>
                  <a:pt x="916167" y="4468828"/>
                  <a:pt x="911085" y="4465016"/>
                  <a:pt x="911085" y="4457393"/>
                </a:cubicBezTo>
                <a:cubicBezTo>
                  <a:pt x="911085" y="4448498"/>
                  <a:pt x="902193" y="4445957"/>
                  <a:pt x="890759" y="4449769"/>
                </a:cubicBezTo>
                <a:cubicBezTo>
                  <a:pt x="880596" y="4453581"/>
                  <a:pt x="874244" y="4452310"/>
                  <a:pt x="878055" y="4445957"/>
                </a:cubicBezTo>
                <a:cubicBezTo>
                  <a:pt x="881866" y="4440875"/>
                  <a:pt x="862810" y="4426898"/>
                  <a:pt x="834861" y="4415463"/>
                </a:cubicBezTo>
                <a:cubicBezTo>
                  <a:pt x="795479" y="4400216"/>
                  <a:pt x="784046" y="4398945"/>
                  <a:pt x="784046" y="4412922"/>
                </a:cubicBezTo>
                <a:cubicBezTo>
                  <a:pt x="784046" y="4429439"/>
                  <a:pt x="894570" y="4482805"/>
                  <a:pt x="928871" y="4482805"/>
                </a:cubicBezTo>
                <a:cubicBezTo>
                  <a:pt x="940304" y="4482805"/>
                  <a:pt x="949197" y="4487887"/>
                  <a:pt x="949197" y="4494240"/>
                </a:cubicBezTo>
                <a:cubicBezTo>
                  <a:pt x="949197" y="4506946"/>
                  <a:pt x="987309" y="4523464"/>
                  <a:pt x="1001283" y="4517111"/>
                </a:cubicBezTo>
                <a:cubicBezTo>
                  <a:pt x="1006365" y="4515840"/>
                  <a:pt x="1020339" y="4523464"/>
                  <a:pt x="1033043" y="4534899"/>
                </a:cubicBezTo>
                <a:cubicBezTo>
                  <a:pt x="1047018" y="4546334"/>
                  <a:pt x="1078778" y="4562852"/>
                  <a:pt x="1105456" y="4573017"/>
                </a:cubicBezTo>
                <a:cubicBezTo>
                  <a:pt x="1130864" y="4581911"/>
                  <a:pt x="1152461" y="4593346"/>
                  <a:pt x="1152461" y="4598429"/>
                </a:cubicBezTo>
                <a:cubicBezTo>
                  <a:pt x="1152461" y="4603511"/>
                  <a:pt x="1162624" y="4611135"/>
                  <a:pt x="1175328" y="4613676"/>
                </a:cubicBezTo>
                <a:cubicBezTo>
                  <a:pt x="1186761" y="4617488"/>
                  <a:pt x="1198195" y="4620029"/>
                  <a:pt x="1200736" y="4621299"/>
                </a:cubicBezTo>
                <a:cubicBezTo>
                  <a:pt x="1202006" y="4621299"/>
                  <a:pt x="1203277" y="4613676"/>
                  <a:pt x="1203277" y="4602241"/>
                </a:cubicBezTo>
                <a:close/>
                <a:moveTo>
                  <a:pt x="3168581" y="4602241"/>
                </a:moveTo>
                <a:cubicBezTo>
                  <a:pt x="3164769" y="4598429"/>
                  <a:pt x="3153336" y="4597158"/>
                  <a:pt x="3144443" y="4600970"/>
                </a:cubicBezTo>
                <a:cubicBezTo>
                  <a:pt x="3134280" y="4604782"/>
                  <a:pt x="3138091" y="4608593"/>
                  <a:pt x="3152065" y="4608593"/>
                </a:cubicBezTo>
                <a:cubicBezTo>
                  <a:pt x="3166040" y="4609864"/>
                  <a:pt x="3173662" y="4606052"/>
                  <a:pt x="3168581" y="4602241"/>
                </a:cubicBezTo>
                <a:close/>
                <a:moveTo>
                  <a:pt x="3947334" y="4520922"/>
                </a:moveTo>
                <a:cubicBezTo>
                  <a:pt x="3947334" y="4440875"/>
                  <a:pt x="3944793" y="4431981"/>
                  <a:pt x="3921926" y="4431981"/>
                </a:cubicBezTo>
                <a:cubicBezTo>
                  <a:pt x="3899059" y="4431981"/>
                  <a:pt x="3896518" y="4440875"/>
                  <a:pt x="3896518" y="4512028"/>
                </a:cubicBezTo>
                <a:cubicBezTo>
                  <a:pt x="3896518" y="4595888"/>
                  <a:pt x="3901600" y="4609864"/>
                  <a:pt x="3930819" y="4609864"/>
                </a:cubicBezTo>
                <a:cubicBezTo>
                  <a:pt x="3943523" y="4609864"/>
                  <a:pt x="3947334" y="4586993"/>
                  <a:pt x="3947334" y="4520922"/>
                </a:cubicBezTo>
                <a:close/>
                <a:moveTo>
                  <a:pt x="7207172" y="4588264"/>
                </a:moveTo>
                <a:cubicBezTo>
                  <a:pt x="7228769" y="4566664"/>
                  <a:pt x="7226228" y="4565393"/>
                  <a:pt x="7179224" y="4550146"/>
                </a:cubicBezTo>
                <a:cubicBezTo>
                  <a:pt x="7152545" y="4542523"/>
                  <a:pt x="7113163" y="4534899"/>
                  <a:pt x="7094107" y="4534899"/>
                </a:cubicBezTo>
                <a:cubicBezTo>
                  <a:pt x="7038210" y="4533628"/>
                  <a:pt x="7054725" y="4574287"/>
                  <a:pt x="7116974" y="4592076"/>
                </a:cubicBezTo>
                <a:cubicBezTo>
                  <a:pt x="7184305" y="4612405"/>
                  <a:pt x="7181764" y="4613676"/>
                  <a:pt x="7207172" y="4588264"/>
                </a:cubicBezTo>
                <a:close/>
                <a:moveTo>
                  <a:pt x="2682019" y="4570476"/>
                </a:moveTo>
                <a:cubicBezTo>
                  <a:pt x="2701075" y="4552687"/>
                  <a:pt x="2684559" y="4545064"/>
                  <a:pt x="2642636" y="4553958"/>
                </a:cubicBezTo>
                <a:cubicBezTo>
                  <a:pt x="2621040" y="4557770"/>
                  <a:pt x="2604524" y="4569205"/>
                  <a:pt x="2604524" y="4580640"/>
                </a:cubicBezTo>
                <a:cubicBezTo>
                  <a:pt x="2604524" y="4593346"/>
                  <a:pt x="2613417" y="4597158"/>
                  <a:pt x="2637555" y="4590805"/>
                </a:cubicBezTo>
                <a:cubicBezTo>
                  <a:pt x="2655340" y="4585723"/>
                  <a:pt x="2675667" y="4576829"/>
                  <a:pt x="2682019" y="4570476"/>
                </a:cubicBezTo>
                <a:close/>
                <a:moveTo>
                  <a:pt x="7692464" y="4569205"/>
                </a:moveTo>
                <a:cubicBezTo>
                  <a:pt x="7695005" y="4552687"/>
                  <a:pt x="7684842" y="4546334"/>
                  <a:pt x="7648000" y="4539981"/>
                </a:cubicBezTo>
                <a:cubicBezTo>
                  <a:pt x="7621322" y="4536170"/>
                  <a:pt x="7578128" y="4527275"/>
                  <a:pt x="7552720" y="4522193"/>
                </a:cubicBezTo>
                <a:cubicBezTo>
                  <a:pt x="7527312" y="4515840"/>
                  <a:pt x="7503175" y="4513299"/>
                  <a:pt x="7499364" y="4517111"/>
                </a:cubicBezTo>
                <a:cubicBezTo>
                  <a:pt x="7486660" y="4529817"/>
                  <a:pt x="7538746" y="4566664"/>
                  <a:pt x="7587021" y="4579370"/>
                </a:cubicBezTo>
                <a:cubicBezTo>
                  <a:pt x="7658163" y="4597158"/>
                  <a:pt x="7687382" y="4594617"/>
                  <a:pt x="7692464" y="4569205"/>
                </a:cubicBezTo>
                <a:close/>
                <a:moveTo>
                  <a:pt x="2629932" y="4545064"/>
                </a:moveTo>
                <a:cubicBezTo>
                  <a:pt x="2806518" y="4495510"/>
                  <a:pt x="2820492" y="4489157"/>
                  <a:pt x="2760783" y="4477722"/>
                </a:cubicBezTo>
                <a:cubicBezTo>
                  <a:pt x="2735375" y="4472640"/>
                  <a:pt x="2708697" y="4472640"/>
                  <a:pt x="2702345" y="4476452"/>
                </a:cubicBezTo>
                <a:cubicBezTo>
                  <a:pt x="2694723" y="4480263"/>
                  <a:pt x="2689641" y="4477722"/>
                  <a:pt x="2689641" y="4471369"/>
                </a:cubicBezTo>
                <a:cubicBezTo>
                  <a:pt x="2689641" y="4463746"/>
                  <a:pt x="2699804" y="4457393"/>
                  <a:pt x="2712508" y="4457393"/>
                </a:cubicBezTo>
                <a:cubicBezTo>
                  <a:pt x="2723942" y="4457393"/>
                  <a:pt x="2742998" y="4451040"/>
                  <a:pt x="2753161" y="4444687"/>
                </a:cubicBezTo>
                <a:cubicBezTo>
                  <a:pt x="2767135" y="4435792"/>
                  <a:pt x="2760783" y="4433251"/>
                  <a:pt x="2731564" y="4437063"/>
                </a:cubicBezTo>
                <a:cubicBezTo>
                  <a:pt x="2706156" y="4439604"/>
                  <a:pt x="2693452" y="4435792"/>
                  <a:pt x="2698534" y="4428169"/>
                </a:cubicBezTo>
                <a:cubicBezTo>
                  <a:pt x="2703615" y="4420545"/>
                  <a:pt x="2689641" y="4419275"/>
                  <a:pt x="2657881" y="4424357"/>
                </a:cubicBezTo>
                <a:cubicBezTo>
                  <a:pt x="2626121" y="4430710"/>
                  <a:pt x="2613417" y="4429439"/>
                  <a:pt x="2619769" y="4420545"/>
                </a:cubicBezTo>
                <a:cubicBezTo>
                  <a:pt x="2623580" y="4412922"/>
                  <a:pt x="2618499" y="4406569"/>
                  <a:pt x="2608336" y="4406569"/>
                </a:cubicBezTo>
                <a:cubicBezTo>
                  <a:pt x="2582928" y="4406569"/>
                  <a:pt x="2570224" y="4428169"/>
                  <a:pt x="2590550" y="4435792"/>
                </a:cubicBezTo>
                <a:cubicBezTo>
                  <a:pt x="2600713" y="4439604"/>
                  <a:pt x="2598172" y="4443416"/>
                  <a:pt x="2585468" y="4443416"/>
                </a:cubicBezTo>
                <a:cubicBezTo>
                  <a:pt x="2572764" y="4444687"/>
                  <a:pt x="2562601" y="4439604"/>
                  <a:pt x="2562601" y="4431981"/>
                </a:cubicBezTo>
                <a:cubicBezTo>
                  <a:pt x="2562601" y="4425628"/>
                  <a:pt x="2551168" y="4419275"/>
                  <a:pt x="2538464" y="4419275"/>
                </a:cubicBezTo>
                <a:cubicBezTo>
                  <a:pt x="2524489" y="4419275"/>
                  <a:pt x="2509245" y="4414192"/>
                  <a:pt x="2505433" y="4406569"/>
                </a:cubicBezTo>
                <a:cubicBezTo>
                  <a:pt x="2501622" y="4400216"/>
                  <a:pt x="2506704" y="4393863"/>
                  <a:pt x="2516867" y="4393863"/>
                </a:cubicBezTo>
                <a:cubicBezTo>
                  <a:pt x="2561331" y="4393863"/>
                  <a:pt x="2533382" y="4368451"/>
                  <a:pt x="2490189" y="4367180"/>
                </a:cubicBezTo>
                <a:cubicBezTo>
                  <a:pt x="2444454" y="4367180"/>
                  <a:pt x="2372042" y="4345580"/>
                  <a:pt x="2407613" y="4344310"/>
                </a:cubicBezTo>
                <a:cubicBezTo>
                  <a:pt x="2436832" y="4341768"/>
                  <a:pt x="2422858" y="4317627"/>
                  <a:pt x="2391098" y="4317627"/>
                </a:cubicBezTo>
                <a:cubicBezTo>
                  <a:pt x="2352986" y="4317627"/>
                  <a:pt x="2347904" y="4350663"/>
                  <a:pt x="2383475" y="4362098"/>
                </a:cubicBezTo>
                <a:cubicBezTo>
                  <a:pt x="2411424" y="4370992"/>
                  <a:pt x="2431750" y="4453581"/>
                  <a:pt x="2412694" y="4472640"/>
                </a:cubicBezTo>
                <a:cubicBezTo>
                  <a:pt x="2396179" y="4489157"/>
                  <a:pt x="2372042" y="4473910"/>
                  <a:pt x="2370771" y="4447228"/>
                </a:cubicBezTo>
                <a:cubicBezTo>
                  <a:pt x="2370771" y="4429439"/>
                  <a:pt x="2368231" y="4430710"/>
                  <a:pt x="2360608" y="4451040"/>
                </a:cubicBezTo>
                <a:cubicBezTo>
                  <a:pt x="2337741" y="4508216"/>
                  <a:pt x="2370771" y="4536170"/>
                  <a:pt x="2424128" y="4508216"/>
                </a:cubicBezTo>
                <a:cubicBezTo>
                  <a:pt x="2441914" y="4498052"/>
                  <a:pt x="2455888" y="4499322"/>
                  <a:pt x="2476214" y="4514569"/>
                </a:cubicBezTo>
                <a:cubicBezTo>
                  <a:pt x="2497811" y="4528546"/>
                  <a:pt x="2500352" y="4533628"/>
                  <a:pt x="2483837" y="4533628"/>
                </a:cubicBezTo>
                <a:cubicBezTo>
                  <a:pt x="2469862" y="4533628"/>
                  <a:pt x="2464781" y="4541252"/>
                  <a:pt x="2469862" y="4559040"/>
                </a:cubicBezTo>
                <a:cubicBezTo>
                  <a:pt x="2473674" y="4573017"/>
                  <a:pt x="2478755" y="4584452"/>
                  <a:pt x="2481296" y="4584452"/>
                </a:cubicBezTo>
                <a:cubicBezTo>
                  <a:pt x="2485107" y="4584452"/>
                  <a:pt x="2551168" y="4566664"/>
                  <a:pt x="2629932" y="4545064"/>
                </a:cubicBezTo>
                <a:close/>
                <a:moveTo>
                  <a:pt x="7034398" y="4553958"/>
                </a:moveTo>
                <a:cubicBezTo>
                  <a:pt x="7034398" y="4522193"/>
                  <a:pt x="7025506" y="4517111"/>
                  <a:pt x="6945471" y="4501863"/>
                </a:cubicBezTo>
                <a:cubicBezTo>
                  <a:pt x="6921333" y="4496781"/>
                  <a:pt x="6890844" y="4490428"/>
                  <a:pt x="6879410" y="4487887"/>
                </a:cubicBezTo>
                <a:cubicBezTo>
                  <a:pt x="6861624" y="4482805"/>
                  <a:pt x="6856543" y="4489157"/>
                  <a:pt x="6856543" y="4519652"/>
                </a:cubicBezTo>
                <a:cubicBezTo>
                  <a:pt x="6856543" y="4553958"/>
                  <a:pt x="6861624" y="4559040"/>
                  <a:pt x="6911170" y="4569205"/>
                </a:cubicBezTo>
                <a:cubicBezTo>
                  <a:pt x="7008991" y="4592076"/>
                  <a:pt x="7034398" y="4588264"/>
                  <a:pt x="7034398" y="4553958"/>
                </a:cubicBezTo>
                <a:close/>
                <a:moveTo>
                  <a:pt x="2803977" y="4532358"/>
                </a:moveTo>
                <a:cubicBezTo>
                  <a:pt x="2803977" y="4527275"/>
                  <a:pt x="2798895" y="4518381"/>
                  <a:pt x="2791273" y="4514569"/>
                </a:cubicBezTo>
                <a:cubicBezTo>
                  <a:pt x="2784921" y="4510758"/>
                  <a:pt x="2778569" y="4513299"/>
                  <a:pt x="2778569" y="4520922"/>
                </a:cubicBezTo>
                <a:cubicBezTo>
                  <a:pt x="2778569" y="4528546"/>
                  <a:pt x="2773487" y="4532358"/>
                  <a:pt x="2767135" y="4528546"/>
                </a:cubicBezTo>
                <a:cubicBezTo>
                  <a:pt x="2749350" y="4517111"/>
                  <a:pt x="2715049" y="4533628"/>
                  <a:pt x="2715049" y="4552687"/>
                </a:cubicBezTo>
                <a:cubicBezTo>
                  <a:pt x="2715049" y="4565393"/>
                  <a:pt x="2723942" y="4566664"/>
                  <a:pt x="2759513" y="4555228"/>
                </a:cubicBezTo>
                <a:cubicBezTo>
                  <a:pt x="2783650" y="4547605"/>
                  <a:pt x="2803977" y="4537440"/>
                  <a:pt x="2803977" y="4532358"/>
                </a:cubicBezTo>
                <a:close/>
                <a:moveTo>
                  <a:pt x="6610086" y="4557770"/>
                </a:moveTo>
                <a:cubicBezTo>
                  <a:pt x="6621519" y="4538711"/>
                  <a:pt x="6603734" y="4524734"/>
                  <a:pt x="6549107" y="4515840"/>
                </a:cubicBezTo>
                <a:cubicBezTo>
                  <a:pt x="6486857" y="4504405"/>
                  <a:pt x="6481776" y="4536170"/>
                  <a:pt x="6542755" y="4556499"/>
                </a:cubicBezTo>
                <a:cubicBezTo>
                  <a:pt x="6597382" y="4574287"/>
                  <a:pt x="6599923" y="4574287"/>
                  <a:pt x="6610086" y="4557770"/>
                </a:cubicBezTo>
                <a:close/>
                <a:moveTo>
                  <a:pt x="5221542" y="4317627"/>
                </a:moveTo>
                <a:cubicBezTo>
                  <a:pt x="5216461" y="4312545"/>
                  <a:pt x="5177078" y="4302380"/>
                  <a:pt x="5135155" y="4293486"/>
                </a:cubicBezTo>
                <a:cubicBezTo>
                  <a:pt x="5093232" y="4284592"/>
                  <a:pt x="4682894" y="4191838"/>
                  <a:pt x="4224281" y="4087649"/>
                </a:cubicBezTo>
                <a:cubicBezTo>
                  <a:pt x="3764397" y="3983460"/>
                  <a:pt x="3383278" y="3898330"/>
                  <a:pt x="3375655" y="3898330"/>
                </a:cubicBezTo>
                <a:cubicBezTo>
                  <a:pt x="3368033" y="3898330"/>
                  <a:pt x="3362951" y="3937719"/>
                  <a:pt x="3362951" y="3992354"/>
                </a:cubicBezTo>
                <a:cubicBezTo>
                  <a:pt x="3362951" y="4078755"/>
                  <a:pt x="3365492" y="4088920"/>
                  <a:pt x="3394711" y="4111790"/>
                </a:cubicBezTo>
                <a:cubicBezTo>
                  <a:pt x="3412497" y="4125767"/>
                  <a:pt x="3481098" y="4151179"/>
                  <a:pt x="3547159" y="4166426"/>
                </a:cubicBezTo>
                <a:cubicBezTo>
                  <a:pt x="3613220" y="4182944"/>
                  <a:pt x="3667847" y="4200732"/>
                  <a:pt x="3667847" y="4207085"/>
                </a:cubicBezTo>
                <a:cubicBezTo>
                  <a:pt x="3667847" y="4212168"/>
                  <a:pt x="3674199" y="4213438"/>
                  <a:pt x="3680551" y="4209626"/>
                </a:cubicBezTo>
                <a:cubicBezTo>
                  <a:pt x="3688173" y="4204544"/>
                  <a:pt x="3742800" y="4213438"/>
                  <a:pt x="3801238" y="4229956"/>
                </a:cubicBezTo>
                <a:cubicBezTo>
                  <a:pt x="3880003" y="4250286"/>
                  <a:pt x="3909222" y="4262991"/>
                  <a:pt x="3909222" y="4278239"/>
                </a:cubicBezTo>
                <a:cubicBezTo>
                  <a:pt x="3909222" y="4293486"/>
                  <a:pt x="3911763" y="4294756"/>
                  <a:pt x="3919385" y="4282050"/>
                </a:cubicBezTo>
                <a:cubicBezTo>
                  <a:pt x="3930819" y="4264262"/>
                  <a:pt x="4048966" y="4274427"/>
                  <a:pt x="4048966" y="4293486"/>
                </a:cubicBezTo>
                <a:cubicBezTo>
                  <a:pt x="4048966" y="4299839"/>
                  <a:pt x="4041343" y="4304921"/>
                  <a:pt x="4033721" y="4304921"/>
                </a:cubicBezTo>
                <a:cubicBezTo>
                  <a:pt x="4021017" y="4304921"/>
                  <a:pt x="4021017" y="4307462"/>
                  <a:pt x="4031180" y="4315086"/>
                </a:cubicBezTo>
                <a:cubicBezTo>
                  <a:pt x="4040073" y="4320168"/>
                  <a:pt x="4048966" y="4337957"/>
                  <a:pt x="4052777" y="4355745"/>
                </a:cubicBezTo>
                <a:cubicBezTo>
                  <a:pt x="4056588" y="4373533"/>
                  <a:pt x="4059129" y="4357016"/>
                  <a:pt x="4057858" y="4320168"/>
                </a:cubicBezTo>
                <a:cubicBezTo>
                  <a:pt x="4056588" y="4283321"/>
                  <a:pt x="4060399" y="4254097"/>
                  <a:pt x="4068022" y="4254097"/>
                </a:cubicBezTo>
                <a:cubicBezTo>
                  <a:pt x="4075644" y="4254097"/>
                  <a:pt x="4338616" y="4318898"/>
                  <a:pt x="4652404" y="4397675"/>
                </a:cubicBezTo>
                <a:lnTo>
                  <a:pt x="5224083" y="4541252"/>
                </a:lnTo>
                <a:lnTo>
                  <a:pt x="5227894" y="4434522"/>
                </a:lnTo>
                <a:cubicBezTo>
                  <a:pt x="5230435" y="4374804"/>
                  <a:pt x="5226624" y="4322709"/>
                  <a:pt x="5221542" y="4317627"/>
                </a:cubicBezTo>
                <a:close/>
                <a:moveTo>
                  <a:pt x="6831135" y="4515840"/>
                </a:moveTo>
                <a:cubicBezTo>
                  <a:pt x="6831135" y="4481534"/>
                  <a:pt x="6814620" y="4472640"/>
                  <a:pt x="6726962" y="4458663"/>
                </a:cubicBezTo>
                <a:cubicBezTo>
                  <a:pt x="6668524" y="4448498"/>
                  <a:pt x="6665983" y="4449769"/>
                  <a:pt x="6665983" y="4477722"/>
                </a:cubicBezTo>
                <a:cubicBezTo>
                  <a:pt x="6665983" y="4501863"/>
                  <a:pt x="6677417" y="4510758"/>
                  <a:pt x="6726962" y="4526005"/>
                </a:cubicBezTo>
                <a:cubicBezTo>
                  <a:pt x="6814620" y="4552687"/>
                  <a:pt x="6831135" y="4551417"/>
                  <a:pt x="6831135" y="4515840"/>
                </a:cubicBezTo>
                <a:close/>
                <a:moveTo>
                  <a:pt x="9990612" y="4518381"/>
                </a:moveTo>
                <a:cubicBezTo>
                  <a:pt x="9986801" y="4508216"/>
                  <a:pt x="9982989" y="4512028"/>
                  <a:pt x="9982989" y="4526005"/>
                </a:cubicBezTo>
                <a:cubicBezTo>
                  <a:pt x="9981719" y="4539981"/>
                  <a:pt x="9985530" y="4547605"/>
                  <a:pt x="9989341" y="4542523"/>
                </a:cubicBezTo>
                <a:cubicBezTo>
                  <a:pt x="9993153" y="4538711"/>
                  <a:pt x="9994423" y="4527275"/>
                  <a:pt x="9990612" y="4518381"/>
                </a:cubicBezTo>
                <a:close/>
                <a:moveTo>
                  <a:pt x="2864956" y="4526005"/>
                </a:moveTo>
                <a:cubicBezTo>
                  <a:pt x="2880201" y="4520922"/>
                  <a:pt x="2892905" y="4510758"/>
                  <a:pt x="2892905" y="4500593"/>
                </a:cubicBezTo>
                <a:cubicBezTo>
                  <a:pt x="2892905" y="4487887"/>
                  <a:pt x="2885282" y="4486616"/>
                  <a:pt x="2854793" y="4496781"/>
                </a:cubicBezTo>
                <a:cubicBezTo>
                  <a:pt x="2834466" y="4504405"/>
                  <a:pt x="2816681" y="4515840"/>
                  <a:pt x="2816681" y="4522193"/>
                </a:cubicBezTo>
                <a:cubicBezTo>
                  <a:pt x="2816681" y="4534899"/>
                  <a:pt x="2825573" y="4536170"/>
                  <a:pt x="2864956" y="4526005"/>
                </a:cubicBezTo>
                <a:close/>
                <a:moveTo>
                  <a:pt x="9890250" y="4499322"/>
                </a:moveTo>
                <a:cubicBezTo>
                  <a:pt x="9894062" y="4476452"/>
                  <a:pt x="9886439" y="4470099"/>
                  <a:pt x="9852138" y="4465016"/>
                </a:cubicBezTo>
                <a:cubicBezTo>
                  <a:pt x="9829271" y="4461204"/>
                  <a:pt x="9778455" y="4452310"/>
                  <a:pt x="9740344" y="4445957"/>
                </a:cubicBezTo>
                <a:cubicBezTo>
                  <a:pt x="9670472" y="4434522"/>
                  <a:pt x="9652686" y="4440875"/>
                  <a:pt x="9651416" y="4478993"/>
                </a:cubicBezTo>
                <a:cubicBezTo>
                  <a:pt x="9651416" y="4495510"/>
                  <a:pt x="9664120" y="4499322"/>
                  <a:pt x="9772103" y="4519652"/>
                </a:cubicBezTo>
                <a:cubicBezTo>
                  <a:pt x="9862302" y="4536170"/>
                  <a:pt x="9885169" y="4532358"/>
                  <a:pt x="9890250" y="4499322"/>
                </a:cubicBezTo>
                <a:close/>
                <a:moveTo>
                  <a:pt x="6415715" y="4494240"/>
                </a:moveTo>
                <a:cubicBezTo>
                  <a:pt x="6397930" y="4476452"/>
                  <a:pt x="6297568" y="4465016"/>
                  <a:pt x="6297568" y="4481534"/>
                </a:cubicBezTo>
                <a:cubicBezTo>
                  <a:pt x="6297568" y="4489157"/>
                  <a:pt x="6312813" y="4498052"/>
                  <a:pt x="6333139" y="4503134"/>
                </a:cubicBezTo>
                <a:cubicBezTo>
                  <a:pt x="6352195" y="4506946"/>
                  <a:pt x="6373792" y="4512028"/>
                  <a:pt x="6380144" y="4513299"/>
                </a:cubicBezTo>
                <a:cubicBezTo>
                  <a:pt x="6401741" y="4519652"/>
                  <a:pt x="6427149" y="4505675"/>
                  <a:pt x="6415715" y="4494240"/>
                </a:cubicBezTo>
                <a:close/>
                <a:moveTo>
                  <a:pt x="6618979" y="4443416"/>
                </a:moveTo>
                <a:cubicBezTo>
                  <a:pt x="6605004" y="4429439"/>
                  <a:pt x="6475424" y="4411651"/>
                  <a:pt x="6475424" y="4423087"/>
                </a:cubicBezTo>
                <a:cubicBezTo>
                  <a:pt x="6475424" y="4445957"/>
                  <a:pt x="6494480" y="4470099"/>
                  <a:pt x="6512265" y="4470099"/>
                </a:cubicBezTo>
                <a:cubicBezTo>
                  <a:pt x="6523699" y="4470099"/>
                  <a:pt x="6538944" y="4475181"/>
                  <a:pt x="6546566" y="4481534"/>
                </a:cubicBezTo>
                <a:cubicBezTo>
                  <a:pt x="6552918" y="4487887"/>
                  <a:pt x="6571974" y="4495510"/>
                  <a:pt x="6589760" y="4498052"/>
                </a:cubicBezTo>
                <a:cubicBezTo>
                  <a:pt x="6612627" y="4500593"/>
                  <a:pt x="6622790" y="4495510"/>
                  <a:pt x="6625331" y="4477722"/>
                </a:cubicBezTo>
                <a:cubicBezTo>
                  <a:pt x="6627871" y="4465016"/>
                  <a:pt x="6625331" y="4449769"/>
                  <a:pt x="6618979" y="4443416"/>
                </a:cubicBezTo>
                <a:close/>
                <a:moveTo>
                  <a:pt x="6246752" y="4471369"/>
                </a:moveTo>
                <a:cubicBezTo>
                  <a:pt x="6246752" y="4454851"/>
                  <a:pt x="6235319" y="4448498"/>
                  <a:pt x="6179421" y="4438334"/>
                </a:cubicBezTo>
                <a:cubicBezTo>
                  <a:pt x="6124794" y="4428169"/>
                  <a:pt x="6115902" y="4445957"/>
                  <a:pt x="6167988" y="4466287"/>
                </a:cubicBezTo>
                <a:cubicBezTo>
                  <a:pt x="6212452" y="4484075"/>
                  <a:pt x="6246752" y="4486616"/>
                  <a:pt x="6246752" y="4471369"/>
                </a:cubicBezTo>
                <a:close/>
                <a:moveTo>
                  <a:pt x="7034398" y="4452310"/>
                </a:moveTo>
                <a:cubicBezTo>
                  <a:pt x="7034398" y="4425628"/>
                  <a:pt x="7025506" y="4419275"/>
                  <a:pt x="6970879" y="4407839"/>
                </a:cubicBezTo>
                <a:cubicBezTo>
                  <a:pt x="6888303" y="4390051"/>
                  <a:pt x="6873058" y="4390051"/>
                  <a:pt x="6865436" y="4410381"/>
                </a:cubicBezTo>
                <a:cubicBezTo>
                  <a:pt x="6857813" y="4431981"/>
                  <a:pt x="6869247" y="4458663"/>
                  <a:pt x="6883221" y="4449769"/>
                </a:cubicBezTo>
                <a:cubicBezTo>
                  <a:pt x="6889573" y="4445957"/>
                  <a:pt x="6894655" y="4448498"/>
                  <a:pt x="6894655" y="4456122"/>
                </a:cubicBezTo>
                <a:cubicBezTo>
                  <a:pt x="6894655" y="4468828"/>
                  <a:pt x="6931496" y="4477722"/>
                  <a:pt x="7000098" y="4481534"/>
                </a:cubicBezTo>
                <a:cubicBezTo>
                  <a:pt x="7028046" y="4482805"/>
                  <a:pt x="7034398" y="4477722"/>
                  <a:pt x="7034398" y="4452310"/>
                </a:cubicBezTo>
                <a:close/>
                <a:moveTo>
                  <a:pt x="9554866" y="4475181"/>
                </a:moveTo>
                <a:cubicBezTo>
                  <a:pt x="9575192" y="4467557"/>
                  <a:pt x="9584085" y="4419275"/>
                  <a:pt x="9566299" y="4419275"/>
                </a:cubicBezTo>
                <a:cubicBezTo>
                  <a:pt x="9559947" y="4419275"/>
                  <a:pt x="9509131" y="4411651"/>
                  <a:pt x="9451963" y="4401486"/>
                </a:cubicBezTo>
                <a:lnTo>
                  <a:pt x="9346521" y="4384969"/>
                </a:lnTo>
                <a:lnTo>
                  <a:pt x="9346521" y="4414192"/>
                </a:lnTo>
                <a:cubicBezTo>
                  <a:pt x="9346521" y="4445957"/>
                  <a:pt x="9350332" y="4447228"/>
                  <a:pt x="9467208" y="4468828"/>
                </a:cubicBezTo>
                <a:cubicBezTo>
                  <a:pt x="9502779" y="4475181"/>
                  <a:pt x="9531998" y="4480263"/>
                  <a:pt x="9533269" y="4481534"/>
                </a:cubicBezTo>
                <a:cubicBezTo>
                  <a:pt x="9534539" y="4481534"/>
                  <a:pt x="9543432" y="4478993"/>
                  <a:pt x="9554866" y="4475181"/>
                </a:cubicBezTo>
                <a:close/>
                <a:moveTo>
                  <a:pt x="6828594" y="4414192"/>
                </a:moveTo>
                <a:cubicBezTo>
                  <a:pt x="6831135" y="4379886"/>
                  <a:pt x="6822242" y="4374804"/>
                  <a:pt x="6726962" y="4360827"/>
                </a:cubicBezTo>
                <a:cubicBezTo>
                  <a:pt x="6692662" y="4357016"/>
                  <a:pt x="6665983" y="4358286"/>
                  <a:pt x="6665983" y="4363369"/>
                </a:cubicBezTo>
                <a:cubicBezTo>
                  <a:pt x="6667254" y="4390051"/>
                  <a:pt x="6688850" y="4405298"/>
                  <a:pt x="6746018" y="4412922"/>
                </a:cubicBezTo>
                <a:cubicBezTo>
                  <a:pt x="6779049" y="4418004"/>
                  <a:pt x="6809538" y="4426898"/>
                  <a:pt x="6813349" y="4433251"/>
                </a:cubicBezTo>
                <a:cubicBezTo>
                  <a:pt x="6823513" y="4449769"/>
                  <a:pt x="6824783" y="4447228"/>
                  <a:pt x="6828594" y="4414192"/>
                </a:cubicBezTo>
                <a:close/>
                <a:moveTo>
                  <a:pt x="6410634" y="4401486"/>
                </a:moveTo>
                <a:cubicBezTo>
                  <a:pt x="6399200" y="4391322"/>
                  <a:pt x="6292487" y="4379886"/>
                  <a:pt x="6301379" y="4388780"/>
                </a:cubicBezTo>
                <a:cubicBezTo>
                  <a:pt x="6319165" y="4406569"/>
                  <a:pt x="6405552" y="4428169"/>
                  <a:pt x="6410634" y="4415463"/>
                </a:cubicBezTo>
                <a:cubicBezTo>
                  <a:pt x="6411904" y="4410381"/>
                  <a:pt x="6411904" y="4402757"/>
                  <a:pt x="6410634" y="4401486"/>
                </a:cubicBezTo>
                <a:close/>
                <a:moveTo>
                  <a:pt x="9270297" y="4401486"/>
                </a:moveTo>
                <a:cubicBezTo>
                  <a:pt x="9270297" y="4376074"/>
                  <a:pt x="9262674" y="4370992"/>
                  <a:pt x="9216940" y="4364639"/>
                </a:cubicBezTo>
                <a:cubicBezTo>
                  <a:pt x="9186451" y="4360827"/>
                  <a:pt x="9138175" y="4353204"/>
                  <a:pt x="9108956" y="4348121"/>
                </a:cubicBezTo>
                <a:cubicBezTo>
                  <a:pt x="9056870" y="4340498"/>
                  <a:pt x="9054329" y="4341768"/>
                  <a:pt x="9054329" y="4370992"/>
                </a:cubicBezTo>
                <a:cubicBezTo>
                  <a:pt x="9054329" y="4398945"/>
                  <a:pt x="9061952" y="4402757"/>
                  <a:pt x="9134364" y="4415463"/>
                </a:cubicBezTo>
                <a:cubicBezTo>
                  <a:pt x="9265215" y="4435792"/>
                  <a:pt x="9270297" y="4435792"/>
                  <a:pt x="9270297" y="4401486"/>
                </a:cubicBezTo>
                <a:close/>
                <a:moveTo>
                  <a:pt x="9902954" y="4391322"/>
                </a:moveTo>
                <a:cubicBezTo>
                  <a:pt x="9934714" y="4359557"/>
                  <a:pt x="9915658" y="4346851"/>
                  <a:pt x="9820379" y="4332874"/>
                </a:cubicBezTo>
                <a:cubicBezTo>
                  <a:pt x="9678094" y="4311274"/>
                  <a:pt x="9664120" y="4312545"/>
                  <a:pt x="9664120" y="4346851"/>
                </a:cubicBezTo>
                <a:cubicBezTo>
                  <a:pt x="9664120" y="4372263"/>
                  <a:pt x="9671742" y="4377345"/>
                  <a:pt x="9712395" y="4379886"/>
                </a:cubicBezTo>
                <a:cubicBezTo>
                  <a:pt x="9737803" y="4381157"/>
                  <a:pt x="9782267" y="4387510"/>
                  <a:pt x="9810215" y="4393863"/>
                </a:cubicBezTo>
                <a:cubicBezTo>
                  <a:pt x="9883898" y="4407839"/>
                  <a:pt x="9886439" y="4407839"/>
                  <a:pt x="9902954" y="4391322"/>
                </a:cubicBezTo>
                <a:close/>
                <a:moveTo>
                  <a:pt x="6241671" y="4365910"/>
                </a:moveTo>
                <a:cubicBezTo>
                  <a:pt x="6230237" y="4359557"/>
                  <a:pt x="6208640" y="4358286"/>
                  <a:pt x="6194666" y="4362098"/>
                </a:cubicBezTo>
                <a:cubicBezTo>
                  <a:pt x="6174340" y="4368451"/>
                  <a:pt x="6170529" y="4367180"/>
                  <a:pt x="6176881" y="4354474"/>
                </a:cubicBezTo>
                <a:cubicBezTo>
                  <a:pt x="6184503" y="4343039"/>
                  <a:pt x="6180692" y="4340498"/>
                  <a:pt x="6165447" y="4346851"/>
                </a:cubicBezTo>
                <a:cubicBezTo>
                  <a:pt x="6152743" y="4351933"/>
                  <a:pt x="6138769" y="4355745"/>
                  <a:pt x="6134957" y="4355745"/>
                </a:cubicBezTo>
                <a:cubicBezTo>
                  <a:pt x="6129876" y="4357016"/>
                  <a:pt x="6142580" y="4364639"/>
                  <a:pt x="6164177" y="4373533"/>
                </a:cubicBezTo>
                <a:cubicBezTo>
                  <a:pt x="6208640" y="4391322"/>
                  <a:pt x="6277242" y="4386239"/>
                  <a:pt x="6241671" y="4365910"/>
                </a:cubicBezTo>
                <a:close/>
                <a:moveTo>
                  <a:pt x="8978105" y="4355745"/>
                </a:moveTo>
                <a:cubicBezTo>
                  <a:pt x="8978105" y="4329062"/>
                  <a:pt x="8971753" y="4326521"/>
                  <a:pt x="8851066" y="4306192"/>
                </a:cubicBezTo>
                <a:cubicBezTo>
                  <a:pt x="8776112" y="4293486"/>
                  <a:pt x="8762138" y="4296027"/>
                  <a:pt x="8762138" y="4323980"/>
                </a:cubicBezTo>
                <a:cubicBezTo>
                  <a:pt x="8762138" y="4346851"/>
                  <a:pt x="8776112" y="4354474"/>
                  <a:pt x="8840903" y="4367180"/>
                </a:cubicBezTo>
                <a:cubicBezTo>
                  <a:pt x="8941264" y="4387510"/>
                  <a:pt x="8978105" y="4383698"/>
                  <a:pt x="8978105" y="4355745"/>
                </a:cubicBezTo>
                <a:close/>
                <a:moveTo>
                  <a:pt x="9575192" y="4318898"/>
                </a:moveTo>
                <a:cubicBezTo>
                  <a:pt x="9575192" y="4301109"/>
                  <a:pt x="9556136" y="4293486"/>
                  <a:pt x="9477371" y="4283321"/>
                </a:cubicBezTo>
                <a:cubicBezTo>
                  <a:pt x="9378280" y="4270615"/>
                  <a:pt x="9354143" y="4276968"/>
                  <a:pt x="9366847" y="4311274"/>
                </a:cubicBezTo>
                <a:cubicBezTo>
                  <a:pt x="9373199" y="4326521"/>
                  <a:pt x="9529458" y="4354474"/>
                  <a:pt x="9559947" y="4345580"/>
                </a:cubicBezTo>
                <a:cubicBezTo>
                  <a:pt x="9567570" y="4343039"/>
                  <a:pt x="9575192" y="4330333"/>
                  <a:pt x="9575192" y="4318898"/>
                </a:cubicBezTo>
                <a:close/>
                <a:moveTo>
                  <a:pt x="1343020" y="4315086"/>
                </a:moveTo>
                <a:cubicBezTo>
                  <a:pt x="1343020" y="4298568"/>
                  <a:pt x="1275689" y="4254097"/>
                  <a:pt x="1252822" y="4254097"/>
                </a:cubicBezTo>
                <a:cubicBezTo>
                  <a:pt x="1246470" y="4254097"/>
                  <a:pt x="1241389" y="4264262"/>
                  <a:pt x="1241389" y="4275697"/>
                </a:cubicBezTo>
                <a:cubicBezTo>
                  <a:pt x="1241389" y="4287133"/>
                  <a:pt x="1245200" y="4293486"/>
                  <a:pt x="1249011" y="4288403"/>
                </a:cubicBezTo>
                <a:cubicBezTo>
                  <a:pt x="1252822" y="4284592"/>
                  <a:pt x="1274419" y="4292215"/>
                  <a:pt x="1296016" y="4306192"/>
                </a:cubicBezTo>
                <a:cubicBezTo>
                  <a:pt x="1344291" y="4335415"/>
                  <a:pt x="1343020" y="4334145"/>
                  <a:pt x="1343020" y="4315086"/>
                </a:cubicBezTo>
                <a:close/>
                <a:moveTo>
                  <a:pt x="8689725" y="4311274"/>
                </a:moveTo>
                <a:cubicBezTo>
                  <a:pt x="8694807" y="4301109"/>
                  <a:pt x="8693537" y="4290945"/>
                  <a:pt x="8688455" y="4287133"/>
                </a:cubicBezTo>
                <a:cubicBezTo>
                  <a:pt x="8678292" y="4280780"/>
                  <a:pt x="8536007" y="4254097"/>
                  <a:pt x="8511870" y="4254097"/>
                </a:cubicBezTo>
                <a:cubicBezTo>
                  <a:pt x="8482651" y="4254097"/>
                  <a:pt x="8492814" y="4303651"/>
                  <a:pt x="8524574" y="4310004"/>
                </a:cubicBezTo>
                <a:cubicBezTo>
                  <a:pt x="8539818" y="4313815"/>
                  <a:pt x="8563956" y="4318898"/>
                  <a:pt x="8577930" y="4321439"/>
                </a:cubicBezTo>
                <a:cubicBezTo>
                  <a:pt x="8635098" y="4334145"/>
                  <a:pt x="8683373" y="4330333"/>
                  <a:pt x="8689725" y="4311274"/>
                </a:cubicBezTo>
                <a:close/>
                <a:moveTo>
                  <a:pt x="1166435" y="4287133"/>
                </a:moveTo>
                <a:cubicBezTo>
                  <a:pt x="1144838" y="4260450"/>
                  <a:pt x="1025421" y="4223603"/>
                  <a:pt x="1010176" y="4238850"/>
                </a:cubicBezTo>
                <a:cubicBezTo>
                  <a:pt x="993661" y="4255368"/>
                  <a:pt x="1083859" y="4296027"/>
                  <a:pt x="1116890" y="4288403"/>
                </a:cubicBezTo>
                <a:cubicBezTo>
                  <a:pt x="1129594" y="4284592"/>
                  <a:pt x="1138486" y="4285862"/>
                  <a:pt x="1137216" y="4290945"/>
                </a:cubicBezTo>
                <a:cubicBezTo>
                  <a:pt x="1134675" y="4311274"/>
                  <a:pt x="1141027" y="4316356"/>
                  <a:pt x="1158813" y="4310004"/>
                </a:cubicBezTo>
                <a:cubicBezTo>
                  <a:pt x="1172787" y="4304921"/>
                  <a:pt x="1174057" y="4297298"/>
                  <a:pt x="1166435" y="4287133"/>
                </a:cubicBezTo>
                <a:close/>
                <a:moveTo>
                  <a:pt x="4010854" y="4304921"/>
                </a:moveTo>
                <a:cubicBezTo>
                  <a:pt x="4010854" y="4298568"/>
                  <a:pt x="3994339" y="4292215"/>
                  <a:pt x="3972742" y="4292215"/>
                </a:cubicBezTo>
                <a:cubicBezTo>
                  <a:pt x="3952416" y="4292215"/>
                  <a:pt x="3934630" y="4298568"/>
                  <a:pt x="3934630" y="4304921"/>
                </a:cubicBezTo>
                <a:cubicBezTo>
                  <a:pt x="3934630" y="4312545"/>
                  <a:pt x="3952416" y="4317627"/>
                  <a:pt x="3972742" y="4317627"/>
                </a:cubicBezTo>
                <a:cubicBezTo>
                  <a:pt x="3994339" y="4317627"/>
                  <a:pt x="4010854" y="4312545"/>
                  <a:pt x="4010854" y="4304921"/>
                </a:cubicBezTo>
                <a:close/>
                <a:moveTo>
                  <a:pt x="9283001" y="4287133"/>
                </a:moveTo>
                <a:cubicBezTo>
                  <a:pt x="9283001" y="4260450"/>
                  <a:pt x="9275378" y="4256638"/>
                  <a:pt x="9195343" y="4242662"/>
                </a:cubicBezTo>
                <a:cubicBezTo>
                  <a:pt x="9070844" y="4222332"/>
                  <a:pt x="9064492" y="4223603"/>
                  <a:pt x="9069574" y="4257909"/>
                </a:cubicBezTo>
                <a:cubicBezTo>
                  <a:pt x="9073385" y="4282050"/>
                  <a:pt x="9084819" y="4287133"/>
                  <a:pt x="9168665" y="4299839"/>
                </a:cubicBezTo>
                <a:cubicBezTo>
                  <a:pt x="9220751" y="4308733"/>
                  <a:pt x="9267756" y="4315086"/>
                  <a:pt x="9274108" y="4316356"/>
                </a:cubicBezTo>
                <a:cubicBezTo>
                  <a:pt x="9279189" y="4316356"/>
                  <a:pt x="9283001" y="4303651"/>
                  <a:pt x="9283001" y="4287133"/>
                </a:cubicBezTo>
                <a:close/>
                <a:moveTo>
                  <a:pt x="1402729" y="4260450"/>
                </a:moveTo>
                <a:cubicBezTo>
                  <a:pt x="1393836" y="4240121"/>
                  <a:pt x="1355724" y="4233768"/>
                  <a:pt x="1355724" y="4254097"/>
                </a:cubicBezTo>
                <a:cubicBezTo>
                  <a:pt x="1355724" y="4266803"/>
                  <a:pt x="1396377" y="4293486"/>
                  <a:pt x="1405270" y="4285862"/>
                </a:cubicBezTo>
                <a:cubicBezTo>
                  <a:pt x="1407810" y="4283321"/>
                  <a:pt x="1406540" y="4271886"/>
                  <a:pt x="1402729" y="4260450"/>
                </a:cubicBezTo>
                <a:close/>
                <a:moveTo>
                  <a:pt x="6221344" y="4265533"/>
                </a:moveTo>
                <a:cubicBezTo>
                  <a:pt x="6174340" y="4252827"/>
                  <a:pt x="6132417" y="4252827"/>
                  <a:pt x="6132417" y="4265533"/>
                </a:cubicBezTo>
                <a:cubicBezTo>
                  <a:pt x="6132417" y="4279509"/>
                  <a:pt x="6190855" y="4288403"/>
                  <a:pt x="6227696" y="4280780"/>
                </a:cubicBezTo>
                <a:cubicBezTo>
                  <a:pt x="6250564" y="4275697"/>
                  <a:pt x="6250564" y="4273156"/>
                  <a:pt x="6221344" y="4265533"/>
                </a:cubicBezTo>
                <a:close/>
                <a:moveTo>
                  <a:pt x="8431835" y="4268074"/>
                </a:moveTo>
                <a:cubicBezTo>
                  <a:pt x="8431835" y="4247744"/>
                  <a:pt x="8416590" y="4241391"/>
                  <a:pt x="8341637" y="4228685"/>
                </a:cubicBezTo>
                <a:cubicBezTo>
                  <a:pt x="8266683" y="4215979"/>
                  <a:pt x="8248898" y="4215979"/>
                  <a:pt x="8240005" y="4229956"/>
                </a:cubicBezTo>
                <a:cubicBezTo>
                  <a:pt x="8220949" y="4260450"/>
                  <a:pt x="8226031" y="4264262"/>
                  <a:pt x="8295903" y="4276968"/>
                </a:cubicBezTo>
                <a:cubicBezTo>
                  <a:pt x="8406427" y="4297298"/>
                  <a:pt x="8431835" y="4296027"/>
                  <a:pt x="8431835" y="4268074"/>
                </a:cubicBezTo>
                <a:close/>
                <a:moveTo>
                  <a:pt x="9928362" y="4262991"/>
                </a:moveTo>
                <a:cubicBezTo>
                  <a:pt x="9932173" y="4247744"/>
                  <a:pt x="9924551" y="4241391"/>
                  <a:pt x="9902954" y="4241391"/>
                </a:cubicBezTo>
                <a:cubicBezTo>
                  <a:pt x="9882628" y="4241391"/>
                  <a:pt x="9878817" y="4237580"/>
                  <a:pt x="9890250" y="4229956"/>
                </a:cubicBezTo>
                <a:cubicBezTo>
                  <a:pt x="9905495" y="4221062"/>
                  <a:pt x="9756859" y="4190567"/>
                  <a:pt x="9695880" y="4190567"/>
                </a:cubicBezTo>
                <a:cubicBezTo>
                  <a:pt x="9664120" y="4190567"/>
                  <a:pt x="9673013" y="4240121"/>
                  <a:pt x="9706043" y="4246474"/>
                </a:cubicBezTo>
                <a:cubicBezTo>
                  <a:pt x="9721288" y="4250286"/>
                  <a:pt x="9768292" y="4260450"/>
                  <a:pt x="9810215" y="4270615"/>
                </a:cubicBezTo>
                <a:cubicBezTo>
                  <a:pt x="9901684" y="4293486"/>
                  <a:pt x="9923281" y="4292215"/>
                  <a:pt x="9928362" y="4262991"/>
                </a:cubicBezTo>
                <a:close/>
                <a:moveTo>
                  <a:pt x="1343020" y="4249015"/>
                </a:moveTo>
                <a:cubicBezTo>
                  <a:pt x="1343020" y="4238850"/>
                  <a:pt x="1327775" y="4224874"/>
                  <a:pt x="1308720" y="4218521"/>
                </a:cubicBezTo>
                <a:cubicBezTo>
                  <a:pt x="1288393" y="4212168"/>
                  <a:pt x="1262985" y="4202003"/>
                  <a:pt x="1250281" y="4196920"/>
                </a:cubicBezTo>
                <a:cubicBezTo>
                  <a:pt x="1207088" y="4179132"/>
                  <a:pt x="1233766" y="4221062"/>
                  <a:pt x="1279500" y="4243933"/>
                </a:cubicBezTo>
                <a:cubicBezTo>
                  <a:pt x="1335398" y="4270615"/>
                  <a:pt x="1343020" y="4270615"/>
                  <a:pt x="1343020" y="4249015"/>
                </a:cubicBezTo>
                <a:close/>
                <a:moveTo>
                  <a:pt x="8984457" y="4235038"/>
                </a:moveTo>
                <a:cubicBezTo>
                  <a:pt x="8984457" y="4214709"/>
                  <a:pt x="8970483" y="4208356"/>
                  <a:pt x="8895530" y="4194379"/>
                </a:cubicBezTo>
                <a:cubicBezTo>
                  <a:pt x="8773572" y="4174050"/>
                  <a:pt x="8772301" y="4174050"/>
                  <a:pt x="8777383" y="4205815"/>
                </a:cubicBezTo>
                <a:cubicBezTo>
                  <a:pt x="8779924" y="4229956"/>
                  <a:pt x="8793898" y="4237580"/>
                  <a:pt x="8851066" y="4249015"/>
                </a:cubicBezTo>
                <a:cubicBezTo>
                  <a:pt x="8948886" y="4270615"/>
                  <a:pt x="8984457" y="4266803"/>
                  <a:pt x="8984457" y="4235038"/>
                </a:cubicBezTo>
                <a:close/>
                <a:moveTo>
                  <a:pt x="5459106" y="4241391"/>
                </a:moveTo>
                <a:cubicBezTo>
                  <a:pt x="5459106" y="4235038"/>
                  <a:pt x="5456566" y="4228685"/>
                  <a:pt x="5454025" y="4228685"/>
                </a:cubicBezTo>
                <a:cubicBezTo>
                  <a:pt x="5450214" y="4228685"/>
                  <a:pt x="5443862" y="4235038"/>
                  <a:pt x="5440050" y="4241391"/>
                </a:cubicBezTo>
                <a:cubicBezTo>
                  <a:pt x="5436239" y="4249015"/>
                  <a:pt x="5438780" y="4254097"/>
                  <a:pt x="5445132" y="4254097"/>
                </a:cubicBezTo>
                <a:cubicBezTo>
                  <a:pt x="5452754" y="4254097"/>
                  <a:pt x="5459106" y="4249015"/>
                  <a:pt x="5459106" y="4241391"/>
                </a:cubicBezTo>
                <a:close/>
                <a:moveTo>
                  <a:pt x="8161240" y="4222332"/>
                </a:moveTo>
                <a:cubicBezTo>
                  <a:pt x="8161240" y="4200732"/>
                  <a:pt x="8130751" y="4190567"/>
                  <a:pt x="8059609" y="4186756"/>
                </a:cubicBezTo>
                <a:cubicBezTo>
                  <a:pt x="8032930" y="4185485"/>
                  <a:pt x="8015145" y="4177861"/>
                  <a:pt x="8017686" y="4170238"/>
                </a:cubicBezTo>
                <a:cubicBezTo>
                  <a:pt x="8020226" y="4162614"/>
                  <a:pt x="8007522" y="4160073"/>
                  <a:pt x="7982115" y="4163885"/>
                </a:cubicBezTo>
                <a:cubicBezTo>
                  <a:pt x="7960518" y="4167697"/>
                  <a:pt x="7951625" y="4171508"/>
                  <a:pt x="7963059" y="4174050"/>
                </a:cubicBezTo>
                <a:cubicBezTo>
                  <a:pt x="7975763" y="4176591"/>
                  <a:pt x="7987196" y="4190567"/>
                  <a:pt x="7991007" y="4203273"/>
                </a:cubicBezTo>
                <a:cubicBezTo>
                  <a:pt x="7994818" y="4219791"/>
                  <a:pt x="8011334" y="4228685"/>
                  <a:pt x="8045634" y="4232497"/>
                </a:cubicBezTo>
                <a:cubicBezTo>
                  <a:pt x="8149807" y="4242662"/>
                  <a:pt x="8161240" y="4241391"/>
                  <a:pt x="8161240" y="4222332"/>
                </a:cubicBezTo>
                <a:close/>
                <a:moveTo>
                  <a:pt x="9321113" y="4209626"/>
                </a:moveTo>
                <a:cubicBezTo>
                  <a:pt x="9321113" y="4198191"/>
                  <a:pt x="9309679" y="4190567"/>
                  <a:pt x="9294434" y="4190567"/>
                </a:cubicBezTo>
                <a:cubicBezTo>
                  <a:pt x="9271567" y="4190567"/>
                  <a:pt x="9270297" y="4188026"/>
                  <a:pt x="9283001" y="4171508"/>
                </a:cubicBezTo>
                <a:cubicBezTo>
                  <a:pt x="9308409" y="4139744"/>
                  <a:pt x="9285541" y="4128308"/>
                  <a:pt x="9175017" y="4119414"/>
                </a:cubicBezTo>
                <a:lnTo>
                  <a:pt x="9073385" y="4111790"/>
                </a:lnTo>
                <a:lnTo>
                  <a:pt x="9072115" y="4151179"/>
                </a:lnTo>
                <a:cubicBezTo>
                  <a:pt x="9070844" y="4172779"/>
                  <a:pt x="9070844" y="4190567"/>
                  <a:pt x="9072115" y="4191838"/>
                </a:cubicBezTo>
                <a:cubicBezTo>
                  <a:pt x="9074656" y="4194379"/>
                  <a:pt x="9279189" y="4226144"/>
                  <a:pt x="9299516" y="4227415"/>
                </a:cubicBezTo>
                <a:cubicBezTo>
                  <a:pt x="9310949" y="4227415"/>
                  <a:pt x="9321113" y="4219791"/>
                  <a:pt x="9321113" y="4209626"/>
                </a:cubicBezTo>
                <a:close/>
                <a:moveTo>
                  <a:pt x="2433021" y="4143555"/>
                </a:moveTo>
                <a:cubicBezTo>
                  <a:pt x="2435562" y="4088920"/>
                  <a:pt x="2417776" y="4044449"/>
                  <a:pt x="2398720" y="4055884"/>
                </a:cubicBezTo>
                <a:cubicBezTo>
                  <a:pt x="2394909" y="4058425"/>
                  <a:pt x="2393639" y="4095273"/>
                  <a:pt x="2394909" y="4137202"/>
                </a:cubicBezTo>
                <a:cubicBezTo>
                  <a:pt x="2399991" y="4229956"/>
                  <a:pt x="2429210" y="4235038"/>
                  <a:pt x="2433021" y="4143555"/>
                </a:cubicBezTo>
                <a:close/>
                <a:moveTo>
                  <a:pt x="8698618" y="4191838"/>
                </a:moveTo>
                <a:cubicBezTo>
                  <a:pt x="8698618" y="4174050"/>
                  <a:pt x="8685914" y="4166426"/>
                  <a:pt x="8645261" y="4160073"/>
                </a:cubicBezTo>
                <a:cubicBezTo>
                  <a:pt x="8614772" y="4154991"/>
                  <a:pt x="8571578" y="4148638"/>
                  <a:pt x="8549982" y="4144826"/>
                </a:cubicBezTo>
                <a:cubicBezTo>
                  <a:pt x="8511870" y="4137202"/>
                  <a:pt x="8508059" y="4139744"/>
                  <a:pt x="8508059" y="4168967"/>
                </a:cubicBezTo>
                <a:cubicBezTo>
                  <a:pt x="8508059" y="4204544"/>
                  <a:pt x="8524574" y="4209626"/>
                  <a:pt x="8645261" y="4213438"/>
                </a:cubicBezTo>
                <a:cubicBezTo>
                  <a:pt x="8689725" y="4215979"/>
                  <a:pt x="8698618" y="4212168"/>
                  <a:pt x="8698618" y="4191838"/>
                </a:cubicBezTo>
                <a:close/>
                <a:moveTo>
                  <a:pt x="9579003" y="4196920"/>
                </a:moveTo>
                <a:cubicBezTo>
                  <a:pt x="9587896" y="4175320"/>
                  <a:pt x="9537080" y="4163885"/>
                  <a:pt x="9431637" y="4160073"/>
                </a:cubicBezTo>
                <a:cubicBezTo>
                  <a:pt x="9382092" y="4158802"/>
                  <a:pt x="9365576" y="4162614"/>
                  <a:pt x="9365576" y="4177861"/>
                </a:cubicBezTo>
                <a:cubicBezTo>
                  <a:pt x="9365576" y="4200732"/>
                  <a:pt x="9410040" y="4213438"/>
                  <a:pt x="9500239" y="4214709"/>
                </a:cubicBezTo>
                <a:cubicBezTo>
                  <a:pt x="9552325" y="4215979"/>
                  <a:pt x="9573922" y="4210897"/>
                  <a:pt x="9579003" y="4196920"/>
                </a:cubicBezTo>
                <a:close/>
                <a:moveTo>
                  <a:pt x="1161354" y="4179132"/>
                </a:moveTo>
                <a:cubicBezTo>
                  <a:pt x="1160083" y="4148638"/>
                  <a:pt x="1036855" y="4106708"/>
                  <a:pt x="1003824" y="4124496"/>
                </a:cubicBezTo>
                <a:cubicBezTo>
                  <a:pt x="986039" y="4135932"/>
                  <a:pt x="986039" y="4137202"/>
                  <a:pt x="1010176" y="4144826"/>
                </a:cubicBezTo>
                <a:cubicBezTo>
                  <a:pt x="1025421" y="4149908"/>
                  <a:pt x="1044477" y="4149908"/>
                  <a:pt x="1053370" y="4144826"/>
                </a:cubicBezTo>
                <a:cubicBezTo>
                  <a:pt x="1062263" y="4139744"/>
                  <a:pt x="1066074" y="4141014"/>
                  <a:pt x="1059722" y="4146097"/>
                </a:cubicBezTo>
                <a:cubicBezTo>
                  <a:pt x="1054640" y="4152450"/>
                  <a:pt x="1072426" y="4166426"/>
                  <a:pt x="1097834" y="4179132"/>
                </a:cubicBezTo>
                <a:cubicBezTo>
                  <a:pt x="1160083" y="4208356"/>
                  <a:pt x="1163894" y="4208356"/>
                  <a:pt x="1161354" y="4179132"/>
                </a:cubicBezTo>
                <a:close/>
                <a:moveTo>
                  <a:pt x="7910972" y="4194379"/>
                </a:moveTo>
                <a:cubicBezTo>
                  <a:pt x="7909702" y="4167697"/>
                  <a:pt x="7885564" y="4153720"/>
                  <a:pt x="7818233" y="4146097"/>
                </a:cubicBezTo>
                <a:cubicBezTo>
                  <a:pt x="7749632" y="4137202"/>
                  <a:pt x="7743280" y="4138473"/>
                  <a:pt x="7748361" y="4160073"/>
                </a:cubicBezTo>
                <a:cubicBezTo>
                  <a:pt x="7750902" y="4177861"/>
                  <a:pt x="7767417" y="4186756"/>
                  <a:pt x="7802989" y="4191838"/>
                </a:cubicBezTo>
                <a:cubicBezTo>
                  <a:pt x="7880483" y="4203273"/>
                  <a:pt x="7910972" y="4204544"/>
                  <a:pt x="7910972" y="4194379"/>
                </a:cubicBezTo>
                <a:close/>
                <a:moveTo>
                  <a:pt x="2369501" y="4181673"/>
                </a:moveTo>
                <a:cubicBezTo>
                  <a:pt x="2358067" y="4179132"/>
                  <a:pt x="2345363" y="4163885"/>
                  <a:pt x="2342823" y="4148638"/>
                </a:cubicBezTo>
                <a:cubicBezTo>
                  <a:pt x="2337741" y="4125767"/>
                  <a:pt x="2336471" y="4127038"/>
                  <a:pt x="2335200" y="4156261"/>
                </a:cubicBezTo>
                <a:cubicBezTo>
                  <a:pt x="2333930" y="4184214"/>
                  <a:pt x="2339011" y="4190567"/>
                  <a:pt x="2363149" y="4189297"/>
                </a:cubicBezTo>
                <a:cubicBezTo>
                  <a:pt x="2382205" y="4188026"/>
                  <a:pt x="2384746" y="4185485"/>
                  <a:pt x="2369501" y="4181673"/>
                </a:cubicBezTo>
                <a:close/>
                <a:moveTo>
                  <a:pt x="7644189" y="4172779"/>
                </a:moveTo>
                <a:cubicBezTo>
                  <a:pt x="7644189" y="4162614"/>
                  <a:pt x="7627674" y="4151179"/>
                  <a:pt x="7606077" y="4146097"/>
                </a:cubicBezTo>
                <a:cubicBezTo>
                  <a:pt x="7585751" y="4141014"/>
                  <a:pt x="7567965" y="4129579"/>
                  <a:pt x="7567965" y="4119414"/>
                </a:cubicBezTo>
                <a:cubicBezTo>
                  <a:pt x="7567965" y="4109249"/>
                  <a:pt x="7556532" y="4101626"/>
                  <a:pt x="7542557" y="4101626"/>
                </a:cubicBezTo>
                <a:cubicBezTo>
                  <a:pt x="7528583" y="4101626"/>
                  <a:pt x="7517149" y="4106708"/>
                  <a:pt x="7517149" y="4113061"/>
                </a:cubicBezTo>
                <a:cubicBezTo>
                  <a:pt x="7517149" y="4119414"/>
                  <a:pt x="7513338" y="4133391"/>
                  <a:pt x="7509527" y="4144826"/>
                </a:cubicBezTo>
                <a:cubicBezTo>
                  <a:pt x="7500634" y="4168967"/>
                  <a:pt x="7541287" y="4188026"/>
                  <a:pt x="7603536" y="4189297"/>
                </a:cubicBezTo>
                <a:cubicBezTo>
                  <a:pt x="7630215" y="4190567"/>
                  <a:pt x="7644189" y="4184214"/>
                  <a:pt x="7644189" y="4172779"/>
                </a:cubicBezTo>
                <a:close/>
                <a:moveTo>
                  <a:pt x="8431835" y="4153720"/>
                </a:moveTo>
                <a:cubicBezTo>
                  <a:pt x="8431835" y="4134661"/>
                  <a:pt x="8419131" y="4128308"/>
                  <a:pt x="8359422" y="4120685"/>
                </a:cubicBezTo>
                <a:cubicBezTo>
                  <a:pt x="8320040" y="4115602"/>
                  <a:pt x="8280658" y="4109249"/>
                  <a:pt x="8270495" y="4105437"/>
                </a:cubicBezTo>
                <a:cubicBezTo>
                  <a:pt x="8260331" y="4101626"/>
                  <a:pt x="8253979" y="4107979"/>
                  <a:pt x="8253979" y="4125767"/>
                </a:cubicBezTo>
                <a:cubicBezTo>
                  <a:pt x="8253979" y="4154991"/>
                  <a:pt x="8303525" y="4175320"/>
                  <a:pt x="8384830" y="4176591"/>
                </a:cubicBezTo>
                <a:cubicBezTo>
                  <a:pt x="8422942" y="4177861"/>
                  <a:pt x="8431835" y="4172779"/>
                  <a:pt x="8431835" y="4153720"/>
                </a:cubicBezTo>
                <a:close/>
                <a:moveTo>
                  <a:pt x="7482849" y="4149908"/>
                </a:moveTo>
                <a:cubicBezTo>
                  <a:pt x="7495553" y="4110520"/>
                  <a:pt x="7476497" y="4091461"/>
                  <a:pt x="7421869" y="4086379"/>
                </a:cubicBezTo>
                <a:cubicBezTo>
                  <a:pt x="7391380" y="4085108"/>
                  <a:pt x="7369783" y="4086379"/>
                  <a:pt x="7372324" y="4090190"/>
                </a:cubicBezTo>
                <a:cubicBezTo>
                  <a:pt x="7377406" y="4100355"/>
                  <a:pt x="7324049" y="4115602"/>
                  <a:pt x="7315156" y="4107979"/>
                </a:cubicBezTo>
                <a:cubicBezTo>
                  <a:pt x="7312615" y="4104167"/>
                  <a:pt x="7316427" y="4101626"/>
                  <a:pt x="7325319" y="4101626"/>
                </a:cubicBezTo>
                <a:cubicBezTo>
                  <a:pt x="7336753" y="4101626"/>
                  <a:pt x="7336753" y="4096543"/>
                  <a:pt x="7324049" y="4083837"/>
                </a:cubicBezTo>
                <a:cubicBezTo>
                  <a:pt x="7303723" y="4062237"/>
                  <a:pt x="7288478" y="4069861"/>
                  <a:pt x="7288478" y="4101626"/>
                </a:cubicBezTo>
                <a:cubicBezTo>
                  <a:pt x="7288478" y="4132120"/>
                  <a:pt x="7301182" y="4139744"/>
                  <a:pt x="7374865" y="4152450"/>
                </a:cubicBezTo>
                <a:cubicBezTo>
                  <a:pt x="7463793" y="4166426"/>
                  <a:pt x="7476497" y="4166426"/>
                  <a:pt x="7482849" y="4149908"/>
                </a:cubicBezTo>
                <a:close/>
                <a:moveTo>
                  <a:pt x="8993350" y="4121955"/>
                </a:moveTo>
                <a:cubicBezTo>
                  <a:pt x="8998432" y="4094002"/>
                  <a:pt x="8994621" y="4091461"/>
                  <a:pt x="8934912" y="4083837"/>
                </a:cubicBezTo>
                <a:cubicBezTo>
                  <a:pt x="8899341" y="4078755"/>
                  <a:pt x="8851066" y="4072402"/>
                  <a:pt x="8829469" y="4068590"/>
                </a:cubicBezTo>
                <a:cubicBezTo>
                  <a:pt x="8793898" y="4062237"/>
                  <a:pt x="8787546" y="4064778"/>
                  <a:pt x="8787546" y="4086379"/>
                </a:cubicBezTo>
                <a:cubicBezTo>
                  <a:pt x="8787546" y="4121955"/>
                  <a:pt x="8810413" y="4134661"/>
                  <a:pt x="8882826" y="4138473"/>
                </a:cubicBezTo>
                <a:cubicBezTo>
                  <a:pt x="8918397" y="4141014"/>
                  <a:pt x="8948886" y="4144826"/>
                  <a:pt x="8951427" y="4147367"/>
                </a:cubicBezTo>
                <a:cubicBezTo>
                  <a:pt x="8966672" y="4162614"/>
                  <a:pt x="8988269" y="4148638"/>
                  <a:pt x="8993350" y="4121955"/>
                </a:cubicBezTo>
                <a:close/>
                <a:moveTo>
                  <a:pt x="8162511" y="4104167"/>
                </a:moveTo>
                <a:cubicBezTo>
                  <a:pt x="8165052" y="4095273"/>
                  <a:pt x="8156159" y="4088920"/>
                  <a:pt x="8142185" y="4088920"/>
                </a:cubicBezTo>
                <a:cubicBezTo>
                  <a:pt x="8128210" y="4088920"/>
                  <a:pt x="8107884" y="4085108"/>
                  <a:pt x="8096450" y="4081296"/>
                </a:cubicBezTo>
                <a:cubicBezTo>
                  <a:pt x="8083746" y="4076214"/>
                  <a:pt x="8076124" y="4080026"/>
                  <a:pt x="8076124" y="4092732"/>
                </a:cubicBezTo>
                <a:cubicBezTo>
                  <a:pt x="8076124" y="4123226"/>
                  <a:pt x="8152348" y="4133391"/>
                  <a:pt x="8162511" y="4104167"/>
                </a:cubicBezTo>
                <a:close/>
                <a:moveTo>
                  <a:pt x="8708781" y="4074943"/>
                </a:moveTo>
                <a:cubicBezTo>
                  <a:pt x="8711322" y="4058425"/>
                  <a:pt x="8698618" y="4052072"/>
                  <a:pt x="8651613" y="4045719"/>
                </a:cubicBezTo>
                <a:cubicBezTo>
                  <a:pt x="8618583" y="4040637"/>
                  <a:pt x="8571578" y="4033014"/>
                  <a:pt x="8549982" y="4029202"/>
                </a:cubicBezTo>
                <a:cubicBezTo>
                  <a:pt x="8511870" y="4022849"/>
                  <a:pt x="8508059" y="4025390"/>
                  <a:pt x="8508059" y="4054614"/>
                </a:cubicBezTo>
                <a:cubicBezTo>
                  <a:pt x="8508059" y="4083837"/>
                  <a:pt x="8514411" y="4087649"/>
                  <a:pt x="8562686" y="4092732"/>
                </a:cubicBezTo>
                <a:cubicBezTo>
                  <a:pt x="8660506" y="4101626"/>
                  <a:pt x="8704970" y="4096543"/>
                  <a:pt x="8708781" y="4074943"/>
                </a:cubicBezTo>
                <a:close/>
                <a:moveTo>
                  <a:pt x="7036939" y="4060967"/>
                </a:moveTo>
                <a:cubicBezTo>
                  <a:pt x="7030587" y="4031743"/>
                  <a:pt x="6991205" y="4011413"/>
                  <a:pt x="6949282" y="4015225"/>
                </a:cubicBezTo>
                <a:cubicBezTo>
                  <a:pt x="6927685" y="4017766"/>
                  <a:pt x="6912440" y="4015225"/>
                  <a:pt x="6914981" y="4010143"/>
                </a:cubicBezTo>
                <a:cubicBezTo>
                  <a:pt x="6918792" y="4005060"/>
                  <a:pt x="6909900" y="3999978"/>
                  <a:pt x="6895925" y="3999978"/>
                </a:cubicBezTo>
                <a:cubicBezTo>
                  <a:pt x="6867976" y="3999978"/>
                  <a:pt x="6861624" y="4020308"/>
                  <a:pt x="6880680" y="4048261"/>
                </a:cubicBezTo>
                <a:cubicBezTo>
                  <a:pt x="6903548" y="4083837"/>
                  <a:pt x="7044562" y="4096543"/>
                  <a:pt x="7036939" y="4060967"/>
                </a:cubicBezTo>
                <a:close/>
                <a:moveTo>
                  <a:pt x="7620051" y="4080026"/>
                </a:moveTo>
                <a:cubicBezTo>
                  <a:pt x="7606077" y="4073673"/>
                  <a:pt x="7606077" y="4071131"/>
                  <a:pt x="7620051" y="4062237"/>
                </a:cubicBezTo>
                <a:cubicBezTo>
                  <a:pt x="7650541" y="4043178"/>
                  <a:pt x="7614970" y="4006331"/>
                  <a:pt x="7562884" y="4002519"/>
                </a:cubicBezTo>
                <a:cubicBezTo>
                  <a:pt x="7519690" y="3998707"/>
                  <a:pt x="7517149" y="3999978"/>
                  <a:pt x="7517149" y="4036825"/>
                </a:cubicBezTo>
                <a:cubicBezTo>
                  <a:pt x="7517149" y="4069861"/>
                  <a:pt x="7522231" y="4074943"/>
                  <a:pt x="7559072" y="4080026"/>
                </a:cubicBezTo>
                <a:cubicBezTo>
                  <a:pt x="7625133" y="4087649"/>
                  <a:pt x="7640378" y="4087649"/>
                  <a:pt x="7620051" y="4080026"/>
                </a:cubicBezTo>
                <a:close/>
                <a:moveTo>
                  <a:pt x="1152461" y="4058425"/>
                </a:moveTo>
                <a:cubicBezTo>
                  <a:pt x="1152461" y="4040637"/>
                  <a:pt x="1115619" y="4019037"/>
                  <a:pt x="1104186" y="4030472"/>
                </a:cubicBezTo>
                <a:cubicBezTo>
                  <a:pt x="1101645" y="4034284"/>
                  <a:pt x="1101645" y="4045719"/>
                  <a:pt x="1105456" y="4057155"/>
                </a:cubicBezTo>
                <a:cubicBezTo>
                  <a:pt x="1115619" y="4081296"/>
                  <a:pt x="1152461" y="4082567"/>
                  <a:pt x="1152461" y="4058425"/>
                </a:cubicBezTo>
                <a:close/>
                <a:moveTo>
                  <a:pt x="7136030" y="4057155"/>
                </a:moveTo>
                <a:cubicBezTo>
                  <a:pt x="7136030" y="4046990"/>
                  <a:pt x="7124597" y="4038096"/>
                  <a:pt x="7110622" y="4038096"/>
                </a:cubicBezTo>
                <a:cubicBezTo>
                  <a:pt x="7082674" y="4038096"/>
                  <a:pt x="7076322" y="4057155"/>
                  <a:pt x="7101729" y="4067320"/>
                </a:cubicBezTo>
                <a:cubicBezTo>
                  <a:pt x="7128408" y="4078755"/>
                  <a:pt x="7136030" y="4076214"/>
                  <a:pt x="7136030" y="4057155"/>
                </a:cubicBezTo>
                <a:close/>
                <a:moveTo>
                  <a:pt x="7457441" y="4044449"/>
                </a:moveTo>
                <a:cubicBezTo>
                  <a:pt x="7453629" y="4033014"/>
                  <a:pt x="7447277" y="4026661"/>
                  <a:pt x="7444737" y="4030472"/>
                </a:cubicBezTo>
                <a:cubicBezTo>
                  <a:pt x="7440925" y="4034284"/>
                  <a:pt x="7442196" y="4041908"/>
                  <a:pt x="7447277" y="4049531"/>
                </a:cubicBezTo>
                <a:cubicBezTo>
                  <a:pt x="7458711" y="4069861"/>
                  <a:pt x="7466333" y="4066049"/>
                  <a:pt x="7457441" y="4044449"/>
                </a:cubicBezTo>
                <a:close/>
                <a:moveTo>
                  <a:pt x="7895728" y="4057155"/>
                </a:moveTo>
                <a:cubicBezTo>
                  <a:pt x="7890646" y="4052072"/>
                  <a:pt x="7869049" y="4046990"/>
                  <a:pt x="7844912" y="4044449"/>
                </a:cubicBezTo>
                <a:cubicBezTo>
                  <a:pt x="7822045" y="4041908"/>
                  <a:pt x="7797907" y="4039366"/>
                  <a:pt x="7790285" y="4038096"/>
                </a:cubicBezTo>
                <a:cubicBezTo>
                  <a:pt x="7767417" y="4033014"/>
                  <a:pt x="7745821" y="4038096"/>
                  <a:pt x="7745821" y="4048261"/>
                </a:cubicBezTo>
                <a:cubicBezTo>
                  <a:pt x="7745821" y="4053343"/>
                  <a:pt x="7781392" y="4058425"/>
                  <a:pt x="7824585" y="4060967"/>
                </a:cubicBezTo>
                <a:cubicBezTo>
                  <a:pt x="7869049" y="4063508"/>
                  <a:pt x="7900809" y="4060967"/>
                  <a:pt x="7895728" y="4057155"/>
                </a:cubicBezTo>
                <a:close/>
                <a:moveTo>
                  <a:pt x="8431835" y="4039366"/>
                </a:moveTo>
                <a:cubicBezTo>
                  <a:pt x="8431835" y="4020308"/>
                  <a:pt x="8419131" y="4013955"/>
                  <a:pt x="8359422" y="4006331"/>
                </a:cubicBezTo>
                <a:cubicBezTo>
                  <a:pt x="8320040" y="4001249"/>
                  <a:pt x="8280658" y="3994896"/>
                  <a:pt x="8270495" y="3991084"/>
                </a:cubicBezTo>
                <a:cubicBezTo>
                  <a:pt x="8259061" y="3987272"/>
                  <a:pt x="8253979" y="3994896"/>
                  <a:pt x="8253979" y="4016496"/>
                </a:cubicBezTo>
                <a:cubicBezTo>
                  <a:pt x="8253979" y="4050802"/>
                  <a:pt x="8269224" y="4057155"/>
                  <a:pt x="8384830" y="4060967"/>
                </a:cubicBezTo>
                <a:cubicBezTo>
                  <a:pt x="8422942" y="4063508"/>
                  <a:pt x="8431835" y="4059696"/>
                  <a:pt x="8431835" y="4039366"/>
                </a:cubicBezTo>
                <a:close/>
                <a:moveTo>
                  <a:pt x="5227894" y="3933907"/>
                </a:moveTo>
                <a:lnTo>
                  <a:pt x="5224083" y="3815742"/>
                </a:lnTo>
                <a:lnTo>
                  <a:pt x="5160563" y="3806847"/>
                </a:lnTo>
                <a:cubicBezTo>
                  <a:pt x="5080528" y="3794142"/>
                  <a:pt x="4494875" y="3693764"/>
                  <a:pt x="4207765" y="3644211"/>
                </a:cubicBezTo>
                <a:cubicBezTo>
                  <a:pt x="4089618" y="3622611"/>
                  <a:pt x="3857136" y="3583223"/>
                  <a:pt x="3693255" y="3555270"/>
                </a:cubicBezTo>
                <a:cubicBezTo>
                  <a:pt x="3529373" y="3527316"/>
                  <a:pt x="3382007" y="3501905"/>
                  <a:pt x="3365492" y="3498093"/>
                </a:cubicBezTo>
                <a:cubicBezTo>
                  <a:pt x="3337543" y="3491740"/>
                  <a:pt x="3336273" y="3493010"/>
                  <a:pt x="3338814" y="3573058"/>
                </a:cubicBezTo>
                <a:cubicBezTo>
                  <a:pt x="3340084" y="3618799"/>
                  <a:pt x="3345166" y="3662000"/>
                  <a:pt x="3350247" y="3669623"/>
                </a:cubicBezTo>
                <a:cubicBezTo>
                  <a:pt x="3355329" y="3677247"/>
                  <a:pt x="3721203" y="3754753"/>
                  <a:pt x="4164572" y="3842424"/>
                </a:cubicBezTo>
                <a:cubicBezTo>
                  <a:pt x="4607940" y="3930095"/>
                  <a:pt x="5022090" y="4011413"/>
                  <a:pt x="5084339" y="4025390"/>
                </a:cubicBezTo>
                <a:cubicBezTo>
                  <a:pt x="5147859" y="4038096"/>
                  <a:pt x="5206297" y="4049531"/>
                  <a:pt x="5215190" y="4049531"/>
                </a:cubicBezTo>
                <a:cubicBezTo>
                  <a:pt x="5227894" y="4050802"/>
                  <a:pt x="5230435" y="4022849"/>
                  <a:pt x="5227894" y="3933907"/>
                </a:cubicBezTo>
                <a:close/>
                <a:moveTo>
                  <a:pt x="5373990" y="4013955"/>
                </a:moveTo>
                <a:lnTo>
                  <a:pt x="5459106" y="3984731"/>
                </a:lnTo>
                <a:lnTo>
                  <a:pt x="5459106" y="3904683"/>
                </a:lnTo>
                <a:lnTo>
                  <a:pt x="5459106" y="3824636"/>
                </a:lnTo>
                <a:lnTo>
                  <a:pt x="5420994" y="3838612"/>
                </a:lnTo>
                <a:cubicBezTo>
                  <a:pt x="5379071" y="3853860"/>
                  <a:pt x="5370179" y="3850048"/>
                  <a:pt x="5366367" y="3810659"/>
                </a:cubicBezTo>
                <a:cubicBezTo>
                  <a:pt x="5365097" y="3792871"/>
                  <a:pt x="5358745" y="3786518"/>
                  <a:pt x="5344771" y="3790330"/>
                </a:cubicBezTo>
                <a:cubicBezTo>
                  <a:pt x="5334607" y="3792871"/>
                  <a:pt x="5310470" y="3799224"/>
                  <a:pt x="5291414" y="3804306"/>
                </a:cubicBezTo>
                <a:lnTo>
                  <a:pt x="5255843" y="3811930"/>
                </a:lnTo>
                <a:lnTo>
                  <a:pt x="5255843" y="3932636"/>
                </a:lnTo>
                <a:cubicBezTo>
                  <a:pt x="5255843" y="4024119"/>
                  <a:pt x="5259654" y="4052072"/>
                  <a:pt x="5272358" y="4048261"/>
                </a:cubicBezTo>
                <a:cubicBezTo>
                  <a:pt x="5279980" y="4044449"/>
                  <a:pt x="5325715" y="4029202"/>
                  <a:pt x="5373990" y="4013955"/>
                </a:cubicBezTo>
                <a:close/>
                <a:moveTo>
                  <a:pt x="7428221" y="4040637"/>
                </a:moveTo>
                <a:cubicBezTo>
                  <a:pt x="7428221" y="4035555"/>
                  <a:pt x="7421869" y="4024119"/>
                  <a:pt x="7414247" y="4016496"/>
                </a:cubicBezTo>
                <a:cubicBezTo>
                  <a:pt x="7405354" y="4007602"/>
                  <a:pt x="7409166" y="4003790"/>
                  <a:pt x="7428221" y="4005060"/>
                </a:cubicBezTo>
                <a:cubicBezTo>
                  <a:pt x="7442196" y="4005060"/>
                  <a:pt x="7458711" y="4013955"/>
                  <a:pt x="7465063" y="4022849"/>
                </a:cubicBezTo>
                <a:cubicBezTo>
                  <a:pt x="7473956" y="4036825"/>
                  <a:pt x="7476497" y="4035555"/>
                  <a:pt x="7482849" y="4019037"/>
                </a:cubicBezTo>
                <a:cubicBezTo>
                  <a:pt x="7493012" y="3994896"/>
                  <a:pt x="7485389" y="3992354"/>
                  <a:pt x="7381217" y="3977107"/>
                </a:cubicBezTo>
                <a:lnTo>
                  <a:pt x="7301182" y="3965672"/>
                </a:lnTo>
                <a:lnTo>
                  <a:pt x="7301182" y="4003790"/>
                </a:lnTo>
                <a:cubicBezTo>
                  <a:pt x="7301182" y="4040637"/>
                  <a:pt x="7302452" y="4040637"/>
                  <a:pt x="7349457" y="4034284"/>
                </a:cubicBezTo>
                <a:cubicBezTo>
                  <a:pt x="7381217" y="4027931"/>
                  <a:pt x="7390110" y="4030472"/>
                  <a:pt x="7377406" y="4038096"/>
                </a:cubicBezTo>
                <a:cubicBezTo>
                  <a:pt x="7362161" y="4048261"/>
                  <a:pt x="7365972" y="4050802"/>
                  <a:pt x="7393921" y="4050802"/>
                </a:cubicBezTo>
                <a:cubicBezTo>
                  <a:pt x="7412977" y="4050802"/>
                  <a:pt x="7428221" y="4045719"/>
                  <a:pt x="7428221" y="4040637"/>
                </a:cubicBezTo>
                <a:close/>
                <a:moveTo>
                  <a:pt x="6831135" y="4012684"/>
                </a:moveTo>
                <a:cubicBezTo>
                  <a:pt x="6831135" y="4006331"/>
                  <a:pt x="6824783" y="3997437"/>
                  <a:pt x="6815890" y="3992354"/>
                </a:cubicBezTo>
                <a:cubicBezTo>
                  <a:pt x="6806997" y="3986001"/>
                  <a:pt x="6805727" y="3989813"/>
                  <a:pt x="6812079" y="4001249"/>
                </a:cubicBezTo>
                <a:cubicBezTo>
                  <a:pt x="6819701" y="4015225"/>
                  <a:pt x="6818431" y="4016496"/>
                  <a:pt x="6804457" y="4003790"/>
                </a:cubicBezTo>
                <a:cubicBezTo>
                  <a:pt x="6795564" y="3994896"/>
                  <a:pt x="6779049" y="3987272"/>
                  <a:pt x="6768885" y="3987272"/>
                </a:cubicBezTo>
                <a:cubicBezTo>
                  <a:pt x="6751100" y="3987272"/>
                  <a:pt x="6751100" y="3988543"/>
                  <a:pt x="6767615" y="3999978"/>
                </a:cubicBezTo>
                <a:cubicBezTo>
                  <a:pt x="6784130" y="4011413"/>
                  <a:pt x="6784130" y="4012684"/>
                  <a:pt x="6767615" y="4013955"/>
                </a:cubicBezTo>
                <a:cubicBezTo>
                  <a:pt x="6754911" y="4013955"/>
                  <a:pt x="6757452" y="4017766"/>
                  <a:pt x="6773967" y="4024119"/>
                </a:cubicBezTo>
                <a:cubicBezTo>
                  <a:pt x="6801916" y="4035555"/>
                  <a:pt x="6831135" y="4029202"/>
                  <a:pt x="6831135" y="4012684"/>
                </a:cubicBezTo>
                <a:close/>
                <a:moveTo>
                  <a:pt x="7146193" y="3989813"/>
                </a:moveTo>
                <a:cubicBezTo>
                  <a:pt x="7148734" y="3980919"/>
                  <a:pt x="7138571" y="3974566"/>
                  <a:pt x="7124597" y="3974566"/>
                </a:cubicBezTo>
                <a:cubicBezTo>
                  <a:pt x="7097918" y="3974566"/>
                  <a:pt x="7090296" y="3988543"/>
                  <a:pt x="7106811" y="4005060"/>
                </a:cubicBezTo>
                <a:cubicBezTo>
                  <a:pt x="7118245" y="4016496"/>
                  <a:pt x="7139841" y="4007602"/>
                  <a:pt x="7146193" y="3989813"/>
                </a:cubicBezTo>
                <a:close/>
                <a:moveTo>
                  <a:pt x="1428137" y="3968213"/>
                </a:moveTo>
                <a:cubicBezTo>
                  <a:pt x="1423055" y="3958048"/>
                  <a:pt x="1414162" y="3949154"/>
                  <a:pt x="1406540" y="3949154"/>
                </a:cubicBezTo>
                <a:cubicBezTo>
                  <a:pt x="1388755" y="3949154"/>
                  <a:pt x="1390025" y="3983460"/>
                  <a:pt x="1410351" y="3991084"/>
                </a:cubicBezTo>
                <a:cubicBezTo>
                  <a:pt x="1430678" y="3998707"/>
                  <a:pt x="1437030" y="3992354"/>
                  <a:pt x="1428137" y="3968213"/>
                </a:cubicBezTo>
                <a:close/>
                <a:moveTo>
                  <a:pt x="2613417" y="3987272"/>
                </a:moveTo>
                <a:cubicBezTo>
                  <a:pt x="2613417" y="3980919"/>
                  <a:pt x="2604524" y="3978378"/>
                  <a:pt x="2594361" y="3982190"/>
                </a:cubicBezTo>
                <a:cubicBezTo>
                  <a:pt x="2584198" y="3987272"/>
                  <a:pt x="2575305" y="3992354"/>
                  <a:pt x="2575305" y="3994896"/>
                </a:cubicBezTo>
                <a:cubicBezTo>
                  <a:pt x="2575305" y="3997437"/>
                  <a:pt x="2584198" y="3999978"/>
                  <a:pt x="2594361" y="3999978"/>
                </a:cubicBezTo>
                <a:cubicBezTo>
                  <a:pt x="2604524" y="3999978"/>
                  <a:pt x="2613417" y="3994896"/>
                  <a:pt x="2613417" y="3987272"/>
                </a:cubicBezTo>
                <a:close/>
                <a:moveTo>
                  <a:pt x="7822045" y="3991084"/>
                </a:moveTo>
                <a:cubicBezTo>
                  <a:pt x="7822045" y="3984731"/>
                  <a:pt x="7808070" y="3974566"/>
                  <a:pt x="7790285" y="3965672"/>
                </a:cubicBezTo>
                <a:cubicBezTo>
                  <a:pt x="7766147" y="3954237"/>
                  <a:pt x="7758525" y="3955507"/>
                  <a:pt x="7758525" y="3966943"/>
                </a:cubicBezTo>
                <a:cubicBezTo>
                  <a:pt x="7758525" y="3975837"/>
                  <a:pt x="7762336" y="3987272"/>
                  <a:pt x="7767417" y="3991084"/>
                </a:cubicBezTo>
                <a:cubicBezTo>
                  <a:pt x="7778851" y="4002519"/>
                  <a:pt x="7822045" y="4002519"/>
                  <a:pt x="7822045" y="3991084"/>
                </a:cubicBezTo>
                <a:close/>
                <a:moveTo>
                  <a:pt x="1378591" y="3952966"/>
                </a:moveTo>
                <a:cubicBezTo>
                  <a:pt x="1374780" y="3932636"/>
                  <a:pt x="1273148" y="3888166"/>
                  <a:pt x="1226144" y="3886895"/>
                </a:cubicBezTo>
                <a:cubicBezTo>
                  <a:pt x="1175328" y="3884354"/>
                  <a:pt x="1207088" y="3922472"/>
                  <a:pt x="1276960" y="3946613"/>
                </a:cubicBezTo>
                <a:cubicBezTo>
                  <a:pt x="1367158" y="3978378"/>
                  <a:pt x="1383673" y="3979649"/>
                  <a:pt x="1378591" y="3952966"/>
                </a:cubicBezTo>
                <a:close/>
                <a:moveTo>
                  <a:pt x="7491741" y="3947884"/>
                </a:moveTo>
                <a:cubicBezTo>
                  <a:pt x="7491741" y="3941531"/>
                  <a:pt x="7486660" y="3937719"/>
                  <a:pt x="7480308" y="3941531"/>
                </a:cubicBezTo>
                <a:cubicBezTo>
                  <a:pt x="7473956" y="3946613"/>
                  <a:pt x="7466333" y="3942801"/>
                  <a:pt x="7463793" y="3933907"/>
                </a:cubicBezTo>
                <a:cubicBezTo>
                  <a:pt x="7459981" y="3925013"/>
                  <a:pt x="7449818" y="3922472"/>
                  <a:pt x="7433303" y="3930095"/>
                </a:cubicBezTo>
                <a:cubicBezTo>
                  <a:pt x="7410436" y="3938989"/>
                  <a:pt x="7411706" y="3940260"/>
                  <a:pt x="7440925" y="3949154"/>
                </a:cubicBezTo>
                <a:cubicBezTo>
                  <a:pt x="7486660" y="3963131"/>
                  <a:pt x="7491741" y="3963131"/>
                  <a:pt x="7491741" y="3947884"/>
                </a:cubicBezTo>
                <a:close/>
                <a:moveTo>
                  <a:pt x="7021694" y="3944072"/>
                </a:moveTo>
                <a:cubicBezTo>
                  <a:pt x="7021694" y="3940260"/>
                  <a:pt x="7016613" y="3933907"/>
                  <a:pt x="7008991" y="3930095"/>
                </a:cubicBezTo>
                <a:cubicBezTo>
                  <a:pt x="7002639" y="3926283"/>
                  <a:pt x="6996287" y="3928825"/>
                  <a:pt x="6996287" y="3935178"/>
                </a:cubicBezTo>
                <a:cubicBezTo>
                  <a:pt x="6996287" y="3942801"/>
                  <a:pt x="7002639" y="3949154"/>
                  <a:pt x="7008991" y="3949154"/>
                </a:cubicBezTo>
                <a:cubicBezTo>
                  <a:pt x="7016613" y="3949154"/>
                  <a:pt x="7021694" y="3946613"/>
                  <a:pt x="7021694" y="3944072"/>
                </a:cubicBezTo>
                <a:close/>
                <a:moveTo>
                  <a:pt x="7139841" y="3940260"/>
                </a:moveTo>
                <a:cubicBezTo>
                  <a:pt x="7130949" y="3937719"/>
                  <a:pt x="7115704" y="3937719"/>
                  <a:pt x="7108081" y="3940260"/>
                </a:cubicBezTo>
                <a:cubicBezTo>
                  <a:pt x="7099189" y="3944072"/>
                  <a:pt x="7105541" y="3946613"/>
                  <a:pt x="7123326" y="3946613"/>
                </a:cubicBezTo>
                <a:cubicBezTo>
                  <a:pt x="7141112" y="3946613"/>
                  <a:pt x="7147464" y="3944072"/>
                  <a:pt x="7139841" y="3940260"/>
                </a:cubicBezTo>
                <a:close/>
                <a:moveTo>
                  <a:pt x="7822045" y="3936448"/>
                </a:moveTo>
                <a:cubicBezTo>
                  <a:pt x="7822045" y="3930095"/>
                  <a:pt x="7806800" y="3923742"/>
                  <a:pt x="7787744" y="3923742"/>
                </a:cubicBezTo>
                <a:cubicBezTo>
                  <a:pt x="7759795" y="3923742"/>
                  <a:pt x="7755984" y="3926283"/>
                  <a:pt x="7771229" y="3936448"/>
                </a:cubicBezTo>
                <a:cubicBezTo>
                  <a:pt x="7796637" y="3952966"/>
                  <a:pt x="7822045" y="3952966"/>
                  <a:pt x="7822045" y="3936448"/>
                </a:cubicBezTo>
                <a:close/>
                <a:moveTo>
                  <a:pt x="6907359" y="3917389"/>
                </a:moveTo>
                <a:cubicBezTo>
                  <a:pt x="6907359" y="3907225"/>
                  <a:pt x="6902277" y="3898330"/>
                  <a:pt x="6894655" y="3898330"/>
                </a:cubicBezTo>
                <a:cubicBezTo>
                  <a:pt x="6888303" y="3898330"/>
                  <a:pt x="6881951" y="3907225"/>
                  <a:pt x="6881951" y="3917389"/>
                </a:cubicBezTo>
                <a:cubicBezTo>
                  <a:pt x="6881951" y="3927554"/>
                  <a:pt x="6888303" y="3936448"/>
                  <a:pt x="6894655" y="3936448"/>
                </a:cubicBezTo>
                <a:cubicBezTo>
                  <a:pt x="6902277" y="3936448"/>
                  <a:pt x="6907359" y="3927554"/>
                  <a:pt x="6907359" y="3917389"/>
                </a:cubicBezTo>
                <a:close/>
                <a:moveTo>
                  <a:pt x="2422858" y="3884354"/>
                </a:moveTo>
                <a:cubicBezTo>
                  <a:pt x="2422858" y="3878001"/>
                  <a:pt x="2417776" y="3872918"/>
                  <a:pt x="2411424" y="3872918"/>
                </a:cubicBezTo>
                <a:cubicBezTo>
                  <a:pt x="2403802" y="3872918"/>
                  <a:pt x="2399991" y="3847507"/>
                  <a:pt x="2402531" y="3815742"/>
                </a:cubicBezTo>
                <a:cubicBezTo>
                  <a:pt x="2405072" y="3772541"/>
                  <a:pt x="2401261" y="3758565"/>
                  <a:pt x="2387287" y="3758565"/>
                </a:cubicBezTo>
                <a:cubicBezTo>
                  <a:pt x="2373312" y="3758565"/>
                  <a:pt x="2370771" y="3772541"/>
                  <a:pt x="2375853" y="3815742"/>
                </a:cubicBezTo>
                <a:cubicBezTo>
                  <a:pt x="2379664" y="3861483"/>
                  <a:pt x="2377123" y="3872918"/>
                  <a:pt x="2360608" y="3874189"/>
                </a:cubicBezTo>
                <a:cubicBezTo>
                  <a:pt x="2344093" y="3875460"/>
                  <a:pt x="2344093" y="3876730"/>
                  <a:pt x="2363149" y="3881813"/>
                </a:cubicBezTo>
                <a:cubicBezTo>
                  <a:pt x="2374583" y="3884354"/>
                  <a:pt x="2384746" y="3891977"/>
                  <a:pt x="2384746" y="3898330"/>
                </a:cubicBezTo>
                <a:cubicBezTo>
                  <a:pt x="2384746" y="3904683"/>
                  <a:pt x="2393639" y="3907225"/>
                  <a:pt x="2403802" y="3903413"/>
                </a:cubicBezTo>
                <a:cubicBezTo>
                  <a:pt x="2413965" y="3898330"/>
                  <a:pt x="2422858" y="3890707"/>
                  <a:pt x="2422858" y="3884354"/>
                </a:cubicBezTo>
                <a:close/>
                <a:moveTo>
                  <a:pt x="9840705" y="3758565"/>
                </a:moveTo>
                <a:cubicBezTo>
                  <a:pt x="9850868" y="3728071"/>
                  <a:pt x="9849598" y="3720447"/>
                  <a:pt x="9834353" y="3720447"/>
                </a:cubicBezTo>
                <a:cubicBezTo>
                  <a:pt x="9825460" y="3720447"/>
                  <a:pt x="9816567" y="3715365"/>
                  <a:pt x="9816567" y="3709012"/>
                </a:cubicBezTo>
                <a:cubicBezTo>
                  <a:pt x="9816567" y="3702659"/>
                  <a:pt x="9801323" y="3693764"/>
                  <a:pt x="9783537" y="3689953"/>
                </a:cubicBezTo>
                <a:cubicBezTo>
                  <a:pt x="9745425" y="3679788"/>
                  <a:pt x="9718747" y="3706470"/>
                  <a:pt x="9721288" y="3750941"/>
                </a:cubicBezTo>
                <a:cubicBezTo>
                  <a:pt x="9722558" y="3770000"/>
                  <a:pt x="9733992" y="3780165"/>
                  <a:pt x="9760670" y="3785247"/>
                </a:cubicBezTo>
                <a:cubicBezTo>
                  <a:pt x="9822919" y="3799224"/>
                  <a:pt x="9826731" y="3797953"/>
                  <a:pt x="9840705" y="3758565"/>
                </a:cubicBezTo>
                <a:close/>
                <a:moveTo>
                  <a:pt x="5455295" y="3763647"/>
                </a:moveTo>
                <a:cubicBezTo>
                  <a:pt x="5451484" y="3759835"/>
                  <a:pt x="5440050" y="3758565"/>
                  <a:pt x="5431158" y="3762377"/>
                </a:cubicBezTo>
                <a:cubicBezTo>
                  <a:pt x="5420994" y="3766188"/>
                  <a:pt x="5424806" y="3770000"/>
                  <a:pt x="5438780" y="3770000"/>
                </a:cubicBezTo>
                <a:cubicBezTo>
                  <a:pt x="5452754" y="3771271"/>
                  <a:pt x="5460377" y="3767459"/>
                  <a:pt x="5455295" y="3763647"/>
                </a:cubicBezTo>
                <a:close/>
                <a:moveTo>
                  <a:pt x="9667931" y="3756024"/>
                </a:moveTo>
                <a:cubicBezTo>
                  <a:pt x="9651416" y="3748400"/>
                  <a:pt x="9638712" y="3731882"/>
                  <a:pt x="9638712" y="3717906"/>
                </a:cubicBezTo>
                <a:cubicBezTo>
                  <a:pt x="9638712" y="3692494"/>
                  <a:pt x="9618385" y="3686141"/>
                  <a:pt x="9610763" y="3710282"/>
                </a:cubicBezTo>
                <a:cubicBezTo>
                  <a:pt x="9608222" y="3717906"/>
                  <a:pt x="9598059" y="3720447"/>
                  <a:pt x="9589166" y="3715365"/>
                </a:cubicBezTo>
                <a:cubicBezTo>
                  <a:pt x="9579003" y="3707741"/>
                  <a:pt x="9577733" y="3701388"/>
                  <a:pt x="9587896" y="3688682"/>
                </a:cubicBezTo>
                <a:cubicBezTo>
                  <a:pt x="9598059" y="3677247"/>
                  <a:pt x="9587896" y="3670894"/>
                  <a:pt x="9542162" y="3664541"/>
                </a:cubicBezTo>
                <a:cubicBezTo>
                  <a:pt x="9426556" y="3649294"/>
                  <a:pt x="9410040" y="3653105"/>
                  <a:pt x="9410040" y="3692494"/>
                </a:cubicBezTo>
                <a:cubicBezTo>
                  <a:pt x="9410040" y="3748400"/>
                  <a:pt x="9458315" y="3766188"/>
                  <a:pt x="9626008" y="3768730"/>
                </a:cubicBezTo>
                <a:cubicBezTo>
                  <a:pt x="9684446" y="3770000"/>
                  <a:pt x="9690798" y="3767459"/>
                  <a:pt x="9667931" y="3756024"/>
                </a:cubicBezTo>
                <a:close/>
                <a:moveTo>
                  <a:pt x="5084339" y="3719176"/>
                </a:moveTo>
                <a:cubicBezTo>
                  <a:pt x="5079258" y="3712823"/>
                  <a:pt x="5069094" y="3707741"/>
                  <a:pt x="5061472" y="3709012"/>
                </a:cubicBezTo>
                <a:cubicBezTo>
                  <a:pt x="5050039" y="3709012"/>
                  <a:pt x="5051309" y="3711553"/>
                  <a:pt x="5062742" y="3716635"/>
                </a:cubicBezTo>
                <a:cubicBezTo>
                  <a:pt x="5070365" y="3719176"/>
                  <a:pt x="5074176" y="3729341"/>
                  <a:pt x="5070365" y="3735694"/>
                </a:cubicBezTo>
                <a:cubicBezTo>
                  <a:pt x="5065283" y="3744588"/>
                  <a:pt x="5067824" y="3745859"/>
                  <a:pt x="5076717" y="3740777"/>
                </a:cubicBezTo>
                <a:cubicBezTo>
                  <a:pt x="5084339" y="3735694"/>
                  <a:pt x="5088150" y="3725529"/>
                  <a:pt x="5084339" y="3719176"/>
                </a:cubicBezTo>
                <a:close/>
                <a:moveTo>
                  <a:pt x="9366847" y="3659458"/>
                </a:moveTo>
                <a:cubicBezTo>
                  <a:pt x="9368117" y="3608635"/>
                  <a:pt x="9364306" y="3593387"/>
                  <a:pt x="9349061" y="3593387"/>
                </a:cubicBezTo>
                <a:cubicBezTo>
                  <a:pt x="9335087" y="3593387"/>
                  <a:pt x="9333817" y="3597199"/>
                  <a:pt x="9346521" y="3612446"/>
                </a:cubicBezTo>
                <a:cubicBezTo>
                  <a:pt x="9354143" y="3622611"/>
                  <a:pt x="9357954" y="3636588"/>
                  <a:pt x="9352872" y="3645482"/>
                </a:cubicBezTo>
                <a:cubicBezTo>
                  <a:pt x="9346521" y="3655647"/>
                  <a:pt x="9341439" y="3655647"/>
                  <a:pt x="9335087" y="3645482"/>
                </a:cubicBezTo>
                <a:cubicBezTo>
                  <a:pt x="9323653" y="3627693"/>
                  <a:pt x="9195343" y="3620070"/>
                  <a:pt x="9182639" y="3637858"/>
                </a:cubicBezTo>
                <a:cubicBezTo>
                  <a:pt x="9176287" y="3644211"/>
                  <a:pt x="9167395" y="3664541"/>
                  <a:pt x="9162313" y="3682329"/>
                </a:cubicBezTo>
                <a:cubicBezTo>
                  <a:pt x="9153420" y="3711553"/>
                  <a:pt x="9153420" y="3712823"/>
                  <a:pt x="9175017" y="3695035"/>
                </a:cubicBezTo>
                <a:cubicBezTo>
                  <a:pt x="9196614" y="3677247"/>
                  <a:pt x="9197884" y="3678517"/>
                  <a:pt x="9190262" y="3698847"/>
                </a:cubicBezTo>
                <a:cubicBezTo>
                  <a:pt x="9181369" y="3721718"/>
                  <a:pt x="9199154" y="3729341"/>
                  <a:pt x="9213129" y="3707741"/>
                </a:cubicBezTo>
                <a:cubicBezTo>
                  <a:pt x="9218210" y="3698847"/>
                  <a:pt x="9228374" y="3698847"/>
                  <a:pt x="9243618" y="3707741"/>
                </a:cubicBezTo>
                <a:cubicBezTo>
                  <a:pt x="9256322" y="3714094"/>
                  <a:pt x="9270297" y="3716635"/>
                  <a:pt x="9274108" y="3712823"/>
                </a:cubicBezTo>
                <a:cubicBezTo>
                  <a:pt x="9277919" y="3709012"/>
                  <a:pt x="9291893" y="3711553"/>
                  <a:pt x="9304597" y="3719176"/>
                </a:cubicBezTo>
                <a:cubicBezTo>
                  <a:pt x="9349061" y="3745859"/>
                  <a:pt x="9365576" y="3730612"/>
                  <a:pt x="9366847" y="3659458"/>
                </a:cubicBezTo>
                <a:close/>
                <a:moveTo>
                  <a:pt x="9117849" y="3707741"/>
                </a:moveTo>
                <a:cubicBezTo>
                  <a:pt x="9122931" y="3707741"/>
                  <a:pt x="9130553" y="3693764"/>
                  <a:pt x="9133094" y="3675976"/>
                </a:cubicBezTo>
                <a:cubicBezTo>
                  <a:pt x="9136905" y="3658188"/>
                  <a:pt x="9134364" y="3644211"/>
                  <a:pt x="9129283" y="3644211"/>
                </a:cubicBezTo>
                <a:cubicBezTo>
                  <a:pt x="9119119" y="3644211"/>
                  <a:pt x="9112767" y="3663270"/>
                  <a:pt x="9116579" y="3686141"/>
                </a:cubicBezTo>
                <a:cubicBezTo>
                  <a:pt x="9116579" y="3691223"/>
                  <a:pt x="9112767" y="3695035"/>
                  <a:pt x="9105145" y="3695035"/>
                </a:cubicBezTo>
                <a:cubicBezTo>
                  <a:pt x="9098793" y="3695035"/>
                  <a:pt x="9092441" y="3689953"/>
                  <a:pt x="9092441" y="3682329"/>
                </a:cubicBezTo>
                <a:cubicBezTo>
                  <a:pt x="9092441" y="3675976"/>
                  <a:pt x="9087360" y="3669623"/>
                  <a:pt x="9082278" y="3669623"/>
                </a:cubicBezTo>
                <a:cubicBezTo>
                  <a:pt x="9077196" y="3669623"/>
                  <a:pt x="9072115" y="3681059"/>
                  <a:pt x="9072115" y="3695035"/>
                </a:cubicBezTo>
                <a:cubicBezTo>
                  <a:pt x="9072115" y="3711553"/>
                  <a:pt x="9078467" y="3719176"/>
                  <a:pt x="9089900" y="3714094"/>
                </a:cubicBezTo>
                <a:cubicBezTo>
                  <a:pt x="9098793" y="3710282"/>
                  <a:pt x="9111497" y="3707741"/>
                  <a:pt x="9117849" y="3707741"/>
                </a:cubicBezTo>
                <a:close/>
                <a:moveTo>
                  <a:pt x="8965401" y="3674706"/>
                </a:moveTo>
                <a:cubicBezTo>
                  <a:pt x="8965401" y="3656917"/>
                  <a:pt x="8962861" y="3655647"/>
                  <a:pt x="8943805" y="3670894"/>
                </a:cubicBezTo>
                <a:cubicBezTo>
                  <a:pt x="8929830" y="3683600"/>
                  <a:pt x="8926019" y="3683600"/>
                  <a:pt x="8932371" y="3673435"/>
                </a:cubicBezTo>
                <a:cubicBezTo>
                  <a:pt x="8938723" y="3662000"/>
                  <a:pt x="8932371" y="3656917"/>
                  <a:pt x="8913315" y="3656917"/>
                </a:cubicBezTo>
                <a:cubicBezTo>
                  <a:pt x="8890448" y="3656917"/>
                  <a:pt x="8889178" y="3659458"/>
                  <a:pt x="8901882" y="3675976"/>
                </a:cubicBezTo>
                <a:cubicBezTo>
                  <a:pt x="8923478" y="3701388"/>
                  <a:pt x="8965401" y="3700117"/>
                  <a:pt x="8965401" y="3674706"/>
                </a:cubicBezTo>
                <a:close/>
                <a:moveTo>
                  <a:pt x="9063222" y="3658188"/>
                </a:moveTo>
                <a:cubicBezTo>
                  <a:pt x="9083548" y="3646752"/>
                  <a:pt x="9082278" y="3645482"/>
                  <a:pt x="9051788" y="3644211"/>
                </a:cubicBezTo>
                <a:cubicBezTo>
                  <a:pt x="9034003" y="3644211"/>
                  <a:pt x="9016217" y="3637858"/>
                  <a:pt x="9013677" y="3628964"/>
                </a:cubicBezTo>
                <a:cubicBezTo>
                  <a:pt x="9006054" y="3607364"/>
                  <a:pt x="8978105" y="3628964"/>
                  <a:pt x="8978105" y="3658188"/>
                </a:cubicBezTo>
                <a:cubicBezTo>
                  <a:pt x="8978105" y="3677247"/>
                  <a:pt x="8984457" y="3681059"/>
                  <a:pt x="9009865" y="3677247"/>
                </a:cubicBezTo>
                <a:cubicBezTo>
                  <a:pt x="9026380" y="3673435"/>
                  <a:pt x="9050518" y="3665811"/>
                  <a:pt x="9063222" y="3658188"/>
                </a:cubicBezTo>
                <a:close/>
                <a:moveTo>
                  <a:pt x="5094502" y="3642941"/>
                </a:moveTo>
                <a:cubicBezTo>
                  <a:pt x="5084339" y="3632776"/>
                  <a:pt x="5077987" y="3634046"/>
                  <a:pt x="5071635" y="3645482"/>
                </a:cubicBezTo>
                <a:cubicBezTo>
                  <a:pt x="5065283" y="3655647"/>
                  <a:pt x="5066554" y="3658188"/>
                  <a:pt x="5075446" y="3651835"/>
                </a:cubicBezTo>
                <a:cubicBezTo>
                  <a:pt x="5084339" y="3646752"/>
                  <a:pt x="5090691" y="3649294"/>
                  <a:pt x="5090691" y="3658188"/>
                </a:cubicBezTo>
                <a:cubicBezTo>
                  <a:pt x="5090691" y="3667082"/>
                  <a:pt x="5094502" y="3669623"/>
                  <a:pt x="5099584" y="3665811"/>
                </a:cubicBezTo>
                <a:cubicBezTo>
                  <a:pt x="5104666" y="3660729"/>
                  <a:pt x="5102125" y="3650564"/>
                  <a:pt x="5094502" y="3642941"/>
                </a:cubicBezTo>
                <a:close/>
                <a:moveTo>
                  <a:pt x="8875203" y="3642941"/>
                </a:moveTo>
                <a:cubicBezTo>
                  <a:pt x="8914586" y="3628964"/>
                  <a:pt x="8928560" y="3606093"/>
                  <a:pt x="8899341" y="3606093"/>
                </a:cubicBezTo>
                <a:cubicBezTo>
                  <a:pt x="8890448" y="3606093"/>
                  <a:pt x="8870122" y="3602282"/>
                  <a:pt x="8854877" y="3598470"/>
                </a:cubicBezTo>
                <a:cubicBezTo>
                  <a:pt x="8829469" y="3592117"/>
                  <a:pt x="8825658" y="3595929"/>
                  <a:pt x="8825658" y="3623882"/>
                </a:cubicBezTo>
                <a:cubicBezTo>
                  <a:pt x="8825658" y="3662000"/>
                  <a:pt x="8823117" y="3660729"/>
                  <a:pt x="8875203" y="3642941"/>
                </a:cubicBezTo>
                <a:close/>
                <a:moveTo>
                  <a:pt x="8637639" y="3616258"/>
                </a:moveTo>
                <a:cubicBezTo>
                  <a:pt x="8657965" y="3617529"/>
                  <a:pt x="8657965" y="3614988"/>
                  <a:pt x="8637639" y="3592117"/>
                </a:cubicBezTo>
                <a:cubicBezTo>
                  <a:pt x="8609690" y="3560352"/>
                  <a:pt x="8546170" y="3559081"/>
                  <a:pt x="8546170" y="3590846"/>
                </a:cubicBezTo>
                <a:cubicBezTo>
                  <a:pt x="8546170" y="3623882"/>
                  <a:pt x="8558874" y="3632776"/>
                  <a:pt x="8589364" y="3622611"/>
                </a:cubicBezTo>
                <a:cubicBezTo>
                  <a:pt x="8604609" y="3618799"/>
                  <a:pt x="8626205" y="3614988"/>
                  <a:pt x="8637639" y="3616258"/>
                </a:cubicBezTo>
                <a:close/>
                <a:moveTo>
                  <a:pt x="8772301" y="3589576"/>
                </a:moveTo>
                <a:cubicBezTo>
                  <a:pt x="8774842" y="3570517"/>
                  <a:pt x="8782464" y="3555270"/>
                  <a:pt x="8788816" y="3555270"/>
                </a:cubicBezTo>
                <a:cubicBezTo>
                  <a:pt x="8795168" y="3555270"/>
                  <a:pt x="8800250" y="3550187"/>
                  <a:pt x="8800250" y="3545105"/>
                </a:cubicBezTo>
                <a:cubicBezTo>
                  <a:pt x="8800250" y="3538752"/>
                  <a:pt x="8791357" y="3533669"/>
                  <a:pt x="8781194" y="3533669"/>
                </a:cubicBezTo>
                <a:cubicBezTo>
                  <a:pt x="8771031" y="3533669"/>
                  <a:pt x="8762138" y="3545105"/>
                  <a:pt x="8762138" y="3557811"/>
                </a:cubicBezTo>
                <a:cubicBezTo>
                  <a:pt x="8762138" y="3570517"/>
                  <a:pt x="8754516" y="3580681"/>
                  <a:pt x="8746893" y="3580681"/>
                </a:cubicBezTo>
                <a:cubicBezTo>
                  <a:pt x="8734189" y="3580681"/>
                  <a:pt x="8734189" y="3583223"/>
                  <a:pt x="8746893" y="3592117"/>
                </a:cubicBezTo>
                <a:cubicBezTo>
                  <a:pt x="8759597" y="3599740"/>
                  <a:pt x="8754516" y="3604823"/>
                  <a:pt x="8727837" y="3609905"/>
                </a:cubicBezTo>
                <a:cubicBezTo>
                  <a:pt x="8707511" y="3613717"/>
                  <a:pt x="8688455" y="3609905"/>
                  <a:pt x="8683373" y="3602282"/>
                </a:cubicBezTo>
                <a:cubicBezTo>
                  <a:pt x="8677021" y="3592117"/>
                  <a:pt x="8673210" y="3592117"/>
                  <a:pt x="8673210" y="3601011"/>
                </a:cubicBezTo>
                <a:cubicBezTo>
                  <a:pt x="8673210" y="3623882"/>
                  <a:pt x="8687185" y="3631505"/>
                  <a:pt x="8729108" y="3627693"/>
                </a:cubicBezTo>
                <a:cubicBezTo>
                  <a:pt x="8762138" y="3625152"/>
                  <a:pt x="8769760" y="3618799"/>
                  <a:pt x="8772301" y="3589576"/>
                </a:cubicBezTo>
                <a:close/>
                <a:moveTo>
                  <a:pt x="8478839" y="3587034"/>
                </a:moveTo>
                <a:cubicBezTo>
                  <a:pt x="8489003" y="3575599"/>
                  <a:pt x="8496625" y="3565434"/>
                  <a:pt x="8494084" y="3562893"/>
                </a:cubicBezTo>
                <a:cubicBezTo>
                  <a:pt x="8491543" y="3560352"/>
                  <a:pt x="8441998" y="3553999"/>
                  <a:pt x="8384830" y="3550187"/>
                </a:cubicBezTo>
                <a:lnTo>
                  <a:pt x="8279387" y="3541293"/>
                </a:lnTo>
                <a:lnTo>
                  <a:pt x="8279387" y="3571787"/>
                </a:lnTo>
                <a:cubicBezTo>
                  <a:pt x="8279387" y="3589576"/>
                  <a:pt x="8287010" y="3607364"/>
                  <a:pt x="8295903" y="3611176"/>
                </a:cubicBezTo>
                <a:cubicBezTo>
                  <a:pt x="8325122" y="3625152"/>
                  <a:pt x="8458513" y="3606093"/>
                  <a:pt x="8478839" y="3587034"/>
                </a:cubicBezTo>
                <a:close/>
                <a:moveTo>
                  <a:pt x="2388557" y="3551458"/>
                </a:moveTo>
                <a:cubicBezTo>
                  <a:pt x="2378394" y="3471410"/>
                  <a:pt x="2372042" y="3453622"/>
                  <a:pt x="2349175" y="3454892"/>
                </a:cubicBezTo>
                <a:cubicBezTo>
                  <a:pt x="2336471" y="3454892"/>
                  <a:pt x="2333930" y="3458704"/>
                  <a:pt x="2344093" y="3462516"/>
                </a:cubicBezTo>
                <a:cubicBezTo>
                  <a:pt x="2352986" y="3466328"/>
                  <a:pt x="2359338" y="3494281"/>
                  <a:pt x="2359338" y="3537481"/>
                </a:cubicBezTo>
                <a:cubicBezTo>
                  <a:pt x="2359338" y="3588305"/>
                  <a:pt x="2363149" y="3603552"/>
                  <a:pt x="2375853" y="3598470"/>
                </a:cubicBezTo>
                <a:cubicBezTo>
                  <a:pt x="2387287" y="3594658"/>
                  <a:pt x="2391098" y="3576870"/>
                  <a:pt x="2388557" y="3551458"/>
                </a:cubicBezTo>
                <a:close/>
                <a:moveTo>
                  <a:pt x="5725890" y="3593387"/>
                </a:moveTo>
                <a:cubicBezTo>
                  <a:pt x="5725890" y="3587034"/>
                  <a:pt x="5720808" y="3580681"/>
                  <a:pt x="5714456" y="3580681"/>
                </a:cubicBezTo>
                <a:cubicBezTo>
                  <a:pt x="5706834" y="3580681"/>
                  <a:pt x="5697941" y="3587034"/>
                  <a:pt x="5694130" y="3593387"/>
                </a:cubicBezTo>
                <a:cubicBezTo>
                  <a:pt x="5690319" y="3601011"/>
                  <a:pt x="5695400" y="3606093"/>
                  <a:pt x="5705563" y="3606093"/>
                </a:cubicBezTo>
                <a:cubicBezTo>
                  <a:pt x="5716997" y="3606093"/>
                  <a:pt x="5725890" y="3601011"/>
                  <a:pt x="5725890" y="3593387"/>
                </a:cubicBezTo>
                <a:close/>
                <a:moveTo>
                  <a:pt x="9208047" y="3559081"/>
                </a:moveTo>
                <a:cubicBezTo>
                  <a:pt x="9196614" y="3538752"/>
                  <a:pt x="9195343" y="3541293"/>
                  <a:pt x="9194073" y="3574328"/>
                </a:cubicBezTo>
                <a:cubicBezTo>
                  <a:pt x="9194073" y="3601011"/>
                  <a:pt x="9197884" y="3607364"/>
                  <a:pt x="9208047" y="3597199"/>
                </a:cubicBezTo>
                <a:cubicBezTo>
                  <a:pt x="9218210" y="3587034"/>
                  <a:pt x="9218210" y="3576870"/>
                  <a:pt x="9208047" y="3559081"/>
                </a:cubicBezTo>
                <a:close/>
                <a:moveTo>
                  <a:pt x="4214117" y="3580681"/>
                </a:moveTo>
                <a:cubicBezTo>
                  <a:pt x="4214117" y="3574328"/>
                  <a:pt x="4209036" y="3567975"/>
                  <a:pt x="4201413" y="3567975"/>
                </a:cubicBezTo>
                <a:cubicBezTo>
                  <a:pt x="4195061" y="3567975"/>
                  <a:pt x="4188709" y="3574328"/>
                  <a:pt x="4188709" y="3580681"/>
                </a:cubicBezTo>
                <a:cubicBezTo>
                  <a:pt x="4188709" y="3588305"/>
                  <a:pt x="4195061" y="3593387"/>
                  <a:pt x="4201413" y="3593387"/>
                </a:cubicBezTo>
                <a:cubicBezTo>
                  <a:pt x="4209036" y="3593387"/>
                  <a:pt x="4214117" y="3588305"/>
                  <a:pt x="4214117" y="3580681"/>
                </a:cubicBezTo>
                <a:close/>
                <a:moveTo>
                  <a:pt x="2304711" y="3533669"/>
                </a:moveTo>
                <a:cubicBezTo>
                  <a:pt x="2300900" y="3520963"/>
                  <a:pt x="2298359" y="3528587"/>
                  <a:pt x="2298359" y="3548917"/>
                </a:cubicBezTo>
                <a:cubicBezTo>
                  <a:pt x="2298359" y="3570517"/>
                  <a:pt x="2300900" y="3579411"/>
                  <a:pt x="2304711" y="3571787"/>
                </a:cubicBezTo>
                <a:cubicBezTo>
                  <a:pt x="2307252" y="3562893"/>
                  <a:pt x="2307252" y="3545105"/>
                  <a:pt x="2304711" y="3533669"/>
                </a:cubicBezTo>
                <a:close/>
                <a:moveTo>
                  <a:pt x="7954166" y="3567975"/>
                </a:moveTo>
                <a:cubicBezTo>
                  <a:pt x="7974492" y="3560352"/>
                  <a:pt x="7987196" y="3546375"/>
                  <a:pt x="7987196" y="3531128"/>
                </a:cubicBezTo>
                <a:cubicBezTo>
                  <a:pt x="7987196" y="3510799"/>
                  <a:pt x="7977033" y="3505716"/>
                  <a:pt x="7924947" y="3501905"/>
                </a:cubicBezTo>
                <a:cubicBezTo>
                  <a:pt x="7872860" y="3499363"/>
                  <a:pt x="7860156" y="3501905"/>
                  <a:pt x="7855075" y="3520963"/>
                </a:cubicBezTo>
                <a:cubicBezTo>
                  <a:pt x="7852534" y="3532399"/>
                  <a:pt x="7839830" y="3542564"/>
                  <a:pt x="7828396" y="3542564"/>
                </a:cubicBezTo>
                <a:cubicBezTo>
                  <a:pt x="7813152" y="3542564"/>
                  <a:pt x="7808070" y="3534940"/>
                  <a:pt x="7813152" y="3517152"/>
                </a:cubicBezTo>
                <a:cubicBezTo>
                  <a:pt x="7816963" y="3503175"/>
                  <a:pt x="7814422" y="3491740"/>
                  <a:pt x="7808070" y="3491740"/>
                </a:cubicBezTo>
                <a:cubicBezTo>
                  <a:pt x="7795366" y="3491740"/>
                  <a:pt x="7792825" y="3559081"/>
                  <a:pt x="7805529" y="3571787"/>
                </a:cubicBezTo>
                <a:cubicBezTo>
                  <a:pt x="7818233" y="3584493"/>
                  <a:pt x="7917324" y="3581952"/>
                  <a:pt x="7954166" y="3567975"/>
                </a:cubicBezTo>
                <a:close/>
                <a:moveTo>
                  <a:pt x="9295705" y="3573058"/>
                </a:moveTo>
                <a:cubicBezTo>
                  <a:pt x="9295705" y="3569246"/>
                  <a:pt x="9286812" y="3557811"/>
                  <a:pt x="9276649" y="3547646"/>
                </a:cubicBezTo>
                <a:cubicBezTo>
                  <a:pt x="9252511" y="3523505"/>
                  <a:pt x="9224562" y="3537481"/>
                  <a:pt x="9246159" y="3562893"/>
                </a:cubicBezTo>
                <a:cubicBezTo>
                  <a:pt x="9260134" y="3580681"/>
                  <a:pt x="9295705" y="3588305"/>
                  <a:pt x="9295705" y="3573058"/>
                </a:cubicBezTo>
                <a:close/>
                <a:moveTo>
                  <a:pt x="4328453" y="3537481"/>
                </a:moveTo>
                <a:cubicBezTo>
                  <a:pt x="4328453" y="3534940"/>
                  <a:pt x="4319560" y="3528587"/>
                  <a:pt x="4308127" y="3524775"/>
                </a:cubicBezTo>
                <a:cubicBezTo>
                  <a:pt x="4297964" y="3520963"/>
                  <a:pt x="4292882" y="3522234"/>
                  <a:pt x="4296693" y="3529858"/>
                </a:cubicBezTo>
                <a:cubicBezTo>
                  <a:pt x="4304316" y="3542564"/>
                  <a:pt x="4328453" y="3547646"/>
                  <a:pt x="4328453" y="3537481"/>
                </a:cubicBezTo>
                <a:close/>
                <a:moveTo>
                  <a:pt x="5227894" y="3425669"/>
                </a:moveTo>
                <a:lnTo>
                  <a:pt x="5224083" y="3307503"/>
                </a:lnTo>
                <a:lnTo>
                  <a:pt x="4976356" y="3280821"/>
                </a:lnTo>
                <a:cubicBezTo>
                  <a:pt x="4698139" y="3250327"/>
                  <a:pt x="3925737" y="3161385"/>
                  <a:pt x="3563674" y="3118185"/>
                </a:cubicBezTo>
                <a:lnTo>
                  <a:pt x="3324839" y="3090232"/>
                </a:lnTo>
                <a:lnTo>
                  <a:pt x="3324839" y="3204585"/>
                </a:lnTo>
                <a:cubicBezTo>
                  <a:pt x="3324839" y="3278280"/>
                  <a:pt x="3329921" y="3313856"/>
                  <a:pt x="3336273" y="3302421"/>
                </a:cubicBezTo>
                <a:cubicBezTo>
                  <a:pt x="3346436" y="3287174"/>
                  <a:pt x="3476017" y="3302421"/>
                  <a:pt x="4184898" y="3401527"/>
                </a:cubicBezTo>
                <a:cubicBezTo>
                  <a:pt x="4644782" y="3466328"/>
                  <a:pt x="5050039" y="3523505"/>
                  <a:pt x="5084339" y="3529858"/>
                </a:cubicBezTo>
                <a:cubicBezTo>
                  <a:pt x="5119910" y="3534940"/>
                  <a:pt x="5166915" y="3540022"/>
                  <a:pt x="5189782" y="3541293"/>
                </a:cubicBezTo>
                <a:lnTo>
                  <a:pt x="5231705" y="3542564"/>
                </a:lnTo>
                <a:lnTo>
                  <a:pt x="5227894" y="3425669"/>
                </a:lnTo>
                <a:close/>
                <a:moveTo>
                  <a:pt x="5382883" y="3519693"/>
                </a:moveTo>
                <a:cubicBezTo>
                  <a:pt x="5429887" y="3506987"/>
                  <a:pt x="5465458" y="3490469"/>
                  <a:pt x="5464188" y="3481575"/>
                </a:cubicBezTo>
                <a:cubicBezTo>
                  <a:pt x="5462918" y="3473951"/>
                  <a:pt x="5461647" y="3434563"/>
                  <a:pt x="5461647" y="3395174"/>
                </a:cubicBezTo>
                <a:cubicBezTo>
                  <a:pt x="5459106" y="3332915"/>
                  <a:pt x="5456566" y="3325292"/>
                  <a:pt x="5437510" y="3332915"/>
                </a:cubicBezTo>
                <a:cubicBezTo>
                  <a:pt x="5377801" y="3357057"/>
                  <a:pt x="5370179" y="3355786"/>
                  <a:pt x="5370179" y="3321480"/>
                </a:cubicBezTo>
                <a:cubicBezTo>
                  <a:pt x="5370179" y="3292256"/>
                  <a:pt x="5375260" y="3288444"/>
                  <a:pt x="5414642" y="3288444"/>
                </a:cubicBezTo>
                <a:cubicBezTo>
                  <a:pt x="5443862" y="3288444"/>
                  <a:pt x="5459106" y="3282091"/>
                  <a:pt x="5459106" y="3270656"/>
                </a:cubicBezTo>
                <a:cubicBezTo>
                  <a:pt x="5459106" y="3256680"/>
                  <a:pt x="5445132" y="3257950"/>
                  <a:pt x="5381612" y="3277009"/>
                </a:cubicBezTo>
                <a:cubicBezTo>
                  <a:pt x="5339689" y="3289715"/>
                  <a:pt x="5293955" y="3301150"/>
                  <a:pt x="5279980" y="3301150"/>
                </a:cubicBezTo>
                <a:cubicBezTo>
                  <a:pt x="5255843" y="3301150"/>
                  <a:pt x="5253302" y="3307503"/>
                  <a:pt x="5253302" y="3345621"/>
                </a:cubicBezTo>
                <a:cubicBezTo>
                  <a:pt x="5253302" y="3567975"/>
                  <a:pt x="5244409" y="3556540"/>
                  <a:pt x="5382883" y="3519693"/>
                </a:cubicBezTo>
                <a:close/>
                <a:moveTo>
                  <a:pt x="8630017" y="3519693"/>
                </a:moveTo>
                <a:cubicBezTo>
                  <a:pt x="8643991" y="3506987"/>
                  <a:pt x="8663047" y="3498093"/>
                  <a:pt x="8673210" y="3500634"/>
                </a:cubicBezTo>
                <a:cubicBezTo>
                  <a:pt x="8688455" y="3505716"/>
                  <a:pt x="8688455" y="3504446"/>
                  <a:pt x="8675751" y="3494281"/>
                </a:cubicBezTo>
                <a:cubicBezTo>
                  <a:pt x="8665588" y="3487928"/>
                  <a:pt x="8659236" y="3477763"/>
                  <a:pt x="8660506" y="3471410"/>
                </a:cubicBezTo>
                <a:cubicBezTo>
                  <a:pt x="8661777" y="3465057"/>
                  <a:pt x="8655425" y="3458704"/>
                  <a:pt x="8646532" y="3454892"/>
                </a:cubicBezTo>
                <a:cubicBezTo>
                  <a:pt x="8637639" y="3452351"/>
                  <a:pt x="8635098" y="3456163"/>
                  <a:pt x="8640180" y="3465057"/>
                </a:cubicBezTo>
                <a:cubicBezTo>
                  <a:pt x="8649073" y="3479034"/>
                  <a:pt x="8622394" y="3477763"/>
                  <a:pt x="8565226" y="3459975"/>
                </a:cubicBezTo>
                <a:cubicBezTo>
                  <a:pt x="8558874" y="3458704"/>
                  <a:pt x="8551252" y="3476493"/>
                  <a:pt x="8551252" y="3499363"/>
                </a:cubicBezTo>
                <a:cubicBezTo>
                  <a:pt x="8549982" y="3536211"/>
                  <a:pt x="8553793" y="3542564"/>
                  <a:pt x="8576660" y="3542564"/>
                </a:cubicBezTo>
                <a:cubicBezTo>
                  <a:pt x="8591905" y="3542564"/>
                  <a:pt x="8616042" y="3532399"/>
                  <a:pt x="8630017" y="3519693"/>
                </a:cubicBezTo>
                <a:close/>
                <a:moveTo>
                  <a:pt x="4214117" y="3512069"/>
                </a:moveTo>
                <a:cubicBezTo>
                  <a:pt x="4214117" y="3509528"/>
                  <a:pt x="4205225" y="3503175"/>
                  <a:pt x="4193791" y="3499363"/>
                </a:cubicBezTo>
                <a:cubicBezTo>
                  <a:pt x="4183628" y="3495552"/>
                  <a:pt x="4178546" y="3496822"/>
                  <a:pt x="4182357" y="3504446"/>
                </a:cubicBezTo>
                <a:cubicBezTo>
                  <a:pt x="4189980" y="3517152"/>
                  <a:pt x="4214117" y="3522234"/>
                  <a:pt x="4214117" y="3512069"/>
                </a:cubicBezTo>
                <a:close/>
                <a:moveTo>
                  <a:pt x="7987196" y="3466328"/>
                </a:moveTo>
                <a:cubicBezTo>
                  <a:pt x="7987196" y="3459975"/>
                  <a:pt x="7969411" y="3457434"/>
                  <a:pt x="7946543" y="3462516"/>
                </a:cubicBezTo>
                <a:cubicBezTo>
                  <a:pt x="7888105" y="3472681"/>
                  <a:pt x="7885564" y="3479034"/>
                  <a:pt x="7940191" y="3479034"/>
                </a:cubicBezTo>
                <a:cubicBezTo>
                  <a:pt x="7966870" y="3479034"/>
                  <a:pt x="7987196" y="3473951"/>
                  <a:pt x="7987196" y="3466328"/>
                </a:cubicBezTo>
                <a:close/>
                <a:moveTo>
                  <a:pt x="8414049" y="3465057"/>
                </a:moveTo>
                <a:cubicBezTo>
                  <a:pt x="8417860" y="3457434"/>
                  <a:pt x="8415320" y="3444728"/>
                  <a:pt x="8407697" y="3437104"/>
                </a:cubicBezTo>
                <a:cubicBezTo>
                  <a:pt x="8397534" y="3426939"/>
                  <a:pt x="8393723" y="3429481"/>
                  <a:pt x="8393723" y="3444728"/>
                </a:cubicBezTo>
                <a:cubicBezTo>
                  <a:pt x="8393723" y="3456163"/>
                  <a:pt x="8388641" y="3466328"/>
                  <a:pt x="8381019" y="3466328"/>
                </a:cubicBezTo>
                <a:cubicBezTo>
                  <a:pt x="8374667" y="3466328"/>
                  <a:pt x="8368315" y="3457434"/>
                  <a:pt x="8368315" y="3447269"/>
                </a:cubicBezTo>
                <a:cubicBezTo>
                  <a:pt x="8368315" y="3434563"/>
                  <a:pt x="8355611" y="3428210"/>
                  <a:pt x="8330203" y="3428210"/>
                </a:cubicBezTo>
                <a:cubicBezTo>
                  <a:pt x="8309877" y="3428210"/>
                  <a:pt x="8292091" y="3430751"/>
                  <a:pt x="8292091" y="3433292"/>
                </a:cubicBezTo>
                <a:cubicBezTo>
                  <a:pt x="8292091" y="3435834"/>
                  <a:pt x="8288280" y="3447269"/>
                  <a:pt x="8284469" y="3458704"/>
                </a:cubicBezTo>
                <a:cubicBezTo>
                  <a:pt x="8278117" y="3475222"/>
                  <a:pt x="8287010" y="3479034"/>
                  <a:pt x="8340366" y="3479034"/>
                </a:cubicBezTo>
                <a:cubicBezTo>
                  <a:pt x="8375938" y="3479034"/>
                  <a:pt x="8408968" y="3472681"/>
                  <a:pt x="8414049" y="3465057"/>
                </a:cubicBezTo>
                <a:close/>
                <a:moveTo>
                  <a:pt x="1097834" y="3440916"/>
                </a:moveTo>
                <a:cubicBezTo>
                  <a:pt x="1096563" y="3423128"/>
                  <a:pt x="1087670" y="3415504"/>
                  <a:pt x="1066074" y="3415504"/>
                </a:cubicBezTo>
                <a:cubicBezTo>
                  <a:pt x="1047018" y="3415504"/>
                  <a:pt x="1039395" y="3420586"/>
                  <a:pt x="1045747" y="3430751"/>
                </a:cubicBezTo>
                <a:cubicBezTo>
                  <a:pt x="1052099" y="3440916"/>
                  <a:pt x="1045747" y="3442187"/>
                  <a:pt x="1025421" y="3437104"/>
                </a:cubicBezTo>
                <a:cubicBezTo>
                  <a:pt x="1008906" y="3433292"/>
                  <a:pt x="1001283" y="3434563"/>
                  <a:pt x="1007635" y="3440916"/>
                </a:cubicBezTo>
                <a:cubicBezTo>
                  <a:pt x="1019069" y="3451081"/>
                  <a:pt x="1053370" y="3461245"/>
                  <a:pt x="1085130" y="3465057"/>
                </a:cubicBezTo>
                <a:cubicBezTo>
                  <a:pt x="1092752" y="3465057"/>
                  <a:pt x="1099104" y="3454892"/>
                  <a:pt x="1097834" y="3440916"/>
                </a:cubicBezTo>
                <a:close/>
                <a:moveTo>
                  <a:pt x="4207765" y="3430751"/>
                </a:moveTo>
                <a:cubicBezTo>
                  <a:pt x="4203954" y="3426939"/>
                  <a:pt x="4193791" y="3430751"/>
                  <a:pt x="4184898" y="3439645"/>
                </a:cubicBezTo>
                <a:cubicBezTo>
                  <a:pt x="4173465" y="3452351"/>
                  <a:pt x="4174735" y="3453622"/>
                  <a:pt x="4192521" y="3445998"/>
                </a:cubicBezTo>
                <a:cubicBezTo>
                  <a:pt x="4205225" y="3442187"/>
                  <a:pt x="4211577" y="3434563"/>
                  <a:pt x="4207765" y="3430751"/>
                </a:cubicBezTo>
                <a:close/>
                <a:moveTo>
                  <a:pt x="7894457" y="3410422"/>
                </a:moveTo>
                <a:cubicBezTo>
                  <a:pt x="7905891" y="3405339"/>
                  <a:pt x="7921135" y="3407880"/>
                  <a:pt x="7928758" y="3415504"/>
                </a:cubicBezTo>
                <a:cubicBezTo>
                  <a:pt x="7945273" y="3432022"/>
                  <a:pt x="7999900" y="3432022"/>
                  <a:pt x="7999900" y="3416775"/>
                </a:cubicBezTo>
                <a:cubicBezTo>
                  <a:pt x="7999900" y="3401527"/>
                  <a:pt x="7969411" y="3393904"/>
                  <a:pt x="7904620" y="3391363"/>
                </a:cubicBezTo>
                <a:cubicBezTo>
                  <a:pt x="7876672" y="3390092"/>
                  <a:pt x="7838560" y="3386280"/>
                  <a:pt x="7819504" y="3382469"/>
                </a:cubicBezTo>
                <a:cubicBezTo>
                  <a:pt x="7789014" y="3376116"/>
                  <a:pt x="7783933" y="3379927"/>
                  <a:pt x="7783933" y="3401527"/>
                </a:cubicBezTo>
                <a:cubicBezTo>
                  <a:pt x="7783933" y="3426939"/>
                  <a:pt x="7795366" y="3433292"/>
                  <a:pt x="7830937" y="3429481"/>
                </a:cubicBezTo>
                <a:cubicBezTo>
                  <a:pt x="7838560" y="3428210"/>
                  <a:pt x="7849993" y="3434563"/>
                  <a:pt x="7856345" y="3443457"/>
                </a:cubicBezTo>
                <a:cubicBezTo>
                  <a:pt x="7863968" y="3456163"/>
                  <a:pt x="7866508" y="3454892"/>
                  <a:pt x="7870320" y="3438375"/>
                </a:cubicBezTo>
                <a:cubicBezTo>
                  <a:pt x="7872860" y="3426939"/>
                  <a:pt x="7883024" y="3414233"/>
                  <a:pt x="7894457" y="3410422"/>
                </a:cubicBezTo>
                <a:close/>
                <a:moveTo>
                  <a:pt x="919978" y="3407880"/>
                </a:moveTo>
                <a:cubicBezTo>
                  <a:pt x="916167" y="3404069"/>
                  <a:pt x="904733" y="3402798"/>
                  <a:pt x="895841" y="3406610"/>
                </a:cubicBezTo>
                <a:cubicBezTo>
                  <a:pt x="885677" y="3410422"/>
                  <a:pt x="889489" y="3414233"/>
                  <a:pt x="903463" y="3414233"/>
                </a:cubicBezTo>
                <a:cubicBezTo>
                  <a:pt x="917437" y="3415504"/>
                  <a:pt x="925060" y="3411692"/>
                  <a:pt x="919978" y="3407880"/>
                </a:cubicBezTo>
                <a:close/>
                <a:moveTo>
                  <a:pt x="8724026" y="3395174"/>
                </a:moveTo>
                <a:cubicBezTo>
                  <a:pt x="8724026" y="3392633"/>
                  <a:pt x="8715133" y="3390092"/>
                  <a:pt x="8704970" y="3390092"/>
                </a:cubicBezTo>
                <a:cubicBezTo>
                  <a:pt x="8694807" y="3390092"/>
                  <a:pt x="8685914" y="3395174"/>
                  <a:pt x="8685914" y="3402798"/>
                </a:cubicBezTo>
                <a:cubicBezTo>
                  <a:pt x="8685914" y="3409151"/>
                  <a:pt x="8694807" y="3411692"/>
                  <a:pt x="8704970" y="3407880"/>
                </a:cubicBezTo>
                <a:cubicBezTo>
                  <a:pt x="8715133" y="3402798"/>
                  <a:pt x="8724026" y="3397716"/>
                  <a:pt x="8724026" y="3395174"/>
                </a:cubicBezTo>
                <a:close/>
                <a:moveTo>
                  <a:pt x="2359338" y="3212209"/>
                </a:moveTo>
                <a:cubicBezTo>
                  <a:pt x="2359338" y="3149950"/>
                  <a:pt x="2355527" y="3135973"/>
                  <a:pt x="2339011" y="3135973"/>
                </a:cubicBezTo>
                <a:cubicBezTo>
                  <a:pt x="2322496" y="3135973"/>
                  <a:pt x="2321226" y="3139785"/>
                  <a:pt x="2333930" y="3153761"/>
                </a:cubicBezTo>
                <a:cubicBezTo>
                  <a:pt x="2341552" y="3163926"/>
                  <a:pt x="2347904" y="3191879"/>
                  <a:pt x="2346634" y="3214750"/>
                </a:cubicBezTo>
                <a:cubicBezTo>
                  <a:pt x="2342823" y="3269386"/>
                  <a:pt x="2345363" y="3288444"/>
                  <a:pt x="2352986" y="3288444"/>
                </a:cubicBezTo>
                <a:cubicBezTo>
                  <a:pt x="2356797" y="3288444"/>
                  <a:pt x="2359338" y="3254138"/>
                  <a:pt x="2359338" y="3212209"/>
                </a:cubicBezTo>
                <a:close/>
                <a:moveTo>
                  <a:pt x="2285655" y="3237621"/>
                </a:moveTo>
                <a:cubicBezTo>
                  <a:pt x="2283114" y="3217291"/>
                  <a:pt x="2278032" y="3199503"/>
                  <a:pt x="2275492" y="3199503"/>
                </a:cubicBezTo>
                <a:cubicBezTo>
                  <a:pt x="2272951" y="3199503"/>
                  <a:pt x="2270410" y="3217291"/>
                  <a:pt x="2270410" y="3237621"/>
                </a:cubicBezTo>
                <a:cubicBezTo>
                  <a:pt x="2270410" y="3259221"/>
                  <a:pt x="2275492" y="3275738"/>
                  <a:pt x="2280573" y="3275738"/>
                </a:cubicBezTo>
                <a:cubicBezTo>
                  <a:pt x="2286925" y="3275738"/>
                  <a:pt x="2289466" y="3259221"/>
                  <a:pt x="2285655" y="3237621"/>
                </a:cubicBezTo>
                <a:close/>
                <a:moveTo>
                  <a:pt x="5141507" y="3237621"/>
                </a:moveTo>
                <a:cubicBezTo>
                  <a:pt x="5141507" y="3216020"/>
                  <a:pt x="5132614" y="3212209"/>
                  <a:pt x="5090691" y="3212209"/>
                </a:cubicBezTo>
                <a:cubicBezTo>
                  <a:pt x="5055120" y="3212209"/>
                  <a:pt x="5039875" y="3217291"/>
                  <a:pt x="5039875" y="3229997"/>
                </a:cubicBezTo>
                <a:cubicBezTo>
                  <a:pt x="5039875" y="3246515"/>
                  <a:pt x="5058931" y="3252868"/>
                  <a:pt x="5126262" y="3261762"/>
                </a:cubicBezTo>
                <a:cubicBezTo>
                  <a:pt x="5133885" y="3261762"/>
                  <a:pt x="5141507" y="3251597"/>
                  <a:pt x="5141507" y="3237621"/>
                </a:cubicBezTo>
                <a:close/>
                <a:moveTo>
                  <a:pt x="8060879" y="3247785"/>
                </a:moveTo>
                <a:cubicBezTo>
                  <a:pt x="8069772" y="3238891"/>
                  <a:pt x="8074853" y="3221103"/>
                  <a:pt x="8074853" y="3207126"/>
                </a:cubicBezTo>
                <a:cubicBezTo>
                  <a:pt x="8073583" y="3184256"/>
                  <a:pt x="8072313" y="3184256"/>
                  <a:pt x="8067231" y="3203315"/>
                </a:cubicBezTo>
                <a:cubicBezTo>
                  <a:pt x="8058338" y="3236350"/>
                  <a:pt x="8032930" y="3222373"/>
                  <a:pt x="8024038" y="3179173"/>
                </a:cubicBezTo>
                <a:cubicBezTo>
                  <a:pt x="8018956" y="3158844"/>
                  <a:pt x="8015145" y="3147408"/>
                  <a:pt x="8013874" y="3153761"/>
                </a:cubicBezTo>
                <a:cubicBezTo>
                  <a:pt x="8013874" y="3158844"/>
                  <a:pt x="8002441" y="3151220"/>
                  <a:pt x="7989737" y="3135973"/>
                </a:cubicBezTo>
                <a:cubicBezTo>
                  <a:pt x="7969411" y="3110561"/>
                  <a:pt x="7965599" y="3109290"/>
                  <a:pt x="7950355" y="3128349"/>
                </a:cubicBezTo>
                <a:cubicBezTo>
                  <a:pt x="7931299" y="3151220"/>
                  <a:pt x="7910972" y="3155032"/>
                  <a:pt x="7910972" y="3134702"/>
                </a:cubicBezTo>
                <a:cubicBezTo>
                  <a:pt x="7910972" y="3120726"/>
                  <a:pt x="7860156" y="3073714"/>
                  <a:pt x="7844912" y="3072443"/>
                </a:cubicBezTo>
                <a:cubicBezTo>
                  <a:pt x="7838560" y="3072443"/>
                  <a:pt x="7834748" y="3081337"/>
                  <a:pt x="7834748" y="3091502"/>
                </a:cubicBezTo>
                <a:cubicBezTo>
                  <a:pt x="7834748" y="3102937"/>
                  <a:pt x="7823315" y="3110561"/>
                  <a:pt x="7804259" y="3110561"/>
                </a:cubicBezTo>
                <a:cubicBezTo>
                  <a:pt x="7787744" y="3110561"/>
                  <a:pt x="7771229" y="3101667"/>
                  <a:pt x="7766147" y="3091502"/>
                </a:cubicBezTo>
                <a:cubicBezTo>
                  <a:pt x="7757254" y="3066090"/>
                  <a:pt x="7733117" y="3067361"/>
                  <a:pt x="7733117" y="3092773"/>
                </a:cubicBezTo>
                <a:cubicBezTo>
                  <a:pt x="7733117" y="3106749"/>
                  <a:pt x="7725494" y="3110561"/>
                  <a:pt x="7707709" y="3104208"/>
                </a:cubicBezTo>
                <a:cubicBezTo>
                  <a:pt x="7693734" y="3099126"/>
                  <a:pt x="7682301" y="3101667"/>
                  <a:pt x="7682301" y="3109290"/>
                </a:cubicBezTo>
                <a:cubicBezTo>
                  <a:pt x="7682301" y="3116914"/>
                  <a:pt x="7670867" y="3123267"/>
                  <a:pt x="7656893" y="3123267"/>
                </a:cubicBezTo>
                <a:cubicBezTo>
                  <a:pt x="7642919" y="3123267"/>
                  <a:pt x="7627674" y="3132161"/>
                  <a:pt x="7623863" y="3142326"/>
                </a:cubicBezTo>
                <a:cubicBezTo>
                  <a:pt x="7618781" y="3152491"/>
                  <a:pt x="7611159" y="3161385"/>
                  <a:pt x="7603536" y="3161385"/>
                </a:cubicBezTo>
                <a:cubicBezTo>
                  <a:pt x="7597184" y="3161385"/>
                  <a:pt x="7594643" y="3156302"/>
                  <a:pt x="7598455" y="3149950"/>
                </a:cubicBezTo>
                <a:cubicBezTo>
                  <a:pt x="7603536" y="3143597"/>
                  <a:pt x="7583210" y="3134702"/>
                  <a:pt x="7553991" y="3129620"/>
                </a:cubicBezTo>
                <a:cubicBezTo>
                  <a:pt x="7518420" y="3123267"/>
                  <a:pt x="7498093" y="3125808"/>
                  <a:pt x="7491741" y="3135973"/>
                </a:cubicBezTo>
                <a:cubicBezTo>
                  <a:pt x="7485389" y="3146138"/>
                  <a:pt x="7471415" y="3147408"/>
                  <a:pt x="7452359" y="3142326"/>
                </a:cubicBezTo>
                <a:cubicBezTo>
                  <a:pt x="7425681" y="3133432"/>
                  <a:pt x="7424410" y="3134702"/>
                  <a:pt x="7439655" y="3153761"/>
                </a:cubicBezTo>
                <a:cubicBezTo>
                  <a:pt x="7453629" y="3171550"/>
                  <a:pt x="7453629" y="3174091"/>
                  <a:pt x="7438385" y="3174091"/>
                </a:cubicBezTo>
                <a:cubicBezTo>
                  <a:pt x="7428221" y="3174091"/>
                  <a:pt x="7414247" y="3167738"/>
                  <a:pt x="7405354" y="3158844"/>
                </a:cubicBezTo>
                <a:cubicBezTo>
                  <a:pt x="7393921" y="3147408"/>
                  <a:pt x="7390110" y="3151220"/>
                  <a:pt x="7390110" y="3176632"/>
                </a:cubicBezTo>
                <a:cubicBezTo>
                  <a:pt x="7390110" y="3214750"/>
                  <a:pt x="7368513" y="3210938"/>
                  <a:pt x="7771229" y="3243974"/>
                </a:cubicBezTo>
                <a:cubicBezTo>
                  <a:pt x="8020226" y="3265574"/>
                  <a:pt x="8043094" y="3265574"/>
                  <a:pt x="8060879" y="3247785"/>
                </a:cubicBezTo>
                <a:close/>
                <a:moveTo>
                  <a:pt x="4989059" y="3217291"/>
                </a:moveTo>
                <a:cubicBezTo>
                  <a:pt x="4989059" y="3203315"/>
                  <a:pt x="4981437" y="3198232"/>
                  <a:pt x="4964922" y="3203315"/>
                </a:cubicBezTo>
                <a:cubicBezTo>
                  <a:pt x="4952218" y="3205856"/>
                  <a:pt x="4931892" y="3203315"/>
                  <a:pt x="4920458" y="3196962"/>
                </a:cubicBezTo>
                <a:cubicBezTo>
                  <a:pt x="4905213" y="3188067"/>
                  <a:pt x="4900132" y="3190609"/>
                  <a:pt x="4900132" y="3204585"/>
                </a:cubicBezTo>
                <a:cubicBezTo>
                  <a:pt x="4900132" y="3221103"/>
                  <a:pt x="4921728" y="3229997"/>
                  <a:pt x="4973815" y="3236350"/>
                </a:cubicBezTo>
                <a:cubicBezTo>
                  <a:pt x="4981437" y="3236350"/>
                  <a:pt x="4989059" y="3228726"/>
                  <a:pt x="4989059" y="3217291"/>
                </a:cubicBezTo>
                <a:close/>
                <a:moveTo>
                  <a:pt x="4849316" y="3207126"/>
                </a:moveTo>
                <a:cubicBezTo>
                  <a:pt x="4849316" y="3196962"/>
                  <a:pt x="4832801" y="3186797"/>
                  <a:pt x="4811204" y="3184256"/>
                </a:cubicBezTo>
                <a:cubicBezTo>
                  <a:pt x="4785796" y="3180444"/>
                  <a:pt x="4773092" y="3184256"/>
                  <a:pt x="4773092" y="3194420"/>
                </a:cubicBezTo>
                <a:cubicBezTo>
                  <a:pt x="4773092" y="3208397"/>
                  <a:pt x="4784526" y="3213479"/>
                  <a:pt x="4840423" y="3223644"/>
                </a:cubicBezTo>
                <a:cubicBezTo>
                  <a:pt x="4845505" y="3223644"/>
                  <a:pt x="4849316" y="3217291"/>
                  <a:pt x="4849316" y="3207126"/>
                </a:cubicBezTo>
                <a:close/>
                <a:moveTo>
                  <a:pt x="7321508" y="3186797"/>
                </a:moveTo>
                <a:cubicBezTo>
                  <a:pt x="7321508" y="3157573"/>
                  <a:pt x="7298641" y="3153761"/>
                  <a:pt x="7277044" y="3179173"/>
                </a:cubicBezTo>
                <a:cubicBezTo>
                  <a:pt x="7264340" y="3194420"/>
                  <a:pt x="7266881" y="3198232"/>
                  <a:pt x="7291019" y="3203315"/>
                </a:cubicBezTo>
                <a:cubicBezTo>
                  <a:pt x="7307534" y="3205856"/>
                  <a:pt x="7320238" y="3209668"/>
                  <a:pt x="7320238" y="3210938"/>
                </a:cubicBezTo>
                <a:cubicBezTo>
                  <a:pt x="7321508" y="3210938"/>
                  <a:pt x="7321508" y="3200773"/>
                  <a:pt x="7321508" y="3186797"/>
                </a:cubicBezTo>
                <a:close/>
                <a:moveTo>
                  <a:pt x="7364702" y="3193150"/>
                </a:moveTo>
                <a:cubicBezTo>
                  <a:pt x="7364702" y="3182985"/>
                  <a:pt x="7359620" y="3174091"/>
                  <a:pt x="7351998" y="3174091"/>
                </a:cubicBezTo>
                <a:cubicBezTo>
                  <a:pt x="7345646" y="3174091"/>
                  <a:pt x="7339294" y="3182985"/>
                  <a:pt x="7339294" y="3193150"/>
                </a:cubicBezTo>
                <a:cubicBezTo>
                  <a:pt x="7339294" y="3203315"/>
                  <a:pt x="7345646" y="3212209"/>
                  <a:pt x="7351998" y="3212209"/>
                </a:cubicBezTo>
                <a:cubicBezTo>
                  <a:pt x="7359620" y="3212209"/>
                  <a:pt x="7364702" y="3203315"/>
                  <a:pt x="7364702" y="3193150"/>
                </a:cubicBezTo>
                <a:close/>
                <a:moveTo>
                  <a:pt x="8948886" y="3202044"/>
                </a:moveTo>
                <a:cubicBezTo>
                  <a:pt x="8980646" y="3213479"/>
                  <a:pt x="8993350" y="3213479"/>
                  <a:pt x="9008595" y="3200773"/>
                </a:cubicBezTo>
                <a:cubicBezTo>
                  <a:pt x="9020029" y="3191879"/>
                  <a:pt x="9025110" y="3179173"/>
                  <a:pt x="9021299" y="3172820"/>
                </a:cubicBezTo>
                <a:cubicBezTo>
                  <a:pt x="9011136" y="3155032"/>
                  <a:pt x="8990809" y="3160114"/>
                  <a:pt x="8990809" y="3180444"/>
                </a:cubicBezTo>
                <a:cubicBezTo>
                  <a:pt x="8990809" y="3190609"/>
                  <a:pt x="8981917" y="3199503"/>
                  <a:pt x="8971753" y="3199503"/>
                </a:cubicBezTo>
                <a:cubicBezTo>
                  <a:pt x="8955238" y="3199503"/>
                  <a:pt x="8955238" y="3195691"/>
                  <a:pt x="8967942" y="3174091"/>
                </a:cubicBezTo>
                <a:cubicBezTo>
                  <a:pt x="8985728" y="3146138"/>
                  <a:pt x="8978105" y="3133432"/>
                  <a:pt x="8937453" y="3129620"/>
                </a:cubicBezTo>
                <a:cubicBezTo>
                  <a:pt x="8920938" y="3128349"/>
                  <a:pt x="8904422" y="3125808"/>
                  <a:pt x="8899341" y="3124538"/>
                </a:cubicBezTo>
                <a:cubicBezTo>
                  <a:pt x="8892989" y="3124538"/>
                  <a:pt x="8889178" y="3114373"/>
                  <a:pt x="8889178" y="3102937"/>
                </a:cubicBezTo>
                <a:cubicBezTo>
                  <a:pt x="8889178" y="3088961"/>
                  <a:pt x="8882826" y="3085149"/>
                  <a:pt x="8868851" y="3090232"/>
                </a:cubicBezTo>
                <a:cubicBezTo>
                  <a:pt x="8857418" y="3094043"/>
                  <a:pt x="8835821" y="3101667"/>
                  <a:pt x="8820576" y="3105479"/>
                </a:cubicBezTo>
                <a:cubicBezTo>
                  <a:pt x="8774842" y="3116914"/>
                  <a:pt x="8786275" y="3144867"/>
                  <a:pt x="8839632" y="3153761"/>
                </a:cubicBezTo>
                <a:cubicBezTo>
                  <a:pt x="8866310" y="3157573"/>
                  <a:pt x="8891718" y="3167738"/>
                  <a:pt x="8896800" y="3175361"/>
                </a:cubicBezTo>
                <a:cubicBezTo>
                  <a:pt x="8901882" y="3185526"/>
                  <a:pt x="8895530" y="3186797"/>
                  <a:pt x="8875203" y="3180444"/>
                </a:cubicBezTo>
                <a:cubicBezTo>
                  <a:pt x="8845984" y="3171550"/>
                  <a:pt x="8845984" y="3171550"/>
                  <a:pt x="8870122" y="3190609"/>
                </a:cubicBezTo>
                <a:cubicBezTo>
                  <a:pt x="8884096" y="3200773"/>
                  <a:pt x="8898070" y="3204585"/>
                  <a:pt x="8901882" y="3198232"/>
                </a:cubicBezTo>
                <a:cubicBezTo>
                  <a:pt x="8906963" y="3191879"/>
                  <a:pt x="8926019" y="3193150"/>
                  <a:pt x="8948886" y="3202044"/>
                </a:cubicBezTo>
                <a:close/>
                <a:moveTo>
                  <a:pt x="4582532" y="3161385"/>
                </a:moveTo>
                <a:cubicBezTo>
                  <a:pt x="4554584" y="3143597"/>
                  <a:pt x="4519013" y="3146138"/>
                  <a:pt x="4519013" y="3166467"/>
                </a:cubicBezTo>
                <a:cubicBezTo>
                  <a:pt x="4519013" y="3176632"/>
                  <a:pt x="4531717" y="3186797"/>
                  <a:pt x="4548232" y="3189338"/>
                </a:cubicBezTo>
                <a:cubicBezTo>
                  <a:pt x="4585073" y="3195691"/>
                  <a:pt x="4607940" y="3176632"/>
                  <a:pt x="4582532" y="3161385"/>
                </a:cubicBezTo>
                <a:close/>
                <a:moveTo>
                  <a:pt x="4722276" y="3185526"/>
                </a:moveTo>
                <a:cubicBezTo>
                  <a:pt x="4722276" y="3177903"/>
                  <a:pt x="4713383" y="3174091"/>
                  <a:pt x="4703220" y="3179173"/>
                </a:cubicBezTo>
                <a:cubicBezTo>
                  <a:pt x="4693057" y="3182985"/>
                  <a:pt x="4684164" y="3181714"/>
                  <a:pt x="4684164" y="3175361"/>
                </a:cubicBezTo>
                <a:cubicBezTo>
                  <a:pt x="4684164" y="3170279"/>
                  <a:pt x="4675271" y="3165197"/>
                  <a:pt x="4665108" y="3165197"/>
                </a:cubicBezTo>
                <a:cubicBezTo>
                  <a:pt x="4654945" y="3165197"/>
                  <a:pt x="4646052" y="3172820"/>
                  <a:pt x="4646052" y="3182985"/>
                </a:cubicBezTo>
                <a:cubicBezTo>
                  <a:pt x="4646052" y="3193150"/>
                  <a:pt x="4661297" y="3199503"/>
                  <a:pt x="4684164" y="3199503"/>
                </a:cubicBezTo>
                <a:cubicBezTo>
                  <a:pt x="4705761" y="3199503"/>
                  <a:pt x="4722276" y="3193150"/>
                  <a:pt x="4722276" y="3185526"/>
                </a:cubicBezTo>
                <a:close/>
                <a:moveTo>
                  <a:pt x="7195739" y="3181714"/>
                </a:moveTo>
                <a:cubicBezTo>
                  <a:pt x="7191928" y="3171550"/>
                  <a:pt x="7199550" y="3153761"/>
                  <a:pt x="7213524" y="3141055"/>
                </a:cubicBezTo>
                <a:cubicBezTo>
                  <a:pt x="7227499" y="3128349"/>
                  <a:pt x="7236392" y="3111832"/>
                  <a:pt x="7232580" y="3102937"/>
                </a:cubicBezTo>
                <a:cubicBezTo>
                  <a:pt x="7228769" y="3094043"/>
                  <a:pt x="7233851" y="3080067"/>
                  <a:pt x="7244014" y="3072443"/>
                </a:cubicBezTo>
                <a:cubicBezTo>
                  <a:pt x="7254177" y="3064820"/>
                  <a:pt x="7259259" y="3050843"/>
                  <a:pt x="7256718" y="3043219"/>
                </a:cubicBezTo>
                <a:cubicBezTo>
                  <a:pt x="7246555" y="3017808"/>
                  <a:pt x="7266881" y="3000019"/>
                  <a:pt x="7318967" y="2988584"/>
                </a:cubicBezTo>
                <a:cubicBezTo>
                  <a:pt x="7346916" y="2982231"/>
                  <a:pt x="7371054" y="2969525"/>
                  <a:pt x="7374865" y="2960631"/>
                </a:cubicBezTo>
                <a:cubicBezTo>
                  <a:pt x="7378676" y="2946654"/>
                  <a:pt x="7374865" y="2946654"/>
                  <a:pt x="7354538" y="2959360"/>
                </a:cubicBezTo>
                <a:cubicBezTo>
                  <a:pt x="7341834" y="2968254"/>
                  <a:pt x="7320238" y="2970796"/>
                  <a:pt x="7308804" y="2966984"/>
                </a:cubicBezTo>
                <a:cubicBezTo>
                  <a:pt x="7288478" y="2958090"/>
                  <a:pt x="7288478" y="2956819"/>
                  <a:pt x="7308804" y="2936489"/>
                </a:cubicBezTo>
                <a:cubicBezTo>
                  <a:pt x="7330401" y="2914889"/>
                  <a:pt x="7326590" y="2913619"/>
                  <a:pt x="7230040" y="2904725"/>
                </a:cubicBezTo>
                <a:cubicBezTo>
                  <a:pt x="7175412" y="2899642"/>
                  <a:pt x="6967067" y="2886936"/>
                  <a:pt x="6767615" y="2876771"/>
                </a:cubicBezTo>
                <a:cubicBezTo>
                  <a:pt x="6568163" y="2865336"/>
                  <a:pt x="6349655" y="2852630"/>
                  <a:pt x="6282323" y="2848818"/>
                </a:cubicBezTo>
                <a:lnTo>
                  <a:pt x="6157825" y="2839924"/>
                </a:lnTo>
                <a:lnTo>
                  <a:pt x="6157825" y="2885666"/>
                </a:lnTo>
                <a:cubicBezTo>
                  <a:pt x="6157825" y="2930136"/>
                  <a:pt x="6157825" y="2931407"/>
                  <a:pt x="6108279" y="2928866"/>
                </a:cubicBezTo>
                <a:cubicBezTo>
                  <a:pt x="6051111" y="2925054"/>
                  <a:pt x="6049841" y="2927595"/>
                  <a:pt x="6044759" y="3030514"/>
                </a:cubicBezTo>
                <a:cubicBezTo>
                  <a:pt x="6042218" y="3096585"/>
                  <a:pt x="6042218" y="3096585"/>
                  <a:pt x="6084142" y="3102937"/>
                </a:cubicBezTo>
                <a:cubicBezTo>
                  <a:pt x="6107009" y="3106749"/>
                  <a:pt x="6345843" y="3127079"/>
                  <a:pt x="6615167" y="3148679"/>
                </a:cubicBezTo>
                <a:cubicBezTo>
                  <a:pt x="6884492" y="3170279"/>
                  <a:pt x="7110622" y="3189338"/>
                  <a:pt x="7116974" y="3193150"/>
                </a:cubicBezTo>
                <a:cubicBezTo>
                  <a:pt x="7124597" y="3195691"/>
                  <a:pt x="7146193" y="3198232"/>
                  <a:pt x="7166520" y="3198232"/>
                </a:cubicBezTo>
                <a:cubicBezTo>
                  <a:pt x="7191928" y="3199503"/>
                  <a:pt x="7200820" y="3194420"/>
                  <a:pt x="7195739" y="3181714"/>
                </a:cubicBezTo>
                <a:close/>
                <a:moveTo>
                  <a:pt x="5738594" y="3176632"/>
                </a:moveTo>
                <a:cubicBezTo>
                  <a:pt x="5738594" y="3170279"/>
                  <a:pt x="5788139" y="3124538"/>
                  <a:pt x="5850389" y="3074984"/>
                </a:cubicBezTo>
                <a:cubicBezTo>
                  <a:pt x="5911368" y="3025431"/>
                  <a:pt x="5978699" y="2966984"/>
                  <a:pt x="6001566" y="2945384"/>
                </a:cubicBezTo>
                <a:cubicBezTo>
                  <a:pt x="6024433" y="2925054"/>
                  <a:pt x="6054922" y="2905995"/>
                  <a:pt x="6071438" y="2905995"/>
                </a:cubicBezTo>
                <a:cubicBezTo>
                  <a:pt x="6087953" y="2904725"/>
                  <a:pt x="6072708" y="2899642"/>
                  <a:pt x="6037137" y="2894560"/>
                </a:cubicBezTo>
                <a:cubicBezTo>
                  <a:pt x="5968535" y="2884395"/>
                  <a:pt x="5950750" y="2889477"/>
                  <a:pt x="5979969" y="2907266"/>
                </a:cubicBezTo>
                <a:cubicBezTo>
                  <a:pt x="5993943" y="2916160"/>
                  <a:pt x="5990132" y="2919972"/>
                  <a:pt x="5963454" y="2919972"/>
                </a:cubicBezTo>
                <a:cubicBezTo>
                  <a:pt x="5932964" y="2919972"/>
                  <a:pt x="5927883" y="2914889"/>
                  <a:pt x="5931694" y="2892019"/>
                </a:cubicBezTo>
                <a:cubicBezTo>
                  <a:pt x="5934235" y="2872960"/>
                  <a:pt x="5946939" y="2860254"/>
                  <a:pt x="5968535" y="2856442"/>
                </a:cubicBezTo>
                <a:cubicBezTo>
                  <a:pt x="5993943" y="2851360"/>
                  <a:pt x="6000295" y="2845007"/>
                  <a:pt x="5993943" y="2827218"/>
                </a:cubicBezTo>
                <a:cubicBezTo>
                  <a:pt x="5988862" y="2814512"/>
                  <a:pt x="5982510" y="2805618"/>
                  <a:pt x="5979969" y="2806889"/>
                </a:cubicBezTo>
                <a:cubicBezTo>
                  <a:pt x="5976158" y="2809430"/>
                  <a:pt x="5953291" y="2803077"/>
                  <a:pt x="5929153" y="2794183"/>
                </a:cubicBezTo>
                <a:cubicBezTo>
                  <a:pt x="5893582" y="2782747"/>
                  <a:pt x="5888500" y="2776394"/>
                  <a:pt x="5903745" y="2767500"/>
                </a:cubicBezTo>
                <a:cubicBezTo>
                  <a:pt x="5916449" y="2758606"/>
                  <a:pt x="5908827" y="2757335"/>
                  <a:pt x="5878337" y="2763688"/>
                </a:cubicBezTo>
                <a:cubicBezTo>
                  <a:pt x="5823710" y="2773853"/>
                  <a:pt x="5809736" y="2791642"/>
                  <a:pt x="5837685" y="2819595"/>
                </a:cubicBezTo>
                <a:cubicBezTo>
                  <a:pt x="5852929" y="2833571"/>
                  <a:pt x="5861822" y="2836112"/>
                  <a:pt x="5868174" y="2825948"/>
                </a:cubicBezTo>
                <a:cubicBezTo>
                  <a:pt x="5878337" y="2811971"/>
                  <a:pt x="5879608" y="2814512"/>
                  <a:pt x="5883419" y="2847548"/>
                </a:cubicBezTo>
                <a:cubicBezTo>
                  <a:pt x="5885960" y="2866607"/>
                  <a:pt x="5831333" y="2919972"/>
                  <a:pt x="5808465" y="2919972"/>
                </a:cubicBezTo>
                <a:cubicBezTo>
                  <a:pt x="5797032" y="2919972"/>
                  <a:pt x="5793221" y="2927595"/>
                  <a:pt x="5797032" y="2939031"/>
                </a:cubicBezTo>
                <a:cubicBezTo>
                  <a:pt x="5802113" y="2951737"/>
                  <a:pt x="5797032" y="2958090"/>
                  <a:pt x="5783058" y="2958090"/>
                </a:cubicBezTo>
                <a:cubicBezTo>
                  <a:pt x="5771624" y="2958090"/>
                  <a:pt x="5758920" y="2946654"/>
                  <a:pt x="5755109" y="2932678"/>
                </a:cubicBezTo>
                <a:cubicBezTo>
                  <a:pt x="5751298" y="2918701"/>
                  <a:pt x="5742405" y="2907266"/>
                  <a:pt x="5736053" y="2907266"/>
                </a:cubicBezTo>
                <a:cubicBezTo>
                  <a:pt x="5729701" y="2907266"/>
                  <a:pt x="5728430" y="2895830"/>
                  <a:pt x="5732242" y="2881854"/>
                </a:cubicBezTo>
                <a:cubicBezTo>
                  <a:pt x="5739864" y="2857713"/>
                  <a:pt x="5719538" y="2843736"/>
                  <a:pt x="5710645" y="2867877"/>
                </a:cubicBezTo>
                <a:cubicBezTo>
                  <a:pt x="5704293" y="2886936"/>
                  <a:pt x="5630610" y="2890748"/>
                  <a:pt x="5634421" y="2871689"/>
                </a:cubicBezTo>
                <a:cubicBezTo>
                  <a:pt x="5635691" y="2861524"/>
                  <a:pt x="5631880" y="2858983"/>
                  <a:pt x="5624258" y="2862795"/>
                </a:cubicBezTo>
                <a:cubicBezTo>
                  <a:pt x="5610284" y="2871689"/>
                  <a:pt x="5570901" y="2832301"/>
                  <a:pt x="5579794" y="2818324"/>
                </a:cubicBezTo>
                <a:cubicBezTo>
                  <a:pt x="5582335" y="2814512"/>
                  <a:pt x="5572172" y="2810700"/>
                  <a:pt x="5558197" y="2810700"/>
                </a:cubicBezTo>
                <a:cubicBezTo>
                  <a:pt x="5534060" y="2810700"/>
                  <a:pt x="5534060" y="2811971"/>
                  <a:pt x="5560738" y="2833571"/>
                </a:cubicBezTo>
                <a:cubicBezTo>
                  <a:pt x="5578524" y="2847548"/>
                  <a:pt x="5582335" y="2856442"/>
                  <a:pt x="5572172" y="2857713"/>
                </a:cubicBezTo>
                <a:cubicBezTo>
                  <a:pt x="5562008" y="2857713"/>
                  <a:pt x="5567090" y="2864065"/>
                  <a:pt x="5583605" y="2871689"/>
                </a:cubicBezTo>
                <a:cubicBezTo>
                  <a:pt x="5631880" y="2895830"/>
                  <a:pt x="5612824" y="2947925"/>
                  <a:pt x="5556927" y="2944113"/>
                </a:cubicBezTo>
                <a:cubicBezTo>
                  <a:pt x="5548034" y="2944113"/>
                  <a:pt x="5554386" y="2939031"/>
                  <a:pt x="5570901" y="2931407"/>
                </a:cubicBezTo>
                <a:cubicBezTo>
                  <a:pt x="5587416" y="2925054"/>
                  <a:pt x="5597580" y="2914889"/>
                  <a:pt x="5592498" y="2908536"/>
                </a:cubicBezTo>
                <a:cubicBezTo>
                  <a:pt x="5588687" y="2900913"/>
                  <a:pt x="5577253" y="2898372"/>
                  <a:pt x="5568360" y="2902183"/>
                </a:cubicBezTo>
                <a:cubicBezTo>
                  <a:pt x="5558197" y="2905995"/>
                  <a:pt x="5546764" y="2902183"/>
                  <a:pt x="5541682" y="2895830"/>
                </a:cubicBezTo>
                <a:cubicBezTo>
                  <a:pt x="5537871" y="2888207"/>
                  <a:pt x="5527708" y="2885666"/>
                  <a:pt x="5520085" y="2889477"/>
                </a:cubicBezTo>
                <a:cubicBezTo>
                  <a:pt x="5511193" y="2894560"/>
                  <a:pt x="5509922" y="2892019"/>
                  <a:pt x="5515004" y="2884395"/>
                </a:cubicBezTo>
                <a:cubicBezTo>
                  <a:pt x="5520085" y="2875501"/>
                  <a:pt x="5518815" y="2869148"/>
                  <a:pt x="5511193" y="2869148"/>
                </a:cubicBezTo>
                <a:cubicBezTo>
                  <a:pt x="5504841" y="2869148"/>
                  <a:pt x="5494677" y="2881854"/>
                  <a:pt x="5490866" y="2895830"/>
                </a:cubicBezTo>
                <a:cubicBezTo>
                  <a:pt x="5484514" y="2916160"/>
                  <a:pt x="5479433" y="2918701"/>
                  <a:pt x="5471810" y="2907266"/>
                </a:cubicBezTo>
                <a:cubicBezTo>
                  <a:pt x="5465458" y="2897101"/>
                  <a:pt x="5455295" y="2895830"/>
                  <a:pt x="5445132" y="2902183"/>
                </a:cubicBezTo>
                <a:cubicBezTo>
                  <a:pt x="5431158" y="2909807"/>
                  <a:pt x="5431158" y="2908536"/>
                  <a:pt x="5445132" y="2890748"/>
                </a:cubicBezTo>
                <a:cubicBezTo>
                  <a:pt x="5466729" y="2862795"/>
                  <a:pt x="5460377" y="2855171"/>
                  <a:pt x="5423535" y="2865336"/>
                </a:cubicBezTo>
                <a:cubicBezTo>
                  <a:pt x="5408290" y="2869148"/>
                  <a:pt x="5395586" y="2881854"/>
                  <a:pt x="5395586" y="2893289"/>
                </a:cubicBezTo>
                <a:cubicBezTo>
                  <a:pt x="5395586" y="2911078"/>
                  <a:pt x="5398127" y="2911078"/>
                  <a:pt x="5408290" y="2894560"/>
                </a:cubicBezTo>
                <a:cubicBezTo>
                  <a:pt x="5415913" y="2883124"/>
                  <a:pt x="5420994" y="2881854"/>
                  <a:pt x="5420994" y="2890748"/>
                </a:cubicBezTo>
                <a:cubicBezTo>
                  <a:pt x="5420994" y="2912348"/>
                  <a:pt x="5399398" y="2922513"/>
                  <a:pt x="5389234" y="2905995"/>
                </a:cubicBezTo>
                <a:cubicBezTo>
                  <a:pt x="5384153" y="2899642"/>
                  <a:pt x="5372719" y="2895830"/>
                  <a:pt x="5362556" y="2899642"/>
                </a:cubicBezTo>
                <a:cubicBezTo>
                  <a:pt x="5352393" y="2903454"/>
                  <a:pt x="5344771" y="2900913"/>
                  <a:pt x="5344771" y="2894560"/>
                </a:cubicBezTo>
                <a:cubicBezTo>
                  <a:pt x="5344771" y="2886936"/>
                  <a:pt x="5339689" y="2881854"/>
                  <a:pt x="5332067" y="2881854"/>
                </a:cubicBezTo>
                <a:cubicBezTo>
                  <a:pt x="5325715" y="2881854"/>
                  <a:pt x="5319363" y="2890748"/>
                  <a:pt x="5319363" y="2902183"/>
                </a:cubicBezTo>
                <a:cubicBezTo>
                  <a:pt x="5319363" y="2913619"/>
                  <a:pt x="5313011" y="2917431"/>
                  <a:pt x="5304118" y="2912348"/>
                </a:cubicBezTo>
                <a:cubicBezTo>
                  <a:pt x="5295225" y="2905995"/>
                  <a:pt x="5292684" y="2911078"/>
                  <a:pt x="5296496" y="2928866"/>
                </a:cubicBezTo>
                <a:cubicBezTo>
                  <a:pt x="5301577" y="2949195"/>
                  <a:pt x="5296496" y="2953007"/>
                  <a:pt x="5262195" y="2953007"/>
                </a:cubicBezTo>
                <a:cubicBezTo>
                  <a:pt x="5229164" y="2951737"/>
                  <a:pt x="5222813" y="2947925"/>
                  <a:pt x="5227894" y="2925054"/>
                </a:cubicBezTo>
                <a:cubicBezTo>
                  <a:pt x="5230435" y="2908536"/>
                  <a:pt x="5225353" y="2894560"/>
                  <a:pt x="5212649" y="2890748"/>
                </a:cubicBezTo>
                <a:cubicBezTo>
                  <a:pt x="5201216" y="2885666"/>
                  <a:pt x="5192323" y="2889477"/>
                  <a:pt x="5192323" y="2898372"/>
                </a:cubicBezTo>
                <a:cubicBezTo>
                  <a:pt x="5192323" y="2905995"/>
                  <a:pt x="5182160" y="2893289"/>
                  <a:pt x="5168185" y="2869148"/>
                </a:cubicBezTo>
                <a:cubicBezTo>
                  <a:pt x="5155481" y="2845007"/>
                  <a:pt x="5147859" y="2819595"/>
                  <a:pt x="5151670" y="2813242"/>
                </a:cubicBezTo>
                <a:cubicBezTo>
                  <a:pt x="5155481" y="2806889"/>
                  <a:pt x="5151670" y="2805618"/>
                  <a:pt x="5144048" y="2810700"/>
                </a:cubicBezTo>
                <a:cubicBezTo>
                  <a:pt x="5136426" y="2815783"/>
                  <a:pt x="5133885" y="2828489"/>
                  <a:pt x="5137696" y="2839924"/>
                </a:cubicBezTo>
                <a:cubicBezTo>
                  <a:pt x="5144048" y="2855171"/>
                  <a:pt x="5140237" y="2858983"/>
                  <a:pt x="5124992" y="2852630"/>
                </a:cubicBezTo>
                <a:cubicBezTo>
                  <a:pt x="5113558" y="2848818"/>
                  <a:pt x="5099584" y="2851360"/>
                  <a:pt x="5094502" y="2860254"/>
                </a:cubicBezTo>
                <a:cubicBezTo>
                  <a:pt x="5088150" y="2869148"/>
                  <a:pt x="5071635" y="2883124"/>
                  <a:pt x="5055120" y="2892019"/>
                </a:cubicBezTo>
                <a:cubicBezTo>
                  <a:pt x="5030983" y="2904725"/>
                  <a:pt x="5025901" y="2904725"/>
                  <a:pt x="5019549" y="2888207"/>
                </a:cubicBezTo>
                <a:cubicBezTo>
                  <a:pt x="5011927" y="2870418"/>
                  <a:pt x="5009386" y="2871689"/>
                  <a:pt x="4994141" y="2890748"/>
                </a:cubicBezTo>
                <a:cubicBezTo>
                  <a:pt x="4977626" y="2912348"/>
                  <a:pt x="4977626" y="2912348"/>
                  <a:pt x="4976356" y="2889477"/>
                </a:cubicBezTo>
                <a:cubicBezTo>
                  <a:pt x="4976356" y="2867877"/>
                  <a:pt x="4973815" y="2867877"/>
                  <a:pt x="4948407" y="2884395"/>
                </a:cubicBezTo>
                <a:cubicBezTo>
                  <a:pt x="4926810" y="2898372"/>
                  <a:pt x="4909024" y="2899642"/>
                  <a:pt x="4878535" y="2890748"/>
                </a:cubicBezTo>
                <a:cubicBezTo>
                  <a:pt x="4855668" y="2883124"/>
                  <a:pt x="4836612" y="2872960"/>
                  <a:pt x="4836612" y="2866607"/>
                </a:cubicBezTo>
                <a:cubicBezTo>
                  <a:pt x="4836612" y="2860254"/>
                  <a:pt x="4831530" y="2857713"/>
                  <a:pt x="4825178" y="2862795"/>
                </a:cubicBezTo>
                <a:cubicBezTo>
                  <a:pt x="4804852" y="2874230"/>
                  <a:pt x="4794689" y="2843736"/>
                  <a:pt x="4813745" y="2827218"/>
                </a:cubicBezTo>
                <a:cubicBezTo>
                  <a:pt x="4822637" y="2818324"/>
                  <a:pt x="4827719" y="2813242"/>
                  <a:pt x="4825178" y="2814512"/>
                </a:cubicBezTo>
                <a:cubicBezTo>
                  <a:pt x="4822637" y="2817053"/>
                  <a:pt x="4809934" y="2806889"/>
                  <a:pt x="4798500" y="2792912"/>
                </a:cubicBezTo>
                <a:cubicBezTo>
                  <a:pt x="4781985" y="2773853"/>
                  <a:pt x="4754036" y="2766230"/>
                  <a:pt x="4667649" y="2759877"/>
                </a:cubicBezTo>
                <a:lnTo>
                  <a:pt x="4559665" y="2750982"/>
                </a:lnTo>
                <a:lnTo>
                  <a:pt x="4559665" y="2705241"/>
                </a:lnTo>
                <a:cubicBezTo>
                  <a:pt x="4559665" y="2679829"/>
                  <a:pt x="4566017" y="2655688"/>
                  <a:pt x="4573640" y="2650605"/>
                </a:cubicBezTo>
                <a:cubicBezTo>
                  <a:pt x="4585073" y="2644252"/>
                  <a:pt x="4585073" y="2637899"/>
                  <a:pt x="4572369" y="2625194"/>
                </a:cubicBezTo>
                <a:cubicBezTo>
                  <a:pt x="4564747" y="2617570"/>
                  <a:pt x="4557125" y="2581993"/>
                  <a:pt x="4557125" y="2548958"/>
                </a:cubicBezTo>
                <a:cubicBezTo>
                  <a:pt x="4557125" y="2491781"/>
                  <a:pt x="4559665" y="2487969"/>
                  <a:pt x="4588884" y="2487969"/>
                </a:cubicBezTo>
                <a:cubicBezTo>
                  <a:pt x="4606670" y="2487969"/>
                  <a:pt x="4620644" y="2481616"/>
                  <a:pt x="4620644" y="2473993"/>
                </a:cubicBezTo>
                <a:cubicBezTo>
                  <a:pt x="4620644" y="2466369"/>
                  <a:pt x="4609211" y="2462557"/>
                  <a:pt x="4596507" y="2466369"/>
                </a:cubicBezTo>
                <a:cubicBezTo>
                  <a:pt x="4581262" y="2470181"/>
                  <a:pt x="4568558" y="2465098"/>
                  <a:pt x="4564747" y="2453663"/>
                </a:cubicBezTo>
                <a:cubicBezTo>
                  <a:pt x="4559665" y="2442228"/>
                  <a:pt x="4563477" y="2438416"/>
                  <a:pt x="4573640" y="2444769"/>
                </a:cubicBezTo>
                <a:cubicBezTo>
                  <a:pt x="4585073" y="2451122"/>
                  <a:pt x="4585073" y="2449851"/>
                  <a:pt x="4573640" y="2435875"/>
                </a:cubicBezTo>
                <a:cubicBezTo>
                  <a:pt x="4553313" y="2415545"/>
                  <a:pt x="4552043" y="2360910"/>
                  <a:pt x="4571099" y="2360910"/>
                </a:cubicBezTo>
                <a:cubicBezTo>
                  <a:pt x="4581262" y="2360910"/>
                  <a:pt x="4581262" y="2355827"/>
                  <a:pt x="4571099" y="2343121"/>
                </a:cubicBezTo>
                <a:cubicBezTo>
                  <a:pt x="4562206" y="2332956"/>
                  <a:pt x="4557125" y="2296109"/>
                  <a:pt x="4558395" y="2260533"/>
                </a:cubicBezTo>
                <a:cubicBezTo>
                  <a:pt x="4560936" y="2204626"/>
                  <a:pt x="4564747" y="2197003"/>
                  <a:pt x="4585073" y="2203356"/>
                </a:cubicBezTo>
                <a:cubicBezTo>
                  <a:pt x="4597777" y="2207168"/>
                  <a:pt x="4607940" y="2204626"/>
                  <a:pt x="4607940" y="2197003"/>
                </a:cubicBezTo>
                <a:cubicBezTo>
                  <a:pt x="4607940" y="2184297"/>
                  <a:pt x="4592696" y="2177944"/>
                  <a:pt x="4568558" y="2180485"/>
                </a:cubicBezTo>
                <a:cubicBezTo>
                  <a:pt x="4564747" y="2181756"/>
                  <a:pt x="4562206" y="2171591"/>
                  <a:pt x="4562206" y="2160155"/>
                </a:cubicBezTo>
                <a:cubicBezTo>
                  <a:pt x="4562206" y="2096626"/>
                  <a:pt x="4555854" y="2067402"/>
                  <a:pt x="4544421" y="2075026"/>
                </a:cubicBezTo>
                <a:cubicBezTo>
                  <a:pt x="4538069" y="2078837"/>
                  <a:pt x="4531717" y="2072484"/>
                  <a:pt x="4531717" y="2061049"/>
                </a:cubicBezTo>
                <a:cubicBezTo>
                  <a:pt x="4531717" y="2048343"/>
                  <a:pt x="4527905" y="2041990"/>
                  <a:pt x="4524094" y="2047072"/>
                </a:cubicBezTo>
                <a:cubicBezTo>
                  <a:pt x="4519013" y="2050884"/>
                  <a:pt x="4520283" y="2064861"/>
                  <a:pt x="4525365" y="2077567"/>
                </a:cubicBezTo>
                <a:cubicBezTo>
                  <a:pt x="4543150" y="2116955"/>
                  <a:pt x="4539339" y="2137285"/>
                  <a:pt x="4510120" y="2166508"/>
                </a:cubicBezTo>
                <a:cubicBezTo>
                  <a:pt x="4493605" y="2181756"/>
                  <a:pt x="4480901" y="2202085"/>
                  <a:pt x="4480901" y="2212250"/>
                </a:cubicBezTo>
                <a:cubicBezTo>
                  <a:pt x="4480901" y="2222415"/>
                  <a:pt x="4472008" y="2237662"/>
                  <a:pt x="4461845" y="2246556"/>
                </a:cubicBezTo>
                <a:cubicBezTo>
                  <a:pt x="4435166" y="2269427"/>
                  <a:pt x="4437707" y="2284674"/>
                  <a:pt x="4469467" y="2284674"/>
                </a:cubicBezTo>
                <a:cubicBezTo>
                  <a:pt x="4489794" y="2284674"/>
                  <a:pt x="4494875" y="2278321"/>
                  <a:pt x="4489794" y="2259262"/>
                </a:cubicBezTo>
                <a:cubicBezTo>
                  <a:pt x="4485982" y="2245285"/>
                  <a:pt x="4488523" y="2233850"/>
                  <a:pt x="4496145" y="2233850"/>
                </a:cubicBezTo>
                <a:cubicBezTo>
                  <a:pt x="4502497" y="2233850"/>
                  <a:pt x="4505038" y="2228768"/>
                  <a:pt x="4501227" y="2222415"/>
                </a:cubicBezTo>
                <a:cubicBezTo>
                  <a:pt x="4497416" y="2216062"/>
                  <a:pt x="4502497" y="2204626"/>
                  <a:pt x="4511390" y="2197003"/>
                </a:cubicBezTo>
                <a:cubicBezTo>
                  <a:pt x="4526635" y="2184297"/>
                  <a:pt x="4530446" y="2188109"/>
                  <a:pt x="4536798" y="2217332"/>
                </a:cubicBezTo>
                <a:cubicBezTo>
                  <a:pt x="4553313" y="2292297"/>
                  <a:pt x="4545691" y="2430792"/>
                  <a:pt x="4522824" y="2466369"/>
                </a:cubicBezTo>
                <a:cubicBezTo>
                  <a:pt x="4519013" y="2472722"/>
                  <a:pt x="4524094" y="2484157"/>
                  <a:pt x="4532987" y="2490510"/>
                </a:cubicBezTo>
                <a:cubicBezTo>
                  <a:pt x="4546961" y="2500675"/>
                  <a:pt x="4545691" y="2501946"/>
                  <a:pt x="4529176" y="2495593"/>
                </a:cubicBezTo>
                <a:cubicBezTo>
                  <a:pt x="4513931" y="2491781"/>
                  <a:pt x="4506309" y="2495593"/>
                  <a:pt x="4506309" y="2508299"/>
                </a:cubicBezTo>
                <a:cubicBezTo>
                  <a:pt x="4506309" y="2522275"/>
                  <a:pt x="4498686" y="2526087"/>
                  <a:pt x="4485982" y="2521005"/>
                </a:cubicBezTo>
                <a:cubicBezTo>
                  <a:pt x="4474549" y="2517193"/>
                  <a:pt x="4470738" y="2518463"/>
                  <a:pt x="4475819" y="2527358"/>
                </a:cubicBezTo>
                <a:cubicBezTo>
                  <a:pt x="4479630" y="2534981"/>
                  <a:pt x="4496145" y="2537522"/>
                  <a:pt x="4511390" y="2533711"/>
                </a:cubicBezTo>
                <a:cubicBezTo>
                  <a:pt x="4539339" y="2527358"/>
                  <a:pt x="4539339" y="2529899"/>
                  <a:pt x="4539339" y="2644252"/>
                </a:cubicBezTo>
                <a:cubicBezTo>
                  <a:pt x="4538069" y="2742088"/>
                  <a:pt x="4535528" y="2759877"/>
                  <a:pt x="4519013" y="2756065"/>
                </a:cubicBezTo>
                <a:cubicBezTo>
                  <a:pt x="4508849" y="2753524"/>
                  <a:pt x="4250959" y="2737006"/>
                  <a:pt x="3946064" y="2719218"/>
                </a:cubicBezTo>
                <a:lnTo>
                  <a:pt x="3393441" y="2686182"/>
                </a:lnTo>
                <a:lnTo>
                  <a:pt x="3392170" y="2642982"/>
                </a:lnTo>
                <a:cubicBezTo>
                  <a:pt x="3390900" y="2618841"/>
                  <a:pt x="3398522" y="2580723"/>
                  <a:pt x="3408686" y="2556581"/>
                </a:cubicBezTo>
                <a:cubicBezTo>
                  <a:pt x="3418849" y="2532440"/>
                  <a:pt x="3423930" y="2513381"/>
                  <a:pt x="3420119" y="2513381"/>
                </a:cubicBezTo>
                <a:cubicBezTo>
                  <a:pt x="3416308" y="2513381"/>
                  <a:pt x="3418849" y="2501946"/>
                  <a:pt x="3426471" y="2487969"/>
                </a:cubicBezTo>
                <a:cubicBezTo>
                  <a:pt x="3444257" y="2454934"/>
                  <a:pt x="3468394" y="2454934"/>
                  <a:pt x="3458231" y="2486699"/>
                </a:cubicBezTo>
                <a:cubicBezTo>
                  <a:pt x="3454420" y="2500675"/>
                  <a:pt x="3456961" y="2514652"/>
                  <a:pt x="3464583" y="2519734"/>
                </a:cubicBezTo>
                <a:cubicBezTo>
                  <a:pt x="3479828" y="2528628"/>
                  <a:pt x="3502695" y="2475263"/>
                  <a:pt x="3502695" y="2429522"/>
                </a:cubicBezTo>
                <a:cubicBezTo>
                  <a:pt x="3502695" y="2413004"/>
                  <a:pt x="3509047" y="2399027"/>
                  <a:pt x="3515399" y="2399027"/>
                </a:cubicBezTo>
                <a:cubicBezTo>
                  <a:pt x="3526833" y="2399027"/>
                  <a:pt x="3533185" y="2416816"/>
                  <a:pt x="3529373" y="2440957"/>
                </a:cubicBezTo>
                <a:cubicBezTo>
                  <a:pt x="3529373" y="2446040"/>
                  <a:pt x="3533185" y="2449851"/>
                  <a:pt x="3540807" y="2449851"/>
                </a:cubicBezTo>
                <a:cubicBezTo>
                  <a:pt x="3553511" y="2449851"/>
                  <a:pt x="3556052" y="2437145"/>
                  <a:pt x="3558592" y="2352015"/>
                </a:cubicBezTo>
                <a:cubicBezTo>
                  <a:pt x="3559863" y="2329145"/>
                  <a:pt x="3566215" y="2306274"/>
                  <a:pt x="3572567" y="2299921"/>
                </a:cubicBezTo>
                <a:cubicBezTo>
                  <a:pt x="3580189" y="2293568"/>
                  <a:pt x="3623383" y="2284674"/>
                  <a:pt x="3670387" y="2280862"/>
                </a:cubicBezTo>
                <a:lnTo>
                  <a:pt x="3754234" y="2274509"/>
                </a:lnTo>
                <a:lnTo>
                  <a:pt x="3760586" y="2321521"/>
                </a:lnTo>
                <a:cubicBezTo>
                  <a:pt x="3766938" y="2377427"/>
                  <a:pt x="3760586" y="2395216"/>
                  <a:pt x="3733907" y="2404110"/>
                </a:cubicBezTo>
                <a:cubicBezTo>
                  <a:pt x="3721203" y="2407922"/>
                  <a:pt x="3737718" y="2409192"/>
                  <a:pt x="3769478" y="2409192"/>
                </a:cubicBezTo>
                <a:cubicBezTo>
                  <a:pt x="3860947" y="2407922"/>
                  <a:pt x="3862217" y="2407922"/>
                  <a:pt x="3853325" y="2443498"/>
                </a:cubicBezTo>
                <a:cubicBezTo>
                  <a:pt x="3845702" y="2473993"/>
                  <a:pt x="3848243" y="2475263"/>
                  <a:pt x="3899059" y="2473993"/>
                </a:cubicBezTo>
                <a:cubicBezTo>
                  <a:pt x="3929548" y="2472722"/>
                  <a:pt x="3942252" y="2468910"/>
                  <a:pt x="3929548" y="2466369"/>
                </a:cubicBezTo>
                <a:cubicBezTo>
                  <a:pt x="3902870" y="2460016"/>
                  <a:pt x="3871110" y="2432063"/>
                  <a:pt x="3871110" y="2418086"/>
                </a:cubicBezTo>
                <a:cubicBezTo>
                  <a:pt x="3871110" y="2413004"/>
                  <a:pt x="3886355" y="2411733"/>
                  <a:pt x="3904140" y="2415545"/>
                </a:cubicBezTo>
                <a:cubicBezTo>
                  <a:pt x="3933360" y="2420628"/>
                  <a:pt x="3935900" y="2418086"/>
                  <a:pt x="3929548" y="2391404"/>
                </a:cubicBezTo>
                <a:cubicBezTo>
                  <a:pt x="3923196" y="2368533"/>
                  <a:pt x="3928278" y="2360910"/>
                  <a:pt x="3949875" y="2357098"/>
                </a:cubicBezTo>
                <a:cubicBezTo>
                  <a:pt x="3975283" y="2352015"/>
                  <a:pt x="3975283" y="2352015"/>
                  <a:pt x="3944793" y="2349474"/>
                </a:cubicBezTo>
                <a:cubicBezTo>
                  <a:pt x="3925737" y="2349474"/>
                  <a:pt x="3906681" y="2341851"/>
                  <a:pt x="3901600" y="2334227"/>
                </a:cubicBezTo>
                <a:cubicBezTo>
                  <a:pt x="3895248" y="2324062"/>
                  <a:pt x="3890166" y="2324062"/>
                  <a:pt x="3883814" y="2335498"/>
                </a:cubicBezTo>
                <a:cubicBezTo>
                  <a:pt x="3867299" y="2362180"/>
                  <a:pt x="3820294" y="2338039"/>
                  <a:pt x="3820294" y="2302462"/>
                </a:cubicBezTo>
                <a:cubicBezTo>
                  <a:pt x="3820294" y="2266886"/>
                  <a:pt x="3829187" y="2264344"/>
                  <a:pt x="3860947" y="2293568"/>
                </a:cubicBezTo>
                <a:cubicBezTo>
                  <a:pt x="3882544" y="2312627"/>
                  <a:pt x="3883814" y="2312627"/>
                  <a:pt x="3883814" y="2292297"/>
                </a:cubicBezTo>
                <a:cubicBezTo>
                  <a:pt x="3883814" y="2273238"/>
                  <a:pt x="3893977" y="2270697"/>
                  <a:pt x="3938441" y="2271968"/>
                </a:cubicBezTo>
                <a:cubicBezTo>
                  <a:pt x="4043884" y="2278321"/>
                  <a:pt x="4126460" y="2271968"/>
                  <a:pt x="4118837" y="2259262"/>
                </a:cubicBezTo>
                <a:cubicBezTo>
                  <a:pt x="4115026" y="2251638"/>
                  <a:pt x="4055318" y="2246556"/>
                  <a:pt x="3982905" y="2247827"/>
                </a:cubicBezTo>
                <a:cubicBezTo>
                  <a:pt x="3888896" y="2247827"/>
                  <a:pt x="3852054" y="2244015"/>
                  <a:pt x="3844432" y="2231309"/>
                </a:cubicBezTo>
                <a:cubicBezTo>
                  <a:pt x="3836809" y="2219873"/>
                  <a:pt x="3832998" y="2219873"/>
                  <a:pt x="3832998" y="2230038"/>
                </a:cubicBezTo>
                <a:cubicBezTo>
                  <a:pt x="3832998" y="2247827"/>
                  <a:pt x="3735178" y="2249097"/>
                  <a:pt x="3723744" y="2232579"/>
                </a:cubicBezTo>
                <a:cubicBezTo>
                  <a:pt x="3719933" y="2226226"/>
                  <a:pt x="3727555" y="2224956"/>
                  <a:pt x="3740259" y="2228768"/>
                </a:cubicBezTo>
                <a:cubicBezTo>
                  <a:pt x="3752963" y="2232579"/>
                  <a:pt x="3746611" y="2226226"/>
                  <a:pt x="3725014" y="2213520"/>
                </a:cubicBezTo>
                <a:cubicBezTo>
                  <a:pt x="3679280" y="2186838"/>
                  <a:pt x="3653872" y="2156344"/>
                  <a:pt x="3661495" y="2136014"/>
                </a:cubicBezTo>
                <a:cubicBezTo>
                  <a:pt x="3664035" y="2127120"/>
                  <a:pt x="3658954" y="2123308"/>
                  <a:pt x="3647520" y="2128391"/>
                </a:cubicBezTo>
                <a:cubicBezTo>
                  <a:pt x="3637357" y="2132202"/>
                  <a:pt x="3629735" y="2127120"/>
                  <a:pt x="3629735" y="2118226"/>
                </a:cubicBezTo>
                <a:cubicBezTo>
                  <a:pt x="3629735" y="2104249"/>
                  <a:pt x="3625924" y="2104249"/>
                  <a:pt x="3615760" y="2119496"/>
                </a:cubicBezTo>
                <a:cubicBezTo>
                  <a:pt x="3605597" y="2133473"/>
                  <a:pt x="3600516" y="2134744"/>
                  <a:pt x="3595434" y="2122038"/>
                </a:cubicBezTo>
                <a:cubicBezTo>
                  <a:pt x="3592893" y="2114414"/>
                  <a:pt x="3584000" y="2109332"/>
                  <a:pt x="3577648" y="2114414"/>
                </a:cubicBezTo>
                <a:cubicBezTo>
                  <a:pt x="3571296" y="2118226"/>
                  <a:pt x="3566215" y="2116955"/>
                  <a:pt x="3567485" y="2110602"/>
                </a:cubicBezTo>
                <a:cubicBezTo>
                  <a:pt x="3572567" y="2082649"/>
                  <a:pt x="3564944" y="2069943"/>
                  <a:pt x="3547159" y="2076296"/>
                </a:cubicBezTo>
                <a:cubicBezTo>
                  <a:pt x="3535725" y="2081378"/>
                  <a:pt x="3528103" y="2076296"/>
                  <a:pt x="3528103" y="2067402"/>
                </a:cubicBezTo>
                <a:cubicBezTo>
                  <a:pt x="3528103" y="2052155"/>
                  <a:pt x="3525562" y="2052155"/>
                  <a:pt x="3516669" y="2067402"/>
                </a:cubicBezTo>
                <a:cubicBezTo>
                  <a:pt x="3509047" y="2078837"/>
                  <a:pt x="3502695" y="2080108"/>
                  <a:pt x="3497613" y="2069943"/>
                </a:cubicBezTo>
                <a:cubicBezTo>
                  <a:pt x="3492532" y="2062320"/>
                  <a:pt x="3495073" y="2055967"/>
                  <a:pt x="3501425" y="2055967"/>
                </a:cubicBezTo>
                <a:cubicBezTo>
                  <a:pt x="3509047" y="2055967"/>
                  <a:pt x="3515399" y="2045802"/>
                  <a:pt x="3515399" y="2034366"/>
                </a:cubicBezTo>
                <a:cubicBezTo>
                  <a:pt x="3516669" y="2016578"/>
                  <a:pt x="3519210" y="2017849"/>
                  <a:pt x="3533185" y="2040719"/>
                </a:cubicBezTo>
                <a:cubicBezTo>
                  <a:pt x="3547159" y="2066131"/>
                  <a:pt x="3550970" y="2067402"/>
                  <a:pt x="3564944" y="2052155"/>
                </a:cubicBezTo>
                <a:cubicBezTo>
                  <a:pt x="3576378" y="2036908"/>
                  <a:pt x="3576378" y="2031825"/>
                  <a:pt x="3563674" y="2026743"/>
                </a:cubicBezTo>
                <a:cubicBezTo>
                  <a:pt x="3552240" y="2021660"/>
                  <a:pt x="3554781" y="2019119"/>
                  <a:pt x="3568756" y="2019119"/>
                </a:cubicBezTo>
                <a:cubicBezTo>
                  <a:pt x="3597975" y="2017849"/>
                  <a:pt x="3610679" y="2041990"/>
                  <a:pt x="3586541" y="2050884"/>
                </a:cubicBezTo>
                <a:cubicBezTo>
                  <a:pt x="3572567" y="2055967"/>
                  <a:pt x="3570026" y="2064861"/>
                  <a:pt x="3577648" y="2078837"/>
                </a:cubicBezTo>
                <a:cubicBezTo>
                  <a:pt x="3585271" y="2092814"/>
                  <a:pt x="3608138" y="2099167"/>
                  <a:pt x="3652602" y="2099167"/>
                </a:cubicBezTo>
                <a:cubicBezTo>
                  <a:pt x="3699607" y="2100437"/>
                  <a:pt x="3727555" y="2109332"/>
                  <a:pt x="3759315" y="2130932"/>
                </a:cubicBezTo>
                <a:cubicBezTo>
                  <a:pt x="3782182" y="2148720"/>
                  <a:pt x="3793616" y="2153803"/>
                  <a:pt x="3785994" y="2142367"/>
                </a:cubicBezTo>
                <a:cubicBezTo>
                  <a:pt x="3777101" y="2132202"/>
                  <a:pt x="3773290" y="2119496"/>
                  <a:pt x="3778371" y="2115685"/>
                </a:cubicBezTo>
                <a:cubicBezTo>
                  <a:pt x="3789805" y="2102979"/>
                  <a:pt x="3822835" y="2104249"/>
                  <a:pt x="3816483" y="2116955"/>
                </a:cubicBezTo>
                <a:cubicBezTo>
                  <a:pt x="3812672" y="2122038"/>
                  <a:pt x="3834269" y="2124579"/>
                  <a:pt x="3862217" y="2124579"/>
                </a:cubicBezTo>
                <a:cubicBezTo>
                  <a:pt x="3891436" y="2123308"/>
                  <a:pt x="3946064" y="2122038"/>
                  <a:pt x="3984175" y="2120767"/>
                </a:cubicBezTo>
                <a:cubicBezTo>
                  <a:pt x="4042614" y="2119496"/>
                  <a:pt x="4050236" y="2116955"/>
                  <a:pt x="4036262" y="2100437"/>
                </a:cubicBezTo>
                <a:cubicBezTo>
                  <a:pt x="4023558" y="2085190"/>
                  <a:pt x="4027369" y="2083920"/>
                  <a:pt x="4060399" y="2094084"/>
                </a:cubicBezTo>
                <a:cubicBezTo>
                  <a:pt x="4084537" y="2100437"/>
                  <a:pt x="4099782" y="2100437"/>
                  <a:pt x="4099782" y="2092814"/>
                </a:cubicBezTo>
                <a:cubicBezTo>
                  <a:pt x="4099782" y="2086461"/>
                  <a:pt x="4085807" y="2080108"/>
                  <a:pt x="4068022" y="2080108"/>
                </a:cubicBezTo>
                <a:cubicBezTo>
                  <a:pt x="4050236" y="2078837"/>
                  <a:pt x="4031180" y="2076296"/>
                  <a:pt x="4023558" y="2075026"/>
                </a:cubicBezTo>
                <a:cubicBezTo>
                  <a:pt x="4017206" y="2073755"/>
                  <a:pt x="4000691" y="2071214"/>
                  <a:pt x="3989257" y="2069943"/>
                </a:cubicBezTo>
                <a:cubicBezTo>
                  <a:pt x="3968931" y="2068673"/>
                  <a:pt x="3968931" y="2066131"/>
                  <a:pt x="3985446" y="2055967"/>
                </a:cubicBezTo>
                <a:cubicBezTo>
                  <a:pt x="4000691" y="2045802"/>
                  <a:pt x="3999420" y="2043261"/>
                  <a:pt x="3976553" y="2043261"/>
                </a:cubicBezTo>
                <a:cubicBezTo>
                  <a:pt x="3960038" y="2043261"/>
                  <a:pt x="3947334" y="2048343"/>
                  <a:pt x="3947334" y="2054696"/>
                </a:cubicBezTo>
                <a:cubicBezTo>
                  <a:pt x="3947334" y="2069943"/>
                  <a:pt x="3897788" y="2057237"/>
                  <a:pt x="3864758" y="2034366"/>
                </a:cubicBezTo>
                <a:cubicBezTo>
                  <a:pt x="3841891" y="2017849"/>
                  <a:pt x="3845702" y="2016578"/>
                  <a:pt x="3906681" y="2020390"/>
                </a:cubicBezTo>
                <a:cubicBezTo>
                  <a:pt x="3942252" y="2022931"/>
                  <a:pt x="3972742" y="2020390"/>
                  <a:pt x="3972742" y="2015308"/>
                </a:cubicBezTo>
                <a:cubicBezTo>
                  <a:pt x="3972742" y="2010225"/>
                  <a:pt x="3980364" y="2008955"/>
                  <a:pt x="3990527" y="2012766"/>
                </a:cubicBezTo>
                <a:cubicBezTo>
                  <a:pt x="4000691" y="2016578"/>
                  <a:pt x="4012124" y="2014037"/>
                  <a:pt x="4015935" y="2007684"/>
                </a:cubicBezTo>
                <a:cubicBezTo>
                  <a:pt x="4019747" y="2000060"/>
                  <a:pt x="3981635" y="1960672"/>
                  <a:pt x="3929548" y="1920013"/>
                </a:cubicBezTo>
                <a:cubicBezTo>
                  <a:pt x="3835539" y="1847589"/>
                  <a:pt x="3834269" y="1846318"/>
                  <a:pt x="3832998" y="1786600"/>
                </a:cubicBezTo>
                <a:cubicBezTo>
                  <a:pt x="3832998" y="1728153"/>
                  <a:pt x="3834269" y="1725612"/>
                  <a:pt x="3868569" y="1725612"/>
                </a:cubicBezTo>
                <a:cubicBezTo>
                  <a:pt x="3895248" y="1725612"/>
                  <a:pt x="3899059" y="1723071"/>
                  <a:pt x="3883814" y="1712906"/>
                </a:cubicBezTo>
                <a:cubicBezTo>
                  <a:pt x="3867299" y="1702741"/>
                  <a:pt x="3868569" y="1700200"/>
                  <a:pt x="3887625" y="1700200"/>
                </a:cubicBezTo>
                <a:cubicBezTo>
                  <a:pt x="3906681" y="1700200"/>
                  <a:pt x="3906681" y="1696388"/>
                  <a:pt x="3893977" y="1674788"/>
                </a:cubicBezTo>
                <a:cubicBezTo>
                  <a:pt x="3877462" y="1648105"/>
                  <a:pt x="3845702" y="1640482"/>
                  <a:pt x="3845702" y="1662082"/>
                </a:cubicBezTo>
                <a:cubicBezTo>
                  <a:pt x="3845702" y="1670976"/>
                  <a:pt x="3836809" y="1670976"/>
                  <a:pt x="3819024" y="1660811"/>
                </a:cubicBezTo>
                <a:cubicBezTo>
                  <a:pt x="3798697" y="1650647"/>
                  <a:pt x="3789805" y="1650647"/>
                  <a:pt x="3783453" y="1660811"/>
                </a:cubicBezTo>
                <a:cubicBezTo>
                  <a:pt x="3778371" y="1669705"/>
                  <a:pt x="3741530" y="1674788"/>
                  <a:pt x="3695795" y="1673517"/>
                </a:cubicBezTo>
                <a:cubicBezTo>
                  <a:pt x="3652602" y="1672247"/>
                  <a:pt x="3610679" y="1677329"/>
                  <a:pt x="3601786" y="1683682"/>
                </a:cubicBezTo>
                <a:cubicBezTo>
                  <a:pt x="3592893" y="1690035"/>
                  <a:pt x="3576378" y="1695117"/>
                  <a:pt x="3566215" y="1693847"/>
                </a:cubicBezTo>
                <a:cubicBezTo>
                  <a:pt x="3556052" y="1692576"/>
                  <a:pt x="3530644" y="1690035"/>
                  <a:pt x="3511588" y="1690035"/>
                </a:cubicBezTo>
                <a:cubicBezTo>
                  <a:pt x="3491261" y="1688764"/>
                  <a:pt x="3478557" y="1682411"/>
                  <a:pt x="3483639" y="1676058"/>
                </a:cubicBezTo>
                <a:cubicBezTo>
                  <a:pt x="3487450" y="1669705"/>
                  <a:pt x="3483639" y="1659541"/>
                  <a:pt x="3476017" y="1654458"/>
                </a:cubicBezTo>
                <a:cubicBezTo>
                  <a:pt x="3464583" y="1648105"/>
                  <a:pt x="3465853" y="1641752"/>
                  <a:pt x="3479828" y="1631588"/>
                </a:cubicBezTo>
                <a:cubicBezTo>
                  <a:pt x="3505236" y="1612529"/>
                  <a:pt x="3516669" y="1562975"/>
                  <a:pt x="3496343" y="1555352"/>
                </a:cubicBezTo>
                <a:cubicBezTo>
                  <a:pt x="3487450" y="1552811"/>
                  <a:pt x="3474746" y="1555352"/>
                  <a:pt x="3468394" y="1561705"/>
                </a:cubicBezTo>
                <a:cubicBezTo>
                  <a:pt x="3460772" y="1569328"/>
                  <a:pt x="3435364" y="1575681"/>
                  <a:pt x="3409956" y="1576952"/>
                </a:cubicBezTo>
                <a:cubicBezTo>
                  <a:pt x="3385818" y="1578223"/>
                  <a:pt x="3368033" y="1583305"/>
                  <a:pt x="3371844" y="1589658"/>
                </a:cubicBezTo>
                <a:cubicBezTo>
                  <a:pt x="3374385" y="1594740"/>
                  <a:pt x="3383278" y="1596011"/>
                  <a:pt x="3389630" y="1592199"/>
                </a:cubicBezTo>
                <a:cubicBezTo>
                  <a:pt x="3395982" y="1587117"/>
                  <a:pt x="3401063" y="1590929"/>
                  <a:pt x="3401063" y="1598552"/>
                </a:cubicBezTo>
                <a:cubicBezTo>
                  <a:pt x="3401063" y="1607446"/>
                  <a:pt x="3393441" y="1611258"/>
                  <a:pt x="3383278" y="1607446"/>
                </a:cubicBezTo>
                <a:cubicBezTo>
                  <a:pt x="3373115" y="1603635"/>
                  <a:pt x="3361681" y="1606176"/>
                  <a:pt x="3359140" y="1615070"/>
                </a:cubicBezTo>
                <a:cubicBezTo>
                  <a:pt x="3355329" y="1623964"/>
                  <a:pt x="3352788" y="1526128"/>
                  <a:pt x="3351518" y="1400339"/>
                </a:cubicBezTo>
                <a:cubicBezTo>
                  <a:pt x="3350247" y="1205938"/>
                  <a:pt x="3352788" y="1167820"/>
                  <a:pt x="3368033" y="1162738"/>
                </a:cubicBezTo>
                <a:cubicBezTo>
                  <a:pt x="3384548" y="1156385"/>
                  <a:pt x="3388359" y="1174173"/>
                  <a:pt x="3390900" y="1272009"/>
                </a:cubicBezTo>
                <a:lnTo>
                  <a:pt x="3394711" y="1388904"/>
                </a:lnTo>
                <a:lnTo>
                  <a:pt x="3436634" y="1390174"/>
                </a:lnTo>
                <a:cubicBezTo>
                  <a:pt x="3468394" y="1391445"/>
                  <a:pt x="3477287" y="1386363"/>
                  <a:pt x="3477287" y="1368574"/>
                </a:cubicBezTo>
                <a:cubicBezTo>
                  <a:pt x="3477287" y="1354598"/>
                  <a:pt x="3486180" y="1344433"/>
                  <a:pt x="3496343" y="1344433"/>
                </a:cubicBezTo>
                <a:cubicBezTo>
                  <a:pt x="3506506" y="1344433"/>
                  <a:pt x="3515399" y="1350786"/>
                  <a:pt x="3515399" y="1357139"/>
                </a:cubicBezTo>
                <a:cubicBezTo>
                  <a:pt x="3515399" y="1364763"/>
                  <a:pt x="3521751" y="1369845"/>
                  <a:pt x="3528103" y="1369845"/>
                </a:cubicBezTo>
                <a:cubicBezTo>
                  <a:pt x="3535725" y="1369845"/>
                  <a:pt x="3540807" y="1358410"/>
                  <a:pt x="3540807" y="1344433"/>
                </a:cubicBezTo>
                <a:cubicBezTo>
                  <a:pt x="3540807" y="1330456"/>
                  <a:pt x="3535725" y="1319021"/>
                  <a:pt x="3528103" y="1319021"/>
                </a:cubicBezTo>
                <a:cubicBezTo>
                  <a:pt x="3521751" y="1319021"/>
                  <a:pt x="3515399" y="1312668"/>
                  <a:pt x="3515399" y="1305045"/>
                </a:cubicBezTo>
                <a:cubicBezTo>
                  <a:pt x="3515399" y="1293609"/>
                  <a:pt x="3520481" y="1293609"/>
                  <a:pt x="3531914" y="1305045"/>
                </a:cubicBezTo>
                <a:cubicBezTo>
                  <a:pt x="3545889" y="1315209"/>
                  <a:pt x="3554781" y="1312668"/>
                  <a:pt x="3571296" y="1294880"/>
                </a:cubicBezTo>
                <a:cubicBezTo>
                  <a:pt x="3591623" y="1272009"/>
                  <a:pt x="3587812" y="1230079"/>
                  <a:pt x="3564944" y="1230079"/>
                </a:cubicBezTo>
                <a:cubicBezTo>
                  <a:pt x="3558592" y="1230079"/>
                  <a:pt x="3554781" y="1203397"/>
                  <a:pt x="3554781" y="1170361"/>
                </a:cubicBezTo>
                <a:cubicBezTo>
                  <a:pt x="3557322" y="1110643"/>
                  <a:pt x="3557322" y="1110643"/>
                  <a:pt x="3566215" y="1153844"/>
                </a:cubicBezTo>
                <a:cubicBezTo>
                  <a:pt x="3572567" y="1184338"/>
                  <a:pt x="3576378" y="1189420"/>
                  <a:pt x="3577648" y="1169091"/>
                </a:cubicBezTo>
                <a:cubicBezTo>
                  <a:pt x="3578919" y="1147491"/>
                  <a:pt x="3589082" y="1138596"/>
                  <a:pt x="3617031" y="1132244"/>
                </a:cubicBezTo>
                <a:cubicBezTo>
                  <a:pt x="3648791" y="1125891"/>
                  <a:pt x="3655143" y="1119538"/>
                  <a:pt x="3655143" y="1087773"/>
                </a:cubicBezTo>
                <a:cubicBezTo>
                  <a:pt x="3655143" y="1062361"/>
                  <a:pt x="3662765" y="1048384"/>
                  <a:pt x="3684362" y="1039490"/>
                </a:cubicBezTo>
                <a:cubicBezTo>
                  <a:pt x="3709770" y="1029325"/>
                  <a:pt x="3711040" y="1028055"/>
                  <a:pt x="3686903" y="1026784"/>
                </a:cubicBezTo>
                <a:lnTo>
                  <a:pt x="3661495" y="1025513"/>
                </a:lnTo>
                <a:lnTo>
                  <a:pt x="3686903" y="1014078"/>
                </a:lnTo>
                <a:cubicBezTo>
                  <a:pt x="3700877" y="1007725"/>
                  <a:pt x="3755504" y="1002643"/>
                  <a:pt x="3808861" y="1002643"/>
                </a:cubicBezTo>
                <a:cubicBezTo>
                  <a:pt x="3987987" y="1000102"/>
                  <a:pt x="4075644" y="977231"/>
                  <a:pt x="3989257" y="954360"/>
                </a:cubicBezTo>
                <a:cubicBezTo>
                  <a:pt x="3916844" y="935301"/>
                  <a:pt x="3450609" y="946737"/>
                  <a:pt x="3436634" y="968337"/>
                </a:cubicBezTo>
                <a:cubicBezTo>
                  <a:pt x="3418849" y="993749"/>
                  <a:pt x="3426471" y="1014078"/>
                  <a:pt x="3451879" y="1014078"/>
                </a:cubicBezTo>
                <a:cubicBezTo>
                  <a:pt x="3465853" y="1014078"/>
                  <a:pt x="3477287" y="1019160"/>
                  <a:pt x="3477287" y="1025513"/>
                </a:cubicBezTo>
                <a:cubicBezTo>
                  <a:pt x="3477287" y="1033137"/>
                  <a:pt x="3492532" y="1036949"/>
                  <a:pt x="3511588" y="1035678"/>
                </a:cubicBezTo>
                <a:cubicBezTo>
                  <a:pt x="3535725" y="1034408"/>
                  <a:pt x="3547159" y="1039490"/>
                  <a:pt x="3550970" y="1056008"/>
                </a:cubicBezTo>
                <a:cubicBezTo>
                  <a:pt x="3553511" y="1067443"/>
                  <a:pt x="3549700" y="1077608"/>
                  <a:pt x="3542077" y="1077608"/>
                </a:cubicBezTo>
                <a:cubicBezTo>
                  <a:pt x="3534455" y="1077608"/>
                  <a:pt x="3528103" y="1068714"/>
                  <a:pt x="3528103" y="1058549"/>
                </a:cubicBezTo>
                <a:cubicBezTo>
                  <a:pt x="3528103" y="1048384"/>
                  <a:pt x="3521751" y="1039490"/>
                  <a:pt x="3514129" y="1039490"/>
                </a:cubicBezTo>
                <a:cubicBezTo>
                  <a:pt x="3506506" y="1039490"/>
                  <a:pt x="3503965" y="1048384"/>
                  <a:pt x="3507777" y="1059820"/>
                </a:cubicBezTo>
                <a:cubicBezTo>
                  <a:pt x="3511588" y="1069984"/>
                  <a:pt x="3510317" y="1075067"/>
                  <a:pt x="3502695" y="1071255"/>
                </a:cubicBezTo>
                <a:cubicBezTo>
                  <a:pt x="3495073" y="1067443"/>
                  <a:pt x="3489991" y="1072526"/>
                  <a:pt x="3489991" y="1082690"/>
                </a:cubicBezTo>
                <a:cubicBezTo>
                  <a:pt x="3489991" y="1094126"/>
                  <a:pt x="3495073" y="1103020"/>
                  <a:pt x="3501425" y="1103020"/>
                </a:cubicBezTo>
                <a:cubicBezTo>
                  <a:pt x="3521751" y="1103020"/>
                  <a:pt x="3530644" y="1151302"/>
                  <a:pt x="3515399" y="1179256"/>
                </a:cubicBezTo>
                <a:cubicBezTo>
                  <a:pt x="3505236" y="1198314"/>
                  <a:pt x="3505236" y="1204667"/>
                  <a:pt x="3517940" y="1204667"/>
                </a:cubicBezTo>
                <a:cubicBezTo>
                  <a:pt x="3530644" y="1204667"/>
                  <a:pt x="3529373" y="1208479"/>
                  <a:pt x="3516669" y="1216103"/>
                </a:cubicBezTo>
                <a:cubicBezTo>
                  <a:pt x="3501425" y="1226268"/>
                  <a:pt x="3501425" y="1231350"/>
                  <a:pt x="3514129" y="1247868"/>
                </a:cubicBezTo>
                <a:cubicBezTo>
                  <a:pt x="3528103" y="1264385"/>
                  <a:pt x="3528103" y="1268197"/>
                  <a:pt x="3511588" y="1268197"/>
                </a:cubicBezTo>
                <a:cubicBezTo>
                  <a:pt x="3501425" y="1268197"/>
                  <a:pt x="3488721" y="1275821"/>
                  <a:pt x="3486180" y="1284715"/>
                </a:cubicBezTo>
                <a:cubicBezTo>
                  <a:pt x="3478557" y="1301233"/>
                  <a:pt x="3477287" y="1292339"/>
                  <a:pt x="3473476" y="1216103"/>
                </a:cubicBezTo>
                <a:cubicBezTo>
                  <a:pt x="3470935" y="1181797"/>
                  <a:pt x="3474746" y="1171632"/>
                  <a:pt x="3488721" y="1176714"/>
                </a:cubicBezTo>
                <a:cubicBezTo>
                  <a:pt x="3501425" y="1181797"/>
                  <a:pt x="3503965" y="1175444"/>
                  <a:pt x="3496343" y="1152573"/>
                </a:cubicBezTo>
                <a:cubicBezTo>
                  <a:pt x="3483639" y="1110643"/>
                  <a:pt x="3482369" y="1110643"/>
                  <a:pt x="3432823" y="1111914"/>
                </a:cubicBezTo>
                <a:cubicBezTo>
                  <a:pt x="3408686" y="1113185"/>
                  <a:pt x="3388359" y="1108102"/>
                  <a:pt x="3388359" y="1101749"/>
                </a:cubicBezTo>
                <a:cubicBezTo>
                  <a:pt x="3388359" y="1095396"/>
                  <a:pt x="3376926" y="1078878"/>
                  <a:pt x="3362951" y="1064902"/>
                </a:cubicBezTo>
                <a:cubicBezTo>
                  <a:pt x="3328651" y="1030596"/>
                  <a:pt x="3329921" y="1001372"/>
                  <a:pt x="3366763" y="1000102"/>
                </a:cubicBezTo>
                <a:cubicBezTo>
                  <a:pt x="3393441" y="998831"/>
                  <a:pt x="3393441" y="998831"/>
                  <a:pt x="3362951" y="988666"/>
                </a:cubicBezTo>
                <a:cubicBezTo>
                  <a:pt x="3331191" y="978501"/>
                  <a:pt x="3332462" y="978501"/>
                  <a:pt x="3369303" y="977231"/>
                </a:cubicBezTo>
                <a:lnTo>
                  <a:pt x="3407415" y="975960"/>
                </a:lnTo>
                <a:lnTo>
                  <a:pt x="3366763" y="944195"/>
                </a:lnTo>
                <a:cubicBezTo>
                  <a:pt x="3343895" y="926407"/>
                  <a:pt x="3328651" y="904807"/>
                  <a:pt x="3332462" y="895913"/>
                </a:cubicBezTo>
                <a:cubicBezTo>
                  <a:pt x="3340084" y="876854"/>
                  <a:pt x="3253697" y="848901"/>
                  <a:pt x="3182555" y="848901"/>
                </a:cubicBezTo>
                <a:cubicBezTo>
                  <a:pt x="3125387" y="847630"/>
                  <a:pt x="3014863" y="823489"/>
                  <a:pt x="2999618" y="806971"/>
                </a:cubicBezTo>
                <a:cubicBezTo>
                  <a:pt x="2986914" y="795536"/>
                  <a:pt x="2937368" y="795536"/>
                  <a:pt x="2925935" y="806971"/>
                </a:cubicBezTo>
                <a:cubicBezTo>
                  <a:pt x="2920853" y="813324"/>
                  <a:pt x="2910690" y="818406"/>
                  <a:pt x="2904338" y="818406"/>
                </a:cubicBezTo>
                <a:cubicBezTo>
                  <a:pt x="2897986" y="819677"/>
                  <a:pt x="2889093" y="822218"/>
                  <a:pt x="2884012" y="823489"/>
                </a:cubicBezTo>
                <a:cubicBezTo>
                  <a:pt x="2873849" y="827301"/>
                  <a:pt x="2842089" y="831112"/>
                  <a:pt x="2801436" y="834924"/>
                </a:cubicBezTo>
                <a:cubicBezTo>
                  <a:pt x="2790002" y="834924"/>
                  <a:pt x="2776028" y="847630"/>
                  <a:pt x="2772217" y="861607"/>
                </a:cubicBezTo>
                <a:cubicBezTo>
                  <a:pt x="2765865" y="881936"/>
                  <a:pt x="2756972" y="885748"/>
                  <a:pt x="2737916" y="879395"/>
                </a:cubicBezTo>
                <a:cubicBezTo>
                  <a:pt x="2713779" y="871771"/>
                  <a:pt x="2712508" y="875583"/>
                  <a:pt x="2720131" y="907348"/>
                </a:cubicBezTo>
                <a:cubicBezTo>
                  <a:pt x="2727753" y="941654"/>
                  <a:pt x="2726483" y="942925"/>
                  <a:pt x="2708697" y="920054"/>
                </a:cubicBezTo>
                <a:cubicBezTo>
                  <a:pt x="2683289" y="887019"/>
                  <a:pt x="2670585" y="902266"/>
                  <a:pt x="2690911" y="940384"/>
                </a:cubicBezTo>
                <a:cubicBezTo>
                  <a:pt x="2706156" y="969607"/>
                  <a:pt x="2706156" y="969607"/>
                  <a:pt x="2678207" y="945466"/>
                </a:cubicBezTo>
                <a:lnTo>
                  <a:pt x="2651529" y="921325"/>
                </a:lnTo>
                <a:lnTo>
                  <a:pt x="2651529" y="967066"/>
                </a:lnTo>
                <a:cubicBezTo>
                  <a:pt x="2651529" y="992478"/>
                  <a:pt x="2646448" y="1026784"/>
                  <a:pt x="2638825" y="1044572"/>
                </a:cubicBezTo>
                <a:cubicBezTo>
                  <a:pt x="2622310" y="1089043"/>
                  <a:pt x="2633744" y="1114455"/>
                  <a:pt x="2668044" y="1105561"/>
                </a:cubicBezTo>
                <a:cubicBezTo>
                  <a:pt x="2683289" y="1103020"/>
                  <a:pt x="2703615" y="1092855"/>
                  <a:pt x="2713779" y="1085231"/>
                </a:cubicBezTo>
                <a:cubicBezTo>
                  <a:pt x="2729023" y="1073796"/>
                  <a:pt x="2730294" y="1075067"/>
                  <a:pt x="2723942" y="1094126"/>
                </a:cubicBezTo>
                <a:cubicBezTo>
                  <a:pt x="2718860" y="1106832"/>
                  <a:pt x="2721401" y="1115726"/>
                  <a:pt x="2731564" y="1115726"/>
                </a:cubicBezTo>
                <a:cubicBezTo>
                  <a:pt x="2741727" y="1115726"/>
                  <a:pt x="2740457" y="1120808"/>
                  <a:pt x="2727753" y="1129702"/>
                </a:cubicBezTo>
                <a:cubicBezTo>
                  <a:pt x="2711238" y="1141138"/>
                  <a:pt x="2711238" y="1142408"/>
                  <a:pt x="2727753" y="1137326"/>
                </a:cubicBezTo>
                <a:cubicBezTo>
                  <a:pt x="2739186" y="1134785"/>
                  <a:pt x="2745538" y="1120808"/>
                  <a:pt x="2742998" y="1105561"/>
                </a:cubicBezTo>
                <a:cubicBezTo>
                  <a:pt x="2740457" y="1083961"/>
                  <a:pt x="2745538" y="1077608"/>
                  <a:pt x="2764594" y="1077608"/>
                </a:cubicBezTo>
                <a:cubicBezTo>
                  <a:pt x="2786191" y="1077608"/>
                  <a:pt x="2791273" y="1085231"/>
                  <a:pt x="2791273" y="1122079"/>
                </a:cubicBezTo>
                <a:cubicBezTo>
                  <a:pt x="2791273" y="1158926"/>
                  <a:pt x="2796354" y="1167820"/>
                  <a:pt x="2823033" y="1174173"/>
                </a:cubicBezTo>
                <a:cubicBezTo>
                  <a:pt x="2840818" y="1177985"/>
                  <a:pt x="2854793" y="1188150"/>
                  <a:pt x="2854793" y="1194503"/>
                </a:cubicBezTo>
                <a:cubicBezTo>
                  <a:pt x="2854793" y="1202126"/>
                  <a:pt x="2863685" y="1204667"/>
                  <a:pt x="2873849" y="1199585"/>
                </a:cubicBezTo>
                <a:cubicBezTo>
                  <a:pt x="2884012" y="1195773"/>
                  <a:pt x="2892905" y="1199585"/>
                  <a:pt x="2892905" y="1208479"/>
                </a:cubicBezTo>
                <a:cubicBezTo>
                  <a:pt x="2892905" y="1217373"/>
                  <a:pt x="2911960" y="1224997"/>
                  <a:pt x="2937368" y="1226268"/>
                </a:cubicBezTo>
                <a:cubicBezTo>
                  <a:pt x="2971669" y="1227538"/>
                  <a:pt x="2986914" y="1221185"/>
                  <a:pt x="3007240" y="1195773"/>
                </a:cubicBezTo>
                <a:cubicBezTo>
                  <a:pt x="3032648" y="1162738"/>
                  <a:pt x="3042811" y="1162738"/>
                  <a:pt x="3119035" y="1185609"/>
                </a:cubicBezTo>
                <a:cubicBezTo>
                  <a:pt x="3139362" y="1193232"/>
                  <a:pt x="3146984" y="1189420"/>
                  <a:pt x="3146984" y="1175444"/>
                </a:cubicBezTo>
                <a:cubicBezTo>
                  <a:pt x="3146984" y="1164008"/>
                  <a:pt x="3159688" y="1153844"/>
                  <a:pt x="3174933" y="1151302"/>
                </a:cubicBezTo>
                <a:cubicBezTo>
                  <a:pt x="3196529" y="1148761"/>
                  <a:pt x="3206693" y="1133514"/>
                  <a:pt x="3218126" y="1089043"/>
                </a:cubicBezTo>
                <a:cubicBezTo>
                  <a:pt x="3225748" y="1057278"/>
                  <a:pt x="3244804" y="1017890"/>
                  <a:pt x="3260049" y="1002643"/>
                </a:cubicBezTo>
                <a:lnTo>
                  <a:pt x="3286728" y="975960"/>
                </a:lnTo>
                <a:lnTo>
                  <a:pt x="3286728" y="1007725"/>
                </a:lnTo>
                <a:cubicBezTo>
                  <a:pt x="3286728" y="1025513"/>
                  <a:pt x="3281646" y="1039490"/>
                  <a:pt x="3276564" y="1039490"/>
                </a:cubicBezTo>
                <a:cubicBezTo>
                  <a:pt x="3263860" y="1039490"/>
                  <a:pt x="3234641" y="1155114"/>
                  <a:pt x="3243534" y="1169091"/>
                </a:cubicBezTo>
                <a:cubicBezTo>
                  <a:pt x="3247345" y="1175444"/>
                  <a:pt x="3260049" y="1179256"/>
                  <a:pt x="3272753" y="1179256"/>
                </a:cubicBezTo>
                <a:cubicBezTo>
                  <a:pt x="3294350" y="1179256"/>
                  <a:pt x="3296891" y="1197044"/>
                  <a:pt x="3303243" y="1367304"/>
                </a:cubicBezTo>
                <a:cubicBezTo>
                  <a:pt x="3307054" y="1470222"/>
                  <a:pt x="3310865" y="1568058"/>
                  <a:pt x="3310865" y="1585846"/>
                </a:cubicBezTo>
                <a:cubicBezTo>
                  <a:pt x="3310865" y="1604905"/>
                  <a:pt x="3313406" y="1634129"/>
                  <a:pt x="3317217" y="1653188"/>
                </a:cubicBezTo>
                <a:cubicBezTo>
                  <a:pt x="3319758" y="1672247"/>
                  <a:pt x="3318487" y="1687494"/>
                  <a:pt x="3312135" y="1687494"/>
                </a:cubicBezTo>
                <a:cubicBezTo>
                  <a:pt x="3307054" y="1687494"/>
                  <a:pt x="3298161" y="1701470"/>
                  <a:pt x="3294350" y="1719259"/>
                </a:cubicBezTo>
                <a:cubicBezTo>
                  <a:pt x="3289268" y="1737047"/>
                  <a:pt x="3276564" y="1751024"/>
                  <a:pt x="3266401" y="1751024"/>
                </a:cubicBezTo>
                <a:cubicBezTo>
                  <a:pt x="3248616" y="1751024"/>
                  <a:pt x="3248616" y="1754835"/>
                  <a:pt x="3261320" y="1770083"/>
                </a:cubicBezTo>
                <a:cubicBezTo>
                  <a:pt x="3281646" y="1794224"/>
                  <a:pt x="3271483" y="1805659"/>
                  <a:pt x="3227019" y="1806930"/>
                </a:cubicBezTo>
                <a:cubicBezTo>
                  <a:pt x="3205422" y="1808200"/>
                  <a:pt x="3192718" y="1814553"/>
                  <a:pt x="3195259" y="1824718"/>
                </a:cubicBezTo>
                <a:cubicBezTo>
                  <a:pt x="3196529" y="1832342"/>
                  <a:pt x="3190177" y="1839965"/>
                  <a:pt x="3180014" y="1839965"/>
                </a:cubicBezTo>
                <a:cubicBezTo>
                  <a:pt x="3169851" y="1839965"/>
                  <a:pt x="3157147" y="1846318"/>
                  <a:pt x="3152065" y="1853942"/>
                </a:cubicBezTo>
                <a:cubicBezTo>
                  <a:pt x="3146984" y="1864107"/>
                  <a:pt x="3153336" y="1865377"/>
                  <a:pt x="3173662" y="1857754"/>
                </a:cubicBezTo>
                <a:cubicBezTo>
                  <a:pt x="3190177" y="1852671"/>
                  <a:pt x="3219397" y="1846318"/>
                  <a:pt x="3239723" y="1845048"/>
                </a:cubicBezTo>
                <a:cubicBezTo>
                  <a:pt x="3285457" y="1841236"/>
                  <a:pt x="3285457" y="1878083"/>
                  <a:pt x="3240993" y="1923825"/>
                </a:cubicBezTo>
                <a:cubicBezTo>
                  <a:pt x="3213045" y="1950507"/>
                  <a:pt x="3210504" y="1959401"/>
                  <a:pt x="3224478" y="1968295"/>
                </a:cubicBezTo>
                <a:cubicBezTo>
                  <a:pt x="3234641" y="1974648"/>
                  <a:pt x="3235912" y="1979731"/>
                  <a:pt x="3228289" y="1979731"/>
                </a:cubicBezTo>
                <a:cubicBezTo>
                  <a:pt x="3220667" y="1979731"/>
                  <a:pt x="3215585" y="1992437"/>
                  <a:pt x="3215585" y="2006413"/>
                </a:cubicBezTo>
                <a:cubicBezTo>
                  <a:pt x="3216856" y="2043261"/>
                  <a:pt x="3180014" y="2048343"/>
                  <a:pt x="3144443" y="2016578"/>
                </a:cubicBezTo>
                <a:cubicBezTo>
                  <a:pt x="3127928" y="2003872"/>
                  <a:pt x="3122846" y="1993707"/>
                  <a:pt x="3131739" y="1992437"/>
                </a:cubicBezTo>
                <a:cubicBezTo>
                  <a:pt x="3139362" y="1992437"/>
                  <a:pt x="3146984" y="1987354"/>
                  <a:pt x="3146984" y="1979731"/>
                </a:cubicBezTo>
                <a:cubicBezTo>
                  <a:pt x="3146984" y="1973378"/>
                  <a:pt x="3138091" y="1970837"/>
                  <a:pt x="3127928" y="1974648"/>
                </a:cubicBezTo>
                <a:cubicBezTo>
                  <a:pt x="3110142" y="1982272"/>
                  <a:pt x="3088546" y="2026743"/>
                  <a:pt x="3093627" y="2047072"/>
                </a:cubicBezTo>
                <a:cubicBezTo>
                  <a:pt x="3094898" y="2052155"/>
                  <a:pt x="3082194" y="2055967"/>
                  <a:pt x="3064408" y="2055967"/>
                </a:cubicBezTo>
                <a:cubicBezTo>
                  <a:pt x="3046623" y="2055967"/>
                  <a:pt x="3032648" y="2062320"/>
                  <a:pt x="3032648" y="2068673"/>
                </a:cubicBezTo>
                <a:cubicBezTo>
                  <a:pt x="3032648" y="2076296"/>
                  <a:pt x="3040271" y="2081378"/>
                  <a:pt x="3049163" y="2081378"/>
                </a:cubicBezTo>
                <a:cubicBezTo>
                  <a:pt x="3060597" y="2081378"/>
                  <a:pt x="3059326" y="2085190"/>
                  <a:pt x="3046623" y="2092814"/>
                </a:cubicBezTo>
                <a:cubicBezTo>
                  <a:pt x="3033919" y="2100437"/>
                  <a:pt x="3033919" y="2105520"/>
                  <a:pt x="3045352" y="2113143"/>
                </a:cubicBezTo>
                <a:cubicBezTo>
                  <a:pt x="3052975" y="2118226"/>
                  <a:pt x="3065678" y="2116955"/>
                  <a:pt x="3073301" y="2109332"/>
                </a:cubicBezTo>
                <a:cubicBezTo>
                  <a:pt x="3080923" y="2101708"/>
                  <a:pt x="3093627" y="2099167"/>
                  <a:pt x="3102520" y="2101708"/>
                </a:cubicBezTo>
                <a:cubicBezTo>
                  <a:pt x="3111413" y="2105520"/>
                  <a:pt x="3122846" y="2102979"/>
                  <a:pt x="3127928" y="2095355"/>
                </a:cubicBezTo>
                <a:cubicBezTo>
                  <a:pt x="3131739" y="2087731"/>
                  <a:pt x="3130469" y="2081378"/>
                  <a:pt x="3125387" y="2081378"/>
                </a:cubicBezTo>
                <a:cubicBezTo>
                  <a:pt x="3119035" y="2081378"/>
                  <a:pt x="3113954" y="2069943"/>
                  <a:pt x="3113954" y="2055967"/>
                </a:cubicBezTo>
                <a:cubicBezTo>
                  <a:pt x="3113954" y="2041990"/>
                  <a:pt x="3120306" y="2031825"/>
                  <a:pt x="3127928" y="2034366"/>
                </a:cubicBezTo>
                <a:cubicBezTo>
                  <a:pt x="3134280" y="2036908"/>
                  <a:pt x="3139362" y="2049614"/>
                  <a:pt x="3136821" y="2062320"/>
                </a:cubicBezTo>
                <a:cubicBezTo>
                  <a:pt x="3134280" y="2075026"/>
                  <a:pt x="3138091" y="2080108"/>
                  <a:pt x="3145713" y="2075026"/>
                </a:cubicBezTo>
                <a:cubicBezTo>
                  <a:pt x="3153336" y="2071214"/>
                  <a:pt x="3169851" y="2073755"/>
                  <a:pt x="3181285" y="2081378"/>
                </a:cubicBezTo>
                <a:cubicBezTo>
                  <a:pt x="3202881" y="2095355"/>
                  <a:pt x="3202881" y="2095355"/>
                  <a:pt x="3180014" y="2089002"/>
                </a:cubicBezTo>
                <a:cubicBezTo>
                  <a:pt x="3167310" y="2083920"/>
                  <a:pt x="3148254" y="2087731"/>
                  <a:pt x="3139362" y="2095355"/>
                </a:cubicBezTo>
                <a:cubicBezTo>
                  <a:pt x="3119035" y="2111873"/>
                  <a:pt x="3115224" y="2137285"/>
                  <a:pt x="3134280" y="2125849"/>
                </a:cubicBezTo>
                <a:cubicBezTo>
                  <a:pt x="3143173" y="2120767"/>
                  <a:pt x="3143173" y="2128391"/>
                  <a:pt x="3135550" y="2148720"/>
                </a:cubicBezTo>
                <a:cubicBezTo>
                  <a:pt x="3127928" y="2166508"/>
                  <a:pt x="3126658" y="2184297"/>
                  <a:pt x="3130469" y="2188109"/>
                </a:cubicBezTo>
                <a:cubicBezTo>
                  <a:pt x="3135550" y="2191920"/>
                  <a:pt x="3112683" y="2197003"/>
                  <a:pt x="3082194" y="2198273"/>
                </a:cubicBezTo>
                <a:cubicBezTo>
                  <a:pt x="3027567" y="2199544"/>
                  <a:pt x="3026296" y="2199544"/>
                  <a:pt x="3074571" y="2204626"/>
                </a:cubicBezTo>
                <a:cubicBezTo>
                  <a:pt x="3099979" y="2207168"/>
                  <a:pt x="3121576" y="2216062"/>
                  <a:pt x="3121576" y="2223685"/>
                </a:cubicBezTo>
                <a:cubicBezTo>
                  <a:pt x="3121576" y="2232579"/>
                  <a:pt x="3099979" y="2235121"/>
                  <a:pt x="3061867" y="2230038"/>
                </a:cubicBezTo>
                <a:cubicBezTo>
                  <a:pt x="3009781" y="2224956"/>
                  <a:pt x="3004699" y="2226226"/>
                  <a:pt x="3025026" y="2240203"/>
                </a:cubicBezTo>
                <a:cubicBezTo>
                  <a:pt x="3037730" y="2250368"/>
                  <a:pt x="3054245" y="2255450"/>
                  <a:pt x="3061867" y="2254180"/>
                </a:cubicBezTo>
                <a:cubicBezTo>
                  <a:pt x="3070760" y="2251638"/>
                  <a:pt x="3073301" y="2252909"/>
                  <a:pt x="3068219" y="2255450"/>
                </a:cubicBezTo>
                <a:cubicBezTo>
                  <a:pt x="3063138" y="2257991"/>
                  <a:pt x="3061867" y="2268156"/>
                  <a:pt x="3065678" y="2277050"/>
                </a:cubicBezTo>
                <a:cubicBezTo>
                  <a:pt x="3069490" y="2285944"/>
                  <a:pt x="3063138" y="2301192"/>
                  <a:pt x="3051704" y="2310086"/>
                </a:cubicBezTo>
                <a:cubicBezTo>
                  <a:pt x="3035189" y="2324062"/>
                  <a:pt x="3027567" y="2322792"/>
                  <a:pt x="3005970" y="2302462"/>
                </a:cubicBezTo>
                <a:cubicBezTo>
                  <a:pt x="2990725" y="2288486"/>
                  <a:pt x="2974210" y="2266886"/>
                  <a:pt x="2967858" y="2252909"/>
                </a:cubicBezTo>
                <a:cubicBezTo>
                  <a:pt x="2960236" y="2231309"/>
                  <a:pt x="2957695" y="2231309"/>
                  <a:pt x="2957695" y="2250368"/>
                </a:cubicBezTo>
                <a:cubicBezTo>
                  <a:pt x="2956424" y="2261803"/>
                  <a:pt x="2946261" y="2271968"/>
                  <a:pt x="2934828" y="2271968"/>
                </a:cubicBezTo>
                <a:cubicBezTo>
                  <a:pt x="2915772" y="2271968"/>
                  <a:pt x="2914501" y="2274509"/>
                  <a:pt x="2931016" y="2284674"/>
                </a:cubicBezTo>
                <a:cubicBezTo>
                  <a:pt x="2941180" y="2291027"/>
                  <a:pt x="2944991" y="2301192"/>
                  <a:pt x="2938639" y="2306274"/>
                </a:cubicBezTo>
                <a:cubicBezTo>
                  <a:pt x="2933557" y="2311356"/>
                  <a:pt x="2918312" y="2303733"/>
                  <a:pt x="2905608" y="2287215"/>
                </a:cubicBezTo>
                <a:cubicBezTo>
                  <a:pt x="2891634" y="2270697"/>
                  <a:pt x="2878930" y="2264344"/>
                  <a:pt x="2873849" y="2271968"/>
                </a:cubicBezTo>
                <a:cubicBezTo>
                  <a:pt x="2870037" y="2278321"/>
                  <a:pt x="2872578" y="2284674"/>
                  <a:pt x="2878930" y="2284674"/>
                </a:cubicBezTo>
                <a:cubicBezTo>
                  <a:pt x="2886553" y="2284674"/>
                  <a:pt x="2892905" y="2293568"/>
                  <a:pt x="2892905" y="2305003"/>
                </a:cubicBezTo>
                <a:cubicBezTo>
                  <a:pt x="2892905" y="2316439"/>
                  <a:pt x="2885282" y="2322792"/>
                  <a:pt x="2876389" y="2318980"/>
                </a:cubicBezTo>
                <a:cubicBezTo>
                  <a:pt x="2867497" y="2315168"/>
                  <a:pt x="2852252" y="2324062"/>
                  <a:pt x="2843359" y="2336768"/>
                </a:cubicBezTo>
                <a:cubicBezTo>
                  <a:pt x="2835737" y="2350745"/>
                  <a:pt x="2823033" y="2358368"/>
                  <a:pt x="2815410" y="2354557"/>
                </a:cubicBezTo>
                <a:cubicBezTo>
                  <a:pt x="2809058" y="2349474"/>
                  <a:pt x="2792543" y="2359639"/>
                  <a:pt x="2778569" y="2376157"/>
                </a:cubicBezTo>
                <a:cubicBezTo>
                  <a:pt x="2764594" y="2392674"/>
                  <a:pt x="2754431" y="2399027"/>
                  <a:pt x="2753161" y="2390133"/>
                </a:cubicBezTo>
                <a:cubicBezTo>
                  <a:pt x="2753161" y="2382510"/>
                  <a:pt x="2760783" y="2372345"/>
                  <a:pt x="2769676" y="2369804"/>
                </a:cubicBezTo>
                <a:cubicBezTo>
                  <a:pt x="2781110" y="2364721"/>
                  <a:pt x="2781110" y="2362180"/>
                  <a:pt x="2769676" y="2362180"/>
                </a:cubicBezTo>
                <a:cubicBezTo>
                  <a:pt x="2762054" y="2360910"/>
                  <a:pt x="2750620" y="2367263"/>
                  <a:pt x="2746809" y="2373616"/>
                </a:cubicBezTo>
                <a:cubicBezTo>
                  <a:pt x="2740457" y="2383780"/>
                  <a:pt x="2732835" y="2383780"/>
                  <a:pt x="2721401" y="2373616"/>
                </a:cubicBezTo>
                <a:cubicBezTo>
                  <a:pt x="2709967" y="2364721"/>
                  <a:pt x="2701075" y="2365992"/>
                  <a:pt x="2690911" y="2378698"/>
                </a:cubicBezTo>
                <a:cubicBezTo>
                  <a:pt x="2678207" y="2393945"/>
                  <a:pt x="2679478" y="2406651"/>
                  <a:pt x="2695993" y="2442228"/>
                </a:cubicBezTo>
                <a:cubicBezTo>
                  <a:pt x="2707427" y="2466369"/>
                  <a:pt x="2713779" y="2493052"/>
                  <a:pt x="2708697" y="2501946"/>
                </a:cubicBezTo>
                <a:cubicBezTo>
                  <a:pt x="2701075" y="2512110"/>
                  <a:pt x="2711238" y="2513381"/>
                  <a:pt x="2741727" y="2507028"/>
                </a:cubicBezTo>
                <a:cubicBezTo>
                  <a:pt x="2774758" y="2500675"/>
                  <a:pt x="2779839" y="2501946"/>
                  <a:pt x="2765865" y="2513381"/>
                </a:cubicBezTo>
                <a:cubicBezTo>
                  <a:pt x="2750620" y="2523546"/>
                  <a:pt x="2759513" y="2526087"/>
                  <a:pt x="2803977" y="2526087"/>
                </a:cubicBezTo>
                <a:cubicBezTo>
                  <a:pt x="2835737" y="2524816"/>
                  <a:pt x="2875119" y="2526087"/>
                  <a:pt x="2891634" y="2528628"/>
                </a:cubicBezTo>
                <a:cubicBezTo>
                  <a:pt x="2909420" y="2531169"/>
                  <a:pt x="2924664" y="2524816"/>
                  <a:pt x="2928476" y="2513381"/>
                </a:cubicBezTo>
                <a:cubicBezTo>
                  <a:pt x="2933557" y="2496863"/>
                  <a:pt x="2932287" y="2496863"/>
                  <a:pt x="2914501" y="2510840"/>
                </a:cubicBezTo>
                <a:cubicBezTo>
                  <a:pt x="2900527" y="2523546"/>
                  <a:pt x="2887823" y="2524816"/>
                  <a:pt x="2871308" y="2514652"/>
                </a:cubicBezTo>
                <a:cubicBezTo>
                  <a:pt x="2849711" y="2503216"/>
                  <a:pt x="2849711" y="2501946"/>
                  <a:pt x="2873849" y="2501946"/>
                </a:cubicBezTo>
                <a:cubicBezTo>
                  <a:pt x="2895445" y="2501946"/>
                  <a:pt x="2936098" y="2495593"/>
                  <a:pt x="2956424" y="2487969"/>
                </a:cubicBezTo>
                <a:cubicBezTo>
                  <a:pt x="2960236" y="2486699"/>
                  <a:pt x="2972940" y="2486699"/>
                  <a:pt x="2985643" y="2487969"/>
                </a:cubicBezTo>
                <a:cubicBezTo>
                  <a:pt x="2998347" y="2489240"/>
                  <a:pt x="3017403" y="2482887"/>
                  <a:pt x="3026296" y="2475263"/>
                </a:cubicBezTo>
                <a:cubicBezTo>
                  <a:pt x="3036459" y="2466369"/>
                  <a:pt x="3052975" y="2462557"/>
                  <a:pt x="3061867" y="2466369"/>
                </a:cubicBezTo>
                <a:cubicBezTo>
                  <a:pt x="3072030" y="2470181"/>
                  <a:pt x="3087275" y="2467640"/>
                  <a:pt x="3097438" y="2461287"/>
                </a:cubicBezTo>
                <a:cubicBezTo>
                  <a:pt x="3112683" y="2451122"/>
                  <a:pt x="3112683" y="2447310"/>
                  <a:pt x="3096168" y="2435875"/>
                </a:cubicBezTo>
                <a:cubicBezTo>
                  <a:pt x="3079653" y="2424439"/>
                  <a:pt x="3080923" y="2423169"/>
                  <a:pt x="3099979" y="2429522"/>
                </a:cubicBezTo>
                <a:cubicBezTo>
                  <a:pt x="3111413" y="2433334"/>
                  <a:pt x="3121576" y="2430792"/>
                  <a:pt x="3121576" y="2424439"/>
                </a:cubicBezTo>
                <a:cubicBezTo>
                  <a:pt x="3121576" y="2416816"/>
                  <a:pt x="3127928" y="2411733"/>
                  <a:pt x="3135550" y="2411733"/>
                </a:cubicBezTo>
                <a:cubicBezTo>
                  <a:pt x="3145713" y="2411733"/>
                  <a:pt x="3144443" y="2419357"/>
                  <a:pt x="3133010" y="2432063"/>
                </a:cubicBezTo>
                <a:cubicBezTo>
                  <a:pt x="3116494" y="2451122"/>
                  <a:pt x="3119035" y="2453663"/>
                  <a:pt x="3157147" y="2447310"/>
                </a:cubicBezTo>
                <a:cubicBezTo>
                  <a:pt x="3190177" y="2442228"/>
                  <a:pt x="3196529" y="2444769"/>
                  <a:pt x="3191448" y="2461287"/>
                </a:cubicBezTo>
                <a:cubicBezTo>
                  <a:pt x="3188907" y="2472722"/>
                  <a:pt x="3182555" y="2524816"/>
                  <a:pt x="3177473" y="2576911"/>
                </a:cubicBezTo>
                <a:cubicBezTo>
                  <a:pt x="3173662" y="2629005"/>
                  <a:pt x="3166040" y="2693806"/>
                  <a:pt x="3159688" y="2720488"/>
                </a:cubicBezTo>
                <a:cubicBezTo>
                  <a:pt x="3150795" y="2759877"/>
                  <a:pt x="3152065" y="2766230"/>
                  <a:pt x="3166040" y="2754794"/>
                </a:cubicBezTo>
                <a:cubicBezTo>
                  <a:pt x="3176203" y="2747171"/>
                  <a:pt x="3190177" y="2742088"/>
                  <a:pt x="3200341" y="2743359"/>
                </a:cubicBezTo>
                <a:cubicBezTo>
                  <a:pt x="3239723" y="2748441"/>
                  <a:pt x="3248616" y="2740818"/>
                  <a:pt x="3247345" y="2701429"/>
                </a:cubicBezTo>
                <a:cubicBezTo>
                  <a:pt x="3244804" y="2664582"/>
                  <a:pt x="3244804" y="2663311"/>
                  <a:pt x="3239723" y="2692535"/>
                </a:cubicBezTo>
                <a:cubicBezTo>
                  <a:pt x="3235912" y="2717947"/>
                  <a:pt x="3228289" y="2725571"/>
                  <a:pt x="3210504" y="2720488"/>
                </a:cubicBezTo>
                <a:cubicBezTo>
                  <a:pt x="3188907" y="2715406"/>
                  <a:pt x="3187637" y="2703970"/>
                  <a:pt x="3192718" y="2617570"/>
                </a:cubicBezTo>
                <a:cubicBezTo>
                  <a:pt x="3200341" y="2489240"/>
                  <a:pt x="3209233" y="2437145"/>
                  <a:pt x="3223208" y="2437145"/>
                </a:cubicBezTo>
                <a:cubicBezTo>
                  <a:pt x="3230830" y="2437145"/>
                  <a:pt x="3235912" y="2429522"/>
                  <a:pt x="3235912" y="2420628"/>
                </a:cubicBezTo>
                <a:cubicBezTo>
                  <a:pt x="3235912" y="2393945"/>
                  <a:pt x="3274024" y="2322792"/>
                  <a:pt x="3287998" y="2322792"/>
                </a:cubicBezTo>
                <a:cubicBezTo>
                  <a:pt x="3295620" y="2322792"/>
                  <a:pt x="3289268" y="2339309"/>
                  <a:pt x="3275294" y="2359639"/>
                </a:cubicBezTo>
                <a:cubicBezTo>
                  <a:pt x="3258779" y="2381239"/>
                  <a:pt x="3248616" y="2416816"/>
                  <a:pt x="3248616" y="2446040"/>
                </a:cubicBezTo>
                <a:cubicBezTo>
                  <a:pt x="3248616" y="2472722"/>
                  <a:pt x="3243534" y="2500675"/>
                  <a:pt x="3238452" y="2507028"/>
                </a:cubicBezTo>
                <a:cubicBezTo>
                  <a:pt x="3233371" y="2514652"/>
                  <a:pt x="3232100" y="2542605"/>
                  <a:pt x="3237182" y="2570558"/>
                </a:cubicBezTo>
                <a:cubicBezTo>
                  <a:pt x="3244804" y="2616299"/>
                  <a:pt x="3244804" y="2617570"/>
                  <a:pt x="3248616" y="2583264"/>
                </a:cubicBezTo>
                <a:cubicBezTo>
                  <a:pt x="3249886" y="2562934"/>
                  <a:pt x="3252427" y="2536252"/>
                  <a:pt x="3253697" y="2526087"/>
                </a:cubicBezTo>
                <a:cubicBezTo>
                  <a:pt x="3256238" y="2515922"/>
                  <a:pt x="3257508" y="2491781"/>
                  <a:pt x="3258779" y="2472722"/>
                </a:cubicBezTo>
                <a:cubicBezTo>
                  <a:pt x="3260049" y="2452392"/>
                  <a:pt x="3268942" y="2437145"/>
                  <a:pt x="3277835" y="2437145"/>
                </a:cubicBezTo>
                <a:cubicBezTo>
                  <a:pt x="3287998" y="2437145"/>
                  <a:pt x="3293080" y="2461287"/>
                  <a:pt x="3291809" y="2518463"/>
                </a:cubicBezTo>
                <a:cubicBezTo>
                  <a:pt x="3291809" y="2564205"/>
                  <a:pt x="3295620" y="2598511"/>
                  <a:pt x="3299432" y="2595970"/>
                </a:cubicBezTo>
                <a:cubicBezTo>
                  <a:pt x="3304513" y="2593429"/>
                  <a:pt x="3305783" y="2620111"/>
                  <a:pt x="3301972" y="2656958"/>
                </a:cubicBezTo>
                <a:cubicBezTo>
                  <a:pt x="3298161" y="2693806"/>
                  <a:pt x="3290539" y="2724300"/>
                  <a:pt x="3285457" y="2726841"/>
                </a:cubicBezTo>
                <a:cubicBezTo>
                  <a:pt x="3279105" y="2729382"/>
                  <a:pt x="3282916" y="2739547"/>
                  <a:pt x="3293080" y="2750982"/>
                </a:cubicBezTo>
                <a:cubicBezTo>
                  <a:pt x="3303243" y="2761147"/>
                  <a:pt x="3312135" y="2791642"/>
                  <a:pt x="3312135" y="2818324"/>
                </a:cubicBezTo>
                <a:cubicBezTo>
                  <a:pt x="3312135" y="2880583"/>
                  <a:pt x="3324839" y="2916160"/>
                  <a:pt x="3338814" y="2893289"/>
                </a:cubicBezTo>
                <a:cubicBezTo>
                  <a:pt x="3346436" y="2880583"/>
                  <a:pt x="3417578" y="2883124"/>
                  <a:pt x="3689443" y="2905995"/>
                </a:cubicBezTo>
                <a:cubicBezTo>
                  <a:pt x="3876192" y="2921242"/>
                  <a:pt x="4267474" y="2954278"/>
                  <a:pt x="4557125" y="2978419"/>
                </a:cubicBezTo>
                <a:cubicBezTo>
                  <a:pt x="4846775" y="3001290"/>
                  <a:pt x="5117370" y="3025431"/>
                  <a:pt x="5158022" y="3029243"/>
                </a:cubicBezTo>
                <a:cubicBezTo>
                  <a:pt x="5226624" y="3035596"/>
                  <a:pt x="5230435" y="3035596"/>
                  <a:pt x="5231705" y="3006372"/>
                </a:cubicBezTo>
                <a:lnTo>
                  <a:pt x="5234246" y="2977149"/>
                </a:lnTo>
                <a:lnTo>
                  <a:pt x="5239328" y="3007643"/>
                </a:lnTo>
                <a:cubicBezTo>
                  <a:pt x="5244409" y="3034325"/>
                  <a:pt x="5250761" y="3036867"/>
                  <a:pt x="5290144" y="3030514"/>
                </a:cubicBezTo>
                <a:cubicBezTo>
                  <a:pt x="5332067" y="3022890"/>
                  <a:pt x="5334607" y="3024161"/>
                  <a:pt x="5328255" y="3053384"/>
                </a:cubicBezTo>
                <a:cubicBezTo>
                  <a:pt x="5325715" y="3071173"/>
                  <a:pt x="5326985" y="3085149"/>
                  <a:pt x="5333337" y="3085149"/>
                </a:cubicBezTo>
                <a:cubicBezTo>
                  <a:pt x="5338419" y="3085149"/>
                  <a:pt x="5344771" y="3069902"/>
                  <a:pt x="5347311" y="3052114"/>
                </a:cubicBezTo>
                <a:cubicBezTo>
                  <a:pt x="5351123" y="3020349"/>
                  <a:pt x="5353663" y="3021619"/>
                  <a:pt x="5394316" y="3083879"/>
                </a:cubicBezTo>
                <a:cubicBezTo>
                  <a:pt x="5417183" y="3120726"/>
                  <a:pt x="5443862" y="3152491"/>
                  <a:pt x="5451484" y="3156302"/>
                </a:cubicBezTo>
                <a:cubicBezTo>
                  <a:pt x="5462918" y="3160114"/>
                  <a:pt x="5617906" y="3177903"/>
                  <a:pt x="5716997" y="3185526"/>
                </a:cubicBezTo>
                <a:cubicBezTo>
                  <a:pt x="5728430" y="3185526"/>
                  <a:pt x="5738594" y="3181714"/>
                  <a:pt x="5738594" y="3176632"/>
                </a:cubicBezTo>
                <a:close/>
                <a:moveTo>
                  <a:pt x="4468197" y="3162655"/>
                </a:moveTo>
                <a:cubicBezTo>
                  <a:pt x="4468197" y="3156302"/>
                  <a:pt x="4455493" y="3148679"/>
                  <a:pt x="4440248" y="3143597"/>
                </a:cubicBezTo>
                <a:cubicBezTo>
                  <a:pt x="4394514" y="3132161"/>
                  <a:pt x="4388162" y="3134702"/>
                  <a:pt x="4404677" y="3155032"/>
                </a:cubicBezTo>
                <a:cubicBezTo>
                  <a:pt x="4421192" y="3175361"/>
                  <a:pt x="4468197" y="3181714"/>
                  <a:pt x="4468197" y="3162655"/>
                </a:cubicBezTo>
                <a:close/>
                <a:moveTo>
                  <a:pt x="5133885" y="3143597"/>
                </a:moveTo>
                <a:cubicBezTo>
                  <a:pt x="5128803" y="3132161"/>
                  <a:pt x="5112288" y="3123267"/>
                  <a:pt x="5090691" y="3123267"/>
                </a:cubicBezTo>
                <a:cubicBezTo>
                  <a:pt x="5041146" y="3123267"/>
                  <a:pt x="5029712" y="3146138"/>
                  <a:pt x="5074176" y="3156302"/>
                </a:cubicBezTo>
                <a:cubicBezTo>
                  <a:pt x="5093232" y="3160114"/>
                  <a:pt x="5116099" y="3165197"/>
                  <a:pt x="5122451" y="3167738"/>
                </a:cubicBezTo>
                <a:cubicBezTo>
                  <a:pt x="5140237" y="3171550"/>
                  <a:pt x="5142777" y="3167738"/>
                  <a:pt x="5133885" y="3143597"/>
                </a:cubicBezTo>
                <a:close/>
                <a:moveTo>
                  <a:pt x="4353861" y="3148679"/>
                </a:moveTo>
                <a:cubicBezTo>
                  <a:pt x="4353861" y="3142326"/>
                  <a:pt x="4350050" y="3135973"/>
                  <a:pt x="4344968" y="3135973"/>
                </a:cubicBezTo>
                <a:cubicBezTo>
                  <a:pt x="4338616" y="3135973"/>
                  <a:pt x="4322101" y="3132161"/>
                  <a:pt x="4306856" y="3128349"/>
                </a:cubicBezTo>
                <a:cubicBezTo>
                  <a:pt x="4285260" y="3121996"/>
                  <a:pt x="4277637" y="3125808"/>
                  <a:pt x="4277637" y="3141055"/>
                </a:cubicBezTo>
                <a:cubicBezTo>
                  <a:pt x="4277637" y="3155032"/>
                  <a:pt x="4289071" y="3161385"/>
                  <a:pt x="4315749" y="3161385"/>
                </a:cubicBezTo>
                <a:cubicBezTo>
                  <a:pt x="4337346" y="3161385"/>
                  <a:pt x="4353861" y="3156302"/>
                  <a:pt x="4353861" y="3148679"/>
                </a:cubicBezTo>
                <a:close/>
                <a:moveTo>
                  <a:pt x="4226821" y="3137244"/>
                </a:moveTo>
                <a:cubicBezTo>
                  <a:pt x="4226821" y="3124538"/>
                  <a:pt x="4173465" y="3108020"/>
                  <a:pt x="4164572" y="3118185"/>
                </a:cubicBezTo>
                <a:cubicBezTo>
                  <a:pt x="4155679" y="3125808"/>
                  <a:pt x="4189980" y="3148679"/>
                  <a:pt x="4211577" y="3148679"/>
                </a:cubicBezTo>
                <a:cubicBezTo>
                  <a:pt x="4219199" y="3148679"/>
                  <a:pt x="4226821" y="3143597"/>
                  <a:pt x="4226821" y="3137244"/>
                </a:cubicBezTo>
                <a:close/>
                <a:moveTo>
                  <a:pt x="4989059" y="3141055"/>
                </a:moveTo>
                <a:cubicBezTo>
                  <a:pt x="4989059" y="3138514"/>
                  <a:pt x="4973815" y="3129620"/>
                  <a:pt x="4956029" y="3123267"/>
                </a:cubicBezTo>
                <a:cubicBezTo>
                  <a:pt x="4922999" y="3110561"/>
                  <a:pt x="4895050" y="3116914"/>
                  <a:pt x="4905213" y="3134702"/>
                </a:cubicBezTo>
                <a:cubicBezTo>
                  <a:pt x="4912836" y="3144867"/>
                  <a:pt x="4989059" y="3151220"/>
                  <a:pt x="4989059" y="3141055"/>
                </a:cubicBezTo>
                <a:close/>
                <a:moveTo>
                  <a:pt x="4112486" y="3124538"/>
                </a:moveTo>
                <a:cubicBezTo>
                  <a:pt x="4112486" y="3113102"/>
                  <a:pt x="4060399" y="3095314"/>
                  <a:pt x="4051506" y="3104208"/>
                </a:cubicBezTo>
                <a:cubicBezTo>
                  <a:pt x="4048966" y="3106749"/>
                  <a:pt x="4050236" y="3114373"/>
                  <a:pt x="4055318" y="3121996"/>
                </a:cubicBezTo>
                <a:cubicBezTo>
                  <a:pt x="4065481" y="3138514"/>
                  <a:pt x="4112486" y="3141055"/>
                  <a:pt x="4112486" y="3124538"/>
                </a:cubicBezTo>
                <a:close/>
                <a:moveTo>
                  <a:pt x="4849316" y="3123267"/>
                </a:moveTo>
                <a:cubicBezTo>
                  <a:pt x="4849316" y="3116914"/>
                  <a:pt x="4840423" y="3114373"/>
                  <a:pt x="4830260" y="3118185"/>
                </a:cubicBezTo>
                <a:cubicBezTo>
                  <a:pt x="4820097" y="3123267"/>
                  <a:pt x="4811204" y="3119455"/>
                  <a:pt x="4811204" y="3111832"/>
                </a:cubicBezTo>
                <a:cubicBezTo>
                  <a:pt x="4811204" y="3104208"/>
                  <a:pt x="4803582" y="3097855"/>
                  <a:pt x="4794689" y="3097855"/>
                </a:cubicBezTo>
                <a:cubicBezTo>
                  <a:pt x="4784526" y="3097855"/>
                  <a:pt x="4776903" y="3106749"/>
                  <a:pt x="4776903" y="3116914"/>
                </a:cubicBezTo>
                <a:cubicBezTo>
                  <a:pt x="4776903" y="3129620"/>
                  <a:pt x="4789607" y="3135973"/>
                  <a:pt x="4813745" y="3135973"/>
                </a:cubicBezTo>
                <a:cubicBezTo>
                  <a:pt x="4832801" y="3135973"/>
                  <a:pt x="4849316" y="3130891"/>
                  <a:pt x="4849316" y="3123267"/>
                </a:cubicBezTo>
                <a:close/>
                <a:moveTo>
                  <a:pt x="8114236" y="3082608"/>
                </a:moveTo>
                <a:cubicBezTo>
                  <a:pt x="8114236" y="3063549"/>
                  <a:pt x="8090098" y="3072443"/>
                  <a:pt x="8054527" y="3104208"/>
                </a:cubicBezTo>
                <a:lnTo>
                  <a:pt x="8018956" y="3134702"/>
                </a:lnTo>
                <a:lnTo>
                  <a:pt x="8065961" y="3113102"/>
                </a:lnTo>
                <a:cubicBezTo>
                  <a:pt x="8092639" y="3101667"/>
                  <a:pt x="8112965" y="3087690"/>
                  <a:pt x="8114236" y="3082608"/>
                </a:cubicBezTo>
                <a:close/>
                <a:moveTo>
                  <a:pt x="9847057" y="3116914"/>
                </a:moveTo>
                <a:cubicBezTo>
                  <a:pt x="9850868" y="3106749"/>
                  <a:pt x="9848327" y="3097855"/>
                  <a:pt x="9841975" y="3097855"/>
                </a:cubicBezTo>
                <a:cubicBezTo>
                  <a:pt x="9834353" y="3097855"/>
                  <a:pt x="9829271" y="3106749"/>
                  <a:pt x="9829271" y="3116914"/>
                </a:cubicBezTo>
                <a:cubicBezTo>
                  <a:pt x="9829271" y="3127079"/>
                  <a:pt x="9831812" y="3135973"/>
                  <a:pt x="9834353" y="3135973"/>
                </a:cubicBezTo>
                <a:cubicBezTo>
                  <a:pt x="9836894" y="3135973"/>
                  <a:pt x="9841975" y="3127079"/>
                  <a:pt x="9847057" y="3116914"/>
                </a:cubicBezTo>
                <a:close/>
                <a:moveTo>
                  <a:pt x="945386" y="3115643"/>
                </a:moveTo>
                <a:cubicBezTo>
                  <a:pt x="941575" y="3111832"/>
                  <a:pt x="930141" y="3110561"/>
                  <a:pt x="921248" y="3114373"/>
                </a:cubicBezTo>
                <a:cubicBezTo>
                  <a:pt x="911085" y="3118185"/>
                  <a:pt x="914896" y="3121996"/>
                  <a:pt x="928871" y="3121996"/>
                </a:cubicBezTo>
                <a:cubicBezTo>
                  <a:pt x="942845" y="3123267"/>
                  <a:pt x="950468" y="3119455"/>
                  <a:pt x="945386" y="3115643"/>
                </a:cubicBezTo>
                <a:close/>
                <a:moveTo>
                  <a:pt x="3998150" y="3108020"/>
                </a:moveTo>
                <a:cubicBezTo>
                  <a:pt x="3998150" y="3102937"/>
                  <a:pt x="3982905" y="3097855"/>
                  <a:pt x="3965119" y="3097855"/>
                </a:cubicBezTo>
                <a:cubicBezTo>
                  <a:pt x="3947334" y="3097855"/>
                  <a:pt x="3935900" y="3102937"/>
                  <a:pt x="3940982" y="3109290"/>
                </a:cubicBezTo>
                <a:cubicBezTo>
                  <a:pt x="3948604" y="3123267"/>
                  <a:pt x="3998150" y="3121996"/>
                  <a:pt x="3998150" y="3108020"/>
                </a:cubicBezTo>
                <a:close/>
                <a:moveTo>
                  <a:pt x="4719735" y="3108020"/>
                </a:moveTo>
                <a:cubicBezTo>
                  <a:pt x="4710843" y="3082608"/>
                  <a:pt x="4646052" y="3078796"/>
                  <a:pt x="4646052" y="3102937"/>
                </a:cubicBezTo>
                <a:cubicBezTo>
                  <a:pt x="4646052" y="3116914"/>
                  <a:pt x="4658756" y="3123267"/>
                  <a:pt x="4685435" y="3123267"/>
                </a:cubicBezTo>
                <a:cubicBezTo>
                  <a:pt x="4710843" y="3123267"/>
                  <a:pt x="4722276" y="3118185"/>
                  <a:pt x="4719735" y="3108020"/>
                </a:cubicBezTo>
                <a:close/>
                <a:moveTo>
                  <a:pt x="9759399" y="3110561"/>
                </a:moveTo>
                <a:cubicBezTo>
                  <a:pt x="9755588" y="3104208"/>
                  <a:pt x="9744155" y="3097855"/>
                  <a:pt x="9736532" y="3097855"/>
                </a:cubicBezTo>
                <a:cubicBezTo>
                  <a:pt x="9727640" y="3097855"/>
                  <a:pt x="9728910" y="3102937"/>
                  <a:pt x="9740344" y="3110561"/>
                </a:cubicBezTo>
                <a:cubicBezTo>
                  <a:pt x="9764481" y="3125808"/>
                  <a:pt x="9769563" y="3125808"/>
                  <a:pt x="9759399" y="3110561"/>
                </a:cubicBezTo>
                <a:close/>
                <a:moveTo>
                  <a:pt x="894570" y="3102937"/>
                </a:moveTo>
                <a:cubicBezTo>
                  <a:pt x="890759" y="3099126"/>
                  <a:pt x="879325" y="3097855"/>
                  <a:pt x="870433" y="3101667"/>
                </a:cubicBezTo>
                <a:cubicBezTo>
                  <a:pt x="860269" y="3105479"/>
                  <a:pt x="864081" y="3109290"/>
                  <a:pt x="878055" y="3109290"/>
                </a:cubicBezTo>
                <a:cubicBezTo>
                  <a:pt x="892029" y="3110561"/>
                  <a:pt x="899652" y="3106749"/>
                  <a:pt x="894570" y="3102937"/>
                </a:cubicBezTo>
                <a:close/>
                <a:moveTo>
                  <a:pt x="3794886" y="3091502"/>
                </a:moveTo>
                <a:cubicBezTo>
                  <a:pt x="3794886" y="3080067"/>
                  <a:pt x="3783453" y="3072443"/>
                  <a:pt x="3763126" y="3072443"/>
                </a:cubicBezTo>
                <a:cubicBezTo>
                  <a:pt x="3723744" y="3072443"/>
                  <a:pt x="3721203" y="3094043"/>
                  <a:pt x="3760586" y="3101667"/>
                </a:cubicBezTo>
                <a:cubicBezTo>
                  <a:pt x="3775830" y="3104208"/>
                  <a:pt x="3789805" y="3108020"/>
                  <a:pt x="3792345" y="3109290"/>
                </a:cubicBezTo>
                <a:cubicBezTo>
                  <a:pt x="3793616" y="3109290"/>
                  <a:pt x="3794886" y="3101667"/>
                  <a:pt x="3794886" y="3091502"/>
                </a:cubicBezTo>
                <a:close/>
                <a:moveTo>
                  <a:pt x="3896518" y="3096585"/>
                </a:moveTo>
                <a:cubicBezTo>
                  <a:pt x="3896518" y="3090232"/>
                  <a:pt x="3885084" y="3085149"/>
                  <a:pt x="3871110" y="3085149"/>
                </a:cubicBezTo>
                <a:cubicBezTo>
                  <a:pt x="3857136" y="3085149"/>
                  <a:pt x="3845702" y="3090232"/>
                  <a:pt x="3845702" y="3095314"/>
                </a:cubicBezTo>
                <a:cubicBezTo>
                  <a:pt x="3845702" y="3100396"/>
                  <a:pt x="3857136" y="3105479"/>
                  <a:pt x="3871110" y="3106749"/>
                </a:cubicBezTo>
                <a:cubicBezTo>
                  <a:pt x="3885084" y="3108020"/>
                  <a:pt x="3896518" y="3104208"/>
                  <a:pt x="3896518" y="3096585"/>
                </a:cubicBezTo>
                <a:close/>
                <a:moveTo>
                  <a:pt x="4595236" y="3099126"/>
                </a:moveTo>
                <a:cubicBezTo>
                  <a:pt x="4595236" y="3085149"/>
                  <a:pt x="4563477" y="3072443"/>
                  <a:pt x="4530446" y="3072443"/>
                </a:cubicBezTo>
                <a:cubicBezTo>
                  <a:pt x="4506309" y="3072443"/>
                  <a:pt x="4498686" y="3086420"/>
                  <a:pt x="4515201" y="3101667"/>
                </a:cubicBezTo>
                <a:cubicBezTo>
                  <a:pt x="4527905" y="3114373"/>
                  <a:pt x="4595236" y="3111832"/>
                  <a:pt x="4595236" y="3099126"/>
                </a:cubicBezTo>
                <a:close/>
                <a:moveTo>
                  <a:pt x="2706156" y="3088961"/>
                </a:moveTo>
                <a:cubicBezTo>
                  <a:pt x="2697263" y="3086420"/>
                  <a:pt x="2682019" y="3086420"/>
                  <a:pt x="2674396" y="3088961"/>
                </a:cubicBezTo>
                <a:cubicBezTo>
                  <a:pt x="2665503" y="3092773"/>
                  <a:pt x="2671855" y="3095314"/>
                  <a:pt x="2689641" y="3095314"/>
                </a:cubicBezTo>
                <a:cubicBezTo>
                  <a:pt x="2707427" y="3095314"/>
                  <a:pt x="2713779" y="3092773"/>
                  <a:pt x="2706156" y="3088961"/>
                </a:cubicBezTo>
                <a:close/>
                <a:moveTo>
                  <a:pt x="4353861" y="3072443"/>
                </a:moveTo>
                <a:cubicBezTo>
                  <a:pt x="4353861" y="3066090"/>
                  <a:pt x="4337346" y="3059737"/>
                  <a:pt x="4315749" y="3059737"/>
                </a:cubicBezTo>
                <a:cubicBezTo>
                  <a:pt x="4295423" y="3059737"/>
                  <a:pt x="4277637" y="3066090"/>
                  <a:pt x="4277637" y="3072443"/>
                </a:cubicBezTo>
                <a:cubicBezTo>
                  <a:pt x="4277637" y="3080067"/>
                  <a:pt x="4295423" y="3085149"/>
                  <a:pt x="4315749" y="3085149"/>
                </a:cubicBezTo>
                <a:cubicBezTo>
                  <a:pt x="4337346" y="3085149"/>
                  <a:pt x="4353861" y="3080067"/>
                  <a:pt x="4353861" y="3072443"/>
                </a:cubicBezTo>
                <a:close/>
                <a:moveTo>
                  <a:pt x="5127533" y="3073714"/>
                </a:moveTo>
                <a:cubicBezTo>
                  <a:pt x="5146589" y="3061008"/>
                  <a:pt x="5137696" y="3054655"/>
                  <a:pt x="5088150" y="3041949"/>
                </a:cubicBezTo>
                <a:cubicBezTo>
                  <a:pt x="5050039" y="3033055"/>
                  <a:pt x="5025901" y="3055925"/>
                  <a:pt x="5053850" y="3073714"/>
                </a:cubicBezTo>
                <a:cubicBezTo>
                  <a:pt x="5076717" y="3087690"/>
                  <a:pt x="5104666" y="3087690"/>
                  <a:pt x="5127533" y="3073714"/>
                </a:cubicBezTo>
                <a:close/>
                <a:moveTo>
                  <a:pt x="4125189" y="3054655"/>
                </a:moveTo>
                <a:cubicBezTo>
                  <a:pt x="4125189" y="3044490"/>
                  <a:pt x="4108674" y="3034325"/>
                  <a:pt x="4087078" y="3031784"/>
                </a:cubicBezTo>
                <a:cubicBezTo>
                  <a:pt x="4051506" y="3026702"/>
                  <a:pt x="4036262" y="3043219"/>
                  <a:pt x="4057858" y="3063549"/>
                </a:cubicBezTo>
                <a:cubicBezTo>
                  <a:pt x="4073103" y="3080067"/>
                  <a:pt x="4125189" y="3072443"/>
                  <a:pt x="4125189" y="3054655"/>
                </a:cubicBezTo>
                <a:close/>
                <a:moveTo>
                  <a:pt x="4226821" y="3061008"/>
                </a:moveTo>
                <a:cubicBezTo>
                  <a:pt x="4226821" y="3048302"/>
                  <a:pt x="4174735" y="3031784"/>
                  <a:pt x="4164572" y="3040678"/>
                </a:cubicBezTo>
                <a:cubicBezTo>
                  <a:pt x="4162031" y="3044490"/>
                  <a:pt x="4167113" y="3047031"/>
                  <a:pt x="4177276" y="3047031"/>
                </a:cubicBezTo>
                <a:cubicBezTo>
                  <a:pt x="4191250" y="3047031"/>
                  <a:pt x="4191250" y="3049572"/>
                  <a:pt x="4176005" y="3059737"/>
                </a:cubicBezTo>
                <a:cubicBezTo>
                  <a:pt x="4160761" y="3069902"/>
                  <a:pt x="4164572" y="3072443"/>
                  <a:pt x="4192521" y="3072443"/>
                </a:cubicBezTo>
                <a:cubicBezTo>
                  <a:pt x="4211577" y="3072443"/>
                  <a:pt x="4226821" y="3067361"/>
                  <a:pt x="4226821" y="3061008"/>
                </a:cubicBezTo>
                <a:close/>
                <a:moveTo>
                  <a:pt x="9486264" y="3054655"/>
                </a:moveTo>
                <a:lnTo>
                  <a:pt x="9530728" y="3038137"/>
                </a:lnTo>
                <a:lnTo>
                  <a:pt x="9445611" y="3027972"/>
                </a:lnTo>
                <a:cubicBezTo>
                  <a:pt x="9340169" y="3016537"/>
                  <a:pt x="9314761" y="3022890"/>
                  <a:pt x="9365576" y="3050843"/>
                </a:cubicBezTo>
                <a:cubicBezTo>
                  <a:pt x="9411311" y="3074984"/>
                  <a:pt x="9427826" y="3076255"/>
                  <a:pt x="9486264" y="3054655"/>
                </a:cubicBezTo>
                <a:close/>
                <a:moveTo>
                  <a:pt x="4010854" y="3040678"/>
                </a:moveTo>
                <a:cubicBezTo>
                  <a:pt x="4010854" y="3027972"/>
                  <a:pt x="3998150" y="3021619"/>
                  <a:pt x="3972742" y="3021619"/>
                </a:cubicBezTo>
                <a:cubicBezTo>
                  <a:pt x="3913033" y="3021619"/>
                  <a:pt x="3928278" y="3055925"/>
                  <a:pt x="3989257" y="3058467"/>
                </a:cubicBezTo>
                <a:cubicBezTo>
                  <a:pt x="4000691" y="3059737"/>
                  <a:pt x="4010854" y="3050843"/>
                  <a:pt x="4010854" y="3040678"/>
                </a:cubicBezTo>
                <a:close/>
                <a:moveTo>
                  <a:pt x="4732439" y="3031784"/>
                </a:moveTo>
                <a:cubicBezTo>
                  <a:pt x="4728628" y="3022890"/>
                  <a:pt x="4707031" y="3015266"/>
                  <a:pt x="4684164" y="3015266"/>
                </a:cubicBezTo>
                <a:cubicBezTo>
                  <a:pt x="4661297" y="3015266"/>
                  <a:pt x="4639700" y="3022890"/>
                  <a:pt x="4637160" y="3031784"/>
                </a:cubicBezTo>
                <a:cubicBezTo>
                  <a:pt x="4633348" y="3041949"/>
                  <a:pt x="4647323" y="3047031"/>
                  <a:pt x="4684164" y="3047031"/>
                </a:cubicBezTo>
                <a:cubicBezTo>
                  <a:pt x="4721006" y="3047031"/>
                  <a:pt x="4734980" y="3041949"/>
                  <a:pt x="4732439" y="3031784"/>
                </a:cubicBezTo>
                <a:close/>
                <a:moveTo>
                  <a:pt x="3794886" y="3015266"/>
                </a:moveTo>
                <a:cubicBezTo>
                  <a:pt x="3794886" y="3003831"/>
                  <a:pt x="3783453" y="2996207"/>
                  <a:pt x="3763126" y="2996207"/>
                </a:cubicBezTo>
                <a:cubicBezTo>
                  <a:pt x="3742800" y="2996207"/>
                  <a:pt x="3731366" y="3003831"/>
                  <a:pt x="3731366" y="3015266"/>
                </a:cubicBezTo>
                <a:cubicBezTo>
                  <a:pt x="3731366" y="3026702"/>
                  <a:pt x="3742800" y="3034325"/>
                  <a:pt x="3763126" y="3034325"/>
                </a:cubicBezTo>
                <a:cubicBezTo>
                  <a:pt x="3783453" y="3034325"/>
                  <a:pt x="3794886" y="3026702"/>
                  <a:pt x="3794886" y="3015266"/>
                </a:cubicBezTo>
                <a:close/>
                <a:moveTo>
                  <a:pt x="3896518" y="3021619"/>
                </a:moveTo>
                <a:cubicBezTo>
                  <a:pt x="3896518" y="3005102"/>
                  <a:pt x="3882544" y="3005102"/>
                  <a:pt x="3858406" y="3021619"/>
                </a:cubicBezTo>
                <a:cubicBezTo>
                  <a:pt x="3843161" y="3031784"/>
                  <a:pt x="3844432" y="3034325"/>
                  <a:pt x="3868569" y="3034325"/>
                </a:cubicBezTo>
                <a:cubicBezTo>
                  <a:pt x="3883814" y="3034325"/>
                  <a:pt x="3896518" y="3029243"/>
                  <a:pt x="3896518" y="3021619"/>
                </a:cubicBezTo>
                <a:close/>
                <a:moveTo>
                  <a:pt x="4125189" y="2987313"/>
                </a:moveTo>
                <a:cubicBezTo>
                  <a:pt x="4125189" y="2977149"/>
                  <a:pt x="4109945" y="2970796"/>
                  <a:pt x="4085807" y="2970796"/>
                </a:cubicBezTo>
                <a:cubicBezTo>
                  <a:pt x="4052777" y="2970796"/>
                  <a:pt x="4048966" y="2973337"/>
                  <a:pt x="4060399" y="2988584"/>
                </a:cubicBezTo>
                <a:cubicBezTo>
                  <a:pt x="4079455" y="3011455"/>
                  <a:pt x="4125189" y="3010184"/>
                  <a:pt x="4125189" y="2987313"/>
                </a:cubicBezTo>
                <a:close/>
                <a:moveTo>
                  <a:pt x="4169653" y="2970796"/>
                </a:moveTo>
                <a:cubicBezTo>
                  <a:pt x="4173465" y="2964443"/>
                  <a:pt x="4170924" y="2958090"/>
                  <a:pt x="4164572" y="2958090"/>
                </a:cubicBezTo>
                <a:cubicBezTo>
                  <a:pt x="4156949" y="2958090"/>
                  <a:pt x="4150597" y="2964443"/>
                  <a:pt x="4150597" y="2970796"/>
                </a:cubicBezTo>
                <a:cubicBezTo>
                  <a:pt x="4150597" y="2978419"/>
                  <a:pt x="4153138" y="2983501"/>
                  <a:pt x="4155679" y="2983501"/>
                </a:cubicBezTo>
                <a:cubicBezTo>
                  <a:pt x="4159490" y="2983501"/>
                  <a:pt x="4165842" y="2978419"/>
                  <a:pt x="4169653" y="2970796"/>
                </a:cubicBezTo>
                <a:close/>
                <a:moveTo>
                  <a:pt x="3794886" y="2951737"/>
                </a:moveTo>
                <a:cubicBezTo>
                  <a:pt x="3794886" y="2941572"/>
                  <a:pt x="3787264" y="2932678"/>
                  <a:pt x="3779642" y="2931407"/>
                </a:cubicBezTo>
                <a:cubicBezTo>
                  <a:pt x="3770749" y="2931407"/>
                  <a:pt x="3752963" y="2928866"/>
                  <a:pt x="3741530" y="2926325"/>
                </a:cubicBezTo>
                <a:cubicBezTo>
                  <a:pt x="3718662" y="2922513"/>
                  <a:pt x="3709770" y="2945384"/>
                  <a:pt x="3727555" y="2961901"/>
                </a:cubicBezTo>
                <a:cubicBezTo>
                  <a:pt x="3744070" y="2978419"/>
                  <a:pt x="3794886" y="2970796"/>
                  <a:pt x="3794886" y="2951737"/>
                </a:cubicBezTo>
                <a:close/>
                <a:moveTo>
                  <a:pt x="2292007" y="2950466"/>
                </a:moveTo>
                <a:cubicBezTo>
                  <a:pt x="2288196" y="2946654"/>
                  <a:pt x="2276762" y="2945384"/>
                  <a:pt x="2267869" y="2949195"/>
                </a:cubicBezTo>
                <a:cubicBezTo>
                  <a:pt x="2257706" y="2953007"/>
                  <a:pt x="2261517" y="2956819"/>
                  <a:pt x="2275492" y="2956819"/>
                </a:cubicBezTo>
                <a:cubicBezTo>
                  <a:pt x="2289466" y="2958090"/>
                  <a:pt x="2297088" y="2954278"/>
                  <a:pt x="2292007" y="2950466"/>
                </a:cubicBezTo>
                <a:close/>
                <a:moveTo>
                  <a:pt x="2336471" y="2881854"/>
                </a:moveTo>
                <a:cubicBezTo>
                  <a:pt x="2328848" y="2806889"/>
                  <a:pt x="2313604" y="2819595"/>
                  <a:pt x="2319956" y="2895830"/>
                </a:cubicBezTo>
                <a:cubicBezTo>
                  <a:pt x="2322496" y="2932678"/>
                  <a:pt x="2327578" y="2955548"/>
                  <a:pt x="2332659" y="2947925"/>
                </a:cubicBezTo>
                <a:cubicBezTo>
                  <a:pt x="2337741" y="2940301"/>
                  <a:pt x="2339011" y="2911078"/>
                  <a:pt x="2336471" y="2881854"/>
                </a:cubicBezTo>
                <a:close/>
                <a:moveTo>
                  <a:pt x="2253895" y="2866607"/>
                </a:moveTo>
                <a:cubicBezTo>
                  <a:pt x="2250084" y="2856442"/>
                  <a:pt x="2246272" y="2860254"/>
                  <a:pt x="2246272" y="2874230"/>
                </a:cubicBezTo>
                <a:cubicBezTo>
                  <a:pt x="2245002" y="2888207"/>
                  <a:pt x="2248813" y="2895830"/>
                  <a:pt x="2252624" y="2890748"/>
                </a:cubicBezTo>
                <a:cubicBezTo>
                  <a:pt x="2256436" y="2886936"/>
                  <a:pt x="2257706" y="2875501"/>
                  <a:pt x="2253895" y="2866607"/>
                </a:cubicBezTo>
                <a:close/>
                <a:moveTo>
                  <a:pt x="5274899" y="2855171"/>
                </a:moveTo>
                <a:cubicBezTo>
                  <a:pt x="5278710" y="2850089"/>
                  <a:pt x="5269817" y="2846277"/>
                  <a:pt x="5255843" y="2847548"/>
                </a:cubicBezTo>
                <a:cubicBezTo>
                  <a:pt x="5243139" y="2848818"/>
                  <a:pt x="5227894" y="2856442"/>
                  <a:pt x="5225353" y="2864065"/>
                </a:cubicBezTo>
                <a:cubicBezTo>
                  <a:pt x="5219001" y="2880583"/>
                  <a:pt x="5264736" y="2872960"/>
                  <a:pt x="5274899" y="2855171"/>
                </a:cubicBezTo>
                <a:close/>
                <a:moveTo>
                  <a:pt x="5548034" y="2856442"/>
                </a:moveTo>
                <a:cubicBezTo>
                  <a:pt x="5548034" y="2850089"/>
                  <a:pt x="5541682" y="2843736"/>
                  <a:pt x="5534060" y="2843736"/>
                </a:cubicBezTo>
                <a:cubicBezTo>
                  <a:pt x="5527708" y="2843736"/>
                  <a:pt x="5525167" y="2850089"/>
                  <a:pt x="5528978" y="2856442"/>
                </a:cubicBezTo>
                <a:cubicBezTo>
                  <a:pt x="5532789" y="2864065"/>
                  <a:pt x="5539141" y="2869148"/>
                  <a:pt x="5542953" y="2869148"/>
                </a:cubicBezTo>
                <a:cubicBezTo>
                  <a:pt x="5545493" y="2869148"/>
                  <a:pt x="5548034" y="2864065"/>
                  <a:pt x="5548034" y="2856442"/>
                </a:cubicBezTo>
                <a:close/>
                <a:moveTo>
                  <a:pt x="5212649" y="2841195"/>
                </a:moveTo>
                <a:cubicBezTo>
                  <a:pt x="5219001" y="2831030"/>
                  <a:pt x="5213920" y="2829759"/>
                  <a:pt x="5197405" y="2834842"/>
                </a:cubicBezTo>
                <a:cubicBezTo>
                  <a:pt x="5174537" y="2843736"/>
                  <a:pt x="5174537" y="2843736"/>
                  <a:pt x="5197405" y="2824677"/>
                </a:cubicBezTo>
                <a:cubicBezTo>
                  <a:pt x="5217731" y="2809430"/>
                  <a:pt x="5219001" y="2805618"/>
                  <a:pt x="5202486" y="2805618"/>
                </a:cubicBezTo>
                <a:cubicBezTo>
                  <a:pt x="5191053" y="2805618"/>
                  <a:pt x="5179619" y="2813242"/>
                  <a:pt x="5175808" y="2823406"/>
                </a:cubicBezTo>
                <a:cubicBezTo>
                  <a:pt x="5163104" y="2853901"/>
                  <a:pt x="5194864" y="2869148"/>
                  <a:pt x="5212649" y="2841195"/>
                </a:cubicBezTo>
                <a:close/>
                <a:moveTo>
                  <a:pt x="919978" y="2810700"/>
                </a:moveTo>
                <a:cubicBezTo>
                  <a:pt x="916167" y="2806889"/>
                  <a:pt x="904733" y="2805618"/>
                  <a:pt x="895841" y="2809430"/>
                </a:cubicBezTo>
                <a:cubicBezTo>
                  <a:pt x="885677" y="2813242"/>
                  <a:pt x="889489" y="2817053"/>
                  <a:pt x="903463" y="2817053"/>
                </a:cubicBezTo>
                <a:cubicBezTo>
                  <a:pt x="917437" y="2818324"/>
                  <a:pt x="925060" y="2814512"/>
                  <a:pt x="919978" y="2810700"/>
                </a:cubicBezTo>
                <a:close/>
                <a:moveTo>
                  <a:pt x="961901" y="2805618"/>
                </a:moveTo>
                <a:cubicBezTo>
                  <a:pt x="961901" y="2799265"/>
                  <a:pt x="959360" y="2792912"/>
                  <a:pt x="956820" y="2792912"/>
                </a:cubicBezTo>
                <a:cubicBezTo>
                  <a:pt x="953008" y="2792912"/>
                  <a:pt x="946656" y="2799265"/>
                  <a:pt x="942845" y="2805618"/>
                </a:cubicBezTo>
                <a:cubicBezTo>
                  <a:pt x="939034" y="2813242"/>
                  <a:pt x="941575" y="2818324"/>
                  <a:pt x="947927" y="2818324"/>
                </a:cubicBezTo>
                <a:cubicBezTo>
                  <a:pt x="955549" y="2818324"/>
                  <a:pt x="961901" y="2813242"/>
                  <a:pt x="961901" y="2805618"/>
                </a:cubicBezTo>
                <a:close/>
                <a:moveTo>
                  <a:pt x="4983978" y="2790371"/>
                </a:moveTo>
                <a:cubicBezTo>
                  <a:pt x="4989059" y="2784018"/>
                  <a:pt x="4978896" y="2780206"/>
                  <a:pt x="4962381" y="2782747"/>
                </a:cubicBezTo>
                <a:cubicBezTo>
                  <a:pt x="4947136" y="2784018"/>
                  <a:pt x="4931892" y="2792912"/>
                  <a:pt x="4929351" y="2801806"/>
                </a:cubicBezTo>
                <a:cubicBezTo>
                  <a:pt x="4922999" y="2819595"/>
                  <a:pt x="4972544" y="2809430"/>
                  <a:pt x="4983978" y="2790371"/>
                </a:cubicBezTo>
                <a:close/>
                <a:moveTo>
                  <a:pt x="809454" y="2792912"/>
                </a:moveTo>
                <a:cubicBezTo>
                  <a:pt x="809454" y="2786559"/>
                  <a:pt x="804372" y="2780206"/>
                  <a:pt x="798020" y="2780206"/>
                </a:cubicBezTo>
                <a:cubicBezTo>
                  <a:pt x="790398" y="2780206"/>
                  <a:pt x="781505" y="2786559"/>
                  <a:pt x="777694" y="2792912"/>
                </a:cubicBezTo>
                <a:cubicBezTo>
                  <a:pt x="773882" y="2800536"/>
                  <a:pt x="778964" y="2805618"/>
                  <a:pt x="789127" y="2805618"/>
                </a:cubicBezTo>
                <a:cubicBezTo>
                  <a:pt x="800561" y="2805618"/>
                  <a:pt x="809454" y="2800536"/>
                  <a:pt x="809454" y="2792912"/>
                </a:cubicBezTo>
                <a:close/>
                <a:moveTo>
                  <a:pt x="860269" y="2792912"/>
                </a:moveTo>
                <a:cubicBezTo>
                  <a:pt x="860269" y="2786559"/>
                  <a:pt x="851377" y="2784018"/>
                  <a:pt x="841213" y="2787830"/>
                </a:cubicBezTo>
                <a:cubicBezTo>
                  <a:pt x="831050" y="2792912"/>
                  <a:pt x="822158" y="2797995"/>
                  <a:pt x="822158" y="2800536"/>
                </a:cubicBezTo>
                <a:cubicBezTo>
                  <a:pt x="822158" y="2803077"/>
                  <a:pt x="831050" y="2805618"/>
                  <a:pt x="841213" y="2805618"/>
                </a:cubicBezTo>
                <a:cubicBezTo>
                  <a:pt x="851377" y="2805618"/>
                  <a:pt x="860269" y="2800536"/>
                  <a:pt x="860269" y="2792912"/>
                </a:cubicBezTo>
                <a:close/>
                <a:moveTo>
                  <a:pt x="4912836" y="2800536"/>
                </a:moveTo>
                <a:cubicBezTo>
                  <a:pt x="4912836" y="2796724"/>
                  <a:pt x="4907754" y="2790371"/>
                  <a:pt x="4900132" y="2786559"/>
                </a:cubicBezTo>
                <a:cubicBezTo>
                  <a:pt x="4893780" y="2782747"/>
                  <a:pt x="4887428" y="2785289"/>
                  <a:pt x="4887428" y="2791642"/>
                </a:cubicBezTo>
                <a:cubicBezTo>
                  <a:pt x="4887428" y="2799265"/>
                  <a:pt x="4893780" y="2805618"/>
                  <a:pt x="4900132" y="2805618"/>
                </a:cubicBezTo>
                <a:cubicBezTo>
                  <a:pt x="4907754" y="2805618"/>
                  <a:pt x="4912836" y="2803077"/>
                  <a:pt x="4912836" y="2800536"/>
                </a:cubicBezTo>
                <a:close/>
                <a:moveTo>
                  <a:pt x="5332067" y="2762418"/>
                </a:moveTo>
                <a:cubicBezTo>
                  <a:pt x="5332067" y="2758606"/>
                  <a:pt x="5323174" y="2754794"/>
                  <a:pt x="5313011" y="2754794"/>
                </a:cubicBezTo>
                <a:cubicBezTo>
                  <a:pt x="5301577" y="2754794"/>
                  <a:pt x="5293955" y="2766230"/>
                  <a:pt x="5293955" y="2781477"/>
                </a:cubicBezTo>
                <a:cubicBezTo>
                  <a:pt x="5293955" y="2804347"/>
                  <a:pt x="5296496" y="2805618"/>
                  <a:pt x="5313011" y="2787830"/>
                </a:cubicBezTo>
                <a:cubicBezTo>
                  <a:pt x="5323174" y="2777665"/>
                  <a:pt x="5332067" y="2766230"/>
                  <a:pt x="5332067" y="2762418"/>
                </a:cubicBezTo>
                <a:close/>
                <a:moveTo>
                  <a:pt x="5187241" y="2776394"/>
                </a:moveTo>
                <a:cubicBezTo>
                  <a:pt x="5197405" y="2780206"/>
                  <a:pt x="5205027" y="2776394"/>
                  <a:pt x="5205027" y="2767500"/>
                </a:cubicBezTo>
                <a:cubicBezTo>
                  <a:pt x="5205027" y="2748441"/>
                  <a:pt x="5163104" y="2756065"/>
                  <a:pt x="5159293" y="2777665"/>
                </a:cubicBezTo>
                <a:cubicBezTo>
                  <a:pt x="5158022" y="2786559"/>
                  <a:pt x="5159293" y="2787830"/>
                  <a:pt x="5161833" y="2781477"/>
                </a:cubicBezTo>
                <a:cubicBezTo>
                  <a:pt x="5165645" y="2773853"/>
                  <a:pt x="5177078" y="2772583"/>
                  <a:pt x="5187241" y="2776394"/>
                </a:cubicBezTo>
                <a:close/>
                <a:moveTo>
                  <a:pt x="5043687" y="2739547"/>
                </a:moveTo>
                <a:cubicBezTo>
                  <a:pt x="5058931" y="2715406"/>
                  <a:pt x="5061472" y="2702700"/>
                  <a:pt x="5050039" y="2696347"/>
                </a:cubicBezTo>
                <a:cubicBezTo>
                  <a:pt x="5042416" y="2691264"/>
                  <a:pt x="5039875" y="2692535"/>
                  <a:pt x="5043687" y="2700159"/>
                </a:cubicBezTo>
                <a:cubicBezTo>
                  <a:pt x="5048768" y="2707782"/>
                  <a:pt x="5043687" y="2717947"/>
                  <a:pt x="5032253" y="2721759"/>
                </a:cubicBezTo>
                <a:cubicBezTo>
                  <a:pt x="5022090" y="2725571"/>
                  <a:pt x="5017008" y="2724300"/>
                  <a:pt x="5020819" y="2716676"/>
                </a:cubicBezTo>
                <a:cubicBezTo>
                  <a:pt x="5024631" y="2709053"/>
                  <a:pt x="5014467" y="2703970"/>
                  <a:pt x="4996682" y="2703970"/>
                </a:cubicBezTo>
                <a:cubicBezTo>
                  <a:pt x="4957300" y="2703970"/>
                  <a:pt x="4953488" y="2724300"/>
                  <a:pt x="4989059" y="2735735"/>
                </a:cubicBezTo>
                <a:cubicBezTo>
                  <a:pt x="5003034" y="2739547"/>
                  <a:pt x="5014467" y="2753524"/>
                  <a:pt x="5014467" y="2763688"/>
                </a:cubicBezTo>
                <a:cubicBezTo>
                  <a:pt x="5014467" y="2775124"/>
                  <a:pt x="5015738" y="2781477"/>
                  <a:pt x="5018279" y="2778936"/>
                </a:cubicBezTo>
                <a:cubicBezTo>
                  <a:pt x="5020819" y="2776394"/>
                  <a:pt x="5032253" y="2758606"/>
                  <a:pt x="5043687" y="2739547"/>
                </a:cubicBezTo>
                <a:close/>
                <a:moveTo>
                  <a:pt x="5097043" y="2747171"/>
                </a:moveTo>
                <a:cubicBezTo>
                  <a:pt x="5074176" y="2723029"/>
                  <a:pt x="5066554" y="2724300"/>
                  <a:pt x="5069094" y="2753524"/>
                </a:cubicBezTo>
                <a:cubicBezTo>
                  <a:pt x="5070365" y="2768771"/>
                  <a:pt x="5077987" y="2775124"/>
                  <a:pt x="5093232" y="2770041"/>
                </a:cubicBezTo>
                <a:cubicBezTo>
                  <a:pt x="5112288" y="2766230"/>
                  <a:pt x="5112288" y="2762418"/>
                  <a:pt x="5097043" y="2747171"/>
                </a:cubicBezTo>
                <a:close/>
                <a:moveTo>
                  <a:pt x="6119713" y="2767500"/>
                </a:moveTo>
                <a:cubicBezTo>
                  <a:pt x="6119713" y="2745900"/>
                  <a:pt x="6089223" y="2731924"/>
                  <a:pt x="6067626" y="2742088"/>
                </a:cubicBezTo>
                <a:cubicBezTo>
                  <a:pt x="6052382" y="2750982"/>
                  <a:pt x="6042218" y="2749712"/>
                  <a:pt x="6037137" y="2742088"/>
                </a:cubicBezTo>
                <a:cubicBezTo>
                  <a:pt x="6032055" y="2734465"/>
                  <a:pt x="6023163" y="2733194"/>
                  <a:pt x="6015540" y="2737006"/>
                </a:cubicBezTo>
                <a:cubicBezTo>
                  <a:pt x="6006647" y="2743359"/>
                  <a:pt x="6004107" y="2738277"/>
                  <a:pt x="6009188" y="2725571"/>
                </a:cubicBezTo>
                <a:cubicBezTo>
                  <a:pt x="6021892" y="2693806"/>
                  <a:pt x="5996484" y="2687453"/>
                  <a:pt x="5968535" y="2715406"/>
                </a:cubicBezTo>
                <a:cubicBezTo>
                  <a:pt x="5924072" y="2759877"/>
                  <a:pt x="5945668" y="2778936"/>
                  <a:pt x="6038407" y="2776394"/>
                </a:cubicBezTo>
                <a:cubicBezTo>
                  <a:pt x="6082871" y="2775124"/>
                  <a:pt x="6119713" y="2771312"/>
                  <a:pt x="6119713" y="2767500"/>
                </a:cubicBezTo>
                <a:close/>
                <a:moveTo>
                  <a:pt x="4957300" y="2733194"/>
                </a:moveTo>
                <a:cubicBezTo>
                  <a:pt x="4947136" y="2723029"/>
                  <a:pt x="4938244" y="2709053"/>
                  <a:pt x="4938244" y="2702700"/>
                </a:cubicBezTo>
                <a:cubicBezTo>
                  <a:pt x="4938244" y="2696347"/>
                  <a:pt x="4930621" y="2691264"/>
                  <a:pt x="4920458" y="2691264"/>
                </a:cubicBezTo>
                <a:cubicBezTo>
                  <a:pt x="4910295" y="2691264"/>
                  <a:pt x="4892509" y="2682370"/>
                  <a:pt x="4882346" y="2670935"/>
                </a:cubicBezTo>
                <a:cubicBezTo>
                  <a:pt x="4853127" y="2642982"/>
                  <a:pt x="4832801" y="2654417"/>
                  <a:pt x="4831530" y="2700159"/>
                </a:cubicBezTo>
                <a:cubicBezTo>
                  <a:pt x="4830260" y="2721759"/>
                  <a:pt x="4834071" y="2737006"/>
                  <a:pt x="4840423" y="2733194"/>
                </a:cubicBezTo>
                <a:cubicBezTo>
                  <a:pt x="4845505" y="2730653"/>
                  <a:pt x="4849316" y="2716676"/>
                  <a:pt x="4849316" y="2702700"/>
                </a:cubicBezTo>
                <a:cubicBezTo>
                  <a:pt x="4849316" y="2689994"/>
                  <a:pt x="4855668" y="2678559"/>
                  <a:pt x="4863290" y="2678559"/>
                </a:cubicBezTo>
                <a:cubicBezTo>
                  <a:pt x="4872183" y="2678559"/>
                  <a:pt x="4874724" y="2691264"/>
                  <a:pt x="4869642" y="2710323"/>
                </a:cubicBezTo>
                <a:cubicBezTo>
                  <a:pt x="4862020" y="2739547"/>
                  <a:pt x="4864561" y="2740818"/>
                  <a:pt x="4900132" y="2734465"/>
                </a:cubicBezTo>
                <a:cubicBezTo>
                  <a:pt x="4929351" y="2728112"/>
                  <a:pt x="4938244" y="2730653"/>
                  <a:pt x="4938244" y="2745900"/>
                </a:cubicBezTo>
                <a:cubicBezTo>
                  <a:pt x="4938244" y="2758606"/>
                  <a:pt x="4945866" y="2763688"/>
                  <a:pt x="4957300" y="2759877"/>
                </a:cubicBezTo>
                <a:cubicBezTo>
                  <a:pt x="4973815" y="2753524"/>
                  <a:pt x="4973815" y="2749712"/>
                  <a:pt x="4957300" y="2733194"/>
                </a:cubicBezTo>
                <a:close/>
                <a:moveTo>
                  <a:pt x="1884209" y="2602323"/>
                </a:moveTo>
                <a:cubicBezTo>
                  <a:pt x="1880398" y="2518463"/>
                  <a:pt x="1874046" y="2443498"/>
                  <a:pt x="1870235" y="2437145"/>
                </a:cubicBezTo>
                <a:cubicBezTo>
                  <a:pt x="1866424" y="2429522"/>
                  <a:pt x="1865153" y="2419357"/>
                  <a:pt x="1870235" y="2411733"/>
                </a:cubicBezTo>
                <a:cubicBezTo>
                  <a:pt x="1880398" y="2395216"/>
                  <a:pt x="1941377" y="2424439"/>
                  <a:pt x="1931214" y="2442228"/>
                </a:cubicBezTo>
                <a:cubicBezTo>
                  <a:pt x="1927403" y="2449851"/>
                  <a:pt x="1927403" y="2452392"/>
                  <a:pt x="1933755" y="2447310"/>
                </a:cubicBezTo>
                <a:cubicBezTo>
                  <a:pt x="1938836" y="2442228"/>
                  <a:pt x="1952811" y="2444769"/>
                  <a:pt x="1964244" y="2452392"/>
                </a:cubicBezTo>
                <a:cubicBezTo>
                  <a:pt x="1975678" y="2461287"/>
                  <a:pt x="1970596" y="2452392"/>
                  <a:pt x="1954081" y="2433334"/>
                </a:cubicBezTo>
                <a:cubicBezTo>
                  <a:pt x="1932484" y="2409192"/>
                  <a:pt x="1928673" y="2399027"/>
                  <a:pt x="1941377" y="2397757"/>
                </a:cubicBezTo>
                <a:cubicBezTo>
                  <a:pt x="1954081" y="2397757"/>
                  <a:pt x="1954081" y="2395216"/>
                  <a:pt x="1942648" y="2390133"/>
                </a:cubicBezTo>
                <a:cubicBezTo>
                  <a:pt x="1935025" y="2387592"/>
                  <a:pt x="1929944" y="2378698"/>
                  <a:pt x="1933755" y="2372345"/>
                </a:cubicBezTo>
                <a:cubicBezTo>
                  <a:pt x="1937566" y="2365992"/>
                  <a:pt x="1935025" y="2349474"/>
                  <a:pt x="1927403" y="2334227"/>
                </a:cubicBezTo>
                <a:cubicBezTo>
                  <a:pt x="1915969" y="2313898"/>
                  <a:pt x="1915969" y="2303733"/>
                  <a:pt x="1928673" y="2292297"/>
                </a:cubicBezTo>
                <a:cubicBezTo>
                  <a:pt x="1940107" y="2282133"/>
                  <a:pt x="1941377" y="2282133"/>
                  <a:pt x="1935025" y="2294839"/>
                </a:cubicBezTo>
                <a:cubicBezTo>
                  <a:pt x="1929944" y="2303733"/>
                  <a:pt x="1933755" y="2313898"/>
                  <a:pt x="1945188" y="2317709"/>
                </a:cubicBezTo>
                <a:cubicBezTo>
                  <a:pt x="1956622" y="2321521"/>
                  <a:pt x="1961704" y="2331686"/>
                  <a:pt x="1956622" y="2340580"/>
                </a:cubicBezTo>
                <a:cubicBezTo>
                  <a:pt x="1951540" y="2348204"/>
                  <a:pt x="1957892" y="2345662"/>
                  <a:pt x="1970596" y="2335498"/>
                </a:cubicBezTo>
                <a:cubicBezTo>
                  <a:pt x="1990923" y="2320251"/>
                  <a:pt x="1994734" y="2320251"/>
                  <a:pt x="2004897" y="2339309"/>
                </a:cubicBezTo>
                <a:cubicBezTo>
                  <a:pt x="2012519" y="2350745"/>
                  <a:pt x="2026494" y="2360910"/>
                  <a:pt x="2037927" y="2360910"/>
                </a:cubicBezTo>
                <a:cubicBezTo>
                  <a:pt x="2054443" y="2360910"/>
                  <a:pt x="2054443" y="2364721"/>
                  <a:pt x="2041739" y="2379969"/>
                </a:cubicBezTo>
                <a:cubicBezTo>
                  <a:pt x="2023953" y="2401569"/>
                  <a:pt x="2037927" y="2405380"/>
                  <a:pt x="2065876" y="2387592"/>
                </a:cubicBezTo>
                <a:cubicBezTo>
                  <a:pt x="2081121" y="2377427"/>
                  <a:pt x="2081121" y="2371074"/>
                  <a:pt x="2069687" y="2357098"/>
                </a:cubicBezTo>
                <a:cubicBezTo>
                  <a:pt x="2058254" y="2343121"/>
                  <a:pt x="2056983" y="2329145"/>
                  <a:pt x="2067146" y="2303733"/>
                </a:cubicBezTo>
                <a:cubicBezTo>
                  <a:pt x="2077310" y="2275780"/>
                  <a:pt x="2074769" y="2263074"/>
                  <a:pt x="2053172" y="2232579"/>
                </a:cubicBezTo>
                <a:cubicBezTo>
                  <a:pt x="2039198" y="2212250"/>
                  <a:pt x="2034116" y="2195732"/>
                  <a:pt x="2041739" y="2195732"/>
                </a:cubicBezTo>
                <a:cubicBezTo>
                  <a:pt x="2049361" y="2195732"/>
                  <a:pt x="2051902" y="2189379"/>
                  <a:pt x="2048091" y="2183026"/>
                </a:cubicBezTo>
                <a:cubicBezTo>
                  <a:pt x="2041739" y="2172861"/>
                  <a:pt x="2032846" y="2174132"/>
                  <a:pt x="2020142" y="2185567"/>
                </a:cubicBezTo>
                <a:cubicBezTo>
                  <a:pt x="2002356" y="2199544"/>
                  <a:pt x="2001086" y="2198273"/>
                  <a:pt x="2008708" y="2172861"/>
                </a:cubicBezTo>
                <a:cubicBezTo>
                  <a:pt x="2017601" y="2144908"/>
                  <a:pt x="2003627" y="2137285"/>
                  <a:pt x="1954081" y="2143638"/>
                </a:cubicBezTo>
                <a:cubicBezTo>
                  <a:pt x="1945188" y="2146179"/>
                  <a:pt x="1940107" y="2138555"/>
                  <a:pt x="1942648" y="2129661"/>
                </a:cubicBezTo>
                <a:cubicBezTo>
                  <a:pt x="1946459" y="2120767"/>
                  <a:pt x="1961704" y="2114414"/>
                  <a:pt x="1978219" y="2116955"/>
                </a:cubicBezTo>
                <a:cubicBezTo>
                  <a:pt x="1997275" y="2120767"/>
                  <a:pt x="2003627" y="2116955"/>
                  <a:pt x="1997275" y="2106790"/>
                </a:cubicBezTo>
                <a:cubicBezTo>
                  <a:pt x="1992193" y="2099167"/>
                  <a:pt x="1976948" y="2095355"/>
                  <a:pt x="1962974" y="2097896"/>
                </a:cubicBezTo>
                <a:cubicBezTo>
                  <a:pt x="1949000" y="2101708"/>
                  <a:pt x="1922321" y="2099167"/>
                  <a:pt x="1903265" y="2091543"/>
                </a:cubicBezTo>
                <a:cubicBezTo>
                  <a:pt x="1885480" y="2083920"/>
                  <a:pt x="1866424" y="2077567"/>
                  <a:pt x="1861342" y="2078837"/>
                </a:cubicBezTo>
                <a:cubicBezTo>
                  <a:pt x="1854990" y="2080108"/>
                  <a:pt x="1851179" y="2054696"/>
                  <a:pt x="1851179" y="2022931"/>
                </a:cubicBezTo>
                <a:cubicBezTo>
                  <a:pt x="1851179" y="1988625"/>
                  <a:pt x="1856261" y="1968295"/>
                  <a:pt x="1863883" y="1973378"/>
                </a:cubicBezTo>
                <a:cubicBezTo>
                  <a:pt x="1871505" y="1977190"/>
                  <a:pt x="1876587" y="1988625"/>
                  <a:pt x="1876587" y="1998790"/>
                </a:cubicBezTo>
                <a:cubicBezTo>
                  <a:pt x="1876587" y="2024202"/>
                  <a:pt x="1927403" y="2055967"/>
                  <a:pt x="1968056" y="2055967"/>
                </a:cubicBezTo>
                <a:cubicBezTo>
                  <a:pt x="2009979" y="2055967"/>
                  <a:pt x="2015060" y="2036908"/>
                  <a:pt x="1978219" y="2017849"/>
                </a:cubicBezTo>
                <a:cubicBezTo>
                  <a:pt x="1962974" y="2010225"/>
                  <a:pt x="1952811" y="2008955"/>
                  <a:pt x="1952811" y="2016578"/>
                </a:cubicBezTo>
                <a:cubicBezTo>
                  <a:pt x="1952811" y="2022931"/>
                  <a:pt x="1962974" y="2031825"/>
                  <a:pt x="1975678" y="2034366"/>
                </a:cubicBezTo>
                <a:cubicBezTo>
                  <a:pt x="1989652" y="2038178"/>
                  <a:pt x="1984571" y="2040719"/>
                  <a:pt x="1962974" y="2041990"/>
                </a:cubicBezTo>
                <a:cubicBezTo>
                  <a:pt x="1918510" y="2043261"/>
                  <a:pt x="1889291" y="2012766"/>
                  <a:pt x="1889291" y="1965754"/>
                </a:cubicBezTo>
                <a:cubicBezTo>
                  <a:pt x="1889291" y="1930178"/>
                  <a:pt x="1890561" y="1928907"/>
                  <a:pt x="1918510" y="1944154"/>
                </a:cubicBezTo>
                <a:cubicBezTo>
                  <a:pt x="1942648" y="1956860"/>
                  <a:pt x="1943918" y="1960672"/>
                  <a:pt x="1924862" y="1964484"/>
                </a:cubicBezTo>
                <a:cubicBezTo>
                  <a:pt x="1912158" y="1967025"/>
                  <a:pt x="1901995" y="1977190"/>
                  <a:pt x="1901995" y="1986084"/>
                </a:cubicBezTo>
                <a:cubicBezTo>
                  <a:pt x="1901995" y="1998790"/>
                  <a:pt x="1913428" y="2001331"/>
                  <a:pt x="1943918" y="1997519"/>
                </a:cubicBezTo>
                <a:cubicBezTo>
                  <a:pt x="1975678" y="1991166"/>
                  <a:pt x="1993463" y="1997519"/>
                  <a:pt x="2022683" y="2022931"/>
                </a:cubicBezTo>
                <a:cubicBezTo>
                  <a:pt x="2043009" y="2040719"/>
                  <a:pt x="2062065" y="2052155"/>
                  <a:pt x="2065876" y="2049614"/>
                </a:cubicBezTo>
                <a:cubicBezTo>
                  <a:pt x="2068417" y="2045802"/>
                  <a:pt x="2055713" y="2031825"/>
                  <a:pt x="2037927" y="2017849"/>
                </a:cubicBezTo>
                <a:cubicBezTo>
                  <a:pt x="2009979" y="1996249"/>
                  <a:pt x="2006167" y="1986084"/>
                  <a:pt x="2016331" y="1960672"/>
                </a:cubicBezTo>
                <a:cubicBezTo>
                  <a:pt x="2025223" y="1935260"/>
                  <a:pt x="2023953" y="1928907"/>
                  <a:pt x="2002356" y="1922554"/>
                </a:cubicBezTo>
                <a:cubicBezTo>
                  <a:pt x="1988382" y="1917472"/>
                  <a:pt x="1970596" y="1920013"/>
                  <a:pt x="1961704" y="1926366"/>
                </a:cubicBezTo>
                <a:cubicBezTo>
                  <a:pt x="1950270" y="1936531"/>
                  <a:pt x="1937566" y="1930178"/>
                  <a:pt x="1917240" y="1907307"/>
                </a:cubicBezTo>
                <a:cubicBezTo>
                  <a:pt x="1889291" y="1876813"/>
                  <a:pt x="1889291" y="1875542"/>
                  <a:pt x="1914699" y="1881895"/>
                </a:cubicBezTo>
                <a:cubicBezTo>
                  <a:pt x="1928673" y="1885707"/>
                  <a:pt x="1937566" y="1883166"/>
                  <a:pt x="1932484" y="1876813"/>
                </a:cubicBezTo>
                <a:cubicBezTo>
                  <a:pt x="1928673" y="1870460"/>
                  <a:pt x="1931214" y="1865377"/>
                  <a:pt x="1938836" y="1865377"/>
                </a:cubicBezTo>
                <a:cubicBezTo>
                  <a:pt x="1945188" y="1865377"/>
                  <a:pt x="1954081" y="1871730"/>
                  <a:pt x="1956622" y="1878083"/>
                </a:cubicBezTo>
                <a:cubicBezTo>
                  <a:pt x="1960433" y="1885707"/>
                  <a:pt x="1961704" y="1884436"/>
                  <a:pt x="1960433" y="1875542"/>
                </a:cubicBezTo>
                <a:cubicBezTo>
                  <a:pt x="1959163" y="1866648"/>
                  <a:pt x="1941377" y="1857754"/>
                  <a:pt x="1923592" y="1855212"/>
                </a:cubicBezTo>
                <a:cubicBezTo>
                  <a:pt x="1863883" y="1847589"/>
                  <a:pt x="1898184" y="1831071"/>
                  <a:pt x="1961704" y="1836154"/>
                </a:cubicBezTo>
                <a:cubicBezTo>
                  <a:pt x="2008708" y="1839965"/>
                  <a:pt x="2017601" y="1837424"/>
                  <a:pt x="1999815" y="1827259"/>
                </a:cubicBezTo>
                <a:cubicBezTo>
                  <a:pt x="1988382" y="1819636"/>
                  <a:pt x="1971867" y="1817095"/>
                  <a:pt x="1965515" y="1820906"/>
                </a:cubicBezTo>
                <a:cubicBezTo>
                  <a:pt x="1957892" y="1824718"/>
                  <a:pt x="1952811" y="1822177"/>
                  <a:pt x="1952811" y="1815824"/>
                </a:cubicBezTo>
                <a:cubicBezTo>
                  <a:pt x="1952811" y="1808200"/>
                  <a:pt x="1945188" y="1801847"/>
                  <a:pt x="1936296" y="1801847"/>
                </a:cubicBezTo>
                <a:cubicBezTo>
                  <a:pt x="1927403" y="1801847"/>
                  <a:pt x="1910888" y="1790412"/>
                  <a:pt x="1898184" y="1776436"/>
                </a:cubicBezTo>
                <a:cubicBezTo>
                  <a:pt x="1876587" y="1751024"/>
                  <a:pt x="1877857" y="1751024"/>
                  <a:pt x="1908347" y="1758647"/>
                </a:cubicBezTo>
                <a:cubicBezTo>
                  <a:pt x="1932484" y="1765000"/>
                  <a:pt x="1940107" y="1761188"/>
                  <a:pt x="1940107" y="1745941"/>
                </a:cubicBezTo>
                <a:cubicBezTo>
                  <a:pt x="1940107" y="1734506"/>
                  <a:pt x="1946459" y="1725612"/>
                  <a:pt x="1955352" y="1725612"/>
                </a:cubicBezTo>
                <a:cubicBezTo>
                  <a:pt x="1966785" y="1725612"/>
                  <a:pt x="1966785" y="1721800"/>
                  <a:pt x="1955352" y="1710365"/>
                </a:cubicBezTo>
                <a:cubicBezTo>
                  <a:pt x="1946459" y="1701470"/>
                  <a:pt x="1940107" y="1684953"/>
                  <a:pt x="1940107" y="1670976"/>
                </a:cubicBezTo>
                <a:cubicBezTo>
                  <a:pt x="1940107" y="1658270"/>
                  <a:pt x="1935025" y="1650647"/>
                  <a:pt x="1928673" y="1655729"/>
                </a:cubicBezTo>
                <a:cubicBezTo>
                  <a:pt x="1922321" y="1659541"/>
                  <a:pt x="1905806" y="1645564"/>
                  <a:pt x="1894373" y="1623964"/>
                </a:cubicBezTo>
                <a:cubicBezTo>
                  <a:pt x="1881669" y="1603635"/>
                  <a:pt x="1861342" y="1585846"/>
                  <a:pt x="1848638" y="1585846"/>
                </a:cubicBezTo>
                <a:cubicBezTo>
                  <a:pt x="1833393" y="1585846"/>
                  <a:pt x="1825771" y="1576952"/>
                  <a:pt x="1825771" y="1559164"/>
                </a:cubicBezTo>
                <a:cubicBezTo>
                  <a:pt x="1825771" y="1545187"/>
                  <a:pt x="1820689" y="1537564"/>
                  <a:pt x="1813067" y="1541375"/>
                </a:cubicBezTo>
                <a:cubicBezTo>
                  <a:pt x="1806715" y="1545187"/>
                  <a:pt x="1800363" y="1562975"/>
                  <a:pt x="1800363" y="1580764"/>
                </a:cubicBezTo>
                <a:cubicBezTo>
                  <a:pt x="1800363" y="1597282"/>
                  <a:pt x="1797822" y="1611258"/>
                  <a:pt x="1795282" y="1611258"/>
                </a:cubicBezTo>
                <a:cubicBezTo>
                  <a:pt x="1792741" y="1611258"/>
                  <a:pt x="1781307" y="1615070"/>
                  <a:pt x="1769874" y="1618882"/>
                </a:cubicBezTo>
                <a:cubicBezTo>
                  <a:pt x="1758440" y="1622693"/>
                  <a:pt x="1749547" y="1620152"/>
                  <a:pt x="1749547" y="1612529"/>
                </a:cubicBezTo>
                <a:cubicBezTo>
                  <a:pt x="1749547" y="1604905"/>
                  <a:pt x="1758440" y="1598552"/>
                  <a:pt x="1768603" y="1598552"/>
                </a:cubicBezTo>
                <a:cubicBezTo>
                  <a:pt x="1790200" y="1598552"/>
                  <a:pt x="1794011" y="1564246"/>
                  <a:pt x="1774955" y="1535022"/>
                </a:cubicBezTo>
                <a:cubicBezTo>
                  <a:pt x="1766062" y="1519775"/>
                  <a:pt x="1762251" y="1524858"/>
                  <a:pt x="1762251" y="1554081"/>
                </a:cubicBezTo>
                <a:cubicBezTo>
                  <a:pt x="1760981" y="1590929"/>
                  <a:pt x="1759710" y="1590929"/>
                  <a:pt x="1748277" y="1561705"/>
                </a:cubicBezTo>
                <a:cubicBezTo>
                  <a:pt x="1738114" y="1537564"/>
                  <a:pt x="1733032" y="1535022"/>
                  <a:pt x="1717787" y="1547728"/>
                </a:cubicBezTo>
                <a:cubicBezTo>
                  <a:pt x="1707624" y="1556622"/>
                  <a:pt x="1702543" y="1569328"/>
                  <a:pt x="1706354" y="1575681"/>
                </a:cubicBezTo>
                <a:cubicBezTo>
                  <a:pt x="1711435" y="1583305"/>
                  <a:pt x="1703813" y="1585846"/>
                  <a:pt x="1687298" y="1579493"/>
                </a:cubicBezTo>
                <a:cubicBezTo>
                  <a:pt x="1672053" y="1574411"/>
                  <a:pt x="1660619" y="1576952"/>
                  <a:pt x="1660619" y="1584576"/>
                </a:cubicBezTo>
                <a:cubicBezTo>
                  <a:pt x="1660619" y="1592199"/>
                  <a:pt x="1672053" y="1598552"/>
                  <a:pt x="1686027" y="1598552"/>
                </a:cubicBezTo>
                <a:cubicBezTo>
                  <a:pt x="1700002" y="1598552"/>
                  <a:pt x="1711435" y="1606176"/>
                  <a:pt x="1711435" y="1616340"/>
                </a:cubicBezTo>
                <a:cubicBezTo>
                  <a:pt x="1711435" y="1645564"/>
                  <a:pt x="1688568" y="1651917"/>
                  <a:pt x="1675864" y="1627776"/>
                </a:cubicBezTo>
                <a:cubicBezTo>
                  <a:pt x="1664431" y="1608717"/>
                  <a:pt x="1659349" y="1607446"/>
                  <a:pt x="1630130" y="1623964"/>
                </a:cubicBezTo>
                <a:cubicBezTo>
                  <a:pt x="1593288" y="1643023"/>
                  <a:pt x="1599640" y="1657000"/>
                  <a:pt x="1646645" y="1664623"/>
                </a:cubicBezTo>
                <a:cubicBezTo>
                  <a:pt x="1673323" y="1667164"/>
                  <a:pt x="1674594" y="1670976"/>
                  <a:pt x="1659349" y="1683682"/>
                </a:cubicBezTo>
                <a:cubicBezTo>
                  <a:pt x="1644104" y="1696388"/>
                  <a:pt x="1632671" y="1695117"/>
                  <a:pt x="1607263" y="1682411"/>
                </a:cubicBezTo>
                <a:cubicBezTo>
                  <a:pt x="1584396" y="1669705"/>
                  <a:pt x="1558988" y="1667164"/>
                  <a:pt x="1528498" y="1674788"/>
                </a:cubicBezTo>
                <a:cubicBezTo>
                  <a:pt x="1494197" y="1682411"/>
                  <a:pt x="1486575" y="1681141"/>
                  <a:pt x="1491657" y="1667164"/>
                </a:cubicBezTo>
                <a:cubicBezTo>
                  <a:pt x="1495468" y="1657000"/>
                  <a:pt x="1503090" y="1653188"/>
                  <a:pt x="1509442" y="1657000"/>
                </a:cubicBezTo>
                <a:cubicBezTo>
                  <a:pt x="1515794" y="1660811"/>
                  <a:pt x="1533580" y="1654458"/>
                  <a:pt x="1548825" y="1644294"/>
                </a:cubicBezTo>
                <a:cubicBezTo>
                  <a:pt x="1571692" y="1627776"/>
                  <a:pt x="1572962" y="1623964"/>
                  <a:pt x="1555177" y="1623964"/>
                </a:cubicBezTo>
                <a:cubicBezTo>
                  <a:pt x="1543743" y="1623964"/>
                  <a:pt x="1533580" y="1618882"/>
                  <a:pt x="1533580" y="1611258"/>
                </a:cubicBezTo>
                <a:cubicBezTo>
                  <a:pt x="1533580" y="1604905"/>
                  <a:pt x="1519605" y="1598552"/>
                  <a:pt x="1501820" y="1598552"/>
                </a:cubicBezTo>
                <a:cubicBezTo>
                  <a:pt x="1484034" y="1598552"/>
                  <a:pt x="1470060" y="1604905"/>
                  <a:pt x="1470060" y="1611258"/>
                </a:cubicBezTo>
                <a:cubicBezTo>
                  <a:pt x="1470060" y="1618882"/>
                  <a:pt x="1456086" y="1623964"/>
                  <a:pt x="1440841" y="1623964"/>
                </a:cubicBezTo>
                <a:cubicBezTo>
                  <a:pt x="1414162" y="1623964"/>
                  <a:pt x="1410351" y="1630317"/>
                  <a:pt x="1410351" y="1674788"/>
                </a:cubicBezTo>
                <a:cubicBezTo>
                  <a:pt x="1410351" y="1701470"/>
                  <a:pt x="1415433" y="1721800"/>
                  <a:pt x="1421785" y="1717988"/>
                </a:cubicBezTo>
                <a:cubicBezTo>
                  <a:pt x="1426866" y="1714176"/>
                  <a:pt x="1431948" y="1717988"/>
                  <a:pt x="1431948" y="1724341"/>
                </a:cubicBezTo>
                <a:cubicBezTo>
                  <a:pt x="1431948" y="1731965"/>
                  <a:pt x="1425596" y="1738318"/>
                  <a:pt x="1416703" y="1738318"/>
                </a:cubicBezTo>
                <a:cubicBezTo>
                  <a:pt x="1409081" y="1738318"/>
                  <a:pt x="1405270" y="1740859"/>
                  <a:pt x="1409081" y="1744671"/>
                </a:cubicBezTo>
                <a:cubicBezTo>
                  <a:pt x="1412892" y="1748482"/>
                  <a:pt x="1438300" y="1747212"/>
                  <a:pt x="1466249" y="1740859"/>
                </a:cubicBezTo>
                <a:cubicBezTo>
                  <a:pt x="1504361" y="1731965"/>
                  <a:pt x="1522146" y="1733235"/>
                  <a:pt x="1541202" y="1747212"/>
                </a:cubicBezTo>
                <a:cubicBezTo>
                  <a:pt x="1564069" y="1763730"/>
                  <a:pt x="1562799" y="1765000"/>
                  <a:pt x="1527228" y="1761188"/>
                </a:cubicBezTo>
                <a:cubicBezTo>
                  <a:pt x="1501820" y="1758647"/>
                  <a:pt x="1490386" y="1762459"/>
                  <a:pt x="1492927" y="1773894"/>
                </a:cubicBezTo>
                <a:cubicBezTo>
                  <a:pt x="1494197" y="1782788"/>
                  <a:pt x="1482764" y="1789141"/>
                  <a:pt x="1462438" y="1789141"/>
                </a:cubicBezTo>
                <a:cubicBezTo>
                  <a:pt x="1444652" y="1789141"/>
                  <a:pt x="1433218" y="1794224"/>
                  <a:pt x="1438300" y="1801847"/>
                </a:cubicBezTo>
                <a:cubicBezTo>
                  <a:pt x="1442111" y="1809471"/>
                  <a:pt x="1437030" y="1814553"/>
                  <a:pt x="1425596" y="1814553"/>
                </a:cubicBezTo>
                <a:cubicBezTo>
                  <a:pt x="1415433" y="1814553"/>
                  <a:pt x="1395107" y="1820906"/>
                  <a:pt x="1382403" y="1828530"/>
                </a:cubicBezTo>
                <a:cubicBezTo>
                  <a:pt x="1360806" y="1842506"/>
                  <a:pt x="1360806" y="1845048"/>
                  <a:pt x="1379862" y="1865377"/>
                </a:cubicBezTo>
                <a:cubicBezTo>
                  <a:pt x="1391295" y="1876813"/>
                  <a:pt x="1410351" y="1883166"/>
                  <a:pt x="1423055" y="1880624"/>
                </a:cubicBezTo>
                <a:cubicBezTo>
                  <a:pt x="1434489" y="1878083"/>
                  <a:pt x="1444652" y="1881895"/>
                  <a:pt x="1444652" y="1889519"/>
                </a:cubicBezTo>
                <a:cubicBezTo>
                  <a:pt x="1444652" y="1895872"/>
                  <a:pt x="1453545" y="1899683"/>
                  <a:pt x="1463708" y="1895872"/>
                </a:cubicBezTo>
                <a:cubicBezTo>
                  <a:pt x="1473871" y="1890789"/>
                  <a:pt x="1478953" y="1881895"/>
                  <a:pt x="1475142" y="1875542"/>
                </a:cubicBezTo>
                <a:cubicBezTo>
                  <a:pt x="1462438" y="1855212"/>
                  <a:pt x="1498009" y="1839965"/>
                  <a:pt x="1523417" y="1853942"/>
                </a:cubicBezTo>
                <a:cubicBezTo>
                  <a:pt x="1536121" y="1861565"/>
                  <a:pt x="1552636" y="1862836"/>
                  <a:pt x="1558988" y="1859024"/>
                </a:cubicBezTo>
                <a:cubicBezTo>
                  <a:pt x="1570421" y="1851401"/>
                  <a:pt x="1574232" y="1862836"/>
                  <a:pt x="1569151" y="1888248"/>
                </a:cubicBezTo>
                <a:cubicBezTo>
                  <a:pt x="1569151" y="1893330"/>
                  <a:pt x="1556447" y="1895872"/>
                  <a:pt x="1543743" y="1893330"/>
                </a:cubicBezTo>
                <a:cubicBezTo>
                  <a:pt x="1531039" y="1890789"/>
                  <a:pt x="1500549" y="1900954"/>
                  <a:pt x="1476412" y="1914930"/>
                </a:cubicBezTo>
                <a:cubicBezTo>
                  <a:pt x="1452274" y="1928907"/>
                  <a:pt x="1431948" y="1935260"/>
                  <a:pt x="1431948" y="1928907"/>
                </a:cubicBezTo>
                <a:cubicBezTo>
                  <a:pt x="1431948" y="1913660"/>
                  <a:pt x="1368428" y="1912389"/>
                  <a:pt x="1346831" y="1926366"/>
                </a:cubicBezTo>
                <a:cubicBezTo>
                  <a:pt x="1335398" y="1933989"/>
                  <a:pt x="1339209" y="1945425"/>
                  <a:pt x="1363347" y="1970837"/>
                </a:cubicBezTo>
                <a:cubicBezTo>
                  <a:pt x="1381132" y="1989896"/>
                  <a:pt x="1390025" y="2005143"/>
                  <a:pt x="1384943" y="2005143"/>
                </a:cubicBezTo>
                <a:cubicBezTo>
                  <a:pt x="1379862" y="2005143"/>
                  <a:pt x="1383673" y="2011496"/>
                  <a:pt x="1393836" y="2017849"/>
                </a:cubicBezTo>
                <a:cubicBezTo>
                  <a:pt x="1410351" y="2029284"/>
                  <a:pt x="1410351" y="2033096"/>
                  <a:pt x="1391295" y="2044531"/>
                </a:cubicBezTo>
                <a:cubicBezTo>
                  <a:pt x="1363347" y="2059778"/>
                  <a:pt x="1360806" y="2086461"/>
                  <a:pt x="1387484" y="2076296"/>
                </a:cubicBezTo>
                <a:cubicBezTo>
                  <a:pt x="1405270" y="2069943"/>
                  <a:pt x="1411622" y="2082649"/>
                  <a:pt x="1407810" y="2116955"/>
                </a:cubicBezTo>
                <a:cubicBezTo>
                  <a:pt x="1406540" y="2127120"/>
                  <a:pt x="1423055" y="2132202"/>
                  <a:pt x="1457356" y="2132202"/>
                </a:cubicBezTo>
                <a:cubicBezTo>
                  <a:pt x="1505631" y="2132202"/>
                  <a:pt x="1523417" y="2118226"/>
                  <a:pt x="1495468" y="2100437"/>
                </a:cubicBezTo>
                <a:cubicBezTo>
                  <a:pt x="1470060" y="2083920"/>
                  <a:pt x="1508172" y="2047072"/>
                  <a:pt x="1565340" y="2030555"/>
                </a:cubicBezTo>
                <a:cubicBezTo>
                  <a:pt x="1599640" y="2020390"/>
                  <a:pt x="1617426" y="2010225"/>
                  <a:pt x="1609804" y="2005143"/>
                </a:cubicBezTo>
                <a:cubicBezTo>
                  <a:pt x="1600911" y="2000060"/>
                  <a:pt x="1608533" y="1996249"/>
                  <a:pt x="1627589" y="1996249"/>
                </a:cubicBezTo>
                <a:cubicBezTo>
                  <a:pt x="1646645" y="1996249"/>
                  <a:pt x="1664431" y="2000060"/>
                  <a:pt x="1668242" y="2006413"/>
                </a:cubicBezTo>
                <a:cubicBezTo>
                  <a:pt x="1672053" y="2012766"/>
                  <a:pt x="1666971" y="2014037"/>
                  <a:pt x="1656808" y="2010225"/>
                </a:cubicBezTo>
                <a:cubicBezTo>
                  <a:pt x="1646645" y="2006413"/>
                  <a:pt x="1633941" y="2016578"/>
                  <a:pt x="1625048" y="2035637"/>
                </a:cubicBezTo>
                <a:cubicBezTo>
                  <a:pt x="1613615" y="2062320"/>
                  <a:pt x="1613615" y="2066131"/>
                  <a:pt x="1628860" y="2059778"/>
                </a:cubicBezTo>
                <a:cubicBezTo>
                  <a:pt x="1639023" y="2055967"/>
                  <a:pt x="1644104" y="2048343"/>
                  <a:pt x="1640293" y="2041990"/>
                </a:cubicBezTo>
                <a:cubicBezTo>
                  <a:pt x="1636482" y="2035637"/>
                  <a:pt x="1655538" y="2029284"/>
                  <a:pt x="1682216" y="2029284"/>
                </a:cubicBezTo>
                <a:cubicBezTo>
                  <a:pt x="1747006" y="2026743"/>
                  <a:pt x="1767333" y="2030555"/>
                  <a:pt x="1772414" y="2044531"/>
                </a:cubicBezTo>
                <a:cubicBezTo>
                  <a:pt x="1780037" y="2063590"/>
                  <a:pt x="1797822" y="2057237"/>
                  <a:pt x="1795282" y="2035637"/>
                </a:cubicBezTo>
                <a:cubicBezTo>
                  <a:pt x="1795282" y="2024202"/>
                  <a:pt x="1800363" y="2011496"/>
                  <a:pt x="1807986" y="2008955"/>
                </a:cubicBezTo>
                <a:cubicBezTo>
                  <a:pt x="1815608" y="2006413"/>
                  <a:pt x="1820689" y="2016578"/>
                  <a:pt x="1819419" y="2031825"/>
                </a:cubicBezTo>
                <a:cubicBezTo>
                  <a:pt x="1818149" y="2048343"/>
                  <a:pt x="1807986" y="2063590"/>
                  <a:pt x="1796552" y="2067402"/>
                </a:cubicBezTo>
                <a:cubicBezTo>
                  <a:pt x="1782578" y="2072484"/>
                  <a:pt x="1780037" y="2081378"/>
                  <a:pt x="1786389" y="2092814"/>
                </a:cubicBezTo>
                <a:cubicBezTo>
                  <a:pt x="1792741" y="2101708"/>
                  <a:pt x="1804174" y="2105520"/>
                  <a:pt x="1811797" y="2101708"/>
                </a:cubicBezTo>
                <a:cubicBezTo>
                  <a:pt x="1833393" y="2087731"/>
                  <a:pt x="1828312" y="2139826"/>
                  <a:pt x="1805445" y="2162697"/>
                </a:cubicBezTo>
                <a:cubicBezTo>
                  <a:pt x="1795282" y="2174132"/>
                  <a:pt x="1768603" y="2183026"/>
                  <a:pt x="1745736" y="2183026"/>
                </a:cubicBezTo>
                <a:cubicBezTo>
                  <a:pt x="1708895" y="2183026"/>
                  <a:pt x="1707624" y="2184297"/>
                  <a:pt x="1731762" y="2202085"/>
                </a:cubicBezTo>
                <a:cubicBezTo>
                  <a:pt x="1754629" y="2221144"/>
                  <a:pt x="1754629" y="2221144"/>
                  <a:pt x="1731762" y="2212250"/>
                </a:cubicBezTo>
                <a:cubicBezTo>
                  <a:pt x="1715247" y="2207168"/>
                  <a:pt x="1710165" y="2208438"/>
                  <a:pt x="1715247" y="2217332"/>
                </a:cubicBezTo>
                <a:cubicBezTo>
                  <a:pt x="1721599" y="2227497"/>
                  <a:pt x="1713976" y="2226226"/>
                  <a:pt x="1692379" y="2217332"/>
                </a:cubicBezTo>
                <a:cubicBezTo>
                  <a:pt x="1663160" y="2202085"/>
                  <a:pt x="1661890" y="2200815"/>
                  <a:pt x="1684757" y="2179214"/>
                </a:cubicBezTo>
                <a:cubicBezTo>
                  <a:pt x="1697461" y="2166508"/>
                  <a:pt x="1715247" y="2155073"/>
                  <a:pt x="1725410" y="2152532"/>
                </a:cubicBezTo>
                <a:cubicBezTo>
                  <a:pt x="1735573" y="2151261"/>
                  <a:pt x="1754629" y="2143638"/>
                  <a:pt x="1768603" y="2134744"/>
                </a:cubicBezTo>
                <a:cubicBezTo>
                  <a:pt x="1792741" y="2120767"/>
                  <a:pt x="1791470" y="2120767"/>
                  <a:pt x="1759710" y="2119496"/>
                </a:cubicBezTo>
                <a:cubicBezTo>
                  <a:pt x="1739384" y="2119496"/>
                  <a:pt x="1724139" y="2125849"/>
                  <a:pt x="1724139" y="2132202"/>
                </a:cubicBezTo>
                <a:cubicBezTo>
                  <a:pt x="1724139" y="2139826"/>
                  <a:pt x="1712706" y="2144908"/>
                  <a:pt x="1698731" y="2144908"/>
                </a:cubicBezTo>
                <a:cubicBezTo>
                  <a:pt x="1686027" y="2144908"/>
                  <a:pt x="1668242" y="2155073"/>
                  <a:pt x="1661890" y="2167779"/>
                </a:cubicBezTo>
                <a:cubicBezTo>
                  <a:pt x="1650456" y="2185567"/>
                  <a:pt x="1646645" y="2186838"/>
                  <a:pt x="1636482" y="2171591"/>
                </a:cubicBezTo>
                <a:cubicBezTo>
                  <a:pt x="1627589" y="2157614"/>
                  <a:pt x="1619967" y="2156344"/>
                  <a:pt x="1607263" y="2166508"/>
                </a:cubicBezTo>
                <a:cubicBezTo>
                  <a:pt x="1585666" y="2184297"/>
                  <a:pt x="1520876" y="2195732"/>
                  <a:pt x="1520876" y="2181756"/>
                </a:cubicBezTo>
                <a:cubicBezTo>
                  <a:pt x="1520876" y="2175403"/>
                  <a:pt x="1511983" y="2170320"/>
                  <a:pt x="1501820" y="2170320"/>
                </a:cubicBezTo>
                <a:cubicBezTo>
                  <a:pt x="1478953" y="2170320"/>
                  <a:pt x="1476412" y="2195732"/>
                  <a:pt x="1499279" y="2197003"/>
                </a:cubicBezTo>
                <a:cubicBezTo>
                  <a:pt x="1506901" y="2197003"/>
                  <a:pt x="1531039" y="2199544"/>
                  <a:pt x="1550095" y="2200815"/>
                </a:cubicBezTo>
                <a:cubicBezTo>
                  <a:pt x="1570421" y="2202085"/>
                  <a:pt x="1589477" y="2198273"/>
                  <a:pt x="1592018" y="2193191"/>
                </a:cubicBezTo>
                <a:cubicBezTo>
                  <a:pt x="1595829" y="2188109"/>
                  <a:pt x="1604722" y="2183026"/>
                  <a:pt x="1611074" y="2183026"/>
                </a:cubicBezTo>
                <a:cubicBezTo>
                  <a:pt x="1618696" y="2183026"/>
                  <a:pt x="1621237" y="2188109"/>
                  <a:pt x="1617426" y="2194462"/>
                </a:cubicBezTo>
                <a:cubicBezTo>
                  <a:pt x="1612344" y="2200815"/>
                  <a:pt x="1617426" y="2209709"/>
                  <a:pt x="1625048" y="2212250"/>
                </a:cubicBezTo>
                <a:cubicBezTo>
                  <a:pt x="1635212" y="2216062"/>
                  <a:pt x="1632671" y="2219873"/>
                  <a:pt x="1619967" y="2219873"/>
                </a:cubicBezTo>
                <a:cubicBezTo>
                  <a:pt x="1589477" y="2221144"/>
                  <a:pt x="1590748" y="2246556"/>
                  <a:pt x="1621237" y="2246556"/>
                </a:cubicBezTo>
                <a:cubicBezTo>
                  <a:pt x="1635212" y="2246556"/>
                  <a:pt x="1644104" y="2254180"/>
                  <a:pt x="1642834" y="2263074"/>
                </a:cubicBezTo>
                <a:cubicBezTo>
                  <a:pt x="1633941" y="2299921"/>
                  <a:pt x="1618696" y="2322792"/>
                  <a:pt x="1598370" y="2322792"/>
                </a:cubicBezTo>
                <a:cubicBezTo>
                  <a:pt x="1580584" y="2322792"/>
                  <a:pt x="1580584" y="2325333"/>
                  <a:pt x="1597100" y="2335498"/>
                </a:cubicBezTo>
                <a:cubicBezTo>
                  <a:pt x="1612344" y="2344392"/>
                  <a:pt x="1609804" y="2352015"/>
                  <a:pt x="1580584" y="2378698"/>
                </a:cubicBezTo>
                <a:cubicBezTo>
                  <a:pt x="1562799" y="2395216"/>
                  <a:pt x="1552636" y="2411733"/>
                  <a:pt x="1560258" y="2414275"/>
                </a:cubicBezTo>
                <a:cubicBezTo>
                  <a:pt x="1567881" y="2416816"/>
                  <a:pt x="1565340" y="2435875"/>
                  <a:pt x="1552636" y="2465098"/>
                </a:cubicBezTo>
                <a:cubicBezTo>
                  <a:pt x="1524687" y="2533711"/>
                  <a:pt x="1529769" y="2552770"/>
                  <a:pt x="1561529" y="2500675"/>
                </a:cubicBezTo>
                <a:cubicBezTo>
                  <a:pt x="1576773" y="2476534"/>
                  <a:pt x="1600911" y="2446040"/>
                  <a:pt x="1616156" y="2434604"/>
                </a:cubicBezTo>
                <a:cubicBezTo>
                  <a:pt x="1663160" y="2393945"/>
                  <a:pt x="1700002" y="2354557"/>
                  <a:pt x="1713976" y="2329145"/>
                </a:cubicBezTo>
                <a:cubicBezTo>
                  <a:pt x="1726680" y="2306274"/>
                  <a:pt x="1725410" y="2306274"/>
                  <a:pt x="1707624" y="2320251"/>
                </a:cubicBezTo>
                <a:cubicBezTo>
                  <a:pt x="1696191" y="2330415"/>
                  <a:pt x="1680946" y="2334227"/>
                  <a:pt x="1673323" y="2329145"/>
                </a:cubicBezTo>
                <a:cubicBezTo>
                  <a:pt x="1666971" y="2325333"/>
                  <a:pt x="1660619" y="2327874"/>
                  <a:pt x="1660619" y="2334227"/>
                </a:cubicBezTo>
                <a:cubicBezTo>
                  <a:pt x="1660619" y="2341851"/>
                  <a:pt x="1654267" y="2348204"/>
                  <a:pt x="1647916" y="2348204"/>
                </a:cubicBezTo>
                <a:cubicBezTo>
                  <a:pt x="1640293" y="2348204"/>
                  <a:pt x="1644104" y="2334227"/>
                  <a:pt x="1655538" y="2316439"/>
                </a:cubicBezTo>
                <a:cubicBezTo>
                  <a:pt x="1666971" y="2298650"/>
                  <a:pt x="1687298" y="2284674"/>
                  <a:pt x="1700002" y="2284674"/>
                </a:cubicBezTo>
                <a:cubicBezTo>
                  <a:pt x="1713976" y="2284674"/>
                  <a:pt x="1724139" y="2279591"/>
                  <a:pt x="1724139" y="2271968"/>
                </a:cubicBezTo>
                <a:cubicBezTo>
                  <a:pt x="1724139" y="2265615"/>
                  <a:pt x="1736843" y="2259262"/>
                  <a:pt x="1753358" y="2259262"/>
                </a:cubicBezTo>
                <a:cubicBezTo>
                  <a:pt x="1776226" y="2259262"/>
                  <a:pt x="1777496" y="2256721"/>
                  <a:pt x="1762251" y="2246556"/>
                </a:cubicBezTo>
                <a:cubicBezTo>
                  <a:pt x="1750818" y="2238932"/>
                  <a:pt x="1749547" y="2233850"/>
                  <a:pt x="1758440" y="2233850"/>
                </a:cubicBezTo>
                <a:cubicBezTo>
                  <a:pt x="1787659" y="2233850"/>
                  <a:pt x="1787659" y="2257991"/>
                  <a:pt x="1759710" y="2279591"/>
                </a:cubicBezTo>
                <a:cubicBezTo>
                  <a:pt x="1739384" y="2293568"/>
                  <a:pt x="1738114" y="2298650"/>
                  <a:pt x="1753358" y="2292297"/>
                </a:cubicBezTo>
                <a:cubicBezTo>
                  <a:pt x="1764792" y="2288486"/>
                  <a:pt x="1788930" y="2292297"/>
                  <a:pt x="1806715" y="2299921"/>
                </a:cubicBezTo>
                <a:cubicBezTo>
                  <a:pt x="1851179" y="2320251"/>
                  <a:pt x="1848638" y="2367263"/>
                  <a:pt x="1802904" y="2391404"/>
                </a:cubicBezTo>
                <a:cubicBezTo>
                  <a:pt x="1782578" y="2401569"/>
                  <a:pt x="1749547" y="2434604"/>
                  <a:pt x="1729221" y="2465098"/>
                </a:cubicBezTo>
                <a:cubicBezTo>
                  <a:pt x="1684757" y="2531169"/>
                  <a:pt x="1664431" y="2566746"/>
                  <a:pt x="1692379" y="2532440"/>
                </a:cubicBezTo>
                <a:cubicBezTo>
                  <a:pt x="1702543" y="2518463"/>
                  <a:pt x="1727951" y="2490510"/>
                  <a:pt x="1745736" y="2470181"/>
                </a:cubicBezTo>
                <a:lnTo>
                  <a:pt x="1781307" y="2433334"/>
                </a:lnTo>
                <a:lnTo>
                  <a:pt x="1788930" y="2463828"/>
                </a:lnTo>
                <a:cubicBezTo>
                  <a:pt x="1799093" y="2496863"/>
                  <a:pt x="1799093" y="2496863"/>
                  <a:pt x="1807986" y="2449851"/>
                </a:cubicBezTo>
                <a:cubicBezTo>
                  <a:pt x="1811797" y="2432063"/>
                  <a:pt x="1821960" y="2409192"/>
                  <a:pt x="1832123" y="2399027"/>
                </a:cubicBezTo>
                <a:cubicBezTo>
                  <a:pt x="1848638" y="2382510"/>
                  <a:pt x="1851179" y="2385051"/>
                  <a:pt x="1851179" y="2418086"/>
                </a:cubicBezTo>
                <a:cubicBezTo>
                  <a:pt x="1851179" y="2437145"/>
                  <a:pt x="1841016" y="2465098"/>
                  <a:pt x="1829582" y="2479075"/>
                </a:cubicBezTo>
                <a:cubicBezTo>
                  <a:pt x="1807986" y="2503216"/>
                  <a:pt x="1807986" y="2503216"/>
                  <a:pt x="1835934" y="2495593"/>
                </a:cubicBezTo>
                <a:cubicBezTo>
                  <a:pt x="1861342" y="2486699"/>
                  <a:pt x="1863883" y="2490510"/>
                  <a:pt x="1863883" y="2528628"/>
                </a:cubicBezTo>
                <a:cubicBezTo>
                  <a:pt x="1863883" y="2552770"/>
                  <a:pt x="1856261" y="2579452"/>
                  <a:pt x="1848638" y="2588346"/>
                </a:cubicBezTo>
                <a:cubicBezTo>
                  <a:pt x="1838475" y="2598511"/>
                  <a:pt x="1838475" y="2602323"/>
                  <a:pt x="1846097" y="2598511"/>
                </a:cubicBezTo>
                <a:cubicBezTo>
                  <a:pt x="1862613" y="2589617"/>
                  <a:pt x="1876587" y="2642982"/>
                  <a:pt x="1876587" y="2711594"/>
                </a:cubicBezTo>
                <a:cubicBezTo>
                  <a:pt x="1876587" y="2735735"/>
                  <a:pt x="1880398" y="2754794"/>
                  <a:pt x="1884209" y="2754794"/>
                </a:cubicBezTo>
                <a:cubicBezTo>
                  <a:pt x="1888021" y="2754794"/>
                  <a:pt x="1888021" y="2686182"/>
                  <a:pt x="1884209" y="2602323"/>
                </a:cubicBezTo>
                <a:close/>
                <a:moveTo>
                  <a:pt x="5257113" y="2729382"/>
                </a:moveTo>
                <a:cubicBezTo>
                  <a:pt x="5264736" y="2729382"/>
                  <a:pt x="5266006" y="2735735"/>
                  <a:pt x="5262195" y="2742088"/>
                </a:cubicBezTo>
                <a:cubicBezTo>
                  <a:pt x="5249491" y="2762418"/>
                  <a:pt x="5277440" y="2757335"/>
                  <a:pt x="5299036" y="2734465"/>
                </a:cubicBezTo>
                <a:cubicBezTo>
                  <a:pt x="5310470" y="2724300"/>
                  <a:pt x="5319363" y="2705241"/>
                  <a:pt x="5319363" y="2695076"/>
                </a:cubicBezTo>
                <a:cubicBezTo>
                  <a:pt x="5319363" y="2683641"/>
                  <a:pt x="5315551" y="2678559"/>
                  <a:pt x="5311740" y="2682370"/>
                </a:cubicBezTo>
                <a:cubicBezTo>
                  <a:pt x="5306659" y="2686182"/>
                  <a:pt x="5292684" y="2684911"/>
                  <a:pt x="5279980" y="2677288"/>
                </a:cubicBezTo>
                <a:cubicBezTo>
                  <a:pt x="5250761" y="2662041"/>
                  <a:pt x="5249491" y="2674747"/>
                  <a:pt x="5277440" y="2706512"/>
                </a:cubicBezTo>
                <a:cubicBezTo>
                  <a:pt x="5301577" y="2734465"/>
                  <a:pt x="5278710" y="2738277"/>
                  <a:pt x="5252032" y="2710323"/>
                </a:cubicBezTo>
                <a:cubicBezTo>
                  <a:pt x="5236787" y="2696347"/>
                  <a:pt x="5231705" y="2695076"/>
                  <a:pt x="5226624" y="2707782"/>
                </a:cubicBezTo>
                <a:cubicBezTo>
                  <a:pt x="5222813" y="2719218"/>
                  <a:pt x="5216461" y="2719218"/>
                  <a:pt x="5201216" y="2705241"/>
                </a:cubicBezTo>
                <a:cubicBezTo>
                  <a:pt x="5182160" y="2689994"/>
                  <a:pt x="5179619" y="2691264"/>
                  <a:pt x="5179619" y="2709053"/>
                </a:cubicBezTo>
                <a:cubicBezTo>
                  <a:pt x="5179619" y="2731924"/>
                  <a:pt x="5234246" y="2759877"/>
                  <a:pt x="5240598" y="2740818"/>
                </a:cubicBezTo>
                <a:cubicBezTo>
                  <a:pt x="5243139" y="2734465"/>
                  <a:pt x="5250761" y="2729382"/>
                  <a:pt x="5257113" y="2729382"/>
                </a:cubicBezTo>
                <a:close/>
                <a:moveTo>
                  <a:pt x="5443862" y="2701429"/>
                </a:moveTo>
                <a:cubicBezTo>
                  <a:pt x="5415913" y="2684911"/>
                  <a:pt x="5408290" y="2689994"/>
                  <a:pt x="5408290" y="2725571"/>
                </a:cubicBezTo>
                <a:cubicBezTo>
                  <a:pt x="5408290" y="2758606"/>
                  <a:pt x="5408290" y="2758606"/>
                  <a:pt x="5433698" y="2735735"/>
                </a:cubicBezTo>
                <a:cubicBezTo>
                  <a:pt x="5454025" y="2717947"/>
                  <a:pt x="5455295" y="2710323"/>
                  <a:pt x="5443862" y="2701429"/>
                </a:cubicBezTo>
                <a:close/>
                <a:moveTo>
                  <a:pt x="5380342" y="2719218"/>
                </a:moveTo>
                <a:cubicBezTo>
                  <a:pt x="5382883" y="2710323"/>
                  <a:pt x="5376531" y="2703970"/>
                  <a:pt x="5365097" y="2703970"/>
                </a:cubicBezTo>
                <a:cubicBezTo>
                  <a:pt x="5353663" y="2703970"/>
                  <a:pt x="5344771" y="2712865"/>
                  <a:pt x="5344771" y="2724300"/>
                </a:cubicBezTo>
                <a:cubicBezTo>
                  <a:pt x="5344771" y="2745900"/>
                  <a:pt x="5372719" y="2742088"/>
                  <a:pt x="5380342" y="2719218"/>
                </a:cubicBezTo>
                <a:close/>
                <a:moveTo>
                  <a:pt x="2058254" y="2710323"/>
                </a:moveTo>
                <a:cubicBezTo>
                  <a:pt x="2101447" y="2700159"/>
                  <a:pt x="2200538" y="2679829"/>
                  <a:pt x="2276762" y="2665853"/>
                </a:cubicBezTo>
                <a:cubicBezTo>
                  <a:pt x="2478755" y="2627735"/>
                  <a:pt x="2460970" y="2640441"/>
                  <a:pt x="2460970" y="2532440"/>
                </a:cubicBezTo>
                <a:cubicBezTo>
                  <a:pt x="2460970" y="2453663"/>
                  <a:pt x="2463510" y="2439687"/>
                  <a:pt x="2480026" y="2444769"/>
                </a:cubicBezTo>
                <a:cubicBezTo>
                  <a:pt x="2494000" y="2451122"/>
                  <a:pt x="2496541" y="2447310"/>
                  <a:pt x="2491459" y="2432063"/>
                </a:cubicBezTo>
                <a:cubicBezTo>
                  <a:pt x="2486378" y="2420628"/>
                  <a:pt x="2487648" y="2411733"/>
                  <a:pt x="2494000" y="2413004"/>
                </a:cubicBezTo>
                <a:cubicBezTo>
                  <a:pt x="2525760" y="2418086"/>
                  <a:pt x="2544816" y="2409192"/>
                  <a:pt x="2557520" y="2381239"/>
                </a:cubicBezTo>
                <a:cubicBezTo>
                  <a:pt x="2570224" y="2354557"/>
                  <a:pt x="2568953" y="2350745"/>
                  <a:pt x="2542275" y="2353286"/>
                </a:cubicBezTo>
                <a:cubicBezTo>
                  <a:pt x="2519408" y="2354557"/>
                  <a:pt x="2514326" y="2359639"/>
                  <a:pt x="2519408" y="2377427"/>
                </a:cubicBezTo>
                <a:cubicBezTo>
                  <a:pt x="2523219" y="2388863"/>
                  <a:pt x="2519408" y="2399027"/>
                  <a:pt x="2511785" y="2399027"/>
                </a:cubicBezTo>
                <a:cubicBezTo>
                  <a:pt x="2504163" y="2399027"/>
                  <a:pt x="2501622" y="2393945"/>
                  <a:pt x="2505433" y="2386322"/>
                </a:cubicBezTo>
                <a:cubicBezTo>
                  <a:pt x="2509245" y="2379969"/>
                  <a:pt x="2501622" y="2373616"/>
                  <a:pt x="2488918" y="2373616"/>
                </a:cubicBezTo>
                <a:cubicBezTo>
                  <a:pt x="2458429" y="2373616"/>
                  <a:pt x="2448266" y="2341851"/>
                  <a:pt x="2448266" y="2249097"/>
                </a:cubicBezTo>
                <a:cubicBezTo>
                  <a:pt x="2448266" y="2157614"/>
                  <a:pt x="2420317" y="2166508"/>
                  <a:pt x="2415235" y="2259262"/>
                </a:cubicBezTo>
                <a:cubicBezTo>
                  <a:pt x="2413965" y="2297380"/>
                  <a:pt x="2405072" y="2330415"/>
                  <a:pt x="2398720" y="2332956"/>
                </a:cubicBezTo>
                <a:cubicBezTo>
                  <a:pt x="2391098" y="2335498"/>
                  <a:pt x="2384746" y="2343121"/>
                  <a:pt x="2384746" y="2349474"/>
                </a:cubicBezTo>
                <a:cubicBezTo>
                  <a:pt x="2384746" y="2357098"/>
                  <a:pt x="2389827" y="2359639"/>
                  <a:pt x="2396179" y="2354557"/>
                </a:cubicBezTo>
                <a:cubicBezTo>
                  <a:pt x="2402531" y="2350745"/>
                  <a:pt x="2407613" y="2364721"/>
                  <a:pt x="2407613" y="2385051"/>
                </a:cubicBezTo>
                <a:cubicBezTo>
                  <a:pt x="2406343" y="2415545"/>
                  <a:pt x="2401261" y="2423169"/>
                  <a:pt x="2379664" y="2420628"/>
                </a:cubicBezTo>
                <a:cubicBezTo>
                  <a:pt x="2363149" y="2419357"/>
                  <a:pt x="2352986" y="2426981"/>
                  <a:pt x="2349175" y="2443498"/>
                </a:cubicBezTo>
                <a:cubicBezTo>
                  <a:pt x="2345363" y="2463828"/>
                  <a:pt x="2347904" y="2465098"/>
                  <a:pt x="2359338" y="2453663"/>
                </a:cubicBezTo>
                <a:cubicBezTo>
                  <a:pt x="2375853" y="2438416"/>
                  <a:pt x="2410154" y="2444769"/>
                  <a:pt x="2410154" y="2465098"/>
                </a:cubicBezTo>
                <a:cubicBezTo>
                  <a:pt x="2410154" y="2471451"/>
                  <a:pt x="2405072" y="2473993"/>
                  <a:pt x="2398720" y="2468910"/>
                </a:cubicBezTo>
                <a:cubicBezTo>
                  <a:pt x="2392368" y="2465098"/>
                  <a:pt x="2383475" y="2467640"/>
                  <a:pt x="2379664" y="2473993"/>
                </a:cubicBezTo>
                <a:cubicBezTo>
                  <a:pt x="2374583" y="2480346"/>
                  <a:pt x="2383475" y="2489240"/>
                  <a:pt x="2397450" y="2494322"/>
                </a:cubicBezTo>
                <a:cubicBezTo>
                  <a:pt x="2416506" y="2500675"/>
                  <a:pt x="2422858" y="2513381"/>
                  <a:pt x="2422858" y="2550228"/>
                </a:cubicBezTo>
                <a:cubicBezTo>
                  <a:pt x="2422858" y="2589617"/>
                  <a:pt x="2416506" y="2601052"/>
                  <a:pt x="2391098" y="2612488"/>
                </a:cubicBezTo>
                <a:cubicBezTo>
                  <a:pt x="2336471" y="2637899"/>
                  <a:pt x="2321226" y="2631546"/>
                  <a:pt x="2321226" y="2587076"/>
                </a:cubicBezTo>
                <a:cubicBezTo>
                  <a:pt x="2321226" y="2564205"/>
                  <a:pt x="2316144" y="2537522"/>
                  <a:pt x="2309792" y="2527358"/>
                </a:cubicBezTo>
                <a:cubicBezTo>
                  <a:pt x="2303440" y="2517193"/>
                  <a:pt x="2300900" y="2532440"/>
                  <a:pt x="2304711" y="2569287"/>
                </a:cubicBezTo>
                <a:cubicBezTo>
                  <a:pt x="2311063" y="2625194"/>
                  <a:pt x="2311063" y="2627735"/>
                  <a:pt x="2279303" y="2627735"/>
                </a:cubicBezTo>
                <a:cubicBezTo>
                  <a:pt x="2251354" y="2627735"/>
                  <a:pt x="2246272" y="2621382"/>
                  <a:pt x="2241191" y="2587076"/>
                </a:cubicBezTo>
                <a:cubicBezTo>
                  <a:pt x="2237380" y="2548958"/>
                  <a:pt x="2236109" y="2550228"/>
                  <a:pt x="2234839" y="2597240"/>
                </a:cubicBezTo>
                <a:lnTo>
                  <a:pt x="2232298" y="2648064"/>
                </a:lnTo>
                <a:lnTo>
                  <a:pt x="2140830" y="2669664"/>
                </a:lnTo>
                <a:cubicBezTo>
                  <a:pt x="2090014" y="2681100"/>
                  <a:pt x="2023953" y="2695076"/>
                  <a:pt x="1993463" y="2698888"/>
                </a:cubicBezTo>
                <a:cubicBezTo>
                  <a:pt x="1936296" y="2707782"/>
                  <a:pt x="1907076" y="2729382"/>
                  <a:pt x="1952811" y="2729382"/>
                </a:cubicBezTo>
                <a:cubicBezTo>
                  <a:pt x="1966785" y="2729382"/>
                  <a:pt x="2015060" y="2720488"/>
                  <a:pt x="2058254" y="2710323"/>
                </a:cubicBezTo>
                <a:close/>
                <a:moveTo>
                  <a:pt x="5497218" y="2703970"/>
                </a:moveTo>
                <a:cubicBezTo>
                  <a:pt x="5497218" y="2697617"/>
                  <a:pt x="5494677" y="2691264"/>
                  <a:pt x="5492137" y="2691264"/>
                </a:cubicBezTo>
                <a:cubicBezTo>
                  <a:pt x="5488325" y="2691264"/>
                  <a:pt x="5481973" y="2697617"/>
                  <a:pt x="5478162" y="2703970"/>
                </a:cubicBezTo>
                <a:cubicBezTo>
                  <a:pt x="5474351" y="2711594"/>
                  <a:pt x="5476892" y="2716676"/>
                  <a:pt x="5483244" y="2716676"/>
                </a:cubicBezTo>
                <a:cubicBezTo>
                  <a:pt x="5490866" y="2716676"/>
                  <a:pt x="5497218" y="2711594"/>
                  <a:pt x="5497218" y="2703970"/>
                </a:cubicBezTo>
                <a:close/>
                <a:moveTo>
                  <a:pt x="9634901" y="2709053"/>
                </a:moveTo>
                <a:cubicBezTo>
                  <a:pt x="9631089" y="2705241"/>
                  <a:pt x="9619656" y="2703970"/>
                  <a:pt x="9610763" y="2707782"/>
                </a:cubicBezTo>
                <a:cubicBezTo>
                  <a:pt x="9600600" y="2711594"/>
                  <a:pt x="9604411" y="2715406"/>
                  <a:pt x="9618385" y="2715406"/>
                </a:cubicBezTo>
                <a:cubicBezTo>
                  <a:pt x="9632360" y="2716676"/>
                  <a:pt x="9639982" y="2712865"/>
                  <a:pt x="9634901" y="2709053"/>
                </a:cubicBezTo>
                <a:close/>
                <a:moveTo>
                  <a:pt x="5924072" y="2669664"/>
                </a:moveTo>
                <a:cubicBezTo>
                  <a:pt x="5922801" y="2651876"/>
                  <a:pt x="5915179" y="2634088"/>
                  <a:pt x="5906286" y="2632817"/>
                </a:cubicBezTo>
                <a:cubicBezTo>
                  <a:pt x="5897393" y="2631546"/>
                  <a:pt x="5896123" y="2632817"/>
                  <a:pt x="5903745" y="2636629"/>
                </a:cubicBezTo>
                <a:cubicBezTo>
                  <a:pt x="5920260" y="2644252"/>
                  <a:pt x="5920260" y="2678559"/>
                  <a:pt x="5903745" y="2678559"/>
                </a:cubicBezTo>
                <a:cubicBezTo>
                  <a:pt x="5897393" y="2678559"/>
                  <a:pt x="5891041" y="2684911"/>
                  <a:pt x="5891041" y="2691264"/>
                </a:cubicBezTo>
                <a:cubicBezTo>
                  <a:pt x="5891041" y="2698888"/>
                  <a:pt x="5898664" y="2703970"/>
                  <a:pt x="5908827" y="2703970"/>
                </a:cubicBezTo>
                <a:cubicBezTo>
                  <a:pt x="5918990" y="2703970"/>
                  <a:pt x="5925342" y="2691264"/>
                  <a:pt x="5924072" y="2669664"/>
                </a:cubicBezTo>
                <a:close/>
                <a:moveTo>
                  <a:pt x="6081601" y="2688723"/>
                </a:moveTo>
                <a:cubicBezTo>
                  <a:pt x="6081601" y="2683641"/>
                  <a:pt x="6072708" y="2678559"/>
                  <a:pt x="6062545" y="2678559"/>
                </a:cubicBezTo>
                <a:cubicBezTo>
                  <a:pt x="6052382" y="2678559"/>
                  <a:pt x="6043489" y="2683641"/>
                  <a:pt x="6043489" y="2688723"/>
                </a:cubicBezTo>
                <a:cubicBezTo>
                  <a:pt x="6043489" y="2695076"/>
                  <a:pt x="6052382" y="2700159"/>
                  <a:pt x="6062545" y="2700159"/>
                </a:cubicBezTo>
                <a:cubicBezTo>
                  <a:pt x="6072708" y="2700159"/>
                  <a:pt x="6081601" y="2695076"/>
                  <a:pt x="6081601" y="2688723"/>
                </a:cubicBezTo>
                <a:close/>
                <a:moveTo>
                  <a:pt x="4723547" y="2625194"/>
                </a:moveTo>
                <a:cubicBezTo>
                  <a:pt x="4743873" y="2616299"/>
                  <a:pt x="4760388" y="2604864"/>
                  <a:pt x="4760388" y="2599782"/>
                </a:cubicBezTo>
                <a:cubicBezTo>
                  <a:pt x="4760388" y="2593429"/>
                  <a:pt x="4769281" y="2589617"/>
                  <a:pt x="4779444" y="2589617"/>
                </a:cubicBezTo>
                <a:cubicBezTo>
                  <a:pt x="4789607" y="2589617"/>
                  <a:pt x="4798500" y="2580723"/>
                  <a:pt x="4798500" y="2569287"/>
                </a:cubicBezTo>
                <a:cubicBezTo>
                  <a:pt x="4798500" y="2557852"/>
                  <a:pt x="4804852" y="2554040"/>
                  <a:pt x="4813745" y="2559123"/>
                </a:cubicBezTo>
                <a:cubicBezTo>
                  <a:pt x="4822637" y="2565476"/>
                  <a:pt x="4823908" y="2562934"/>
                  <a:pt x="4818826" y="2552770"/>
                </a:cubicBezTo>
                <a:cubicBezTo>
                  <a:pt x="4811204" y="2541334"/>
                  <a:pt x="4803582" y="2542605"/>
                  <a:pt x="4785796" y="2557852"/>
                </a:cubicBezTo>
                <a:cubicBezTo>
                  <a:pt x="4768010" y="2574370"/>
                  <a:pt x="4761658" y="2574370"/>
                  <a:pt x="4756577" y="2561664"/>
                </a:cubicBezTo>
                <a:cubicBezTo>
                  <a:pt x="4751495" y="2551499"/>
                  <a:pt x="4748954" y="2552770"/>
                  <a:pt x="4748954" y="2568017"/>
                </a:cubicBezTo>
                <a:cubicBezTo>
                  <a:pt x="4747684" y="2579452"/>
                  <a:pt x="4742602" y="2589617"/>
                  <a:pt x="4736250" y="2589617"/>
                </a:cubicBezTo>
                <a:cubicBezTo>
                  <a:pt x="4729899" y="2589617"/>
                  <a:pt x="4721006" y="2579452"/>
                  <a:pt x="4718465" y="2568017"/>
                </a:cubicBezTo>
                <a:cubicBezTo>
                  <a:pt x="4713383" y="2550228"/>
                  <a:pt x="4712113" y="2552770"/>
                  <a:pt x="4710843" y="2574370"/>
                </a:cubicBezTo>
                <a:cubicBezTo>
                  <a:pt x="4710843" y="2589617"/>
                  <a:pt x="4704491" y="2602323"/>
                  <a:pt x="4698139" y="2602323"/>
                </a:cubicBezTo>
                <a:cubicBezTo>
                  <a:pt x="4691787" y="2602323"/>
                  <a:pt x="4689246" y="2589617"/>
                  <a:pt x="4694327" y="2574370"/>
                </a:cubicBezTo>
                <a:cubicBezTo>
                  <a:pt x="4698139" y="2556581"/>
                  <a:pt x="4695598" y="2550228"/>
                  <a:pt x="4686705" y="2556581"/>
                </a:cubicBezTo>
                <a:cubicBezTo>
                  <a:pt x="4679083" y="2560393"/>
                  <a:pt x="4671460" y="2554040"/>
                  <a:pt x="4668919" y="2542605"/>
                </a:cubicBezTo>
                <a:cubicBezTo>
                  <a:pt x="4665108" y="2523546"/>
                  <a:pt x="4661297" y="2523546"/>
                  <a:pt x="4647323" y="2550228"/>
                </a:cubicBezTo>
                <a:cubicBezTo>
                  <a:pt x="4637160" y="2568017"/>
                  <a:pt x="4635889" y="2576911"/>
                  <a:pt x="4644782" y="2571828"/>
                </a:cubicBezTo>
                <a:cubicBezTo>
                  <a:pt x="4652404" y="2566746"/>
                  <a:pt x="4658756" y="2571828"/>
                  <a:pt x="4658756" y="2581993"/>
                </a:cubicBezTo>
                <a:cubicBezTo>
                  <a:pt x="4658756" y="2593429"/>
                  <a:pt x="4651134" y="2602323"/>
                  <a:pt x="4643512" y="2602323"/>
                </a:cubicBezTo>
                <a:cubicBezTo>
                  <a:pt x="4630808" y="2602323"/>
                  <a:pt x="4632078" y="2606135"/>
                  <a:pt x="4644782" y="2613758"/>
                </a:cubicBezTo>
                <a:cubicBezTo>
                  <a:pt x="4653675" y="2620111"/>
                  <a:pt x="4662567" y="2641711"/>
                  <a:pt x="4662567" y="2660770"/>
                </a:cubicBezTo>
                <a:cubicBezTo>
                  <a:pt x="4662567" y="2696347"/>
                  <a:pt x="4662567" y="2696347"/>
                  <a:pt x="4675271" y="2669664"/>
                </a:cubicBezTo>
                <a:cubicBezTo>
                  <a:pt x="4681623" y="2653147"/>
                  <a:pt x="4704491" y="2634088"/>
                  <a:pt x="4723547" y="2625194"/>
                </a:cubicBezTo>
                <a:close/>
                <a:moveTo>
                  <a:pt x="5243139" y="2641711"/>
                </a:moveTo>
                <a:cubicBezTo>
                  <a:pt x="5243139" y="2620111"/>
                  <a:pt x="5278710" y="2625194"/>
                  <a:pt x="5292684" y="2650605"/>
                </a:cubicBezTo>
                <a:cubicBezTo>
                  <a:pt x="5307929" y="2674747"/>
                  <a:pt x="5310470" y="2665853"/>
                  <a:pt x="5299036" y="2635358"/>
                </a:cubicBezTo>
                <a:cubicBezTo>
                  <a:pt x="5286332" y="2602323"/>
                  <a:pt x="5236787" y="2611217"/>
                  <a:pt x="5220272" y="2646794"/>
                </a:cubicBezTo>
                <a:cubicBezTo>
                  <a:pt x="5199945" y="2689994"/>
                  <a:pt x="5201216" y="2696347"/>
                  <a:pt x="5224083" y="2673476"/>
                </a:cubicBezTo>
                <a:cubicBezTo>
                  <a:pt x="5234246" y="2663311"/>
                  <a:pt x="5243139" y="2649335"/>
                  <a:pt x="5243139" y="2641711"/>
                </a:cubicBezTo>
                <a:close/>
                <a:moveTo>
                  <a:pt x="4740062" y="2645523"/>
                </a:moveTo>
                <a:cubicBezTo>
                  <a:pt x="4743873" y="2635358"/>
                  <a:pt x="4742602" y="2630276"/>
                  <a:pt x="4734980" y="2634088"/>
                </a:cubicBezTo>
                <a:cubicBezTo>
                  <a:pt x="4727358" y="2637899"/>
                  <a:pt x="4722276" y="2646794"/>
                  <a:pt x="4722276" y="2654417"/>
                </a:cubicBezTo>
                <a:cubicBezTo>
                  <a:pt x="4722276" y="2672206"/>
                  <a:pt x="4731169" y="2668394"/>
                  <a:pt x="4740062" y="2645523"/>
                </a:cubicBezTo>
                <a:close/>
                <a:moveTo>
                  <a:pt x="5999025" y="2640441"/>
                </a:moveTo>
                <a:cubicBezTo>
                  <a:pt x="5995214" y="2634088"/>
                  <a:pt x="5985051" y="2627735"/>
                  <a:pt x="5978699" y="2627735"/>
                </a:cubicBezTo>
                <a:cubicBezTo>
                  <a:pt x="5971076" y="2627735"/>
                  <a:pt x="5969806" y="2634088"/>
                  <a:pt x="5973617" y="2640441"/>
                </a:cubicBezTo>
                <a:cubicBezTo>
                  <a:pt x="5977428" y="2648064"/>
                  <a:pt x="5987591" y="2653147"/>
                  <a:pt x="5993943" y="2653147"/>
                </a:cubicBezTo>
                <a:cubicBezTo>
                  <a:pt x="6001566" y="2653147"/>
                  <a:pt x="6002836" y="2648064"/>
                  <a:pt x="5999025" y="2640441"/>
                </a:cubicBezTo>
                <a:close/>
                <a:moveTo>
                  <a:pt x="5985051" y="2587076"/>
                </a:moveTo>
                <a:cubicBezTo>
                  <a:pt x="5993943" y="2580723"/>
                  <a:pt x="5992673" y="2576911"/>
                  <a:pt x="5979969" y="2576911"/>
                </a:cubicBezTo>
                <a:cubicBezTo>
                  <a:pt x="5958372" y="2576911"/>
                  <a:pt x="5926612" y="2620111"/>
                  <a:pt x="5939316" y="2632817"/>
                </a:cubicBezTo>
                <a:cubicBezTo>
                  <a:pt x="5943128" y="2637899"/>
                  <a:pt x="5952020" y="2631546"/>
                  <a:pt x="5959643" y="2618841"/>
                </a:cubicBezTo>
                <a:cubicBezTo>
                  <a:pt x="5965995" y="2606135"/>
                  <a:pt x="5977428" y="2592158"/>
                  <a:pt x="5985051" y="2587076"/>
                </a:cubicBezTo>
                <a:close/>
                <a:moveTo>
                  <a:pt x="4933162" y="2608676"/>
                </a:moveTo>
                <a:lnTo>
                  <a:pt x="4970004" y="2616299"/>
                </a:lnTo>
                <a:lnTo>
                  <a:pt x="4934432" y="2595970"/>
                </a:lnTo>
                <a:cubicBezTo>
                  <a:pt x="4903943" y="2578181"/>
                  <a:pt x="4897591" y="2578181"/>
                  <a:pt x="4881076" y="2593429"/>
                </a:cubicBezTo>
                <a:cubicBezTo>
                  <a:pt x="4870913" y="2603593"/>
                  <a:pt x="4867101" y="2615029"/>
                  <a:pt x="4870913" y="2620111"/>
                </a:cubicBezTo>
                <a:cubicBezTo>
                  <a:pt x="4875994" y="2623923"/>
                  <a:pt x="4883617" y="2621382"/>
                  <a:pt x="4887428" y="2615029"/>
                </a:cubicBezTo>
                <a:cubicBezTo>
                  <a:pt x="4892509" y="2606135"/>
                  <a:pt x="4911565" y="2603593"/>
                  <a:pt x="4933162" y="2608676"/>
                </a:cubicBezTo>
                <a:close/>
                <a:moveTo>
                  <a:pt x="4817556" y="2602323"/>
                </a:moveTo>
                <a:cubicBezTo>
                  <a:pt x="4821367" y="2594699"/>
                  <a:pt x="4816286" y="2593429"/>
                  <a:pt x="4806122" y="2597240"/>
                </a:cubicBezTo>
                <a:cubicBezTo>
                  <a:pt x="4783255" y="2606135"/>
                  <a:pt x="4779444" y="2615029"/>
                  <a:pt x="4797230" y="2615029"/>
                </a:cubicBezTo>
                <a:cubicBezTo>
                  <a:pt x="4804852" y="2615029"/>
                  <a:pt x="4813745" y="2609946"/>
                  <a:pt x="4817556" y="2602323"/>
                </a:cubicBezTo>
                <a:close/>
                <a:moveTo>
                  <a:pt x="5077987" y="2594699"/>
                </a:moveTo>
                <a:cubicBezTo>
                  <a:pt x="5077987" y="2584534"/>
                  <a:pt x="5071635" y="2579452"/>
                  <a:pt x="5065283" y="2583264"/>
                </a:cubicBezTo>
                <a:cubicBezTo>
                  <a:pt x="5057661" y="2588346"/>
                  <a:pt x="5055120" y="2597240"/>
                  <a:pt x="5058931" y="2603593"/>
                </a:cubicBezTo>
                <a:cubicBezTo>
                  <a:pt x="5070365" y="2621382"/>
                  <a:pt x="5077987" y="2617570"/>
                  <a:pt x="5077987" y="2594699"/>
                </a:cubicBezTo>
                <a:close/>
                <a:moveTo>
                  <a:pt x="3489991" y="2590887"/>
                </a:moveTo>
                <a:cubicBezTo>
                  <a:pt x="3489991" y="2583264"/>
                  <a:pt x="3484909" y="2574370"/>
                  <a:pt x="3477287" y="2570558"/>
                </a:cubicBezTo>
                <a:cubicBezTo>
                  <a:pt x="3470935" y="2566746"/>
                  <a:pt x="3464583" y="2571828"/>
                  <a:pt x="3464583" y="2581993"/>
                </a:cubicBezTo>
                <a:cubicBezTo>
                  <a:pt x="3464583" y="2593429"/>
                  <a:pt x="3470935" y="2602323"/>
                  <a:pt x="3477287" y="2602323"/>
                </a:cubicBezTo>
                <a:cubicBezTo>
                  <a:pt x="3484909" y="2602323"/>
                  <a:pt x="3489991" y="2597240"/>
                  <a:pt x="3489991" y="2590887"/>
                </a:cubicBezTo>
                <a:close/>
                <a:moveTo>
                  <a:pt x="5160563" y="2589617"/>
                </a:moveTo>
                <a:cubicBezTo>
                  <a:pt x="5165645" y="2581993"/>
                  <a:pt x="5173267" y="2579452"/>
                  <a:pt x="5179619" y="2583264"/>
                </a:cubicBezTo>
                <a:cubicBezTo>
                  <a:pt x="5185971" y="2587076"/>
                  <a:pt x="5194864" y="2583264"/>
                  <a:pt x="5199945" y="2575640"/>
                </a:cubicBezTo>
                <a:cubicBezTo>
                  <a:pt x="5211379" y="2555311"/>
                  <a:pt x="5184701" y="2541334"/>
                  <a:pt x="5146589" y="2548958"/>
                </a:cubicBezTo>
                <a:cubicBezTo>
                  <a:pt x="5127533" y="2552770"/>
                  <a:pt x="5116099" y="2562934"/>
                  <a:pt x="5116099" y="2578181"/>
                </a:cubicBezTo>
                <a:cubicBezTo>
                  <a:pt x="5116099" y="2603593"/>
                  <a:pt x="5146589" y="2611217"/>
                  <a:pt x="5160563" y="2589617"/>
                </a:cubicBezTo>
                <a:close/>
                <a:moveTo>
                  <a:pt x="8975565" y="2573099"/>
                </a:moveTo>
                <a:cubicBezTo>
                  <a:pt x="8983187" y="2576911"/>
                  <a:pt x="8990809" y="2570558"/>
                  <a:pt x="8990809" y="2560393"/>
                </a:cubicBezTo>
                <a:cubicBezTo>
                  <a:pt x="8990809" y="2533711"/>
                  <a:pt x="8903152" y="2533711"/>
                  <a:pt x="8892989" y="2560393"/>
                </a:cubicBezTo>
                <a:cubicBezTo>
                  <a:pt x="8882826" y="2587076"/>
                  <a:pt x="8915856" y="2604864"/>
                  <a:pt x="8939994" y="2584534"/>
                </a:cubicBezTo>
                <a:cubicBezTo>
                  <a:pt x="8950157" y="2575640"/>
                  <a:pt x="8966672" y="2570558"/>
                  <a:pt x="8975565" y="2573099"/>
                </a:cubicBezTo>
                <a:close/>
                <a:moveTo>
                  <a:pt x="9857220" y="2574370"/>
                </a:moveTo>
                <a:cubicBezTo>
                  <a:pt x="9849598" y="2566746"/>
                  <a:pt x="9838164" y="2564205"/>
                  <a:pt x="9833083" y="2569287"/>
                </a:cubicBezTo>
                <a:cubicBezTo>
                  <a:pt x="9828001" y="2574370"/>
                  <a:pt x="9831812" y="2583264"/>
                  <a:pt x="9841975" y="2589617"/>
                </a:cubicBezTo>
                <a:cubicBezTo>
                  <a:pt x="9866113" y="2604864"/>
                  <a:pt x="9876276" y="2593429"/>
                  <a:pt x="9857220" y="2574370"/>
                </a:cubicBezTo>
                <a:close/>
                <a:moveTo>
                  <a:pt x="2613417" y="2584534"/>
                </a:moveTo>
                <a:cubicBezTo>
                  <a:pt x="2613417" y="2581993"/>
                  <a:pt x="2601984" y="2576911"/>
                  <a:pt x="2588009" y="2573099"/>
                </a:cubicBezTo>
                <a:cubicBezTo>
                  <a:pt x="2574035" y="2569287"/>
                  <a:pt x="2565142" y="2571828"/>
                  <a:pt x="2570224" y="2578181"/>
                </a:cubicBezTo>
                <a:cubicBezTo>
                  <a:pt x="2576576" y="2589617"/>
                  <a:pt x="2613417" y="2594699"/>
                  <a:pt x="2613417" y="2584534"/>
                </a:cubicBezTo>
                <a:close/>
                <a:moveTo>
                  <a:pt x="4304316" y="2507028"/>
                </a:moveTo>
                <a:cubicBezTo>
                  <a:pt x="4324642" y="2461287"/>
                  <a:pt x="4347509" y="2424439"/>
                  <a:pt x="4355131" y="2424439"/>
                </a:cubicBezTo>
                <a:cubicBezTo>
                  <a:pt x="4362754" y="2424439"/>
                  <a:pt x="4364024" y="2418086"/>
                  <a:pt x="4358943" y="2409192"/>
                </a:cubicBezTo>
                <a:cubicBezTo>
                  <a:pt x="4352591" y="2399027"/>
                  <a:pt x="4342427" y="2402839"/>
                  <a:pt x="4327183" y="2421898"/>
                </a:cubicBezTo>
                <a:cubicBezTo>
                  <a:pt x="4315749" y="2437145"/>
                  <a:pt x="4297964" y="2449851"/>
                  <a:pt x="4287800" y="2449851"/>
                </a:cubicBezTo>
                <a:cubicBezTo>
                  <a:pt x="4273826" y="2449851"/>
                  <a:pt x="4273826" y="2452392"/>
                  <a:pt x="4289071" y="2461287"/>
                </a:cubicBezTo>
                <a:cubicBezTo>
                  <a:pt x="4300504" y="2468910"/>
                  <a:pt x="4301775" y="2475263"/>
                  <a:pt x="4291612" y="2480346"/>
                </a:cubicBezTo>
                <a:cubicBezTo>
                  <a:pt x="4283989" y="2485428"/>
                  <a:pt x="4271285" y="2485428"/>
                  <a:pt x="4264933" y="2481616"/>
                </a:cubicBezTo>
                <a:cubicBezTo>
                  <a:pt x="4249688" y="2471451"/>
                  <a:pt x="4201413" y="2485428"/>
                  <a:pt x="4201413" y="2499405"/>
                </a:cubicBezTo>
                <a:cubicBezTo>
                  <a:pt x="4201413" y="2505758"/>
                  <a:pt x="4216658" y="2508299"/>
                  <a:pt x="4234444" y="2505758"/>
                </a:cubicBezTo>
                <a:cubicBezTo>
                  <a:pt x="4272556" y="2501946"/>
                  <a:pt x="4285260" y="2526087"/>
                  <a:pt x="4264933" y="2562934"/>
                </a:cubicBezTo>
                <a:cubicBezTo>
                  <a:pt x="4257311" y="2578181"/>
                  <a:pt x="4254770" y="2589617"/>
                  <a:pt x="4258581" y="2589617"/>
                </a:cubicBezTo>
                <a:cubicBezTo>
                  <a:pt x="4262392" y="2589617"/>
                  <a:pt x="4282719" y="2552770"/>
                  <a:pt x="4304316" y="2507028"/>
                </a:cubicBezTo>
                <a:close/>
                <a:moveTo>
                  <a:pt x="6087953" y="2576911"/>
                </a:moveTo>
                <a:cubicBezTo>
                  <a:pt x="6091764" y="2569287"/>
                  <a:pt x="6086682" y="2568017"/>
                  <a:pt x="6076519" y="2571828"/>
                </a:cubicBezTo>
                <a:cubicBezTo>
                  <a:pt x="6053652" y="2580723"/>
                  <a:pt x="6049841" y="2589617"/>
                  <a:pt x="6067626" y="2589617"/>
                </a:cubicBezTo>
                <a:cubicBezTo>
                  <a:pt x="6075249" y="2589617"/>
                  <a:pt x="6084142" y="2584534"/>
                  <a:pt x="6087953" y="2576911"/>
                </a:cubicBezTo>
                <a:close/>
                <a:moveTo>
                  <a:pt x="1800363" y="2556581"/>
                </a:moveTo>
                <a:cubicBezTo>
                  <a:pt x="1800363" y="2554040"/>
                  <a:pt x="1791470" y="2551499"/>
                  <a:pt x="1781307" y="2551499"/>
                </a:cubicBezTo>
                <a:cubicBezTo>
                  <a:pt x="1771144" y="2551499"/>
                  <a:pt x="1762251" y="2556581"/>
                  <a:pt x="1762251" y="2564205"/>
                </a:cubicBezTo>
                <a:cubicBezTo>
                  <a:pt x="1762251" y="2570558"/>
                  <a:pt x="1771144" y="2573099"/>
                  <a:pt x="1781307" y="2569287"/>
                </a:cubicBezTo>
                <a:cubicBezTo>
                  <a:pt x="1791470" y="2564205"/>
                  <a:pt x="1800363" y="2559123"/>
                  <a:pt x="1800363" y="2556581"/>
                </a:cubicBezTo>
                <a:close/>
                <a:moveTo>
                  <a:pt x="2542275" y="2514652"/>
                </a:moveTo>
                <a:cubicBezTo>
                  <a:pt x="2534653" y="2468910"/>
                  <a:pt x="2537193" y="2465098"/>
                  <a:pt x="2558790" y="2470181"/>
                </a:cubicBezTo>
                <a:cubicBezTo>
                  <a:pt x="2574035" y="2475263"/>
                  <a:pt x="2584198" y="2470181"/>
                  <a:pt x="2584198" y="2460016"/>
                </a:cubicBezTo>
                <a:cubicBezTo>
                  <a:pt x="2584198" y="2449851"/>
                  <a:pt x="2570224" y="2442228"/>
                  <a:pt x="2551168" y="2443498"/>
                </a:cubicBezTo>
                <a:cubicBezTo>
                  <a:pt x="2523219" y="2443498"/>
                  <a:pt x="2518137" y="2449851"/>
                  <a:pt x="2514326" y="2485428"/>
                </a:cubicBezTo>
                <a:cubicBezTo>
                  <a:pt x="2510515" y="2521005"/>
                  <a:pt x="2528301" y="2564205"/>
                  <a:pt x="2544816" y="2564205"/>
                </a:cubicBezTo>
                <a:cubicBezTo>
                  <a:pt x="2547357" y="2564205"/>
                  <a:pt x="2546086" y="2541334"/>
                  <a:pt x="2542275" y="2514652"/>
                </a:cubicBezTo>
                <a:close/>
                <a:moveTo>
                  <a:pt x="2646448" y="2554040"/>
                </a:moveTo>
                <a:cubicBezTo>
                  <a:pt x="2664233" y="2542605"/>
                  <a:pt x="2684559" y="2499405"/>
                  <a:pt x="2684559" y="2475263"/>
                </a:cubicBezTo>
                <a:cubicBezTo>
                  <a:pt x="2683289" y="2443498"/>
                  <a:pt x="2646448" y="2453663"/>
                  <a:pt x="2637555" y="2487969"/>
                </a:cubicBezTo>
                <a:cubicBezTo>
                  <a:pt x="2628662" y="2518463"/>
                  <a:pt x="2628662" y="2518463"/>
                  <a:pt x="2624851" y="2481616"/>
                </a:cubicBezTo>
                <a:lnTo>
                  <a:pt x="2622310" y="2443498"/>
                </a:lnTo>
                <a:lnTo>
                  <a:pt x="2617228" y="2479075"/>
                </a:lnTo>
                <a:cubicBezTo>
                  <a:pt x="2614688" y="2498134"/>
                  <a:pt x="2603254" y="2513381"/>
                  <a:pt x="2593091" y="2513381"/>
                </a:cubicBezTo>
                <a:cubicBezTo>
                  <a:pt x="2571494" y="2513381"/>
                  <a:pt x="2570224" y="2528628"/>
                  <a:pt x="2590550" y="2548958"/>
                </a:cubicBezTo>
                <a:cubicBezTo>
                  <a:pt x="2608336" y="2566746"/>
                  <a:pt x="2626121" y="2568017"/>
                  <a:pt x="2646448" y="2554040"/>
                </a:cubicBezTo>
                <a:close/>
                <a:moveTo>
                  <a:pt x="4341157" y="2519734"/>
                </a:moveTo>
                <a:cubicBezTo>
                  <a:pt x="4341157" y="2513381"/>
                  <a:pt x="4334805" y="2515922"/>
                  <a:pt x="4328453" y="2526087"/>
                </a:cubicBezTo>
                <a:cubicBezTo>
                  <a:pt x="4322101" y="2536252"/>
                  <a:pt x="4315749" y="2551499"/>
                  <a:pt x="4315749" y="2557852"/>
                </a:cubicBezTo>
                <a:cubicBezTo>
                  <a:pt x="4315749" y="2565476"/>
                  <a:pt x="4322101" y="2561664"/>
                  <a:pt x="4328453" y="2551499"/>
                </a:cubicBezTo>
                <a:cubicBezTo>
                  <a:pt x="4334805" y="2541334"/>
                  <a:pt x="4341157" y="2527358"/>
                  <a:pt x="4341157" y="2519734"/>
                </a:cubicBezTo>
                <a:close/>
                <a:moveTo>
                  <a:pt x="7095377" y="2542605"/>
                </a:moveTo>
                <a:cubicBezTo>
                  <a:pt x="7082674" y="2540064"/>
                  <a:pt x="7062347" y="2540064"/>
                  <a:pt x="7050914" y="2542605"/>
                </a:cubicBezTo>
                <a:cubicBezTo>
                  <a:pt x="7038210" y="2546417"/>
                  <a:pt x="7048373" y="2548958"/>
                  <a:pt x="7072510" y="2548958"/>
                </a:cubicBezTo>
                <a:cubicBezTo>
                  <a:pt x="7096648" y="2548958"/>
                  <a:pt x="7106811" y="2546417"/>
                  <a:pt x="7095377" y="2542605"/>
                </a:cubicBezTo>
                <a:close/>
                <a:moveTo>
                  <a:pt x="4455493" y="2533711"/>
                </a:moveTo>
                <a:cubicBezTo>
                  <a:pt x="4455493" y="2531169"/>
                  <a:pt x="4446600" y="2526087"/>
                  <a:pt x="4436437" y="2521005"/>
                </a:cubicBezTo>
                <a:cubicBezTo>
                  <a:pt x="4426274" y="2517193"/>
                  <a:pt x="4417381" y="2519734"/>
                  <a:pt x="4417381" y="2526087"/>
                </a:cubicBezTo>
                <a:cubicBezTo>
                  <a:pt x="4417381" y="2533711"/>
                  <a:pt x="4426274" y="2538793"/>
                  <a:pt x="4436437" y="2538793"/>
                </a:cubicBezTo>
                <a:cubicBezTo>
                  <a:pt x="4446600" y="2538793"/>
                  <a:pt x="4455493" y="2536252"/>
                  <a:pt x="4455493" y="2533711"/>
                </a:cubicBezTo>
                <a:close/>
                <a:moveTo>
                  <a:pt x="6475424" y="2526087"/>
                </a:moveTo>
                <a:cubicBezTo>
                  <a:pt x="6475424" y="2519734"/>
                  <a:pt x="6470342" y="2513381"/>
                  <a:pt x="6462720" y="2513381"/>
                </a:cubicBezTo>
                <a:cubicBezTo>
                  <a:pt x="6456368" y="2513381"/>
                  <a:pt x="6450016" y="2519734"/>
                  <a:pt x="6450016" y="2526087"/>
                </a:cubicBezTo>
                <a:cubicBezTo>
                  <a:pt x="6450016" y="2533711"/>
                  <a:pt x="6456368" y="2538793"/>
                  <a:pt x="6462720" y="2538793"/>
                </a:cubicBezTo>
                <a:cubicBezTo>
                  <a:pt x="6470342" y="2538793"/>
                  <a:pt x="6475424" y="2533711"/>
                  <a:pt x="6475424" y="2526087"/>
                </a:cubicBezTo>
                <a:close/>
                <a:moveTo>
                  <a:pt x="6560540" y="2531169"/>
                </a:moveTo>
                <a:cubicBezTo>
                  <a:pt x="6556729" y="2527358"/>
                  <a:pt x="6545296" y="2526087"/>
                  <a:pt x="6536403" y="2529899"/>
                </a:cubicBezTo>
                <a:cubicBezTo>
                  <a:pt x="6526240" y="2533711"/>
                  <a:pt x="6530051" y="2537522"/>
                  <a:pt x="6544025" y="2537522"/>
                </a:cubicBezTo>
                <a:cubicBezTo>
                  <a:pt x="6558000" y="2538793"/>
                  <a:pt x="6565622" y="2534981"/>
                  <a:pt x="6560540" y="2531169"/>
                </a:cubicBezTo>
                <a:close/>
                <a:moveTo>
                  <a:pt x="6669795" y="2529899"/>
                </a:moveTo>
                <a:cubicBezTo>
                  <a:pt x="6660902" y="2527358"/>
                  <a:pt x="6645657" y="2527358"/>
                  <a:pt x="6638035" y="2529899"/>
                </a:cubicBezTo>
                <a:cubicBezTo>
                  <a:pt x="6629142" y="2533711"/>
                  <a:pt x="6635494" y="2536252"/>
                  <a:pt x="6653279" y="2536252"/>
                </a:cubicBezTo>
                <a:cubicBezTo>
                  <a:pt x="6671065" y="2536252"/>
                  <a:pt x="6677417" y="2533711"/>
                  <a:pt x="6669795" y="2529899"/>
                </a:cubicBezTo>
                <a:close/>
                <a:moveTo>
                  <a:pt x="1012717" y="2487969"/>
                </a:moveTo>
                <a:cubicBezTo>
                  <a:pt x="1012717" y="2457475"/>
                  <a:pt x="969524" y="2453663"/>
                  <a:pt x="941575" y="2480346"/>
                </a:cubicBezTo>
                <a:cubicBezTo>
                  <a:pt x="926330" y="2496863"/>
                  <a:pt x="926330" y="2499405"/>
                  <a:pt x="946656" y="2504487"/>
                </a:cubicBezTo>
                <a:cubicBezTo>
                  <a:pt x="994931" y="2517193"/>
                  <a:pt x="1012717" y="2513381"/>
                  <a:pt x="1012717" y="2487969"/>
                </a:cubicBezTo>
                <a:close/>
                <a:moveTo>
                  <a:pt x="4397055" y="2503216"/>
                </a:moveTo>
                <a:cubicBezTo>
                  <a:pt x="4399595" y="2498134"/>
                  <a:pt x="4399595" y="2487969"/>
                  <a:pt x="4394514" y="2481616"/>
                </a:cubicBezTo>
                <a:cubicBezTo>
                  <a:pt x="4379269" y="2460016"/>
                  <a:pt x="4353861" y="2461287"/>
                  <a:pt x="4330994" y="2484157"/>
                </a:cubicBezTo>
                <a:cubicBezTo>
                  <a:pt x="4310668" y="2504487"/>
                  <a:pt x="4310668" y="2504487"/>
                  <a:pt x="4330994" y="2496863"/>
                </a:cubicBezTo>
                <a:cubicBezTo>
                  <a:pt x="4343698" y="2493052"/>
                  <a:pt x="4356402" y="2494322"/>
                  <a:pt x="4360213" y="2500675"/>
                </a:cubicBezTo>
                <a:cubicBezTo>
                  <a:pt x="4369106" y="2515922"/>
                  <a:pt x="4388162" y="2517193"/>
                  <a:pt x="4397055" y="2503216"/>
                </a:cubicBezTo>
                <a:close/>
                <a:moveTo>
                  <a:pt x="4676542" y="2462557"/>
                </a:moveTo>
                <a:cubicBezTo>
                  <a:pt x="4660027" y="2446040"/>
                  <a:pt x="4656215" y="2446040"/>
                  <a:pt x="4646052" y="2462557"/>
                </a:cubicBezTo>
                <a:cubicBezTo>
                  <a:pt x="4637160" y="2476534"/>
                  <a:pt x="4639700" y="2482887"/>
                  <a:pt x="4652404" y="2485428"/>
                </a:cubicBezTo>
                <a:cubicBezTo>
                  <a:pt x="4662567" y="2487969"/>
                  <a:pt x="4671460" y="2496863"/>
                  <a:pt x="4671460" y="2504487"/>
                </a:cubicBezTo>
                <a:cubicBezTo>
                  <a:pt x="4671460" y="2513381"/>
                  <a:pt x="4676542" y="2512110"/>
                  <a:pt x="4684164" y="2500675"/>
                </a:cubicBezTo>
                <a:cubicBezTo>
                  <a:pt x="4691787" y="2487969"/>
                  <a:pt x="4690516" y="2475263"/>
                  <a:pt x="4676542" y="2462557"/>
                </a:cubicBezTo>
                <a:close/>
                <a:moveTo>
                  <a:pt x="9346521" y="2508299"/>
                </a:moveTo>
                <a:cubicBezTo>
                  <a:pt x="9346521" y="2505758"/>
                  <a:pt x="9337628" y="2499405"/>
                  <a:pt x="9326194" y="2495593"/>
                </a:cubicBezTo>
                <a:cubicBezTo>
                  <a:pt x="9316031" y="2491781"/>
                  <a:pt x="9310949" y="2493052"/>
                  <a:pt x="9314761" y="2500675"/>
                </a:cubicBezTo>
                <a:cubicBezTo>
                  <a:pt x="9322383" y="2513381"/>
                  <a:pt x="9346521" y="2518463"/>
                  <a:pt x="9346521" y="2508299"/>
                </a:cubicBezTo>
                <a:close/>
                <a:moveTo>
                  <a:pt x="784046" y="2487969"/>
                </a:moveTo>
                <a:cubicBezTo>
                  <a:pt x="784046" y="2481616"/>
                  <a:pt x="778964" y="2475263"/>
                  <a:pt x="771342" y="2475263"/>
                </a:cubicBezTo>
                <a:cubicBezTo>
                  <a:pt x="764990" y="2475263"/>
                  <a:pt x="758638" y="2481616"/>
                  <a:pt x="758638" y="2487969"/>
                </a:cubicBezTo>
                <a:cubicBezTo>
                  <a:pt x="758638" y="2495593"/>
                  <a:pt x="764990" y="2500675"/>
                  <a:pt x="771342" y="2500675"/>
                </a:cubicBezTo>
                <a:cubicBezTo>
                  <a:pt x="778964" y="2500675"/>
                  <a:pt x="784046" y="2495593"/>
                  <a:pt x="784046" y="2487969"/>
                </a:cubicBezTo>
                <a:close/>
                <a:moveTo>
                  <a:pt x="834861" y="2495593"/>
                </a:moveTo>
                <a:cubicBezTo>
                  <a:pt x="834861" y="2481616"/>
                  <a:pt x="810724" y="2476534"/>
                  <a:pt x="803102" y="2487969"/>
                </a:cubicBezTo>
                <a:cubicBezTo>
                  <a:pt x="799290" y="2494322"/>
                  <a:pt x="804372" y="2500675"/>
                  <a:pt x="814535" y="2500675"/>
                </a:cubicBezTo>
                <a:cubicBezTo>
                  <a:pt x="825969" y="2500675"/>
                  <a:pt x="834861" y="2498134"/>
                  <a:pt x="834861" y="2495593"/>
                </a:cubicBezTo>
                <a:close/>
                <a:moveTo>
                  <a:pt x="885677" y="2495593"/>
                </a:moveTo>
                <a:cubicBezTo>
                  <a:pt x="885677" y="2481616"/>
                  <a:pt x="861540" y="2476534"/>
                  <a:pt x="853917" y="2487969"/>
                </a:cubicBezTo>
                <a:cubicBezTo>
                  <a:pt x="850106" y="2494322"/>
                  <a:pt x="855188" y="2500675"/>
                  <a:pt x="865351" y="2500675"/>
                </a:cubicBezTo>
                <a:cubicBezTo>
                  <a:pt x="876785" y="2500675"/>
                  <a:pt x="885677" y="2498134"/>
                  <a:pt x="885677" y="2495593"/>
                </a:cubicBezTo>
                <a:close/>
                <a:moveTo>
                  <a:pt x="2178941" y="2481616"/>
                </a:moveTo>
                <a:cubicBezTo>
                  <a:pt x="2200538" y="2481616"/>
                  <a:pt x="2219594" y="2484157"/>
                  <a:pt x="2219594" y="2487969"/>
                </a:cubicBezTo>
                <a:cubicBezTo>
                  <a:pt x="2219594" y="2501946"/>
                  <a:pt x="2300900" y="2490510"/>
                  <a:pt x="2305981" y="2475263"/>
                </a:cubicBezTo>
                <a:cubicBezTo>
                  <a:pt x="2309792" y="2463828"/>
                  <a:pt x="2300900" y="2461287"/>
                  <a:pt x="2271680" y="2465098"/>
                </a:cubicBezTo>
                <a:cubicBezTo>
                  <a:pt x="2246272" y="2468910"/>
                  <a:pt x="2236109" y="2466369"/>
                  <a:pt x="2243732" y="2458745"/>
                </a:cubicBezTo>
                <a:cubicBezTo>
                  <a:pt x="2257706" y="2444769"/>
                  <a:pt x="2247543" y="2411733"/>
                  <a:pt x="2229757" y="2411733"/>
                </a:cubicBezTo>
                <a:cubicBezTo>
                  <a:pt x="2223405" y="2411733"/>
                  <a:pt x="2209431" y="2420628"/>
                  <a:pt x="2199268" y="2430792"/>
                </a:cubicBezTo>
                <a:cubicBezTo>
                  <a:pt x="2187834" y="2440957"/>
                  <a:pt x="2184023" y="2449851"/>
                  <a:pt x="2190375" y="2449851"/>
                </a:cubicBezTo>
                <a:cubicBezTo>
                  <a:pt x="2196727" y="2449851"/>
                  <a:pt x="2208161" y="2443498"/>
                  <a:pt x="2217053" y="2434604"/>
                </a:cubicBezTo>
                <a:cubicBezTo>
                  <a:pt x="2225946" y="2425710"/>
                  <a:pt x="2232298" y="2423169"/>
                  <a:pt x="2232298" y="2426981"/>
                </a:cubicBezTo>
                <a:cubicBezTo>
                  <a:pt x="2232298" y="2432063"/>
                  <a:pt x="2223405" y="2443498"/>
                  <a:pt x="2213242" y="2453663"/>
                </a:cubicBezTo>
                <a:cubicBezTo>
                  <a:pt x="2192916" y="2475263"/>
                  <a:pt x="2138289" y="2467640"/>
                  <a:pt x="2147182" y="2444769"/>
                </a:cubicBezTo>
                <a:cubicBezTo>
                  <a:pt x="2150993" y="2435875"/>
                  <a:pt x="2142100" y="2429522"/>
                  <a:pt x="2129396" y="2429522"/>
                </a:cubicBezTo>
                <a:cubicBezTo>
                  <a:pt x="2103988" y="2429522"/>
                  <a:pt x="2097636" y="2443498"/>
                  <a:pt x="2117962" y="2456204"/>
                </a:cubicBezTo>
                <a:cubicBezTo>
                  <a:pt x="2124314" y="2460016"/>
                  <a:pt x="2126855" y="2472722"/>
                  <a:pt x="2123044" y="2485428"/>
                </a:cubicBezTo>
                <a:cubicBezTo>
                  <a:pt x="2117962" y="2498134"/>
                  <a:pt x="2120503" y="2501946"/>
                  <a:pt x="2126855" y="2494322"/>
                </a:cubicBezTo>
                <a:cubicBezTo>
                  <a:pt x="2131937" y="2486699"/>
                  <a:pt x="2156074" y="2481616"/>
                  <a:pt x="2178941" y="2481616"/>
                </a:cubicBezTo>
                <a:close/>
                <a:moveTo>
                  <a:pt x="4506309" y="2430792"/>
                </a:moveTo>
                <a:cubicBezTo>
                  <a:pt x="4519013" y="2397757"/>
                  <a:pt x="4522824" y="2326604"/>
                  <a:pt x="4510120" y="2358368"/>
                </a:cubicBezTo>
                <a:cubicBezTo>
                  <a:pt x="4507579" y="2365992"/>
                  <a:pt x="4498686" y="2371074"/>
                  <a:pt x="4493605" y="2367263"/>
                </a:cubicBezTo>
                <a:cubicBezTo>
                  <a:pt x="4487253" y="2363451"/>
                  <a:pt x="4479630" y="2365992"/>
                  <a:pt x="4474549" y="2373616"/>
                </a:cubicBezTo>
                <a:cubicBezTo>
                  <a:pt x="4470738" y="2379969"/>
                  <a:pt x="4472008" y="2386322"/>
                  <a:pt x="4478360" y="2386322"/>
                </a:cubicBezTo>
                <a:cubicBezTo>
                  <a:pt x="4502497" y="2386322"/>
                  <a:pt x="4491064" y="2452392"/>
                  <a:pt x="4466926" y="2458745"/>
                </a:cubicBezTo>
                <a:cubicBezTo>
                  <a:pt x="4442789" y="2465098"/>
                  <a:pt x="4436437" y="2477804"/>
                  <a:pt x="4450411" y="2491781"/>
                </a:cubicBezTo>
                <a:cubicBezTo>
                  <a:pt x="4461845" y="2503216"/>
                  <a:pt x="4491064" y="2470181"/>
                  <a:pt x="4506309" y="2430792"/>
                </a:cubicBezTo>
                <a:close/>
                <a:moveTo>
                  <a:pt x="8711322" y="2487969"/>
                </a:moveTo>
                <a:cubicBezTo>
                  <a:pt x="8711322" y="2481616"/>
                  <a:pt x="8689725" y="2476534"/>
                  <a:pt x="8664317" y="2476534"/>
                </a:cubicBezTo>
                <a:lnTo>
                  <a:pt x="8616042" y="2479075"/>
                </a:lnTo>
                <a:lnTo>
                  <a:pt x="8660506" y="2487969"/>
                </a:lnTo>
                <a:cubicBezTo>
                  <a:pt x="8684644" y="2493052"/>
                  <a:pt x="8706240" y="2498134"/>
                  <a:pt x="8708781" y="2499405"/>
                </a:cubicBezTo>
                <a:cubicBezTo>
                  <a:pt x="8710052" y="2499405"/>
                  <a:pt x="8711322" y="2495593"/>
                  <a:pt x="8711322" y="2487969"/>
                </a:cubicBezTo>
                <a:close/>
                <a:moveTo>
                  <a:pt x="682414" y="2482887"/>
                </a:moveTo>
                <a:cubicBezTo>
                  <a:pt x="682414" y="2479075"/>
                  <a:pt x="677332" y="2472722"/>
                  <a:pt x="669710" y="2468910"/>
                </a:cubicBezTo>
                <a:cubicBezTo>
                  <a:pt x="663358" y="2465098"/>
                  <a:pt x="657006" y="2467640"/>
                  <a:pt x="657006" y="2473993"/>
                </a:cubicBezTo>
                <a:cubicBezTo>
                  <a:pt x="657006" y="2481616"/>
                  <a:pt x="663358" y="2487969"/>
                  <a:pt x="669710" y="2487969"/>
                </a:cubicBezTo>
                <a:cubicBezTo>
                  <a:pt x="677332" y="2487969"/>
                  <a:pt x="682414" y="2485428"/>
                  <a:pt x="682414" y="2482887"/>
                </a:cubicBezTo>
                <a:close/>
                <a:moveTo>
                  <a:pt x="4747684" y="2468910"/>
                </a:moveTo>
                <a:cubicBezTo>
                  <a:pt x="4747684" y="2466369"/>
                  <a:pt x="4740062" y="2462557"/>
                  <a:pt x="4731169" y="2458745"/>
                </a:cubicBezTo>
                <a:cubicBezTo>
                  <a:pt x="4721006" y="2454934"/>
                  <a:pt x="4713383" y="2460016"/>
                  <a:pt x="4713383" y="2468910"/>
                </a:cubicBezTo>
                <a:cubicBezTo>
                  <a:pt x="4713383" y="2477804"/>
                  <a:pt x="4721006" y="2482887"/>
                  <a:pt x="4731169" y="2479075"/>
                </a:cubicBezTo>
                <a:cubicBezTo>
                  <a:pt x="4740062" y="2475263"/>
                  <a:pt x="4747684" y="2471451"/>
                  <a:pt x="4747684" y="2468910"/>
                </a:cubicBezTo>
                <a:close/>
                <a:moveTo>
                  <a:pt x="3807590" y="2457475"/>
                </a:moveTo>
                <a:cubicBezTo>
                  <a:pt x="3779642" y="2442228"/>
                  <a:pt x="3759315" y="2440957"/>
                  <a:pt x="3693255" y="2448581"/>
                </a:cubicBezTo>
                <a:cubicBezTo>
                  <a:pt x="3657683" y="2453663"/>
                  <a:pt x="3713581" y="2468910"/>
                  <a:pt x="3778371" y="2471451"/>
                </a:cubicBezTo>
                <a:cubicBezTo>
                  <a:pt x="3836809" y="2475263"/>
                  <a:pt x="3838080" y="2473993"/>
                  <a:pt x="3807590" y="2457475"/>
                </a:cubicBezTo>
                <a:close/>
                <a:moveTo>
                  <a:pt x="4014665" y="2466369"/>
                </a:moveTo>
                <a:cubicBezTo>
                  <a:pt x="4005772" y="2463828"/>
                  <a:pt x="3987987" y="2463828"/>
                  <a:pt x="3976553" y="2466369"/>
                </a:cubicBezTo>
                <a:cubicBezTo>
                  <a:pt x="3963849" y="2470181"/>
                  <a:pt x="3971471" y="2472722"/>
                  <a:pt x="3991798" y="2472722"/>
                </a:cubicBezTo>
                <a:cubicBezTo>
                  <a:pt x="4013395" y="2472722"/>
                  <a:pt x="4022287" y="2470181"/>
                  <a:pt x="4014665" y="2466369"/>
                </a:cubicBezTo>
                <a:close/>
                <a:moveTo>
                  <a:pt x="4121378" y="2467640"/>
                </a:moveTo>
                <a:cubicBezTo>
                  <a:pt x="4117567" y="2463828"/>
                  <a:pt x="4106134" y="2462557"/>
                  <a:pt x="4097241" y="2466369"/>
                </a:cubicBezTo>
                <a:cubicBezTo>
                  <a:pt x="4087078" y="2470181"/>
                  <a:pt x="4090889" y="2473993"/>
                  <a:pt x="4104863" y="2473993"/>
                </a:cubicBezTo>
                <a:cubicBezTo>
                  <a:pt x="4118837" y="2475263"/>
                  <a:pt x="4126460" y="2471451"/>
                  <a:pt x="4121378" y="2467640"/>
                </a:cubicBezTo>
                <a:close/>
                <a:moveTo>
                  <a:pt x="7059806" y="2462557"/>
                </a:moveTo>
                <a:cubicBezTo>
                  <a:pt x="7059806" y="2456204"/>
                  <a:pt x="7053454" y="2449851"/>
                  <a:pt x="7045832" y="2449851"/>
                </a:cubicBezTo>
                <a:cubicBezTo>
                  <a:pt x="7039480" y="2449851"/>
                  <a:pt x="7036939" y="2456204"/>
                  <a:pt x="7040750" y="2462557"/>
                </a:cubicBezTo>
                <a:cubicBezTo>
                  <a:pt x="7044562" y="2470181"/>
                  <a:pt x="7050914" y="2475263"/>
                  <a:pt x="7054725" y="2475263"/>
                </a:cubicBezTo>
                <a:cubicBezTo>
                  <a:pt x="7057266" y="2475263"/>
                  <a:pt x="7059806" y="2470181"/>
                  <a:pt x="7059806" y="2462557"/>
                </a:cubicBezTo>
                <a:close/>
                <a:moveTo>
                  <a:pt x="7260529" y="2466369"/>
                </a:moveTo>
                <a:cubicBezTo>
                  <a:pt x="7247825" y="2463828"/>
                  <a:pt x="7227499" y="2463828"/>
                  <a:pt x="7216065" y="2466369"/>
                </a:cubicBezTo>
                <a:cubicBezTo>
                  <a:pt x="7203361" y="2470181"/>
                  <a:pt x="7213524" y="2472722"/>
                  <a:pt x="7237662" y="2472722"/>
                </a:cubicBezTo>
                <a:cubicBezTo>
                  <a:pt x="7261799" y="2472722"/>
                  <a:pt x="7271963" y="2470181"/>
                  <a:pt x="7260529" y="2466369"/>
                </a:cubicBezTo>
                <a:close/>
                <a:moveTo>
                  <a:pt x="7368513" y="2466369"/>
                </a:moveTo>
                <a:cubicBezTo>
                  <a:pt x="7359620" y="2463828"/>
                  <a:pt x="7341834" y="2463828"/>
                  <a:pt x="7330401" y="2466369"/>
                </a:cubicBezTo>
                <a:cubicBezTo>
                  <a:pt x="7317697" y="2470181"/>
                  <a:pt x="7325319" y="2472722"/>
                  <a:pt x="7345646" y="2472722"/>
                </a:cubicBezTo>
                <a:cubicBezTo>
                  <a:pt x="7367242" y="2472722"/>
                  <a:pt x="7376135" y="2470181"/>
                  <a:pt x="7368513" y="2466369"/>
                </a:cubicBezTo>
                <a:close/>
                <a:moveTo>
                  <a:pt x="9867383" y="2449851"/>
                </a:moveTo>
                <a:cubicBezTo>
                  <a:pt x="9857220" y="2443498"/>
                  <a:pt x="9834353" y="2438416"/>
                  <a:pt x="9816567" y="2438416"/>
                </a:cubicBezTo>
                <a:cubicBezTo>
                  <a:pt x="9787348" y="2438416"/>
                  <a:pt x="9787348" y="2439687"/>
                  <a:pt x="9810215" y="2449851"/>
                </a:cubicBezTo>
                <a:cubicBezTo>
                  <a:pt x="9824190" y="2456204"/>
                  <a:pt x="9847057" y="2461287"/>
                  <a:pt x="9861031" y="2461287"/>
                </a:cubicBezTo>
                <a:cubicBezTo>
                  <a:pt x="9882628" y="2462557"/>
                  <a:pt x="9882628" y="2460016"/>
                  <a:pt x="9867383" y="2449851"/>
                </a:cubicBezTo>
                <a:close/>
                <a:moveTo>
                  <a:pt x="10134167" y="2440957"/>
                </a:moveTo>
                <a:cubicBezTo>
                  <a:pt x="10134167" y="2419357"/>
                  <a:pt x="10069376" y="2372345"/>
                  <a:pt x="10046509" y="2376157"/>
                </a:cubicBezTo>
                <a:cubicBezTo>
                  <a:pt x="10024912" y="2381239"/>
                  <a:pt x="10013479" y="2415545"/>
                  <a:pt x="10024912" y="2444769"/>
                </a:cubicBezTo>
                <a:cubicBezTo>
                  <a:pt x="10033805" y="2467640"/>
                  <a:pt x="10134167" y="2463828"/>
                  <a:pt x="10134167" y="2440957"/>
                </a:cubicBezTo>
                <a:close/>
                <a:moveTo>
                  <a:pt x="9111497" y="2424439"/>
                </a:moveTo>
                <a:cubicBezTo>
                  <a:pt x="9106415" y="2410463"/>
                  <a:pt x="9108956" y="2399027"/>
                  <a:pt x="9116579" y="2399027"/>
                </a:cubicBezTo>
                <a:cubicBezTo>
                  <a:pt x="9124201" y="2399027"/>
                  <a:pt x="9126742" y="2390133"/>
                  <a:pt x="9122931" y="2379969"/>
                </a:cubicBezTo>
                <a:cubicBezTo>
                  <a:pt x="9111497" y="2352015"/>
                  <a:pt x="9083548" y="2357098"/>
                  <a:pt x="9075926" y="2387592"/>
                </a:cubicBezTo>
                <a:cubicBezTo>
                  <a:pt x="9067033" y="2421898"/>
                  <a:pt x="9077196" y="2449851"/>
                  <a:pt x="9101334" y="2449851"/>
                </a:cubicBezTo>
                <a:cubicBezTo>
                  <a:pt x="9114038" y="2449851"/>
                  <a:pt x="9116579" y="2442228"/>
                  <a:pt x="9111497" y="2424439"/>
                </a:cubicBezTo>
                <a:close/>
                <a:moveTo>
                  <a:pt x="3622112" y="2419357"/>
                </a:moveTo>
                <a:cubicBezTo>
                  <a:pt x="3615760" y="2401569"/>
                  <a:pt x="3578919" y="2379969"/>
                  <a:pt x="3578919" y="2393945"/>
                </a:cubicBezTo>
                <a:cubicBezTo>
                  <a:pt x="3578919" y="2404110"/>
                  <a:pt x="3609408" y="2435875"/>
                  <a:pt x="3619572" y="2437145"/>
                </a:cubicBezTo>
                <a:cubicBezTo>
                  <a:pt x="3624653" y="2437145"/>
                  <a:pt x="3625924" y="2429522"/>
                  <a:pt x="3622112" y="2419357"/>
                </a:cubicBezTo>
                <a:close/>
                <a:moveTo>
                  <a:pt x="4264933" y="2432063"/>
                </a:moveTo>
                <a:cubicBezTo>
                  <a:pt x="4264933" y="2428251"/>
                  <a:pt x="4259852" y="2421898"/>
                  <a:pt x="4252229" y="2418086"/>
                </a:cubicBezTo>
                <a:cubicBezTo>
                  <a:pt x="4245877" y="2414275"/>
                  <a:pt x="4239525" y="2416816"/>
                  <a:pt x="4239525" y="2423169"/>
                </a:cubicBezTo>
                <a:cubicBezTo>
                  <a:pt x="4239525" y="2430792"/>
                  <a:pt x="4245877" y="2437145"/>
                  <a:pt x="4252229" y="2437145"/>
                </a:cubicBezTo>
                <a:cubicBezTo>
                  <a:pt x="4259852" y="2437145"/>
                  <a:pt x="4264933" y="2434604"/>
                  <a:pt x="4264933" y="2432063"/>
                </a:cubicBezTo>
                <a:close/>
                <a:moveTo>
                  <a:pt x="8988269" y="2421898"/>
                </a:moveTo>
                <a:cubicBezTo>
                  <a:pt x="8997161" y="2413004"/>
                  <a:pt x="9003513" y="2396486"/>
                  <a:pt x="9003513" y="2383780"/>
                </a:cubicBezTo>
                <a:cubicBezTo>
                  <a:pt x="9003513" y="2348204"/>
                  <a:pt x="8919667" y="2352015"/>
                  <a:pt x="8900611" y="2388863"/>
                </a:cubicBezTo>
                <a:cubicBezTo>
                  <a:pt x="8887907" y="2413004"/>
                  <a:pt x="8889178" y="2414275"/>
                  <a:pt x="8909504" y="2406651"/>
                </a:cubicBezTo>
                <a:cubicBezTo>
                  <a:pt x="8936182" y="2396486"/>
                  <a:pt x="8939994" y="2395216"/>
                  <a:pt x="8962861" y="2397757"/>
                </a:cubicBezTo>
                <a:cubicBezTo>
                  <a:pt x="8970483" y="2397757"/>
                  <a:pt x="8978105" y="2404110"/>
                  <a:pt x="8978105" y="2410463"/>
                </a:cubicBezTo>
                <a:cubicBezTo>
                  <a:pt x="8978105" y="2416816"/>
                  <a:pt x="8965401" y="2419357"/>
                  <a:pt x="8950157" y="2414275"/>
                </a:cubicBezTo>
                <a:cubicBezTo>
                  <a:pt x="8932371" y="2410463"/>
                  <a:pt x="8926019" y="2411733"/>
                  <a:pt x="8932371" y="2421898"/>
                </a:cubicBezTo>
                <a:cubicBezTo>
                  <a:pt x="8943805" y="2440957"/>
                  <a:pt x="8969213" y="2440957"/>
                  <a:pt x="8988269" y="2421898"/>
                </a:cubicBezTo>
                <a:close/>
                <a:moveTo>
                  <a:pt x="9948689" y="2404110"/>
                </a:moveTo>
                <a:cubicBezTo>
                  <a:pt x="9958852" y="2364721"/>
                  <a:pt x="9952500" y="2354557"/>
                  <a:pt x="9924551" y="2365992"/>
                </a:cubicBezTo>
                <a:cubicBezTo>
                  <a:pt x="9896602" y="2376157"/>
                  <a:pt x="9885169" y="2411733"/>
                  <a:pt x="9906766" y="2425710"/>
                </a:cubicBezTo>
                <a:cubicBezTo>
                  <a:pt x="9934714" y="2442228"/>
                  <a:pt x="9939796" y="2439687"/>
                  <a:pt x="9948689" y="2404110"/>
                </a:cubicBezTo>
                <a:close/>
                <a:moveTo>
                  <a:pt x="5048768" y="2382510"/>
                </a:moveTo>
                <a:cubicBezTo>
                  <a:pt x="5030983" y="2376157"/>
                  <a:pt x="5019549" y="2377427"/>
                  <a:pt x="5017008" y="2386322"/>
                </a:cubicBezTo>
                <a:cubicBezTo>
                  <a:pt x="5013197" y="2396486"/>
                  <a:pt x="5006845" y="2395216"/>
                  <a:pt x="4994141" y="2385051"/>
                </a:cubicBezTo>
                <a:cubicBezTo>
                  <a:pt x="4980167" y="2373616"/>
                  <a:pt x="4976356" y="2374886"/>
                  <a:pt x="4976356" y="2388863"/>
                </a:cubicBezTo>
                <a:cubicBezTo>
                  <a:pt x="4976356" y="2418086"/>
                  <a:pt x="4986519" y="2421898"/>
                  <a:pt x="5033523" y="2406651"/>
                </a:cubicBezTo>
                <a:cubicBezTo>
                  <a:pt x="5074176" y="2393945"/>
                  <a:pt x="5075446" y="2392674"/>
                  <a:pt x="5048768" y="2382510"/>
                </a:cubicBezTo>
                <a:close/>
                <a:moveTo>
                  <a:pt x="9859761" y="2399027"/>
                </a:moveTo>
                <a:cubicBezTo>
                  <a:pt x="9878817" y="2379969"/>
                  <a:pt x="9841975" y="2383780"/>
                  <a:pt x="9797511" y="2406651"/>
                </a:cubicBezTo>
                <a:lnTo>
                  <a:pt x="9759399" y="2424439"/>
                </a:lnTo>
                <a:lnTo>
                  <a:pt x="9803863" y="2418086"/>
                </a:lnTo>
                <a:cubicBezTo>
                  <a:pt x="9828001" y="2414275"/>
                  <a:pt x="9853409" y="2405380"/>
                  <a:pt x="9859761" y="2399027"/>
                </a:cubicBezTo>
                <a:close/>
                <a:moveTo>
                  <a:pt x="4403407" y="2402839"/>
                </a:moveTo>
                <a:cubicBezTo>
                  <a:pt x="4398325" y="2367263"/>
                  <a:pt x="4405947" y="2360910"/>
                  <a:pt x="4433896" y="2373616"/>
                </a:cubicBezTo>
                <a:cubicBezTo>
                  <a:pt x="4458034" y="2385051"/>
                  <a:pt x="4459304" y="2385051"/>
                  <a:pt x="4441518" y="2371074"/>
                </a:cubicBezTo>
                <a:cubicBezTo>
                  <a:pt x="4412299" y="2346933"/>
                  <a:pt x="4402136" y="2310086"/>
                  <a:pt x="4423733" y="2310086"/>
                </a:cubicBezTo>
                <a:cubicBezTo>
                  <a:pt x="4445330" y="2310086"/>
                  <a:pt x="4446600" y="2302462"/>
                  <a:pt x="4428814" y="2265615"/>
                </a:cubicBezTo>
                <a:cubicBezTo>
                  <a:pt x="4417381" y="2241474"/>
                  <a:pt x="4417381" y="2241474"/>
                  <a:pt x="4422462" y="2268156"/>
                </a:cubicBezTo>
                <a:cubicBezTo>
                  <a:pt x="4427544" y="2298650"/>
                  <a:pt x="4409759" y="2310086"/>
                  <a:pt x="4356402" y="2310086"/>
                </a:cubicBezTo>
                <a:cubicBezTo>
                  <a:pt x="4329723" y="2310086"/>
                  <a:pt x="4325912" y="2312627"/>
                  <a:pt x="4341157" y="2322792"/>
                </a:cubicBezTo>
                <a:cubicBezTo>
                  <a:pt x="4351320" y="2329145"/>
                  <a:pt x="4371647" y="2331686"/>
                  <a:pt x="4385621" y="2327874"/>
                </a:cubicBezTo>
                <a:cubicBezTo>
                  <a:pt x="4408488" y="2321521"/>
                  <a:pt x="4408488" y="2324062"/>
                  <a:pt x="4381810" y="2346933"/>
                </a:cubicBezTo>
                <a:cubicBezTo>
                  <a:pt x="4356402" y="2369804"/>
                  <a:pt x="4355131" y="2373616"/>
                  <a:pt x="4374187" y="2391404"/>
                </a:cubicBezTo>
                <a:cubicBezTo>
                  <a:pt x="4395784" y="2413004"/>
                  <a:pt x="4405947" y="2416816"/>
                  <a:pt x="4403407" y="2402839"/>
                </a:cubicBezTo>
                <a:close/>
                <a:moveTo>
                  <a:pt x="5160563" y="2385051"/>
                </a:moveTo>
                <a:cubicBezTo>
                  <a:pt x="5155481" y="2378698"/>
                  <a:pt x="5138966" y="2373616"/>
                  <a:pt x="5121181" y="2373616"/>
                </a:cubicBezTo>
                <a:cubicBezTo>
                  <a:pt x="5102125" y="2373616"/>
                  <a:pt x="5091962" y="2378698"/>
                  <a:pt x="5097043" y="2386322"/>
                </a:cubicBezTo>
                <a:cubicBezTo>
                  <a:pt x="5102125" y="2393945"/>
                  <a:pt x="5117370" y="2396486"/>
                  <a:pt x="5131344" y="2391404"/>
                </a:cubicBezTo>
                <a:cubicBezTo>
                  <a:pt x="5150400" y="2386322"/>
                  <a:pt x="5154211" y="2387592"/>
                  <a:pt x="5147859" y="2399027"/>
                </a:cubicBezTo>
                <a:cubicBezTo>
                  <a:pt x="5141507" y="2410463"/>
                  <a:pt x="5142777" y="2413004"/>
                  <a:pt x="5152941" y="2406651"/>
                </a:cubicBezTo>
                <a:cubicBezTo>
                  <a:pt x="5160563" y="2401569"/>
                  <a:pt x="5164374" y="2391404"/>
                  <a:pt x="5160563" y="2385051"/>
                </a:cubicBezTo>
                <a:close/>
                <a:moveTo>
                  <a:pt x="5206297" y="2382510"/>
                </a:moveTo>
                <a:cubicBezTo>
                  <a:pt x="5193593" y="2371074"/>
                  <a:pt x="5192323" y="2372345"/>
                  <a:pt x="5199945" y="2390133"/>
                </a:cubicBezTo>
                <a:cubicBezTo>
                  <a:pt x="5203757" y="2402839"/>
                  <a:pt x="5211379" y="2409192"/>
                  <a:pt x="5215190" y="2405380"/>
                </a:cubicBezTo>
                <a:cubicBezTo>
                  <a:pt x="5219001" y="2401569"/>
                  <a:pt x="5215190" y="2391404"/>
                  <a:pt x="5206297" y="2382510"/>
                </a:cubicBezTo>
                <a:close/>
                <a:moveTo>
                  <a:pt x="8576660" y="2391404"/>
                </a:moveTo>
                <a:cubicBezTo>
                  <a:pt x="8580471" y="2381239"/>
                  <a:pt x="8579201" y="2376157"/>
                  <a:pt x="8571578" y="2379969"/>
                </a:cubicBezTo>
                <a:cubicBezTo>
                  <a:pt x="8563956" y="2383780"/>
                  <a:pt x="8558874" y="2392674"/>
                  <a:pt x="8558874" y="2400298"/>
                </a:cubicBezTo>
                <a:cubicBezTo>
                  <a:pt x="8558874" y="2418086"/>
                  <a:pt x="8567767" y="2414275"/>
                  <a:pt x="8576660" y="2391404"/>
                </a:cubicBezTo>
                <a:close/>
                <a:moveTo>
                  <a:pt x="1304908" y="2360910"/>
                </a:moveTo>
                <a:cubicBezTo>
                  <a:pt x="1304908" y="2338039"/>
                  <a:pt x="1296016" y="2335498"/>
                  <a:pt x="1203277" y="2335498"/>
                </a:cubicBezTo>
                <a:cubicBezTo>
                  <a:pt x="1147379" y="2335498"/>
                  <a:pt x="1101645" y="2331686"/>
                  <a:pt x="1101645" y="2326604"/>
                </a:cubicBezTo>
                <a:cubicBezTo>
                  <a:pt x="1101645" y="2320251"/>
                  <a:pt x="1125782" y="2317709"/>
                  <a:pt x="1155002" y="2318980"/>
                </a:cubicBezTo>
                <a:cubicBezTo>
                  <a:pt x="1242659" y="2321521"/>
                  <a:pt x="1306179" y="2306274"/>
                  <a:pt x="1293475" y="2285944"/>
                </a:cubicBezTo>
                <a:cubicBezTo>
                  <a:pt x="1285852" y="2274509"/>
                  <a:pt x="1245200" y="2266886"/>
                  <a:pt x="1166435" y="2261803"/>
                </a:cubicBezTo>
                <a:cubicBezTo>
                  <a:pt x="1054640" y="2255450"/>
                  <a:pt x="1050829" y="2256721"/>
                  <a:pt x="1050829" y="2283403"/>
                </a:cubicBezTo>
                <a:cubicBezTo>
                  <a:pt x="1050829" y="2297380"/>
                  <a:pt x="1055911" y="2310086"/>
                  <a:pt x="1060992" y="2310086"/>
                </a:cubicBezTo>
                <a:cubicBezTo>
                  <a:pt x="1067344" y="2310086"/>
                  <a:pt x="1069885" y="2327874"/>
                  <a:pt x="1066074" y="2348204"/>
                </a:cubicBezTo>
                <a:lnTo>
                  <a:pt x="1060992" y="2386322"/>
                </a:lnTo>
                <a:lnTo>
                  <a:pt x="1182950" y="2386322"/>
                </a:lnTo>
                <a:cubicBezTo>
                  <a:pt x="1296016" y="2386322"/>
                  <a:pt x="1304908" y="2385051"/>
                  <a:pt x="1304908" y="2360910"/>
                </a:cubicBezTo>
                <a:close/>
                <a:moveTo>
                  <a:pt x="2372042" y="2373616"/>
                </a:moveTo>
                <a:cubicBezTo>
                  <a:pt x="2372042" y="2367263"/>
                  <a:pt x="2366960" y="2360910"/>
                  <a:pt x="2359338" y="2360910"/>
                </a:cubicBezTo>
                <a:cubicBezTo>
                  <a:pt x="2352986" y="2360910"/>
                  <a:pt x="2346634" y="2367263"/>
                  <a:pt x="2346634" y="2373616"/>
                </a:cubicBezTo>
                <a:cubicBezTo>
                  <a:pt x="2346634" y="2381239"/>
                  <a:pt x="2352986" y="2386322"/>
                  <a:pt x="2359338" y="2386322"/>
                </a:cubicBezTo>
                <a:cubicBezTo>
                  <a:pt x="2366960" y="2386322"/>
                  <a:pt x="2372042" y="2381239"/>
                  <a:pt x="2372042" y="2373616"/>
                </a:cubicBezTo>
                <a:close/>
                <a:moveTo>
                  <a:pt x="7266881" y="2377427"/>
                </a:moveTo>
                <a:cubicBezTo>
                  <a:pt x="7257988" y="2374886"/>
                  <a:pt x="7242744" y="2374886"/>
                  <a:pt x="7235121" y="2377427"/>
                </a:cubicBezTo>
                <a:cubicBezTo>
                  <a:pt x="7226228" y="2381239"/>
                  <a:pt x="7232580" y="2383780"/>
                  <a:pt x="7250366" y="2383780"/>
                </a:cubicBezTo>
                <a:cubicBezTo>
                  <a:pt x="7268151" y="2383780"/>
                  <a:pt x="7274503" y="2381239"/>
                  <a:pt x="7266881" y="2377427"/>
                </a:cubicBezTo>
                <a:close/>
                <a:moveTo>
                  <a:pt x="9826731" y="2352015"/>
                </a:moveTo>
                <a:cubicBezTo>
                  <a:pt x="9834353" y="2340580"/>
                  <a:pt x="9841975" y="2336768"/>
                  <a:pt x="9841975" y="2345662"/>
                </a:cubicBezTo>
                <a:cubicBezTo>
                  <a:pt x="9841975" y="2363451"/>
                  <a:pt x="9876276" y="2352015"/>
                  <a:pt x="9883898" y="2331686"/>
                </a:cubicBezTo>
                <a:cubicBezTo>
                  <a:pt x="9890250" y="2315168"/>
                  <a:pt x="9736532" y="2308815"/>
                  <a:pt x="9721288" y="2325333"/>
                </a:cubicBezTo>
                <a:cubicBezTo>
                  <a:pt x="9717476" y="2329145"/>
                  <a:pt x="9721288" y="2345662"/>
                  <a:pt x="9730180" y="2359639"/>
                </a:cubicBezTo>
                <a:cubicBezTo>
                  <a:pt x="9749236" y="2391404"/>
                  <a:pt x="9798782" y="2386322"/>
                  <a:pt x="9826731" y="2352015"/>
                </a:cubicBezTo>
                <a:close/>
                <a:moveTo>
                  <a:pt x="2344093" y="2330415"/>
                </a:moveTo>
                <a:cubicBezTo>
                  <a:pt x="2344093" y="2308815"/>
                  <a:pt x="2336471" y="2299921"/>
                  <a:pt x="2321226" y="2301192"/>
                </a:cubicBezTo>
                <a:cubicBezTo>
                  <a:pt x="2308522" y="2302462"/>
                  <a:pt x="2300900" y="2310086"/>
                  <a:pt x="2304711" y="2318980"/>
                </a:cubicBezTo>
                <a:cubicBezTo>
                  <a:pt x="2308522" y="2330415"/>
                  <a:pt x="2299629" y="2335498"/>
                  <a:pt x="2276762" y="2335498"/>
                </a:cubicBezTo>
                <a:cubicBezTo>
                  <a:pt x="2256436" y="2335498"/>
                  <a:pt x="2246272" y="2340580"/>
                  <a:pt x="2251354" y="2349474"/>
                </a:cubicBezTo>
                <a:cubicBezTo>
                  <a:pt x="2256436" y="2357098"/>
                  <a:pt x="2275492" y="2358368"/>
                  <a:pt x="2298359" y="2354557"/>
                </a:cubicBezTo>
                <a:cubicBezTo>
                  <a:pt x="2327578" y="2346933"/>
                  <a:pt x="2335200" y="2349474"/>
                  <a:pt x="2327578" y="2360910"/>
                </a:cubicBezTo>
                <a:cubicBezTo>
                  <a:pt x="2321226" y="2371074"/>
                  <a:pt x="2322496" y="2374886"/>
                  <a:pt x="2330119" y="2369804"/>
                </a:cubicBezTo>
                <a:cubicBezTo>
                  <a:pt x="2337741" y="2364721"/>
                  <a:pt x="2344093" y="2346933"/>
                  <a:pt x="2344093" y="2330415"/>
                </a:cubicBezTo>
                <a:close/>
                <a:moveTo>
                  <a:pt x="3676739" y="2344392"/>
                </a:moveTo>
                <a:cubicBezTo>
                  <a:pt x="3669117" y="2320251"/>
                  <a:pt x="3647520" y="2321521"/>
                  <a:pt x="3647520" y="2346933"/>
                </a:cubicBezTo>
                <a:cubicBezTo>
                  <a:pt x="3647520" y="2360910"/>
                  <a:pt x="3653872" y="2368533"/>
                  <a:pt x="3665306" y="2364721"/>
                </a:cubicBezTo>
                <a:cubicBezTo>
                  <a:pt x="3674199" y="2360910"/>
                  <a:pt x="3679280" y="2352015"/>
                  <a:pt x="3676739" y="2344392"/>
                </a:cubicBezTo>
                <a:close/>
                <a:moveTo>
                  <a:pt x="2201809" y="2348204"/>
                </a:moveTo>
                <a:cubicBezTo>
                  <a:pt x="2219594" y="2348204"/>
                  <a:pt x="2231028" y="2343121"/>
                  <a:pt x="2227217" y="2336768"/>
                </a:cubicBezTo>
                <a:cubicBezTo>
                  <a:pt x="2222135" y="2330415"/>
                  <a:pt x="2227217" y="2322792"/>
                  <a:pt x="2234839" y="2318980"/>
                </a:cubicBezTo>
                <a:cubicBezTo>
                  <a:pt x="2243732" y="2315168"/>
                  <a:pt x="2229757" y="2313898"/>
                  <a:pt x="2204349" y="2315168"/>
                </a:cubicBezTo>
                <a:cubicBezTo>
                  <a:pt x="2177671" y="2315168"/>
                  <a:pt x="2156074" y="2321521"/>
                  <a:pt x="2156074" y="2327874"/>
                </a:cubicBezTo>
                <a:cubicBezTo>
                  <a:pt x="2156074" y="2332956"/>
                  <a:pt x="2147182" y="2335498"/>
                  <a:pt x="2138289" y="2331686"/>
                </a:cubicBezTo>
                <a:cubicBezTo>
                  <a:pt x="2125585" y="2326604"/>
                  <a:pt x="2121774" y="2330415"/>
                  <a:pt x="2126855" y="2343121"/>
                </a:cubicBezTo>
                <a:cubicBezTo>
                  <a:pt x="2130666" y="2353286"/>
                  <a:pt x="2142100" y="2359639"/>
                  <a:pt x="2152263" y="2355827"/>
                </a:cubicBezTo>
                <a:cubicBezTo>
                  <a:pt x="2162426" y="2352015"/>
                  <a:pt x="2185293" y="2348204"/>
                  <a:pt x="2201809" y="2348204"/>
                </a:cubicBezTo>
                <a:close/>
                <a:moveTo>
                  <a:pt x="4315749" y="2348204"/>
                </a:moveTo>
                <a:cubicBezTo>
                  <a:pt x="4315749" y="2341851"/>
                  <a:pt x="4303045" y="2330415"/>
                  <a:pt x="4287800" y="2322792"/>
                </a:cubicBezTo>
                <a:cubicBezTo>
                  <a:pt x="4261122" y="2310086"/>
                  <a:pt x="4261122" y="2310086"/>
                  <a:pt x="4280178" y="2326604"/>
                </a:cubicBezTo>
                <a:cubicBezTo>
                  <a:pt x="4292882" y="2336768"/>
                  <a:pt x="4299234" y="2348204"/>
                  <a:pt x="4294152" y="2352015"/>
                </a:cubicBezTo>
                <a:cubicBezTo>
                  <a:pt x="4290341" y="2357098"/>
                  <a:pt x="4292882" y="2360910"/>
                  <a:pt x="4300504" y="2360910"/>
                </a:cubicBezTo>
                <a:cubicBezTo>
                  <a:pt x="4309397" y="2360910"/>
                  <a:pt x="4315749" y="2355827"/>
                  <a:pt x="4315749" y="2348204"/>
                </a:cubicBezTo>
                <a:close/>
                <a:moveTo>
                  <a:pt x="4900132" y="2348204"/>
                </a:moveTo>
                <a:cubicBezTo>
                  <a:pt x="4900132" y="2341851"/>
                  <a:pt x="4897591" y="2335498"/>
                  <a:pt x="4895050" y="2335498"/>
                </a:cubicBezTo>
                <a:cubicBezTo>
                  <a:pt x="4891239" y="2335498"/>
                  <a:pt x="4884887" y="2341851"/>
                  <a:pt x="4881076" y="2348204"/>
                </a:cubicBezTo>
                <a:cubicBezTo>
                  <a:pt x="4877265" y="2355827"/>
                  <a:pt x="4879805" y="2360910"/>
                  <a:pt x="4886157" y="2360910"/>
                </a:cubicBezTo>
                <a:cubicBezTo>
                  <a:pt x="4893780" y="2360910"/>
                  <a:pt x="4900132" y="2355827"/>
                  <a:pt x="4900132" y="2348204"/>
                </a:cubicBezTo>
                <a:close/>
                <a:moveTo>
                  <a:pt x="5455295" y="2313898"/>
                </a:moveTo>
                <a:cubicBezTo>
                  <a:pt x="5457836" y="2306274"/>
                  <a:pt x="5451484" y="2297380"/>
                  <a:pt x="5440050" y="2293568"/>
                </a:cubicBezTo>
                <a:cubicBezTo>
                  <a:pt x="5428617" y="2288486"/>
                  <a:pt x="5420994" y="2292297"/>
                  <a:pt x="5420994" y="2303733"/>
                </a:cubicBezTo>
                <a:cubicBezTo>
                  <a:pt x="5420994" y="2313898"/>
                  <a:pt x="5415913" y="2322792"/>
                  <a:pt x="5408290" y="2322792"/>
                </a:cubicBezTo>
                <a:cubicBezTo>
                  <a:pt x="5401938" y="2322792"/>
                  <a:pt x="5395586" y="2327874"/>
                  <a:pt x="5395586" y="2335498"/>
                </a:cubicBezTo>
                <a:cubicBezTo>
                  <a:pt x="5395586" y="2350745"/>
                  <a:pt x="5450214" y="2331686"/>
                  <a:pt x="5455295" y="2313898"/>
                </a:cubicBezTo>
                <a:close/>
                <a:moveTo>
                  <a:pt x="9956311" y="2268156"/>
                </a:moveTo>
                <a:cubicBezTo>
                  <a:pt x="9956311" y="2261803"/>
                  <a:pt x="9951229" y="2261803"/>
                  <a:pt x="9943607" y="2265615"/>
                </a:cubicBezTo>
                <a:cubicBezTo>
                  <a:pt x="9937255" y="2269427"/>
                  <a:pt x="9930903" y="2283403"/>
                  <a:pt x="9930903" y="2294839"/>
                </a:cubicBezTo>
                <a:cubicBezTo>
                  <a:pt x="9930903" y="2313898"/>
                  <a:pt x="9933444" y="2313898"/>
                  <a:pt x="9943607" y="2297380"/>
                </a:cubicBezTo>
                <a:cubicBezTo>
                  <a:pt x="9949959" y="2287215"/>
                  <a:pt x="9956311" y="2273238"/>
                  <a:pt x="9956311" y="2268156"/>
                </a:cubicBezTo>
                <a:close/>
                <a:moveTo>
                  <a:pt x="2769676" y="2233850"/>
                </a:moveTo>
                <a:cubicBezTo>
                  <a:pt x="2762054" y="2224956"/>
                  <a:pt x="2740457" y="2263074"/>
                  <a:pt x="2740457" y="2284674"/>
                </a:cubicBezTo>
                <a:cubicBezTo>
                  <a:pt x="2740457" y="2294839"/>
                  <a:pt x="2748079" y="2289756"/>
                  <a:pt x="2756972" y="2271968"/>
                </a:cubicBezTo>
                <a:cubicBezTo>
                  <a:pt x="2767135" y="2254180"/>
                  <a:pt x="2772217" y="2237662"/>
                  <a:pt x="2769676" y="2233850"/>
                </a:cubicBezTo>
                <a:close/>
                <a:moveTo>
                  <a:pt x="3049163" y="2288486"/>
                </a:moveTo>
                <a:cubicBezTo>
                  <a:pt x="3040271" y="2285944"/>
                  <a:pt x="3025026" y="2285944"/>
                  <a:pt x="3017403" y="2288486"/>
                </a:cubicBezTo>
                <a:cubicBezTo>
                  <a:pt x="3008511" y="2292297"/>
                  <a:pt x="3014863" y="2294839"/>
                  <a:pt x="3032648" y="2294839"/>
                </a:cubicBezTo>
                <a:cubicBezTo>
                  <a:pt x="3050434" y="2294839"/>
                  <a:pt x="3056786" y="2292297"/>
                  <a:pt x="3049163" y="2288486"/>
                </a:cubicBezTo>
                <a:close/>
                <a:moveTo>
                  <a:pt x="9815297" y="2270697"/>
                </a:moveTo>
                <a:cubicBezTo>
                  <a:pt x="9797511" y="2236391"/>
                  <a:pt x="9811486" y="2223685"/>
                  <a:pt x="9873735" y="2218603"/>
                </a:cubicBezTo>
                <a:cubicBezTo>
                  <a:pt x="9901684" y="2217332"/>
                  <a:pt x="9932173" y="2207168"/>
                  <a:pt x="9943607" y="2195732"/>
                </a:cubicBezTo>
                <a:cubicBezTo>
                  <a:pt x="9961393" y="2177944"/>
                  <a:pt x="9958852" y="2174132"/>
                  <a:pt x="9911847" y="2155073"/>
                </a:cubicBezTo>
                <a:cubicBezTo>
                  <a:pt x="9883898" y="2143638"/>
                  <a:pt x="9871194" y="2133473"/>
                  <a:pt x="9883898" y="2133473"/>
                </a:cubicBezTo>
                <a:cubicBezTo>
                  <a:pt x="9895332" y="2132202"/>
                  <a:pt x="9905495" y="2125849"/>
                  <a:pt x="9905495" y="2118226"/>
                </a:cubicBezTo>
                <a:cubicBezTo>
                  <a:pt x="9905495" y="2111873"/>
                  <a:pt x="9900414" y="2108061"/>
                  <a:pt x="9894062" y="2111873"/>
                </a:cubicBezTo>
                <a:cubicBezTo>
                  <a:pt x="9887710" y="2116955"/>
                  <a:pt x="9880087" y="2114414"/>
                  <a:pt x="9877546" y="2108061"/>
                </a:cubicBezTo>
                <a:cubicBezTo>
                  <a:pt x="9871194" y="2090273"/>
                  <a:pt x="9826731" y="2086461"/>
                  <a:pt x="9820379" y="2102979"/>
                </a:cubicBezTo>
                <a:cubicBezTo>
                  <a:pt x="9817838" y="2110602"/>
                  <a:pt x="9825460" y="2119496"/>
                  <a:pt x="9838164" y="2123308"/>
                </a:cubicBezTo>
                <a:cubicBezTo>
                  <a:pt x="9855950" y="2128391"/>
                  <a:pt x="9854679" y="2129661"/>
                  <a:pt x="9833083" y="2130932"/>
                </a:cubicBezTo>
                <a:cubicBezTo>
                  <a:pt x="9816567" y="2130932"/>
                  <a:pt x="9803863" y="2139826"/>
                  <a:pt x="9803863" y="2151261"/>
                </a:cubicBezTo>
                <a:cubicBezTo>
                  <a:pt x="9803863" y="2161426"/>
                  <a:pt x="9792430" y="2176673"/>
                  <a:pt x="9778455" y="2185567"/>
                </a:cubicBezTo>
                <a:cubicBezTo>
                  <a:pt x="9760670" y="2197003"/>
                  <a:pt x="9753048" y="2216062"/>
                  <a:pt x="9753048" y="2249097"/>
                </a:cubicBezTo>
                <a:cubicBezTo>
                  <a:pt x="9753048" y="2294839"/>
                  <a:pt x="9755588" y="2297380"/>
                  <a:pt x="9791159" y="2297380"/>
                </a:cubicBezTo>
                <a:cubicBezTo>
                  <a:pt x="9826731" y="2297380"/>
                  <a:pt x="9829271" y="2294839"/>
                  <a:pt x="9815297" y="2270697"/>
                </a:cubicBezTo>
                <a:close/>
                <a:moveTo>
                  <a:pt x="4395784" y="2266886"/>
                </a:moveTo>
                <a:cubicBezTo>
                  <a:pt x="4400866" y="2254180"/>
                  <a:pt x="4397055" y="2250368"/>
                  <a:pt x="4385621" y="2255450"/>
                </a:cubicBezTo>
                <a:cubicBezTo>
                  <a:pt x="4375458" y="2259262"/>
                  <a:pt x="4370376" y="2266886"/>
                  <a:pt x="4374187" y="2273238"/>
                </a:cubicBezTo>
                <a:cubicBezTo>
                  <a:pt x="4383080" y="2288486"/>
                  <a:pt x="4388162" y="2287215"/>
                  <a:pt x="4395784" y="2266886"/>
                </a:cubicBezTo>
                <a:close/>
                <a:moveTo>
                  <a:pt x="1470060" y="2259262"/>
                </a:moveTo>
                <a:cubicBezTo>
                  <a:pt x="1470060" y="2242744"/>
                  <a:pt x="1456086" y="2242744"/>
                  <a:pt x="1431948" y="2259262"/>
                </a:cubicBezTo>
                <a:cubicBezTo>
                  <a:pt x="1416703" y="2269427"/>
                  <a:pt x="1417974" y="2271968"/>
                  <a:pt x="1442111" y="2271968"/>
                </a:cubicBezTo>
                <a:cubicBezTo>
                  <a:pt x="1457356" y="2271968"/>
                  <a:pt x="1470060" y="2266886"/>
                  <a:pt x="1470060" y="2259262"/>
                </a:cubicBezTo>
                <a:close/>
                <a:moveTo>
                  <a:pt x="1527228" y="2259262"/>
                </a:moveTo>
                <a:cubicBezTo>
                  <a:pt x="1531039" y="2252909"/>
                  <a:pt x="1525957" y="2246556"/>
                  <a:pt x="1515794" y="2246556"/>
                </a:cubicBezTo>
                <a:cubicBezTo>
                  <a:pt x="1504361" y="2246556"/>
                  <a:pt x="1495468" y="2252909"/>
                  <a:pt x="1495468" y="2259262"/>
                </a:cubicBezTo>
                <a:cubicBezTo>
                  <a:pt x="1495468" y="2266886"/>
                  <a:pt x="1500549" y="2271968"/>
                  <a:pt x="1506901" y="2271968"/>
                </a:cubicBezTo>
                <a:cubicBezTo>
                  <a:pt x="1514524" y="2271968"/>
                  <a:pt x="1523417" y="2266886"/>
                  <a:pt x="1527228" y="2259262"/>
                </a:cubicBezTo>
                <a:close/>
                <a:moveTo>
                  <a:pt x="4205225" y="2263074"/>
                </a:moveTo>
                <a:cubicBezTo>
                  <a:pt x="4209036" y="2256721"/>
                  <a:pt x="4193791" y="2251638"/>
                  <a:pt x="4172194" y="2250368"/>
                </a:cubicBezTo>
                <a:cubicBezTo>
                  <a:pt x="4141705" y="2247827"/>
                  <a:pt x="4136623" y="2250368"/>
                  <a:pt x="4150597" y="2259262"/>
                </a:cubicBezTo>
                <a:cubicBezTo>
                  <a:pt x="4173465" y="2274509"/>
                  <a:pt x="4197602" y="2275780"/>
                  <a:pt x="4205225" y="2263074"/>
                </a:cubicBezTo>
                <a:close/>
                <a:moveTo>
                  <a:pt x="9323653" y="2256721"/>
                </a:moveTo>
                <a:cubicBezTo>
                  <a:pt x="9312220" y="2245285"/>
                  <a:pt x="9304597" y="2245285"/>
                  <a:pt x="9293164" y="2256721"/>
                </a:cubicBezTo>
                <a:cubicBezTo>
                  <a:pt x="9281730" y="2268156"/>
                  <a:pt x="9284271" y="2271968"/>
                  <a:pt x="9308409" y="2271968"/>
                </a:cubicBezTo>
                <a:cubicBezTo>
                  <a:pt x="9332546" y="2271968"/>
                  <a:pt x="9335087" y="2268156"/>
                  <a:pt x="9323653" y="2256721"/>
                </a:cubicBezTo>
                <a:close/>
                <a:moveTo>
                  <a:pt x="1578044" y="2246556"/>
                </a:moveTo>
                <a:cubicBezTo>
                  <a:pt x="1574232" y="2240203"/>
                  <a:pt x="1565340" y="2233850"/>
                  <a:pt x="1557717" y="2233850"/>
                </a:cubicBezTo>
                <a:cubicBezTo>
                  <a:pt x="1551365" y="2233850"/>
                  <a:pt x="1546284" y="2240203"/>
                  <a:pt x="1546284" y="2246556"/>
                </a:cubicBezTo>
                <a:cubicBezTo>
                  <a:pt x="1546284" y="2254180"/>
                  <a:pt x="1555177" y="2259262"/>
                  <a:pt x="1566610" y="2259262"/>
                </a:cubicBezTo>
                <a:cubicBezTo>
                  <a:pt x="1576773" y="2259262"/>
                  <a:pt x="1581855" y="2254180"/>
                  <a:pt x="1578044" y="2246556"/>
                </a:cubicBezTo>
                <a:close/>
                <a:moveTo>
                  <a:pt x="2117962" y="2254180"/>
                </a:moveTo>
                <a:cubicBezTo>
                  <a:pt x="2117962" y="2251638"/>
                  <a:pt x="2109070" y="2245285"/>
                  <a:pt x="2097636" y="2241474"/>
                </a:cubicBezTo>
                <a:cubicBezTo>
                  <a:pt x="2087473" y="2237662"/>
                  <a:pt x="2082391" y="2238932"/>
                  <a:pt x="2086202" y="2246556"/>
                </a:cubicBezTo>
                <a:cubicBezTo>
                  <a:pt x="2093825" y="2259262"/>
                  <a:pt x="2117962" y="2264344"/>
                  <a:pt x="2117962" y="2254180"/>
                </a:cubicBezTo>
                <a:close/>
                <a:moveTo>
                  <a:pt x="2279303" y="2251638"/>
                </a:moveTo>
                <a:cubicBezTo>
                  <a:pt x="2275492" y="2247827"/>
                  <a:pt x="2264058" y="2246556"/>
                  <a:pt x="2255165" y="2250368"/>
                </a:cubicBezTo>
                <a:cubicBezTo>
                  <a:pt x="2245002" y="2254180"/>
                  <a:pt x="2248813" y="2257991"/>
                  <a:pt x="2262788" y="2257991"/>
                </a:cubicBezTo>
                <a:cubicBezTo>
                  <a:pt x="2276762" y="2259262"/>
                  <a:pt x="2284384" y="2255450"/>
                  <a:pt x="2279303" y="2251638"/>
                </a:cubicBezTo>
                <a:close/>
                <a:moveTo>
                  <a:pt x="7860156" y="2246556"/>
                </a:moveTo>
                <a:cubicBezTo>
                  <a:pt x="7860156" y="2240203"/>
                  <a:pt x="7851264" y="2237662"/>
                  <a:pt x="7841100" y="2241474"/>
                </a:cubicBezTo>
                <a:cubicBezTo>
                  <a:pt x="7830937" y="2246556"/>
                  <a:pt x="7822045" y="2251638"/>
                  <a:pt x="7822045" y="2254180"/>
                </a:cubicBezTo>
                <a:cubicBezTo>
                  <a:pt x="7822045" y="2256721"/>
                  <a:pt x="7830937" y="2259262"/>
                  <a:pt x="7841100" y="2259262"/>
                </a:cubicBezTo>
                <a:cubicBezTo>
                  <a:pt x="7851264" y="2259262"/>
                  <a:pt x="7860156" y="2254180"/>
                  <a:pt x="7860156" y="2246556"/>
                </a:cubicBezTo>
                <a:close/>
                <a:moveTo>
                  <a:pt x="9016217" y="2193191"/>
                </a:moveTo>
                <a:cubicBezTo>
                  <a:pt x="9013677" y="2156344"/>
                  <a:pt x="9017488" y="2115685"/>
                  <a:pt x="9022569" y="2101708"/>
                </a:cubicBezTo>
                <a:cubicBezTo>
                  <a:pt x="9028921" y="2087731"/>
                  <a:pt x="9026380" y="2075026"/>
                  <a:pt x="9014947" y="2067402"/>
                </a:cubicBezTo>
                <a:cubicBezTo>
                  <a:pt x="9002243" y="2059778"/>
                  <a:pt x="9002243" y="2055967"/>
                  <a:pt x="9013677" y="2055967"/>
                </a:cubicBezTo>
                <a:cubicBezTo>
                  <a:pt x="9022569" y="2055967"/>
                  <a:pt x="9028921" y="2039449"/>
                  <a:pt x="9028921" y="2017849"/>
                </a:cubicBezTo>
                <a:cubicBezTo>
                  <a:pt x="9028921" y="1982272"/>
                  <a:pt x="9025110" y="1979731"/>
                  <a:pt x="8983187" y="1979731"/>
                </a:cubicBezTo>
                <a:cubicBezTo>
                  <a:pt x="8947616" y="1979731"/>
                  <a:pt x="8938723" y="1983543"/>
                  <a:pt x="8945075" y="1998790"/>
                </a:cubicBezTo>
                <a:cubicBezTo>
                  <a:pt x="8948886" y="2008955"/>
                  <a:pt x="8945075" y="2017849"/>
                  <a:pt x="8936182" y="2017849"/>
                </a:cubicBezTo>
                <a:cubicBezTo>
                  <a:pt x="8927290" y="2019119"/>
                  <a:pt x="8938723" y="2026743"/>
                  <a:pt x="8959049" y="2036908"/>
                </a:cubicBezTo>
                <a:cubicBezTo>
                  <a:pt x="8980646" y="2047072"/>
                  <a:pt x="8988269" y="2054696"/>
                  <a:pt x="8976835" y="2054696"/>
                </a:cubicBezTo>
                <a:cubicBezTo>
                  <a:pt x="8951427" y="2055967"/>
                  <a:pt x="8936182" y="2102979"/>
                  <a:pt x="8957779" y="2111873"/>
                </a:cubicBezTo>
                <a:cubicBezTo>
                  <a:pt x="8965401" y="2115685"/>
                  <a:pt x="8952697" y="2116955"/>
                  <a:pt x="8929830" y="2115685"/>
                </a:cubicBezTo>
                <a:cubicBezTo>
                  <a:pt x="8900611" y="2114414"/>
                  <a:pt x="8882826" y="2120767"/>
                  <a:pt x="8875203" y="2136014"/>
                </a:cubicBezTo>
                <a:cubicBezTo>
                  <a:pt x="8867581" y="2147450"/>
                  <a:pt x="8851066" y="2157614"/>
                  <a:pt x="8837091" y="2157614"/>
                </a:cubicBezTo>
                <a:cubicBezTo>
                  <a:pt x="8790087" y="2157614"/>
                  <a:pt x="8818035" y="2184297"/>
                  <a:pt x="8901882" y="2221144"/>
                </a:cubicBezTo>
                <a:cubicBezTo>
                  <a:pt x="9017488" y="2271968"/>
                  <a:pt x="9018758" y="2270697"/>
                  <a:pt x="9016217" y="2193191"/>
                </a:cubicBezTo>
                <a:close/>
                <a:moveTo>
                  <a:pt x="514721" y="2231309"/>
                </a:moveTo>
                <a:cubicBezTo>
                  <a:pt x="510910" y="2222415"/>
                  <a:pt x="488043" y="2213520"/>
                  <a:pt x="462635" y="2210979"/>
                </a:cubicBezTo>
                <a:cubicBezTo>
                  <a:pt x="427064" y="2208438"/>
                  <a:pt x="415630" y="2212250"/>
                  <a:pt x="415630" y="2226226"/>
                </a:cubicBezTo>
                <a:cubicBezTo>
                  <a:pt x="415630" y="2241474"/>
                  <a:pt x="429605" y="2246556"/>
                  <a:pt x="467717" y="2246556"/>
                </a:cubicBezTo>
                <a:cubicBezTo>
                  <a:pt x="503288" y="2246556"/>
                  <a:pt x="517262" y="2241474"/>
                  <a:pt x="514721" y="2231309"/>
                </a:cubicBezTo>
                <a:close/>
                <a:moveTo>
                  <a:pt x="1292204" y="2222415"/>
                </a:moveTo>
                <a:cubicBezTo>
                  <a:pt x="1292204" y="2200815"/>
                  <a:pt x="1280771" y="2198273"/>
                  <a:pt x="1171517" y="2197003"/>
                </a:cubicBezTo>
                <a:cubicBezTo>
                  <a:pt x="1058451" y="2194462"/>
                  <a:pt x="1050829" y="2195732"/>
                  <a:pt x="1050829" y="2221144"/>
                </a:cubicBezTo>
                <a:cubicBezTo>
                  <a:pt x="1050829" y="2245285"/>
                  <a:pt x="1058451" y="2246556"/>
                  <a:pt x="1171517" y="2246556"/>
                </a:cubicBezTo>
                <a:cubicBezTo>
                  <a:pt x="1280771" y="2246556"/>
                  <a:pt x="1292204" y="2244015"/>
                  <a:pt x="1292204" y="2222415"/>
                </a:cubicBezTo>
                <a:close/>
                <a:moveTo>
                  <a:pt x="2575305" y="2233850"/>
                </a:moveTo>
                <a:cubicBezTo>
                  <a:pt x="2575305" y="2227497"/>
                  <a:pt x="2565142" y="2221144"/>
                  <a:pt x="2553709" y="2221144"/>
                </a:cubicBezTo>
                <a:cubicBezTo>
                  <a:pt x="2534653" y="2221144"/>
                  <a:pt x="2533382" y="2223685"/>
                  <a:pt x="2549897" y="2233850"/>
                </a:cubicBezTo>
                <a:cubicBezTo>
                  <a:pt x="2574035" y="2249097"/>
                  <a:pt x="2575305" y="2249097"/>
                  <a:pt x="2575305" y="2233850"/>
                </a:cubicBezTo>
                <a:close/>
                <a:moveTo>
                  <a:pt x="4696868" y="2233850"/>
                </a:moveTo>
                <a:cubicBezTo>
                  <a:pt x="4696868" y="2227497"/>
                  <a:pt x="4690516" y="2221144"/>
                  <a:pt x="4682894" y="2221144"/>
                </a:cubicBezTo>
                <a:cubicBezTo>
                  <a:pt x="4676542" y="2221144"/>
                  <a:pt x="4674001" y="2227497"/>
                  <a:pt x="4677812" y="2233850"/>
                </a:cubicBezTo>
                <a:cubicBezTo>
                  <a:pt x="4681623" y="2241474"/>
                  <a:pt x="4687975" y="2246556"/>
                  <a:pt x="4691787" y="2246556"/>
                </a:cubicBezTo>
                <a:cubicBezTo>
                  <a:pt x="4694327" y="2246556"/>
                  <a:pt x="4696868" y="2241474"/>
                  <a:pt x="4696868" y="2233850"/>
                </a:cubicBezTo>
                <a:close/>
                <a:moveTo>
                  <a:pt x="5329526" y="2230038"/>
                </a:moveTo>
                <a:cubicBezTo>
                  <a:pt x="5320633" y="2221144"/>
                  <a:pt x="5296496" y="2212250"/>
                  <a:pt x="5274899" y="2210979"/>
                </a:cubicBezTo>
                <a:lnTo>
                  <a:pt x="5236787" y="2208438"/>
                </a:lnTo>
                <a:lnTo>
                  <a:pt x="5268547" y="2226226"/>
                </a:lnTo>
                <a:cubicBezTo>
                  <a:pt x="5286332" y="2236391"/>
                  <a:pt x="5310470" y="2244015"/>
                  <a:pt x="5323174" y="2245285"/>
                </a:cubicBezTo>
                <a:cubicBezTo>
                  <a:pt x="5342230" y="2246556"/>
                  <a:pt x="5343500" y="2244015"/>
                  <a:pt x="5329526" y="2230038"/>
                </a:cubicBezTo>
                <a:close/>
                <a:moveTo>
                  <a:pt x="9138175" y="2226226"/>
                </a:moveTo>
                <a:cubicBezTo>
                  <a:pt x="9134364" y="2214791"/>
                  <a:pt x="9130553" y="2200815"/>
                  <a:pt x="9130553" y="2194462"/>
                </a:cubicBezTo>
                <a:cubicBezTo>
                  <a:pt x="9130553" y="2188109"/>
                  <a:pt x="9121660" y="2183026"/>
                  <a:pt x="9111497" y="2183026"/>
                </a:cubicBezTo>
                <a:cubicBezTo>
                  <a:pt x="9100064" y="2183026"/>
                  <a:pt x="9092441" y="2194462"/>
                  <a:pt x="9092441" y="2214791"/>
                </a:cubicBezTo>
                <a:cubicBezTo>
                  <a:pt x="9092441" y="2238932"/>
                  <a:pt x="9098793" y="2246556"/>
                  <a:pt x="9119119" y="2246556"/>
                </a:cubicBezTo>
                <a:cubicBezTo>
                  <a:pt x="9138175" y="2246556"/>
                  <a:pt x="9143257" y="2241474"/>
                  <a:pt x="9138175" y="2226226"/>
                </a:cubicBezTo>
                <a:close/>
                <a:moveTo>
                  <a:pt x="9177558" y="2218603"/>
                </a:moveTo>
                <a:cubicBezTo>
                  <a:pt x="9173747" y="2208438"/>
                  <a:pt x="9169935" y="2212250"/>
                  <a:pt x="9169935" y="2226226"/>
                </a:cubicBezTo>
                <a:cubicBezTo>
                  <a:pt x="9168665" y="2240203"/>
                  <a:pt x="9172476" y="2247827"/>
                  <a:pt x="9176287" y="2242744"/>
                </a:cubicBezTo>
                <a:cubicBezTo>
                  <a:pt x="9180099" y="2238932"/>
                  <a:pt x="9181369" y="2227497"/>
                  <a:pt x="9177558" y="2218603"/>
                </a:cubicBezTo>
                <a:close/>
                <a:moveTo>
                  <a:pt x="10111299" y="2209709"/>
                </a:moveTo>
                <a:lnTo>
                  <a:pt x="10076999" y="2204626"/>
                </a:lnTo>
                <a:lnTo>
                  <a:pt x="10115111" y="2195732"/>
                </a:lnTo>
                <a:lnTo>
                  <a:pt x="10153223" y="2185567"/>
                </a:lnTo>
                <a:lnTo>
                  <a:pt x="10112570" y="2184297"/>
                </a:lnTo>
                <a:cubicBezTo>
                  <a:pt x="10064295" y="2183026"/>
                  <a:pt x="10059213" y="2198273"/>
                  <a:pt x="10098595" y="2226226"/>
                </a:cubicBezTo>
                <a:cubicBezTo>
                  <a:pt x="10120192" y="2241474"/>
                  <a:pt x="10129085" y="2242744"/>
                  <a:pt x="10136707" y="2230038"/>
                </a:cubicBezTo>
                <a:cubicBezTo>
                  <a:pt x="10143059" y="2219873"/>
                  <a:pt x="10135437" y="2213520"/>
                  <a:pt x="10111299" y="2209709"/>
                </a:cubicBezTo>
                <a:close/>
                <a:moveTo>
                  <a:pt x="2515597" y="2224956"/>
                </a:moveTo>
                <a:cubicBezTo>
                  <a:pt x="2506704" y="2222415"/>
                  <a:pt x="2488918" y="2222415"/>
                  <a:pt x="2477485" y="2224956"/>
                </a:cubicBezTo>
                <a:cubicBezTo>
                  <a:pt x="2464781" y="2228768"/>
                  <a:pt x="2472403" y="2231309"/>
                  <a:pt x="2492729" y="2231309"/>
                </a:cubicBezTo>
                <a:cubicBezTo>
                  <a:pt x="2514326" y="2231309"/>
                  <a:pt x="2523219" y="2228768"/>
                  <a:pt x="2515597" y="2224956"/>
                </a:cubicBezTo>
                <a:close/>
                <a:moveTo>
                  <a:pt x="7957977" y="2226226"/>
                </a:moveTo>
                <a:cubicBezTo>
                  <a:pt x="7954166" y="2222415"/>
                  <a:pt x="7942732" y="2221144"/>
                  <a:pt x="7933839" y="2224956"/>
                </a:cubicBezTo>
                <a:cubicBezTo>
                  <a:pt x="7923676" y="2228768"/>
                  <a:pt x="7927487" y="2232579"/>
                  <a:pt x="7941462" y="2232579"/>
                </a:cubicBezTo>
                <a:cubicBezTo>
                  <a:pt x="7955436" y="2233850"/>
                  <a:pt x="7963059" y="2230038"/>
                  <a:pt x="7957977" y="2226226"/>
                </a:cubicBezTo>
                <a:close/>
                <a:moveTo>
                  <a:pt x="2236109" y="2198273"/>
                </a:moveTo>
                <a:cubicBezTo>
                  <a:pt x="2219594" y="2195732"/>
                  <a:pt x="2206890" y="2186838"/>
                  <a:pt x="2206890" y="2176673"/>
                </a:cubicBezTo>
                <a:cubicBezTo>
                  <a:pt x="2206890" y="2155073"/>
                  <a:pt x="2172589" y="2141097"/>
                  <a:pt x="2166237" y="2160155"/>
                </a:cubicBezTo>
                <a:cubicBezTo>
                  <a:pt x="2162426" y="2169050"/>
                  <a:pt x="2153534" y="2170320"/>
                  <a:pt x="2144641" y="2165238"/>
                </a:cubicBezTo>
                <a:cubicBezTo>
                  <a:pt x="2133207" y="2157614"/>
                  <a:pt x="2131937" y="2151261"/>
                  <a:pt x="2140830" y="2146179"/>
                </a:cubicBezTo>
                <a:cubicBezTo>
                  <a:pt x="2157345" y="2136014"/>
                  <a:pt x="2148452" y="2122038"/>
                  <a:pt x="2105258" y="2087731"/>
                </a:cubicBezTo>
                <a:lnTo>
                  <a:pt x="2073498" y="2062320"/>
                </a:lnTo>
                <a:lnTo>
                  <a:pt x="2101447" y="2095355"/>
                </a:lnTo>
                <a:cubicBezTo>
                  <a:pt x="2137018" y="2134744"/>
                  <a:pt x="2119233" y="2158885"/>
                  <a:pt x="2062065" y="2149991"/>
                </a:cubicBezTo>
                <a:cubicBezTo>
                  <a:pt x="2032846" y="2144908"/>
                  <a:pt x="2027764" y="2146179"/>
                  <a:pt x="2043009" y="2156344"/>
                </a:cubicBezTo>
                <a:cubicBezTo>
                  <a:pt x="2053172" y="2162697"/>
                  <a:pt x="2086202" y="2171591"/>
                  <a:pt x="2114151" y="2175403"/>
                </a:cubicBezTo>
                <a:cubicBezTo>
                  <a:pt x="2143370" y="2179214"/>
                  <a:pt x="2182753" y="2189379"/>
                  <a:pt x="2203079" y="2199544"/>
                </a:cubicBezTo>
                <a:cubicBezTo>
                  <a:pt x="2222135" y="2210979"/>
                  <a:pt x="2243732" y="2214791"/>
                  <a:pt x="2251354" y="2210979"/>
                </a:cubicBezTo>
                <a:cubicBezTo>
                  <a:pt x="2257706" y="2205897"/>
                  <a:pt x="2251354" y="2200815"/>
                  <a:pt x="2236109" y="2198273"/>
                </a:cubicBezTo>
                <a:close/>
                <a:moveTo>
                  <a:pt x="6819701" y="2208438"/>
                </a:moveTo>
                <a:cubicBezTo>
                  <a:pt x="6834946" y="2208438"/>
                  <a:pt x="6840028" y="2202085"/>
                  <a:pt x="6836217" y="2189379"/>
                </a:cubicBezTo>
                <a:cubicBezTo>
                  <a:pt x="6827324" y="2167779"/>
                  <a:pt x="6761263" y="2162697"/>
                  <a:pt x="6748559" y="2183026"/>
                </a:cubicBezTo>
                <a:cubicBezTo>
                  <a:pt x="6737126" y="2202085"/>
                  <a:pt x="6754911" y="2223685"/>
                  <a:pt x="6776508" y="2216062"/>
                </a:cubicBezTo>
                <a:cubicBezTo>
                  <a:pt x="6786671" y="2212250"/>
                  <a:pt x="6805727" y="2208438"/>
                  <a:pt x="6819701" y="2208438"/>
                </a:cubicBezTo>
                <a:close/>
                <a:moveTo>
                  <a:pt x="4426274" y="2183026"/>
                </a:moveTo>
                <a:cubicBezTo>
                  <a:pt x="4418651" y="2155073"/>
                  <a:pt x="4430085" y="2149991"/>
                  <a:pt x="4451682" y="2171591"/>
                </a:cubicBezTo>
                <a:cubicBezTo>
                  <a:pt x="4460574" y="2180485"/>
                  <a:pt x="4466926" y="2179214"/>
                  <a:pt x="4472008" y="2166508"/>
                </a:cubicBezTo>
                <a:cubicBezTo>
                  <a:pt x="4477090" y="2153803"/>
                  <a:pt x="4468197" y="2149991"/>
                  <a:pt x="4441518" y="2151261"/>
                </a:cubicBezTo>
                <a:cubicBezTo>
                  <a:pt x="4405947" y="2153803"/>
                  <a:pt x="4371647" y="2170320"/>
                  <a:pt x="4402136" y="2170320"/>
                </a:cubicBezTo>
                <a:cubicBezTo>
                  <a:pt x="4411029" y="2170320"/>
                  <a:pt x="4417381" y="2179214"/>
                  <a:pt x="4417381" y="2189379"/>
                </a:cubicBezTo>
                <a:cubicBezTo>
                  <a:pt x="4417381" y="2199544"/>
                  <a:pt x="4421192" y="2208438"/>
                  <a:pt x="4425003" y="2208438"/>
                </a:cubicBezTo>
                <a:cubicBezTo>
                  <a:pt x="4430085" y="2208438"/>
                  <a:pt x="4430085" y="2197003"/>
                  <a:pt x="4426274" y="2183026"/>
                </a:cubicBezTo>
                <a:close/>
                <a:moveTo>
                  <a:pt x="6627871" y="2195732"/>
                </a:moveTo>
                <a:cubicBezTo>
                  <a:pt x="6627871" y="2189379"/>
                  <a:pt x="6622790" y="2183026"/>
                  <a:pt x="6615167" y="2183026"/>
                </a:cubicBezTo>
                <a:cubicBezTo>
                  <a:pt x="6608815" y="2183026"/>
                  <a:pt x="6602464" y="2189379"/>
                  <a:pt x="6602464" y="2195732"/>
                </a:cubicBezTo>
                <a:cubicBezTo>
                  <a:pt x="6602464" y="2203356"/>
                  <a:pt x="6608815" y="2208438"/>
                  <a:pt x="6615167" y="2208438"/>
                </a:cubicBezTo>
                <a:cubicBezTo>
                  <a:pt x="6622790" y="2208438"/>
                  <a:pt x="6627871" y="2203356"/>
                  <a:pt x="6627871" y="2195732"/>
                </a:cubicBezTo>
                <a:close/>
                <a:moveTo>
                  <a:pt x="6674876" y="2180485"/>
                </a:moveTo>
                <a:cubicBezTo>
                  <a:pt x="6671065" y="2170320"/>
                  <a:pt x="6667254" y="2174132"/>
                  <a:pt x="6667254" y="2188109"/>
                </a:cubicBezTo>
                <a:cubicBezTo>
                  <a:pt x="6665983" y="2202085"/>
                  <a:pt x="6669795" y="2209709"/>
                  <a:pt x="6673606" y="2204626"/>
                </a:cubicBezTo>
                <a:cubicBezTo>
                  <a:pt x="6677417" y="2200815"/>
                  <a:pt x="6678687" y="2189379"/>
                  <a:pt x="6674876" y="2180485"/>
                </a:cubicBezTo>
                <a:close/>
                <a:moveTo>
                  <a:pt x="7311345" y="2186838"/>
                </a:moveTo>
                <a:cubicBezTo>
                  <a:pt x="7315156" y="2174132"/>
                  <a:pt x="7263070" y="2170320"/>
                  <a:pt x="7080133" y="2170320"/>
                </a:cubicBezTo>
                <a:cubicBezTo>
                  <a:pt x="6864165" y="2170320"/>
                  <a:pt x="6827324" y="2175403"/>
                  <a:pt x="6852732" y="2200815"/>
                </a:cubicBezTo>
                <a:cubicBezTo>
                  <a:pt x="6857813" y="2204626"/>
                  <a:pt x="6960715" y="2207168"/>
                  <a:pt x="7083944" y="2205897"/>
                </a:cubicBezTo>
                <a:cubicBezTo>
                  <a:pt x="7247825" y="2203356"/>
                  <a:pt x="7306263" y="2198273"/>
                  <a:pt x="7311345" y="2186838"/>
                </a:cubicBezTo>
                <a:close/>
                <a:moveTo>
                  <a:pt x="2831925" y="2167779"/>
                </a:moveTo>
                <a:cubicBezTo>
                  <a:pt x="2824303" y="2160155"/>
                  <a:pt x="2812870" y="2157614"/>
                  <a:pt x="2807788" y="2162697"/>
                </a:cubicBezTo>
                <a:cubicBezTo>
                  <a:pt x="2802706" y="2167779"/>
                  <a:pt x="2806518" y="2176673"/>
                  <a:pt x="2816681" y="2183026"/>
                </a:cubicBezTo>
                <a:cubicBezTo>
                  <a:pt x="2840818" y="2198273"/>
                  <a:pt x="2850981" y="2186838"/>
                  <a:pt x="2831925" y="2167779"/>
                </a:cubicBezTo>
                <a:close/>
                <a:moveTo>
                  <a:pt x="9304597" y="2188109"/>
                </a:moveTo>
                <a:cubicBezTo>
                  <a:pt x="9300786" y="2184297"/>
                  <a:pt x="9289353" y="2183026"/>
                  <a:pt x="9280460" y="2186838"/>
                </a:cubicBezTo>
                <a:cubicBezTo>
                  <a:pt x="9270297" y="2190650"/>
                  <a:pt x="9274108" y="2194462"/>
                  <a:pt x="9288082" y="2194462"/>
                </a:cubicBezTo>
                <a:cubicBezTo>
                  <a:pt x="9302057" y="2195732"/>
                  <a:pt x="9309679" y="2191920"/>
                  <a:pt x="9304597" y="2188109"/>
                </a:cubicBezTo>
                <a:close/>
                <a:moveTo>
                  <a:pt x="1165165" y="2170320"/>
                </a:moveTo>
                <a:cubicBezTo>
                  <a:pt x="1165165" y="2163967"/>
                  <a:pt x="1153731" y="2152532"/>
                  <a:pt x="1141027" y="2146179"/>
                </a:cubicBezTo>
                <a:cubicBezTo>
                  <a:pt x="1123242" y="2136014"/>
                  <a:pt x="1115619" y="2137285"/>
                  <a:pt x="1110538" y="2149991"/>
                </a:cubicBezTo>
                <a:cubicBezTo>
                  <a:pt x="1106726" y="2160155"/>
                  <a:pt x="1106726" y="2171591"/>
                  <a:pt x="1110538" y="2175403"/>
                </a:cubicBezTo>
                <a:cubicBezTo>
                  <a:pt x="1123242" y="2188109"/>
                  <a:pt x="1165165" y="2184297"/>
                  <a:pt x="1165165" y="2170320"/>
                </a:cubicBezTo>
                <a:close/>
                <a:moveTo>
                  <a:pt x="1221062" y="2163967"/>
                </a:moveTo>
                <a:cubicBezTo>
                  <a:pt x="1215981" y="2153803"/>
                  <a:pt x="1205817" y="2144908"/>
                  <a:pt x="1198195" y="2144908"/>
                </a:cubicBezTo>
                <a:cubicBezTo>
                  <a:pt x="1189302" y="2144908"/>
                  <a:pt x="1181680" y="2153803"/>
                  <a:pt x="1181680" y="2163967"/>
                </a:cubicBezTo>
                <a:cubicBezTo>
                  <a:pt x="1181680" y="2174132"/>
                  <a:pt x="1191843" y="2183026"/>
                  <a:pt x="1204547" y="2183026"/>
                </a:cubicBezTo>
                <a:cubicBezTo>
                  <a:pt x="1219792" y="2183026"/>
                  <a:pt x="1224873" y="2176673"/>
                  <a:pt x="1221062" y="2163967"/>
                </a:cubicBezTo>
                <a:close/>
                <a:moveTo>
                  <a:pt x="1457356" y="2177944"/>
                </a:moveTo>
                <a:cubicBezTo>
                  <a:pt x="1457356" y="2174132"/>
                  <a:pt x="1452274" y="2167779"/>
                  <a:pt x="1444652" y="2163967"/>
                </a:cubicBezTo>
                <a:cubicBezTo>
                  <a:pt x="1438300" y="2160155"/>
                  <a:pt x="1431948" y="2162697"/>
                  <a:pt x="1431948" y="2169050"/>
                </a:cubicBezTo>
                <a:cubicBezTo>
                  <a:pt x="1431948" y="2176673"/>
                  <a:pt x="1438300" y="2183026"/>
                  <a:pt x="1444652" y="2183026"/>
                </a:cubicBezTo>
                <a:cubicBezTo>
                  <a:pt x="1452274" y="2183026"/>
                  <a:pt x="1457356" y="2180485"/>
                  <a:pt x="1457356" y="2177944"/>
                </a:cubicBezTo>
                <a:close/>
                <a:moveTo>
                  <a:pt x="1288393" y="2132202"/>
                </a:moveTo>
                <a:cubicBezTo>
                  <a:pt x="1287123" y="2106790"/>
                  <a:pt x="1278230" y="2094084"/>
                  <a:pt x="1264256" y="2092814"/>
                </a:cubicBezTo>
                <a:cubicBezTo>
                  <a:pt x="1251552" y="2091543"/>
                  <a:pt x="1232496" y="2090273"/>
                  <a:pt x="1219792" y="2089002"/>
                </a:cubicBezTo>
                <a:cubicBezTo>
                  <a:pt x="1208358" y="2089002"/>
                  <a:pt x="1196925" y="2095355"/>
                  <a:pt x="1193113" y="2104249"/>
                </a:cubicBezTo>
                <a:cubicBezTo>
                  <a:pt x="1189302" y="2115685"/>
                  <a:pt x="1196925" y="2118226"/>
                  <a:pt x="1221062" y="2111873"/>
                </a:cubicBezTo>
                <a:cubicBezTo>
                  <a:pt x="1254092" y="2104249"/>
                  <a:pt x="1269337" y="2124579"/>
                  <a:pt x="1238848" y="2136014"/>
                </a:cubicBezTo>
                <a:cubicBezTo>
                  <a:pt x="1226144" y="2141097"/>
                  <a:pt x="1227414" y="2146179"/>
                  <a:pt x="1241389" y="2156344"/>
                </a:cubicBezTo>
                <a:cubicBezTo>
                  <a:pt x="1275689" y="2180485"/>
                  <a:pt x="1290934" y="2171591"/>
                  <a:pt x="1288393" y="2132202"/>
                </a:cubicBezTo>
                <a:close/>
                <a:moveTo>
                  <a:pt x="2439373" y="2123308"/>
                </a:moveTo>
                <a:cubicBezTo>
                  <a:pt x="2448266" y="2072484"/>
                  <a:pt x="2444454" y="2061049"/>
                  <a:pt x="2424128" y="2075026"/>
                </a:cubicBezTo>
                <a:cubicBezTo>
                  <a:pt x="2407613" y="2083920"/>
                  <a:pt x="2405072" y="2170320"/>
                  <a:pt x="2421587" y="2170320"/>
                </a:cubicBezTo>
                <a:cubicBezTo>
                  <a:pt x="2426669" y="2170320"/>
                  <a:pt x="2435562" y="2148720"/>
                  <a:pt x="2439373" y="2123308"/>
                </a:cubicBezTo>
                <a:close/>
                <a:moveTo>
                  <a:pt x="9290623" y="2111873"/>
                </a:moveTo>
                <a:cubicBezTo>
                  <a:pt x="9291893" y="2091543"/>
                  <a:pt x="9290623" y="2071214"/>
                  <a:pt x="9286812" y="2063590"/>
                </a:cubicBezTo>
                <a:cubicBezTo>
                  <a:pt x="9276649" y="2047072"/>
                  <a:pt x="9260134" y="2091543"/>
                  <a:pt x="9258863" y="2138555"/>
                </a:cubicBezTo>
                <a:cubicBezTo>
                  <a:pt x="9257593" y="2185567"/>
                  <a:pt x="9284271" y="2162697"/>
                  <a:pt x="9290623" y="2111873"/>
                </a:cubicBezTo>
                <a:close/>
                <a:moveTo>
                  <a:pt x="1564069" y="2138555"/>
                </a:moveTo>
                <a:cubicBezTo>
                  <a:pt x="1569151" y="2124579"/>
                  <a:pt x="1578044" y="2122038"/>
                  <a:pt x="1599640" y="2130932"/>
                </a:cubicBezTo>
                <a:cubicBezTo>
                  <a:pt x="1632671" y="2142367"/>
                  <a:pt x="1660619" y="2136014"/>
                  <a:pt x="1660619" y="2118226"/>
                </a:cubicBezTo>
                <a:cubicBezTo>
                  <a:pt x="1660619" y="2110602"/>
                  <a:pt x="1633941" y="2106790"/>
                  <a:pt x="1600911" y="2109332"/>
                </a:cubicBezTo>
                <a:cubicBezTo>
                  <a:pt x="1555177" y="2111873"/>
                  <a:pt x="1538661" y="2118226"/>
                  <a:pt x="1536121" y="2136014"/>
                </a:cubicBezTo>
                <a:cubicBezTo>
                  <a:pt x="1531039" y="2162697"/>
                  <a:pt x="1553906" y="2165238"/>
                  <a:pt x="1564069" y="2138555"/>
                </a:cubicBezTo>
                <a:close/>
                <a:moveTo>
                  <a:pt x="5094502" y="2105520"/>
                </a:moveTo>
                <a:cubicBezTo>
                  <a:pt x="5053850" y="2089002"/>
                  <a:pt x="5014467" y="2092814"/>
                  <a:pt x="5014467" y="2113143"/>
                </a:cubicBezTo>
                <a:cubicBezTo>
                  <a:pt x="5014467" y="2144908"/>
                  <a:pt x="5067824" y="2158885"/>
                  <a:pt x="5094502" y="2134744"/>
                </a:cubicBezTo>
                <a:cubicBezTo>
                  <a:pt x="5117370" y="2114414"/>
                  <a:pt x="5117370" y="2113143"/>
                  <a:pt x="5094502" y="2105520"/>
                </a:cubicBezTo>
                <a:close/>
                <a:moveTo>
                  <a:pt x="5833873" y="2143638"/>
                </a:moveTo>
                <a:cubicBezTo>
                  <a:pt x="5845307" y="2127120"/>
                  <a:pt x="5841496" y="2124579"/>
                  <a:pt x="5802113" y="2114414"/>
                </a:cubicBezTo>
                <a:cubicBezTo>
                  <a:pt x="5777976" y="2106790"/>
                  <a:pt x="5775435" y="2108061"/>
                  <a:pt x="5789410" y="2118226"/>
                </a:cubicBezTo>
                <a:cubicBezTo>
                  <a:pt x="5799573" y="2125849"/>
                  <a:pt x="5803384" y="2132202"/>
                  <a:pt x="5798302" y="2132202"/>
                </a:cubicBezTo>
                <a:cubicBezTo>
                  <a:pt x="5784328" y="2132202"/>
                  <a:pt x="5800843" y="2157614"/>
                  <a:pt x="5814817" y="2157614"/>
                </a:cubicBezTo>
                <a:cubicBezTo>
                  <a:pt x="5821169" y="2157614"/>
                  <a:pt x="5830062" y="2151261"/>
                  <a:pt x="5833873" y="2143638"/>
                </a:cubicBezTo>
                <a:close/>
                <a:moveTo>
                  <a:pt x="9969015" y="2147450"/>
                </a:moveTo>
                <a:cubicBezTo>
                  <a:pt x="9969015" y="2128391"/>
                  <a:pt x="9955041" y="2120767"/>
                  <a:pt x="9934714" y="2128391"/>
                </a:cubicBezTo>
                <a:cubicBezTo>
                  <a:pt x="9919469" y="2134744"/>
                  <a:pt x="9919469" y="2137285"/>
                  <a:pt x="9933444" y="2146179"/>
                </a:cubicBezTo>
                <a:cubicBezTo>
                  <a:pt x="9955041" y="2160155"/>
                  <a:pt x="9969015" y="2160155"/>
                  <a:pt x="9969015" y="2147450"/>
                </a:cubicBezTo>
                <a:close/>
                <a:moveTo>
                  <a:pt x="1034314" y="2137285"/>
                </a:moveTo>
                <a:cubicBezTo>
                  <a:pt x="1030503" y="2133473"/>
                  <a:pt x="1019069" y="2132202"/>
                  <a:pt x="1010176" y="2136014"/>
                </a:cubicBezTo>
                <a:cubicBezTo>
                  <a:pt x="1000013" y="2139826"/>
                  <a:pt x="1003824" y="2143638"/>
                  <a:pt x="1017799" y="2143638"/>
                </a:cubicBezTo>
                <a:cubicBezTo>
                  <a:pt x="1031773" y="2144908"/>
                  <a:pt x="1039395" y="2141097"/>
                  <a:pt x="1034314" y="2137285"/>
                </a:cubicBezTo>
                <a:close/>
                <a:moveTo>
                  <a:pt x="5938046" y="2137285"/>
                </a:moveTo>
                <a:cubicBezTo>
                  <a:pt x="5934235" y="2133473"/>
                  <a:pt x="5922801" y="2132202"/>
                  <a:pt x="5913908" y="2136014"/>
                </a:cubicBezTo>
                <a:cubicBezTo>
                  <a:pt x="5903745" y="2139826"/>
                  <a:pt x="5907556" y="2143638"/>
                  <a:pt x="5921531" y="2143638"/>
                </a:cubicBezTo>
                <a:cubicBezTo>
                  <a:pt x="5935505" y="2144908"/>
                  <a:pt x="5943128" y="2141097"/>
                  <a:pt x="5938046" y="2137285"/>
                </a:cubicBezTo>
                <a:close/>
                <a:moveTo>
                  <a:pt x="6049841" y="2132202"/>
                </a:moveTo>
                <a:cubicBezTo>
                  <a:pt x="6046030" y="2125849"/>
                  <a:pt x="6037137" y="2119496"/>
                  <a:pt x="6029515" y="2119496"/>
                </a:cubicBezTo>
                <a:cubicBezTo>
                  <a:pt x="6023163" y="2119496"/>
                  <a:pt x="6018081" y="2125849"/>
                  <a:pt x="6018081" y="2132202"/>
                </a:cubicBezTo>
                <a:cubicBezTo>
                  <a:pt x="6018081" y="2139826"/>
                  <a:pt x="6026974" y="2144908"/>
                  <a:pt x="6038407" y="2144908"/>
                </a:cubicBezTo>
                <a:cubicBezTo>
                  <a:pt x="6048570" y="2144908"/>
                  <a:pt x="6053652" y="2139826"/>
                  <a:pt x="6049841" y="2132202"/>
                </a:cubicBezTo>
                <a:close/>
                <a:moveTo>
                  <a:pt x="6598652" y="2085190"/>
                </a:moveTo>
                <a:cubicBezTo>
                  <a:pt x="6594841" y="2072484"/>
                  <a:pt x="6592300" y="2082649"/>
                  <a:pt x="6592300" y="2106790"/>
                </a:cubicBezTo>
                <a:cubicBezTo>
                  <a:pt x="6592300" y="2130932"/>
                  <a:pt x="6594841" y="2141097"/>
                  <a:pt x="6598652" y="2129661"/>
                </a:cubicBezTo>
                <a:cubicBezTo>
                  <a:pt x="6601193" y="2116955"/>
                  <a:pt x="6601193" y="2096626"/>
                  <a:pt x="6598652" y="2085190"/>
                </a:cubicBezTo>
                <a:close/>
                <a:moveTo>
                  <a:pt x="9161043" y="2123308"/>
                </a:moveTo>
                <a:cubicBezTo>
                  <a:pt x="9164854" y="2110602"/>
                  <a:pt x="9172476" y="2092814"/>
                  <a:pt x="9176287" y="2085190"/>
                </a:cubicBezTo>
                <a:cubicBezTo>
                  <a:pt x="9185180" y="2066131"/>
                  <a:pt x="9145798" y="2063590"/>
                  <a:pt x="9120390" y="2080108"/>
                </a:cubicBezTo>
                <a:cubicBezTo>
                  <a:pt x="9105145" y="2089002"/>
                  <a:pt x="9105145" y="2095355"/>
                  <a:pt x="9119119" y="2118226"/>
                </a:cubicBezTo>
                <a:cubicBezTo>
                  <a:pt x="9140716" y="2151261"/>
                  <a:pt x="9150879" y="2152532"/>
                  <a:pt x="9161043" y="2123308"/>
                </a:cubicBezTo>
                <a:close/>
                <a:moveTo>
                  <a:pt x="4989059" y="2114414"/>
                </a:moveTo>
                <a:cubicBezTo>
                  <a:pt x="4989059" y="2092814"/>
                  <a:pt x="4947136" y="2080108"/>
                  <a:pt x="4924269" y="2095355"/>
                </a:cubicBezTo>
                <a:cubicBezTo>
                  <a:pt x="4911565" y="2102979"/>
                  <a:pt x="4915376" y="2108061"/>
                  <a:pt x="4938244" y="2118226"/>
                </a:cubicBezTo>
                <a:cubicBezTo>
                  <a:pt x="4981437" y="2134744"/>
                  <a:pt x="4989059" y="2134744"/>
                  <a:pt x="4989059" y="2114414"/>
                </a:cubicBezTo>
                <a:close/>
                <a:moveTo>
                  <a:pt x="1161354" y="2087731"/>
                </a:moveTo>
                <a:cubicBezTo>
                  <a:pt x="1146109" y="2054696"/>
                  <a:pt x="1121971" y="2047072"/>
                  <a:pt x="1107997" y="2068673"/>
                </a:cubicBezTo>
                <a:cubicBezTo>
                  <a:pt x="1104186" y="2076296"/>
                  <a:pt x="1086400" y="2081378"/>
                  <a:pt x="1069885" y="2081378"/>
                </a:cubicBezTo>
                <a:cubicBezTo>
                  <a:pt x="1047018" y="2081378"/>
                  <a:pt x="1040666" y="2086461"/>
                  <a:pt x="1045747" y="2100437"/>
                </a:cubicBezTo>
                <a:cubicBezTo>
                  <a:pt x="1050829" y="2113143"/>
                  <a:pt x="1072426" y="2119496"/>
                  <a:pt x="1114349" y="2119496"/>
                </a:cubicBezTo>
                <a:cubicBezTo>
                  <a:pt x="1175328" y="2119496"/>
                  <a:pt x="1175328" y="2119496"/>
                  <a:pt x="1161354" y="2087731"/>
                </a:cubicBezTo>
                <a:close/>
                <a:moveTo>
                  <a:pt x="4417381" y="2100437"/>
                </a:moveTo>
                <a:cubicBezTo>
                  <a:pt x="4414840" y="2089002"/>
                  <a:pt x="4517742" y="1992437"/>
                  <a:pt x="4531717" y="1992437"/>
                </a:cubicBezTo>
                <a:cubicBezTo>
                  <a:pt x="4538069" y="1992437"/>
                  <a:pt x="4545691" y="2005143"/>
                  <a:pt x="4548232" y="2021660"/>
                </a:cubicBezTo>
                <a:cubicBezTo>
                  <a:pt x="4552043" y="2039449"/>
                  <a:pt x="4553313" y="2035637"/>
                  <a:pt x="4552043" y="2011496"/>
                </a:cubicBezTo>
                <a:cubicBezTo>
                  <a:pt x="4550773" y="1979731"/>
                  <a:pt x="4555854" y="1974648"/>
                  <a:pt x="4576180" y="1977190"/>
                </a:cubicBezTo>
                <a:cubicBezTo>
                  <a:pt x="4590155" y="1979731"/>
                  <a:pt x="4610481" y="1981001"/>
                  <a:pt x="4620644" y="1981001"/>
                </a:cubicBezTo>
                <a:cubicBezTo>
                  <a:pt x="4630808" y="1979731"/>
                  <a:pt x="4662567" y="1979731"/>
                  <a:pt x="4690516" y="1978460"/>
                </a:cubicBezTo>
                <a:cubicBezTo>
                  <a:pt x="4732439" y="1977190"/>
                  <a:pt x="4746414" y="1970837"/>
                  <a:pt x="4761658" y="1944154"/>
                </a:cubicBezTo>
                <a:cubicBezTo>
                  <a:pt x="4778174" y="1913660"/>
                  <a:pt x="4778174" y="1907307"/>
                  <a:pt x="4760388" y="1890789"/>
                </a:cubicBezTo>
                <a:cubicBezTo>
                  <a:pt x="4748954" y="1880624"/>
                  <a:pt x="4747684" y="1876813"/>
                  <a:pt x="4757847" y="1883166"/>
                </a:cubicBezTo>
                <a:cubicBezTo>
                  <a:pt x="4771822" y="1893330"/>
                  <a:pt x="4773092" y="1888248"/>
                  <a:pt x="4765470" y="1857754"/>
                </a:cubicBezTo>
                <a:cubicBezTo>
                  <a:pt x="4755306" y="1813283"/>
                  <a:pt x="4736250" y="1786600"/>
                  <a:pt x="4721006" y="1796765"/>
                </a:cubicBezTo>
                <a:cubicBezTo>
                  <a:pt x="4707031" y="1805659"/>
                  <a:pt x="4633348" y="1773894"/>
                  <a:pt x="4633348" y="1759918"/>
                </a:cubicBezTo>
                <a:cubicBezTo>
                  <a:pt x="4633348" y="1753565"/>
                  <a:pt x="4628267" y="1752294"/>
                  <a:pt x="4621915" y="1756106"/>
                </a:cubicBezTo>
                <a:cubicBezTo>
                  <a:pt x="4615563" y="1761188"/>
                  <a:pt x="4615563" y="1782788"/>
                  <a:pt x="4624456" y="1809471"/>
                </a:cubicBezTo>
                <a:cubicBezTo>
                  <a:pt x="4635889" y="1846318"/>
                  <a:pt x="4634619" y="1856483"/>
                  <a:pt x="4619374" y="1865377"/>
                </a:cubicBezTo>
                <a:cubicBezTo>
                  <a:pt x="4606670" y="1874271"/>
                  <a:pt x="4600318" y="1870460"/>
                  <a:pt x="4596507" y="1855212"/>
                </a:cubicBezTo>
                <a:cubicBezTo>
                  <a:pt x="4593966" y="1843777"/>
                  <a:pt x="4586344" y="1829801"/>
                  <a:pt x="4579992" y="1825989"/>
                </a:cubicBezTo>
                <a:cubicBezTo>
                  <a:pt x="4562206" y="1814553"/>
                  <a:pt x="4581262" y="1786600"/>
                  <a:pt x="4599048" y="1796765"/>
                </a:cubicBezTo>
                <a:cubicBezTo>
                  <a:pt x="4607940" y="1801847"/>
                  <a:pt x="4605400" y="1795494"/>
                  <a:pt x="4592696" y="1782788"/>
                </a:cubicBezTo>
                <a:cubicBezTo>
                  <a:pt x="4569829" y="1758647"/>
                  <a:pt x="4538069" y="1768812"/>
                  <a:pt x="4549502" y="1796765"/>
                </a:cubicBezTo>
                <a:cubicBezTo>
                  <a:pt x="4553313" y="1806930"/>
                  <a:pt x="4552043" y="1814553"/>
                  <a:pt x="4545691" y="1814553"/>
                </a:cubicBezTo>
                <a:cubicBezTo>
                  <a:pt x="4530446" y="1814553"/>
                  <a:pt x="4544421" y="1880624"/>
                  <a:pt x="4564747" y="1903495"/>
                </a:cubicBezTo>
                <a:cubicBezTo>
                  <a:pt x="4576180" y="1916201"/>
                  <a:pt x="4577451" y="1928907"/>
                  <a:pt x="4569829" y="1941613"/>
                </a:cubicBezTo>
                <a:cubicBezTo>
                  <a:pt x="4559665" y="1956860"/>
                  <a:pt x="4557125" y="1954319"/>
                  <a:pt x="4557125" y="1932719"/>
                </a:cubicBezTo>
                <a:cubicBezTo>
                  <a:pt x="4557125" y="1916201"/>
                  <a:pt x="4552043" y="1903495"/>
                  <a:pt x="4546961" y="1903495"/>
                </a:cubicBezTo>
                <a:cubicBezTo>
                  <a:pt x="4541880" y="1903495"/>
                  <a:pt x="4536798" y="1918742"/>
                  <a:pt x="4538069" y="1939072"/>
                </a:cubicBezTo>
                <a:cubicBezTo>
                  <a:pt x="4538069" y="1964484"/>
                  <a:pt x="4531717" y="1973378"/>
                  <a:pt x="4515201" y="1972107"/>
                </a:cubicBezTo>
                <a:cubicBezTo>
                  <a:pt x="4502497" y="1970837"/>
                  <a:pt x="4494875" y="1975919"/>
                  <a:pt x="4497416" y="1983543"/>
                </a:cubicBezTo>
                <a:cubicBezTo>
                  <a:pt x="4502497" y="2000060"/>
                  <a:pt x="4409759" y="2085190"/>
                  <a:pt x="4394514" y="2076296"/>
                </a:cubicBezTo>
                <a:cubicBezTo>
                  <a:pt x="4388162" y="2072484"/>
                  <a:pt x="4383080" y="2077567"/>
                  <a:pt x="4383080" y="2086461"/>
                </a:cubicBezTo>
                <a:cubicBezTo>
                  <a:pt x="4383080" y="2096626"/>
                  <a:pt x="4391973" y="2101708"/>
                  <a:pt x="4402136" y="2096626"/>
                </a:cubicBezTo>
                <a:cubicBezTo>
                  <a:pt x="4416110" y="2091543"/>
                  <a:pt x="4418651" y="2095355"/>
                  <a:pt x="4411029" y="2108061"/>
                </a:cubicBezTo>
                <a:cubicBezTo>
                  <a:pt x="4405947" y="2118226"/>
                  <a:pt x="4404677" y="2122038"/>
                  <a:pt x="4409759" y="2116955"/>
                </a:cubicBezTo>
                <a:cubicBezTo>
                  <a:pt x="4414840" y="2113143"/>
                  <a:pt x="4418651" y="2105520"/>
                  <a:pt x="4417381" y="2100437"/>
                </a:cubicBezTo>
                <a:close/>
                <a:moveTo>
                  <a:pt x="4333535" y="2087731"/>
                </a:moveTo>
                <a:cubicBezTo>
                  <a:pt x="4337346" y="2077567"/>
                  <a:pt x="4334805" y="2068673"/>
                  <a:pt x="4328453" y="2068673"/>
                </a:cubicBezTo>
                <a:cubicBezTo>
                  <a:pt x="4320831" y="2068673"/>
                  <a:pt x="4315749" y="2077567"/>
                  <a:pt x="4315749" y="2087731"/>
                </a:cubicBezTo>
                <a:cubicBezTo>
                  <a:pt x="4315749" y="2097896"/>
                  <a:pt x="4318290" y="2106790"/>
                  <a:pt x="4320831" y="2106790"/>
                </a:cubicBezTo>
                <a:cubicBezTo>
                  <a:pt x="4323372" y="2106790"/>
                  <a:pt x="4328453" y="2097896"/>
                  <a:pt x="4333535" y="2087731"/>
                </a:cubicBezTo>
                <a:close/>
                <a:moveTo>
                  <a:pt x="7186846" y="2062320"/>
                </a:moveTo>
                <a:cubicBezTo>
                  <a:pt x="7186846" y="2041990"/>
                  <a:pt x="7181764" y="2033096"/>
                  <a:pt x="7170331" y="2038178"/>
                </a:cubicBezTo>
                <a:cubicBezTo>
                  <a:pt x="7160168" y="2041990"/>
                  <a:pt x="7152545" y="2052155"/>
                  <a:pt x="7152545" y="2062320"/>
                </a:cubicBezTo>
                <a:cubicBezTo>
                  <a:pt x="7152545" y="2072484"/>
                  <a:pt x="7157627" y="2077567"/>
                  <a:pt x="7163979" y="2073755"/>
                </a:cubicBezTo>
                <a:cubicBezTo>
                  <a:pt x="7169061" y="2069943"/>
                  <a:pt x="7174142" y="2073755"/>
                  <a:pt x="7174142" y="2080108"/>
                </a:cubicBezTo>
                <a:cubicBezTo>
                  <a:pt x="7174142" y="2087731"/>
                  <a:pt x="7176683" y="2094084"/>
                  <a:pt x="7180494" y="2094084"/>
                </a:cubicBezTo>
                <a:cubicBezTo>
                  <a:pt x="7184305" y="2094084"/>
                  <a:pt x="7186846" y="2080108"/>
                  <a:pt x="7186846" y="2062320"/>
                </a:cubicBezTo>
                <a:close/>
                <a:moveTo>
                  <a:pt x="2913231" y="2045802"/>
                </a:moveTo>
                <a:cubicBezTo>
                  <a:pt x="2894175" y="2041990"/>
                  <a:pt x="2892905" y="2038178"/>
                  <a:pt x="2906879" y="2029284"/>
                </a:cubicBezTo>
                <a:cubicBezTo>
                  <a:pt x="2920853" y="2020390"/>
                  <a:pt x="2920853" y="2017849"/>
                  <a:pt x="2903068" y="2017849"/>
                </a:cubicBezTo>
                <a:cubicBezTo>
                  <a:pt x="2891634" y="2017849"/>
                  <a:pt x="2878930" y="2010225"/>
                  <a:pt x="2876389" y="2002602"/>
                </a:cubicBezTo>
                <a:cubicBezTo>
                  <a:pt x="2872578" y="1993707"/>
                  <a:pt x="2868767" y="2002602"/>
                  <a:pt x="2868767" y="2021660"/>
                </a:cubicBezTo>
                <a:cubicBezTo>
                  <a:pt x="2867497" y="2041990"/>
                  <a:pt x="2862415" y="2054696"/>
                  <a:pt x="2856063" y="2049614"/>
                </a:cubicBezTo>
                <a:cubicBezTo>
                  <a:pt x="2849711" y="2045802"/>
                  <a:pt x="2840818" y="2048343"/>
                  <a:pt x="2837007" y="2054696"/>
                </a:cubicBezTo>
                <a:cubicBezTo>
                  <a:pt x="2825573" y="2072484"/>
                  <a:pt x="2881471" y="2078837"/>
                  <a:pt x="2911960" y="2063590"/>
                </a:cubicBezTo>
                <a:cubicBezTo>
                  <a:pt x="2936098" y="2050884"/>
                  <a:pt x="2936098" y="2050884"/>
                  <a:pt x="2913231" y="2045802"/>
                </a:cubicBezTo>
                <a:close/>
                <a:moveTo>
                  <a:pt x="4647323" y="2038178"/>
                </a:moveTo>
                <a:cubicBezTo>
                  <a:pt x="4629537" y="1992437"/>
                  <a:pt x="4619374" y="1996249"/>
                  <a:pt x="4635889" y="2044531"/>
                </a:cubicBezTo>
                <a:cubicBezTo>
                  <a:pt x="4643512" y="2064861"/>
                  <a:pt x="4651134" y="2080108"/>
                  <a:pt x="4653675" y="2077567"/>
                </a:cubicBezTo>
                <a:cubicBezTo>
                  <a:pt x="4657486" y="2075026"/>
                  <a:pt x="4653675" y="2057237"/>
                  <a:pt x="4647323" y="2038178"/>
                </a:cubicBezTo>
                <a:close/>
                <a:moveTo>
                  <a:pt x="6831135" y="2062320"/>
                </a:moveTo>
                <a:cubicBezTo>
                  <a:pt x="6831135" y="2052155"/>
                  <a:pt x="6826053" y="2043261"/>
                  <a:pt x="6818431" y="2043261"/>
                </a:cubicBezTo>
                <a:cubicBezTo>
                  <a:pt x="6812079" y="2043261"/>
                  <a:pt x="6809538" y="2052155"/>
                  <a:pt x="6813349" y="2062320"/>
                </a:cubicBezTo>
                <a:cubicBezTo>
                  <a:pt x="6818431" y="2072484"/>
                  <a:pt x="6823513" y="2081378"/>
                  <a:pt x="6826053" y="2081378"/>
                </a:cubicBezTo>
                <a:cubicBezTo>
                  <a:pt x="6828594" y="2081378"/>
                  <a:pt x="6831135" y="2072484"/>
                  <a:pt x="6831135" y="2062320"/>
                </a:cubicBezTo>
                <a:close/>
                <a:moveTo>
                  <a:pt x="7091566" y="2058508"/>
                </a:moveTo>
                <a:cubicBezTo>
                  <a:pt x="7087755" y="2054696"/>
                  <a:pt x="7077592" y="2058508"/>
                  <a:pt x="7068699" y="2067402"/>
                </a:cubicBezTo>
                <a:cubicBezTo>
                  <a:pt x="7057266" y="2080108"/>
                  <a:pt x="7058536" y="2081378"/>
                  <a:pt x="7076322" y="2073755"/>
                </a:cubicBezTo>
                <a:cubicBezTo>
                  <a:pt x="7089026" y="2069943"/>
                  <a:pt x="7095377" y="2062320"/>
                  <a:pt x="7091566" y="2058508"/>
                </a:cubicBezTo>
                <a:close/>
                <a:moveTo>
                  <a:pt x="491854" y="2049614"/>
                </a:moveTo>
                <a:cubicBezTo>
                  <a:pt x="491854" y="2033096"/>
                  <a:pt x="477880" y="2029284"/>
                  <a:pt x="428334" y="2031825"/>
                </a:cubicBezTo>
                <a:cubicBezTo>
                  <a:pt x="394034" y="2034366"/>
                  <a:pt x="364815" y="2039449"/>
                  <a:pt x="364815" y="2044531"/>
                </a:cubicBezTo>
                <a:cubicBezTo>
                  <a:pt x="364815" y="2049614"/>
                  <a:pt x="387682" y="2053425"/>
                  <a:pt x="415630" y="2052155"/>
                </a:cubicBezTo>
                <a:cubicBezTo>
                  <a:pt x="443579" y="2049614"/>
                  <a:pt x="466446" y="2053425"/>
                  <a:pt x="466446" y="2058508"/>
                </a:cubicBezTo>
                <a:cubicBezTo>
                  <a:pt x="466446" y="2063590"/>
                  <a:pt x="472798" y="2068673"/>
                  <a:pt x="479150" y="2068673"/>
                </a:cubicBezTo>
                <a:cubicBezTo>
                  <a:pt x="486773" y="2068673"/>
                  <a:pt x="491854" y="2059778"/>
                  <a:pt x="491854" y="2049614"/>
                </a:cubicBezTo>
                <a:close/>
                <a:moveTo>
                  <a:pt x="2420317" y="1993707"/>
                </a:moveTo>
                <a:cubicBezTo>
                  <a:pt x="2417776" y="1963213"/>
                  <a:pt x="2421587" y="1941613"/>
                  <a:pt x="2429210" y="1941613"/>
                </a:cubicBezTo>
                <a:cubicBezTo>
                  <a:pt x="2438102" y="1941613"/>
                  <a:pt x="2439373" y="1857754"/>
                  <a:pt x="2433021" y="1684953"/>
                </a:cubicBezTo>
                <a:cubicBezTo>
                  <a:pt x="2429210" y="1542646"/>
                  <a:pt x="2422858" y="1335539"/>
                  <a:pt x="2419046" y="1223726"/>
                </a:cubicBezTo>
                <a:cubicBezTo>
                  <a:pt x="2413965" y="1068714"/>
                  <a:pt x="2415235" y="1029325"/>
                  <a:pt x="2426669" y="1054737"/>
                </a:cubicBezTo>
                <a:cubicBezTo>
                  <a:pt x="2434291" y="1073796"/>
                  <a:pt x="2446995" y="1091584"/>
                  <a:pt x="2455888" y="1095396"/>
                </a:cubicBezTo>
                <a:cubicBezTo>
                  <a:pt x="2466051" y="1099208"/>
                  <a:pt x="2469862" y="1095396"/>
                  <a:pt x="2466051" y="1085231"/>
                </a:cubicBezTo>
                <a:cubicBezTo>
                  <a:pt x="2462240" y="1076337"/>
                  <a:pt x="2468592" y="1064902"/>
                  <a:pt x="2480026" y="1059820"/>
                </a:cubicBezTo>
                <a:cubicBezTo>
                  <a:pt x="2494000" y="1054737"/>
                  <a:pt x="2497811" y="1057278"/>
                  <a:pt x="2491459" y="1067443"/>
                </a:cubicBezTo>
                <a:cubicBezTo>
                  <a:pt x="2485107" y="1077608"/>
                  <a:pt x="2488918" y="1078878"/>
                  <a:pt x="2505433" y="1072526"/>
                </a:cubicBezTo>
                <a:cubicBezTo>
                  <a:pt x="2519408" y="1067443"/>
                  <a:pt x="2533382" y="1071255"/>
                  <a:pt x="2541005" y="1080149"/>
                </a:cubicBezTo>
                <a:cubicBezTo>
                  <a:pt x="2548627" y="1091584"/>
                  <a:pt x="2548627" y="1085231"/>
                  <a:pt x="2543545" y="1064902"/>
                </a:cubicBezTo>
                <a:cubicBezTo>
                  <a:pt x="2538464" y="1047114"/>
                  <a:pt x="2532112" y="1000102"/>
                  <a:pt x="2528301" y="960713"/>
                </a:cubicBezTo>
                <a:lnTo>
                  <a:pt x="2521949" y="888289"/>
                </a:lnTo>
                <a:lnTo>
                  <a:pt x="2455888" y="890830"/>
                </a:lnTo>
                <a:cubicBezTo>
                  <a:pt x="2416506" y="892101"/>
                  <a:pt x="2384746" y="887019"/>
                  <a:pt x="2373312" y="876854"/>
                </a:cubicBezTo>
                <a:cubicBezTo>
                  <a:pt x="2363149" y="866689"/>
                  <a:pt x="2342823" y="862877"/>
                  <a:pt x="2326308" y="866689"/>
                </a:cubicBezTo>
                <a:cubicBezTo>
                  <a:pt x="2307252" y="871771"/>
                  <a:pt x="2293277" y="867960"/>
                  <a:pt x="2285655" y="853983"/>
                </a:cubicBezTo>
                <a:cubicBezTo>
                  <a:pt x="2275492" y="836195"/>
                  <a:pt x="2272951" y="836195"/>
                  <a:pt x="2253895" y="853983"/>
                </a:cubicBezTo>
                <a:cubicBezTo>
                  <a:pt x="2231028" y="878124"/>
                  <a:pt x="2219594" y="879395"/>
                  <a:pt x="2219594" y="860336"/>
                </a:cubicBezTo>
                <a:cubicBezTo>
                  <a:pt x="2219594" y="840006"/>
                  <a:pt x="2186564" y="810783"/>
                  <a:pt x="2163697" y="810783"/>
                </a:cubicBezTo>
                <a:cubicBezTo>
                  <a:pt x="2152263" y="810783"/>
                  <a:pt x="2147182" y="818406"/>
                  <a:pt x="2150993" y="827301"/>
                </a:cubicBezTo>
                <a:cubicBezTo>
                  <a:pt x="2154804" y="837465"/>
                  <a:pt x="2142100" y="855254"/>
                  <a:pt x="2124314" y="869230"/>
                </a:cubicBezTo>
                <a:cubicBezTo>
                  <a:pt x="2106529" y="881936"/>
                  <a:pt x="2092554" y="899724"/>
                  <a:pt x="2092554" y="908619"/>
                </a:cubicBezTo>
                <a:cubicBezTo>
                  <a:pt x="2092554" y="932760"/>
                  <a:pt x="2070958" y="928948"/>
                  <a:pt x="2055713" y="903536"/>
                </a:cubicBezTo>
                <a:cubicBezTo>
                  <a:pt x="2049361" y="890830"/>
                  <a:pt x="2039198" y="885748"/>
                  <a:pt x="2034116" y="890830"/>
                </a:cubicBezTo>
                <a:cubicBezTo>
                  <a:pt x="2029035" y="895913"/>
                  <a:pt x="2031575" y="907348"/>
                  <a:pt x="2039198" y="914972"/>
                </a:cubicBezTo>
                <a:cubicBezTo>
                  <a:pt x="2062065" y="937842"/>
                  <a:pt x="2058254" y="950548"/>
                  <a:pt x="2027764" y="950548"/>
                </a:cubicBezTo>
                <a:cubicBezTo>
                  <a:pt x="2012519" y="950548"/>
                  <a:pt x="1998545" y="940384"/>
                  <a:pt x="1994734" y="925136"/>
                </a:cubicBezTo>
                <a:cubicBezTo>
                  <a:pt x="1985841" y="893371"/>
                  <a:pt x="1965515" y="892101"/>
                  <a:pt x="1956622" y="923866"/>
                </a:cubicBezTo>
                <a:cubicBezTo>
                  <a:pt x="1949000" y="955631"/>
                  <a:pt x="1918510" y="967066"/>
                  <a:pt x="1909617" y="941654"/>
                </a:cubicBezTo>
                <a:cubicBezTo>
                  <a:pt x="1903265" y="926407"/>
                  <a:pt x="1898184" y="925136"/>
                  <a:pt x="1882939" y="937842"/>
                </a:cubicBezTo>
                <a:cubicBezTo>
                  <a:pt x="1872776" y="946737"/>
                  <a:pt x="1867694" y="958172"/>
                  <a:pt x="1871505" y="964525"/>
                </a:cubicBezTo>
                <a:cubicBezTo>
                  <a:pt x="1875317" y="970878"/>
                  <a:pt x="1870235" y="975960"/>
                  <a:pt x="1860072" y="975960"/>
                </a:cubicBezTo>
                <a:cubicBezTo>
                  <a:pt x="1849909" y="975960"/>
                  <a:pt x="1838475" y="987396"/>
                  <a:pt x="1834664" y="1001372"/>
                </a:cubicBezTo>
                <a:cubicBezTo>
                  <a:pt x="1830853" y="1015349"/>
                  <a:pt x="1832123" y="1026784"/>
                  <a:pt x="1838475" y="1026784"/>
                </a:cubicBezTo>
                <a:cubicBezTo>
                  <a:pt x="1843557" y="1026784"/>
                  <a:pt x="1854990" y="1063631"/>
                  <a:pt x="1863883" y="1109373"/>
                </a:cubicBezTo>
                <a:cubicBezTo>
                  <a:pt x="1872776" y="1155114"/>
                  <a:pt x="1888021" y="1197044"/>
                  <a:pt x="1898184" y="1203397"/>
                </a:cubicBezTo>
                <a:cubicBezTo>
                  <a:pt x="1926132" y="1218644"/>
                  <a:pt x="1978219" y="1205938"/>
                  <a:pt x="1969326" y="1184338"/>
                </a:cubicBezTo>
                <a:cubicBezTo>
                  <a:pt x="1960433" y="1161467"/>
                  <a:pt x="1998545" y="1123349"/>
                  <a:pt x="2011249" y="1142408"/>
                </a:cubicBezTo>
                <a:cubicBezTo>
                  <a:pt x="2016331" y="1152573"/>
                  <a:pt x="2022683" y="1151302"/>
                  <a:pt x="2030305" y="1139867"/>
                </a:cubicBezTo>
                <a:cubicBezTo>
                  <a:pt x="2036657" y="1128432"/>
                  <a:pt x="2041739" y="1128432"/>
                  <a:pt x="2041739" y="1136055"/>
                </a:cubicBezTo>
                <a:cubicBezTo>
                  <a:pt x="2041739" y="1144949"/>
                  <a:pt x="2053172" y="1153844"/>
                  <a:pt x="2067146" y="1157655"/>
                </a:cubicBezTo>
                <a:cubicBezTo>
                  <a:pt x="2081121" y="1161467"/>
                  <a:pt x="2092554" y="1171632"/>
                  <a:pt x="2091284" y="1181797"/>
                </a:cubicBezTo>
                <a:cubicBezTo>
                  <a:pt x="2091284" y="1193232"/>
                  <a:pt x="2088743" y="1193232"/>
                  <a:pt x="2084932" y="1183067"/>
                </a:cubicBezTo>
                <a:cubicBezTo>
                  <a:pt x="2079850" y="1172903"/>
                  <a:pt x="2068417" y="1171632"/>
                  <a:pt x="2048091" y="1179256"/>
                </a:cubicBezTo>
                <a:cubicBezTo>
                  <a:pt x="2032846" y="1185609"/>
                  <a:pt x="2015060" y="1186879"/>
                  <a:pt x="2011249" y="1183067"/>
                </a:cubicBezTo>
                <a:cubicBezTo>
                  <a:pt x="2007438" y="1177985"/>
                  <a:pt x="2003627" y="1185609"/>
                  <a:pt x="2003627" y="1198314"/>
                </a:cubicBezTo>
                <a:cubicBezTo>
                  <a:pt x="2003627" y="1217373"/>
                  <a:pt x="2007438" y="1218644"/>
                  <a:pt x="2018871" y="1207209"/>
                </a:cubicBezTo>
                <a:cubicBezTo>
                  <a:pt x="2036657" y="1189420"/>
                  <a:pt x="2067146" y="1209750"/>
                  <a:pt x="2067146" y="1238974"/>
                </a:cubicBezTo>
                <a:cubicBezTo>
                  <a:pt x="2067146" y="1251680"/>
                  <a:pt x="2074769" y="1255491"/>
                  <a:pt x="2090014" y="1249138"/>
                </a:cubicBezTo>
                <a:cubicBezTo>
                  <a:pt x="2124314" y="1235162"/>
                  <a:pt x="2168778" y="1232621"/>
                  <a:pt x="2161156" y="1244056"/>
                </a:cubicBezTo>
                <a:cubicBezTo>
                  <a:pt x="2157345" y="1250409"/>
                  <a:pt x="2162426" y="1259303"/>
                  <a:pt x="2172589" y="1261844"/>
                </a:cubicBezTo>
                <a:cubicBezTo>
                  <a:pt x="2181482" y="1265656"/>
                  <a:pt x="2189105" y="1280903"/>
                  <a:pt x="2187834" y="1296150"/>
                </a:cubicBezTo>
                <a:cubicBezTo>
                  <a:pt x="2186564" y="1317750"/>
                  <a:pt x="2177671" y="1322833"/>
                  <a:pt x="2129396" y="1324103"/>
                </a:cubicBezTo>
                <a:cubicBezTo>
                  <a:pt x="2098906" y="1325374"/>
                  <a:pt x="2068417" y="1322833"/>
                  <a:pt x="2060794" y="1317750"/>
                </a:cubicBezTo>
                <a:cubicBezTo>
                  <a:pt x="2025223" y="1294880"/>
                  <a:pt x="1966785" y="1283444"/>
                  <a:pt x="1961704" y="1297421"/>
                </a:cubicBezTo>
                <a:cubicBezTo>
                  <a:pt x="1957892" y="1306315"/>
                  <a:pt x="1950270" y="1297421"/>
                  <a:pt x="1942648" y="1278362"/>
                </a:cubicBezTo>
                <a:cubicBezTo>
                  <a:pt x="1935025" y="1260574"/>
                  <a:pt x="1922321" y="1241515"/>
                  <a:pt x="1915969" y="1236432"/>
                </a:cubicBezTo>
                <a:cubicBezTo>
                  <a:pt x="1896913" y="1224997"/>
                  <a:pt x="1899454" y="1245327"/>
                  <a:pt x="1921051" y="1273280"/>
                </a:cubicBezTo>
                <a:cubicBezTo>
                  <a:pt x="1942648" y="1302503"/>
                  <a:pt x="1946459" y="1344433"/>
                  <a:pt x="1927403" y="1344433"/>
                </a:cubicBezTo>
                <a:cubicBezTo>
                  <a:pt x="1921051" y="1344433"/>
                  <a:pt x="1914699" y="1353327"/>
                  <a:pt x="1914699" y="1363492"/>
                </a:cubicBezTo>
                <a:cubicBezTo>
                  <a:pt x="1914699" y="1388904"/>
                  <a:pt x="1976948" y="1388904"/>
                  <a:pt x="1987111" y="1363492"/>
                </a:cubicBezTo>
                <a:cubicBezTo>
                  <a:pt x="1993463" y="1346974"/>
                  <a:pt x="1997275" y="1346974"/>
                  <a:pt x="2012519" y="1369845"/>
                </a:cubicBezTo>
                <a:cubicBezTo>
                  <a:pt x="2022683" y="1383821"/>
                  <a:pt x="2036657" y="1392716"/>
                  <a:pt x="2043009" y="1388904"/>
                </a:cubicBezTo>
                <a:cubicBezTo>
                  <a:pt x="2049361" y="1383821"/>
                  <a:pt x="2054443" y="1388904"/>
                  <a:pt x="2055713" y="1397798"/>
                </a:cubicBezTo>
                <a:cubicBezTo>
                  <a:pt x="2055713" y="1410504"/>
                  <a:pt x="2058254" y="1410504"/>
                  <a:pt x="2063335" y="1399069"/>
                </a:cubicBezTo>
                <a:cubicBezTo>
                  <a:pt x="2069687" y="1381280"/>
                  <a:pt x="2120503" y="1376198"/>
                  <a:pt x="2135748" y="1392716"/>
                </a:cubicBezTo>
                <a:cubicBezTo>
                  <a:pt x="2140830" y="1397798"/>
                  <a:pt x="2157345" y="1402880"/>
                  <a:pt x="2172589" y="1402880"/>
                </a:cubicBezTo>
                <a:cubicBezTo>
                  <a:pt x="2199268" y="1404151"/>
                  <a:pt x="2231028" y="1410504"/>
                  <a:pt x="2312333" y="1428292"/>
                </a:cubicBezTo>
                <a:cubicBezTo>
                  <a:pt x="2337741" y="1433375"/>
                  <a:pt x="2346634" y="1430833"/>
                  <a:pt x="2346634" y="1415586"/>
                </a:cubicBezTo>
                <a:cubicBezTo>
                  <a:pt x="2346634" y="1404151"/>
                  <a:pt x="2352986" y="1395257"/>
                  <a:pt x="2359338" y="1395257"/>
                </a:cubicBezTo>
                <a:cubicBezTo>
                  <a:pt x="2377123" y="1395257"/>
                  <a:pt x="2374583" y="1438457"/>
                  <a:pt x="2356797" y="1456245"/>
                </a:cubicBezTo>
                <a:cubicBezTo>
                  <a:pt x="2344093" y="1468951"/>
                  <a:pt x="2344093" y="1474034"/>
                  <a:pt x="2356797" y="1482928"/>
                </a:cubicBezTo>
                <a:cubicBezTo>
                  <a:pt x="2366960" y="1489281"/>
                  <a:pt x="2377123" y="1548999"/>
                  <a:pt x="2384746" y="1657000"/>
                </a:cubicBezTo>
                <a:cubicBezTo>
                  <a:pt x="2399991" y="1861565"/>
                  <a:pt x="2399991" y="1920013"/>
                  <a:pt x="2387287" y="1911119"/>
                </a:cubicBezTo>
                <a:cubicBezTo>
                  <a:pt x="2382205" y="1907307"/>
                  <a:pt x="2379664" y="1923825"/>
                  <a:pt x="2382205" y="1945425"/>
                </a:cubicBezTo>
                <a:cubicBezTo>
                  <a:pt x="2384746" y="1968295"/>
                  <a:pt x="2386016" y="2000060"/>
                  <a:pt x="2386016" y="2016578"/>
                </a:cubicBezTo>
                <a:cubicBezTo>
                  <a:pt x="2384746" y="2055967"/>
                  <a:pt x="2396179" y="2075026"/>
                  <a:pt x="2412694" y="2058508"/>
                </a:cubicBezTo>
                <a:cubicBezTo>
                  <a:pt x="2420317" y="2050884"/>
                  <a:pt x="2424128" y="2021660"/>
                  <a:pt x="2420317" y="1993707"/>
                </a:cubicBezTo>
                <a:close/>
                <a:moveTo>
                  <a:pt x="3025026" y="2049614"/>
                </a:moveTo>
                <a:cubicBezTo>
                  <a:pt x="3039000" y="2039449"/>
                  <a:pt x="3044082" y="2030555"/>
                  <a:pt x="3036459" y="2030555"/>
                </a:cubicBezTo>
                <a:cubicBezTo>
                  <a:pt x="3027567" y="2030555"/>
                  <a:pt x="3017403" y="2036908"/>
                  <a:pt x="3013592" y="2043261"/>
                </a:cubicBezTo>
                <a:cubicBezTo>
                  <a:pt x="3004699" y="2058508"/>
                  <a:pt x="2981832" y="2059778"/>
                  <a:pt x="2981832" y="2045802"/>
                </a:cubicBezTo>
                <a:cubicBezTo>
                  <a:pt x="2981832" y="2035637"/>
                  <a:pt x="3047893" y="1992437"/>
                  <a:pt x="3064408" y="1992437"/>
                </a:cubicBezTo>
                <a:cubicBezTo>
                  <a:pt x="3068219" y="1992437"/>
                  <a:pt x="3068219" y="1998790"/>
                  <a:pt x="3063138" y="2006413"/>
                </a:cubicBezTo>
                <a:cubicBezTo>
                  <a:pt x="3058056" y="2015308"/>
                  <a:pt x="3060597" y="2019119"/>
                  <a:pt x="3069490" y="2016578"/>
                </a:cubicBezTo>
                <a:cubicBezTo>
                  <a:pt x="3091086" y="2008955"/>
                  <a:pt x="3082194" y="1986084"/>
                  <a:pt x="3058056" y="1987354"/>
                </a:cubicBezTo>
                <a:cubicBezTo>
                  <a:pt x="3047893" y="1987354"/>
                  <a:pt x="3025026" y="1992437"/>
                  <a:pt x="3007240" y="1998790"/>
                </a:cubicBezTo>
                <a:cubicBezTo>
                  <a:pt x="2980562" y="2006413"/>
                  <a:pt x="2985643" y="1998790"/>
                  <a:pt x="3031378" y="1955590"/>
                </a:cubicBezTo>
                <a:cubicBezTo>
                  <a:pt x="3084734" y="1906036"/>
                  <a:pt x="3099979" y="1897142"/>
                  <a:pt x="3127928" y="1903495"/>
                </a:cubicBezTo>
                <a:cubicBezTo>
                  <a:pt x="3135550" y="1904766"/>
                  <a:pt x="3134280" y="1898413"/>
                  <a:pt x="3125387" y="1889519"/>
                </a:cubicBezTo>
                <a:cubicBezTo>
                  <a:pt x="3112683" y="1876813"/>
                  <a:pt x="3093627" y="1885707"/>
                  <a:pt x="3035189" y="1932719"/>
                </a:cubicBezTo>
                <a:cubicBezTo>
                  <a:pt x="2979291" y="1975919"/>
                  <a:pt x="2956424" y="1987354"/>
                  <a:pt x="2946261" y="1977190"/>
                </a:cubicBezTo>
                <a:cubicBezTo>
                  <a:pt x="2934828" y="1965754"/>
                  <a:pt x="2934828" y="1972107"/>
                  <a:pt x="2942450" y="2002602"/>
                </a:cubicBezTo>
                <a:cubicBezTo>
                  <a:pt x="2964047" y="2075026"/>
                  <a:pt x="2979291" y="2083920"/>
                  <a:pt x="3025026" y="2049614"/>
                </a:cubicBezTo>
                <a:close/>
                <a:moveTo>
                  <a:pt x="4309397" y="2045802"/>
                </a:moveTo>
                <a:cubicBezTo>
                  <a:pt x="4305586" y="2041990"/>
                  <a:pt x="4295423" y="2045802"/>
                  <a:pt x="4286530" y="2054696"/>
                </a:cubicBezTo>
                <a:cubicBezTo>
                  <a:pt x="4275096" y="2067402"/>
                  <a:pt x="4276367" y="2068673"/>
                  <a:pt x="4294152" y="2061049"/>
                </a:cubicBezTo>
                <a:cubicBezTo>
                  <a:pt x="4306856" y="2057237"/>
                  <a:pt x="4313208" y="2049614"/>
                  <a:pt x="4309397" y="2045802"/>
                </a:cubicBezTo>
                <a:close/>
                <a:moveTo>
                  <a:pt x="4385621" y="2029284"/>
                </a:moveTo>
                <a:cubicBezTo>
                  <a:pt x="4397055" y="2012766"/>
                  <a:pt x="4366565" y="2002602"/>
                  <a:pt x="4348779" y="2016578"/>
                </a:cubicBezTo>
                <a:cubicBezTo>
                  <a:pt x="4339887" y="2024202"/>
                  <a:pt x="4328453" y="2026743"/>
                  <a:pt x="4323372" y="2021660"/>
                </a:cubicBezTo>
                <a:cubicBezTo>
                  <a:pt x="4318290" y="2016578"/>
                  <a:pt x="4318290" y="2021660"/>
                  <a:pt x="4322101" y="2033096"/>
                </a:cubicBezTo>
                <a:cubicBezTo>
                  <a:pt x="4329723" y="2053425"/>
                  <a:pt x="4372917" y="2050884"/>
                  <a:pt x="4385621" y="2029284"/>
                </a:cubicBezTo>
                <a:close/>
                <a:moveTo>
                  <a:pt x="2359338" y="2030555"/>
                </a:moveTo>
                <a:cubicBezTo>
                  <a:pt x="2335200" y="2014037"/>
                  <a:pt x="2321226" y="2014037"/>
                  <a:pt x="2321226" y="2030555"/>
                </a:cubicBezTo>
                <a:cubicBezTo>
                  <a:pt x="2321226" y="2038178"/>
                  <a:pt x="2333930" y="2043261"/>
                  <a:pt x="2350445" y="2043261"/>
                </a:cubicBezTo>
                <a:cubicBezTo>
                  <a:pt x="2373312" y="2043261"/>
                  <a:pt x="2374583" y="2040719"/>
                  <a:pt x="2359338" y="2030555"/>
                </a:cubicBezTo>
                <a:close/>
                <a:moveTo>
                  <a:pt x="8478839" y="1939072"/>
                </a:moveTo>
                <a:cubicBezTo>
                  <a:pt x="8476299" y="1916201"/>
                  <a:pt x="8473758" y="1931448"/>
                  <a:pt x="8473758" y="1973378"/>
                </a:cubicBezTo>
                <a:cubicBezTo>
                  <a:pt x="8473758" y="2015308"/>
                  <a:pt x="8476299" y="2034366"/>
                  <a:pt x="8478839" y="2015308"/>
                </a:cubicBezTo>
                <a:cubicBezTo>
                  <a:pt x="8481380" y="1996249"/>
                  <a:pt x="8481380" y="1961942"/>
                  <a:pt x="8478839" y="1939072"/>
                </a:cubicBezTo>
                <a:close/>
                <a:moveTo>
                  <a:pt x="2850981" y="2002602"/>
                </a:moveTo>
                <a:cubicBezTo>
                  <a:pt x="2847170" y="1992437"/>
                  <a:pt x="2843359" y="1996249"/>
                  <a:pt x="2843359" y="2010225"/>
                </a:cubicBezTo>
                <a:cubicBezTo>
                  <a:pt x="2842089" y="2024202"/>
                  <a:pt x="2845900" y="2031825"/>
                  <a:pt x="2849711" y="2026743"/>
                </a:cubicBezTo>
                <a:cubicBezTo>
                  <a:pt x="2853522" y="2022931"/>
                  <a:pt x="2854793" y="2011496"/>
                  <a:pt x="2850981" y="2002602"/>
                </a:cubicBezTo>
                <a:close/>
                <a:moveTo>
                  <a:pt x="2816681" y="2012766"/>
                </a:moveTo>
                <a:cubicBezTo>
                  <a:pt x="2816681" y="2008955"/>
                  <a:pt x="2811599" y="2002602"/>
                  <a:pt x="2803977" y="1998790"/>
                </a:cubicBezTo>
                <a:cubicBezTo>
                  <a:pt x="2797625" y="1994978"/>
                  <a:pt x="2791273" y="1997519"/>
                  <a:pt x="2791273" y="2003872"/>
                </a:cubicBezTo>
                <a:cubicBezTo>
                  <a:pt x="2791273" y="2011496"/>
                  <a:pt x="2797625" y="2017849"/>
                  <a:pt x="2803977" y="2017849"/>
                </a:cubicBezTo>
                <a:cubicBezTo>
                  <a:pt x="2811599" y="2017849"/>
                  <a:pt x="2816681" y="2015308"/>
                  <a:pt x="2816681" y="2012766"/>
                </a:cubicBezTo>
                <a:close/>
                <a:moveTo>
                  <a:pt x="9166124" y="1996249"/>
                </a:moveTo>
                <a:cubicBezTo>
                  <a:pt x="9168665" y="1986084"/>
                  <a:pt x="9158502" y="1979731"/>
                  <a:pt x="9138175" y="1979731"/>
                </a:cubicBezTo>
                <a:cubicBezTo>
                  <a:pt x="9116579" y="1979731"/>
                  <a:pt x="9105145" y="1986084"/>
                  <a:pt x="9105145" y="2000060"/>
                </a:cubicBezTo>
                <a:cubicBezTo>
                  <a:pt x="9105145" y="2024202"/>
                  <a:pt x="9157231" y="2020390"/>
                  <a:pt x="9166124" y="1996249"/>
                </a:cubicBezTo>
                <a:close/>
                <a:moveTo>
                  <a:pt x="4150597" y="1899683"/>
                </a:moveTo>
                <a:cubicBezTo>
                  <a:pt x="4150597" y="1780247"/>
                  <a:pt x="4142975" y="1763730"/>
                  <a:pt x="4092159" y="1763730"/>
                </a:cubicBezTo>
                <a:lnTo>
                  <a:pt x="4048966" y="1763730"/>
                </a:lnTo>
                <a:lnTo>
                  <a:pt x="4048966" y="1870460"/>
                </a:lnTo>
                <a:lnTo>
                  <a:pt x="4048966" y="1978460"/>
                </a:lnTo>
                <a:lnTo>
                  <a:pt x="4090889" y="1982272"/>
                </a:lnTo>
                <a:cubicBezTo>
                  <a:pt x="4112486" y="1984813"/>
                  <a:pt x="4135353" y="1984813"/>
                  <a:pt x="4141705" y="1982272"/>
                </a:cubicBezTo>
                <a:cubicBezTo>
                  <a:pt x="4146786" y="1979731"/>
                  <a:pt x="4150597" y="1942884"/>
                  <a:pt x="4150597" y="1899683"/>
                </a:cubicBezTo>
                <a:close/>
                <a:moveTo>
                  <a:pt x="4411029" y="1969566"/>
                </a:moveTo>
                <a:cubicBezTo>
                  <a:pt x="4407218" y="1965754"/>
                  <a:pt x="4397055" y="1969566"/>
                  <a:pt x="4388162" y="1978460"/>
                </a:cubicBezTo>
                <a:cubicBezTo>
                  <a:pt x="4376728" y="1991166"/>
                  <a:pt x="4377999" y="1992437"/>
                  <a:pt x="4395784" y="1984813"/>
                </a:cubicBezTo>
                <a:cubicBezTo>
                  <a:pt x="4408488" y="1981001"/>
                  <a:pt x="4414840" y="1973378"/>
                  <a:pt x="4411029" y="1969566"/>
                </a:cubicBezTo>
                <a:close/>
                <a:moveTo>
                  <a:pt x="4999223" y="1968295"/>
                </a:moveTo>
                <a:cubicBezTo>
                  <a:pt x="5013197" y="1960672"/>
                  <a:pt x="5010656" y="1956860"/>
                  <a:pt x="4992871" y="1951778"/>
                </a:cubicBezTo>
                <a:cubicBezTo>
                  <a:pt x="4977626" y="1947966"/>
                  <a:pt x="4967463" y="1951778"/>
                  <a:pt x="4967463" y="1961942"/>
                </a:cubicBezTo>
                <a:cubicBezTo>
                  <a:pt x="4967463" y="1982272"/>
                  <a:pt x="4975085" y="1983543"/>
                  <a:pt x="4999223" y="1968295"/>
                </a:cubicBezTo>
                <a:close/>
                <a:moveTo>
                  <a:pt x="1261715" y="1939072"/>
                </a:moveTo>
                <a:cubicBezTo>
                  <a:pt x="1262985" y="1926366"/>
                  <a:pt x="1252822" y="1916201"/>
                  <a:pt x="1232496" y="1912389"/>
                </a:cubicBezTo>
                <a:cubicBezTo>
                  <a:pt x="1212169" y="1908577"/>
                  <a:pt x="1205817" y="1911119"/>
                  <a:pt x="1213440" y="1918742"/>
                </a:cubicBezTo>
                <a:cubicBezTo>
                  <a:pt x="1221062" y="1926366"/>
                  <a:pt x="1223603" y="1940342"/>
                  <a:pt x="1219792" y="1950507"/>
                </a:cubicBezTo>
                <a:cubicBezTo>
                  <a:pt x="1214710" y="1964484"/>
                  <a:pt x="1219792" y="1968295"/>
                  <a:pt x="1235037" y="1965754"/>
                </a:cubicBezTo>
                <a:cubicBezTo>
                  <a:pt x="1247740" y="1963213"/>
                  <a:pt x="1259174" y="1951778"/>
                  <a:pt x="1261715" y="1939072"/>
                </a:cubicBezTo>
                <a:close/>
                <a:moveTo>
                  <a:pt x="2964047" y="1955590"/>
                </a:moveTo>
                <a:cubicBezTo>
                  <a:pt x="2958965" y="1949237"/>
                  <a:pt x="2962776" y="1941613"/>
                  <a:pt x="2970399" y="1939072"/>
                </a:cubicBezTo>
                <a:cubicBezTo>
                  <a:pt x="2976751" y="1936531"/>
                  <a:pt x="2979291" y="1925095"/>
                  <a:pt x="2975480" y="1913660"/>
                </a:cubicBezTo>
                <a:cubicBezTo>
                  <a:pt x="2969128" y="1895872"/>
                  <a:pt x="2960236" y="1894601"/>
                  <a:pt x="2929746" y="1906036"/>
                </a:cubicBezTo>
                <a:cubicBezTo>
                  <a:pt x="2881471" y="1922554"/>
                  <a:pt x="2867497" y="1945425"/>
                  <a:pt x="2913231" y="1933989"/>
                </a:cubicBezTo>
                <a:cubicBezTo>
                  <a:pt x="2936098" y="1927636"/>
                  <a:pt x="2944991" y="1930178"/>
                  <a:pt x="2938639" y="1939072"/>
                </a:cubicBezTo>
                <a:cubicBezTo>
                  <a:pt x="2934828" y="1946695"/>
                  <a:pt x="2938639" y="1955590"/>
                  <a:pt x="2946261" y="1958131"/>
                </a:cubicBezTo>
                <a:cubicBezTo>
                  <a:pt x="2970399" y="1968295"/>
                  <a:pt x="2971669" y="1968295"/>
                  <a:pt x="2964047" y="1955590"/>
                </a:cubicBezTo>
                <a:close/>
                <a:moveTo>
                  <a:pt x="6668524" y="1904766"/>
                </a:moveTo>
                <a:cubicBezTo>
                  <a:pt x="6669795" y="1862836"/>
                  <a:pt x="6644387" y="1801847"/>
                  <a:pt x="6625331" y="1801847"/>
                </a:cubicBezTo>
                <a:cubicBezTo>
                  <a:pt x="6620249" y="1801847"/>
                  <a:pt x="6615167" y="1812012"/>
                  <a:pt x="6615167" y="1824718"/>
                </a:cubicBezTo>
                <a:cubicBezTo>
                  <a:pt x="6615167" y="1842506"/>
                  <a:pt x="6612627" y="1843777"/>
                  <a:pt x="6602464" y="1827259"/>
                </a:cubicBezTo>
                <a:cubicBezTo>
                  <a:pt x="6596112" y="1817095"/>
                  <a:pt x="6588489" y="1812012"/>
                  <a:pt x="6584678" y="1815824"/>
                </a:cubicBezTo>
                <a:cubicBezTo>
                  <a:pt x="6580867" y="1819636"/>
                  <a:pt x="6592300" y="1837424"/>
                  <a:pt x="6610086" y="1856483"/>
                </a:cubicBezTo>
                <a:cubicBezTo>
                  <a:pt x="6627871" y="1875542"/>
                  <a:pt x="6638035" y="1897142"/>
                  <a:pt x="6634223" y="1903495"/>
                </a:cubicBezTo>
                <a:cubicBezTo>
                  <a:pt x="6629142" y="1911119"/>
                  <a:pt x="6630412" y="1928907"/>
                  <a:pt x="6634223" y="1942884"/>
                </a:cubicBezTo>
                <a:cubicBezTo>
                  <a:pt x="6645657" y="1979731"/>
                  <a:pt x="6667254" y="1955590"/>
                  <a:pt x="6668524" y="1904766"/>
                </a:cubicBezTo>
                <a:close/>
                <a:moveTo>
                  <a:pt x="7412977" y="1918742"/>
                </a:moveTo>
                <a:lnTo>
                  <a:pt x="7416788" y="1878083"/>
                </a:lnTo>
                <a:lnTo>
                  <a:pt x="7499364" y="1878083"/>
                </a:lnTo>
                <a:lnTo>
                  <a:pt x="7580669" y="1878083"/>
                </a:lnTo>
                <a:lnTo>
                  <a:pt x="7581939" y="1920013"/>
                </a:lnTo>
                <a:lnTo>
                  <a:pt x="7584480" y="1960672"/>
                </a:lnTo>
                <a:lnTo>
                  <a:pt x="7597184" y="1913660"/>
                </a:lnTo>
                <a:lnTo>
                  <a:pt x="7611159" y="1865377"/>
                </a:lnTo>
                <a:lnTo>
                  <a:pt x="7715331" y="1865377"/>
                </a:lnTo>
                <a:lnTo>
                  <a:pt x="7819504" y="1865377"/>
                </a:lnTo>
                <a:lnTo>
                  <a:pt x="7824585" y="1767541"/>
                </a:lnTo>
                <a:cubicBezTo>
                  <a:pt x="7828396" y="1712906"/>
                  <a:pt x="7828396" y="1663353"/>
                  <a:pt x="7824585" y="1658270"/>
                </a:cubicBezTo>
                <a:cubicBezTo>
                  <a:pt x="7815693" y="1640482"/>
                  <a:pt x="7794096" y="1669705"/>
                  <a:pt x="7783933" y="1715447"/>
                </a:cubicBezTo>
                <a:cubicBezTo>
                  <a:pt x="7773769" y="1753565"/>
                  <a:pt x="7772499" y="1754835"/>
                  <a:pt x="7764877" y="1729423"/>
                </a:cubicBezTo>
                <a:cubicBezTo>
                  <a:pt x="7759795" y="1712906"/>
                  <a:pt x="7750902" y="1700200"/>
                  <a:pt x="7744550" y="1700200"/>
                </a:cubicBezTo>
                <a:cubicBezTo>
                  <a:pt x="7738198" y="1700200"/>
                  <a:pt x="7733117" y="1691306"/>
                  <a:pt x="7733117" y="1681141"/>
                </a:cubicBezTo>
                <a:cubicBezTo>
                  <a:pt x="7733117" y="1670976"/>
                  <a:pt x="7744550" y="1662082"/>
                  <a:pt x="7758525" y="1662082"/>
                </a:cubicBezTo>
                <a:cubicBezTo>
                  <a:pt x="7777581" y="1662082"/>
                  <a:pt x="7783933" y="1653188"/>
                  <a:pt x="7783933" y="1625235"/>
                </a:cubicBezTo>
                <a:cubicBezTo>
                  <a:pt x="7783933" y="1579493"/>
                  <a:pt x="7755984" y="1573140"/>
                  <a:pt x="7592103" y="1589658"/>
                </a:cubicBezTo>
                <a:cubicBezTo>
                  <a:pt x="7426951" y="1604905"/>
                  <a:pt x="7170331" y="1582034"/>
                  <a:pt x="7120785" y="1545187"/>
                </a:cubicBezTo>
                <a:cubicBezTo>
                  <a:pt x="7089026" y="1523587"/>
                  <a:pt x="7081403" y="1522316"/>
                  <a:pt x="7062347" y="1537564"/>
                </a:cubicBezTo>
                <a:cubicBezTo>
                  <a:pt x="7050914" y="1546458"/>
                  <a:pt x="7035669" y="1561705"/>
                  <a:pt x="7030587" y="1570599"/>
                </a:cubicBezTo>
                <a:cubicBezTo>
                  <a:pt x="7022965" y="1582034"/>
                  <a:pt x="7014072" y="1583305"/>
                  <a:pt x="7005179" y="1575681"/>
                </a:cubicBezTo>
                <a:cubicBezTo>
                  <a:pt x="6996287" y="1568058"/>
                  <a:pt x="6965797" y="1555352"/>
                  <a:pt x="6936578" y="1547728"/>
                </a:cubicBezTo>
                <a:cubicBezTo>
                  <a:pt x="6885762" y="1532481"/>
                  <a:pt x="6881951" y="1532481"/>
                  <a:pt x="6851461" y="1566787"/>
                </a:cubicBezTo>
                <a:cubicBezTo>
                  <a:pt x="6828594" y="1590929"/>
                  <a:pt x="6812079" y="1598552"/>
                  <a:pt x="6794293" y="1592199"/>
                </a:cubicBezTo>
                <a:cubicBezTo>
                  <a:pt x="6772697" y="1585846"/>
                  <a:pt x="6767615" y="1592199"/>
                  <a:pt x="6761263" y="1626505"/>
                </a:cubicBezTo>
                <a:cubicBezTo>
                  <a:pt x="6757452" y="1649376"/>
                  <a:pt x="6754911" y="1720529"/>
                  <a:pt x="6757452" y="1782788"/>
                </a:cubicBezTo>
                <a:cubicBezTo>
                  <a:pt x="6761263" y="1890789"/>
                  <a:pt x="6762534" y="1897142"/>
                  <a:pt x="6790482" y="1900954"/>
                </a:cubicBezTo>
                <a:cubicBezTo>
                  <a:pt x="6805727" y="1903495"/>
                  <a:pt x="6818431" y="1914930"/>
                  <a:pt x="6819701" y="1926366"/>
                </a:cubicBezTo>
                <a:cubicBezTo>
                  <a:pt x="6819701" y="1944154"/>
                  <a:pt x="6822242" y="1944154"/>
                  <a:pt x="6827324" y="1928907"/>
                </a:cubicBezTo>
                <a:cubicBezTo>
                  <a:pt x="6840028" y="1894601"/>
                  <a:pt x="6860354" y="1890789"/>
                  <a:pt x="7025506" y="1890789"/>
                </a:cubicBezTo>
                <a:lnTo>
                  <a:pt x="7186846" y="1890789"/>
                </a:lnTo>
                <a:lnTo>
                  <a:pt x="7188116" y="1926366"/>
                </a:lnTo>
                <a:lnTo>
                  <a:pt x="7190657" y="1960672"/>
                </a:lnTo>
                <a:lnTo>
                  <a:pt x="7195739" y="1927636"/>
                </a:lnTo>
                <a:cubicBezTo>
                  <a:pt x="7202091" y="1888248"/>
                  <a:pt x="7226228" y="1878083"/>
                  <a:pt x="7317697" y="1878083"/>
                </a:cubicBezTo>
                <a:lnTo>
                  <a:pt x="7377406" y="1878083"/>
                </a:lnTo>
                <a:lnTo>
                  <a:pt x="7377406" y="1923825"/>
                </a:lnTo>
                <a:cubicBezTo>
                  <a:pt x="7377406" y="1981001"/>
                  <a:pt x="7407895" y="1977190"/>
                  <a:pt x="7412977" y="1918742"/>
                </a:cubicBezTo>
                <a:close/>
                <a:moveTo>
                  <a:pt x="3192718" y="1937801"/>
                </a:moveTo>
                <a:cubicBezTo>
                  <a:pt x="3202881" y="1941613"/>
                  <a:pt x="3210504" y="1937801"/>
                  <a:pt x="3210504" y="1928907"/>
                </a:cubicBezTo>
                <a:cubicBezTo>
                  <a:pt x="3210504" y="1909848"/>
                  <a:pt x="3168581" y="1917472"/>
                  <a:pt x="3164769" y="1939072"/>
                </a:cubicBezTo>
                <a:cubicBezTo>
                  <a:pt x="3163499" y="1947966"/>
                  <a:pt x="3164769" y="1949237"/>
                  <a:pt x="3167310" y="1942884"/>
                </a:cubicBezTo>
                <a:cubicBezTo>
                  <a:pt x="3171121" y="1935260"/>
                  <a:pt x="3182555" y="1933989"/>
                  <a:pt x="3192718" y="1937801"/>
                </a:cubicBezTo>
                <a:close/>
                <a:moveTo>
                  <a:pt x="4344968" y="1935260"/>
                </a:moveTo>
                <a:cubicBezTo>
                  <a:pt x="4350050" y="1927636"/>
                  <a:pt x="4357672" y="1928907"/>
                  <a:pt x="4365295" y="1939072"/>
                </a:cubicBezTo>
                <a:cubicBezTo>
                  <a:pt x="4372917" y="1953048"/>
                  <a:pt x="4377999" y="1950507"/>
                  <a:pt x="4383080" y="1930178"/>
                </a:cubicBezTo>
                <a:cubicBezTo>
                  <a:pt x="4388162" y="1909848"/>
                  <a:pt x="4383080" y="1903495"/>
                  <a:pt x="4362754" y="1902224"/>
                </a:cubicBezTo>
                <a:cubicBezTo>
                  <a:pt x="4347509" y="1900954"/>
                  <a:pt x="4329723" y="1900954"/>
                  <a:pt x="4323372" y="1902224"/>
                </a:cubicBezTo>
                <a:cubicBezTo>
                  <a:pt x="4317020" y="1903495"/>
                  <a:pt x="4315749" y="1869189"/>
                  <a:pt x="4318290" y="1827259"/>
                </a:cubicBezTo>
                <a:lnTo>
                  <a:pt x="4323372" y="1749753"/>
                </a:lnTo>
                <a:lnTo>
                  <a:pt x="4272556" y="1756106"/>
                </a:lnTo>
                <a:cubicBezTo>
                  <a:pt x="4243337" y="1759918"/>
                  <a:pt x="4217929" y="1762459"/>
                  <a:pt x="4214117" y="1763730"/>
                </a:cubicBezTo>
                <a:cubicBezTo>
                  <a:pt x="4210306" y="1763730"/>
                  <a:pt x="4216658" y="1770083"/>
                  <a:pt x="4226821" y="1776436"/>
                </a:cubicBezTo>
                <a:cubicBezTo>
                  <a:pt x="4242066" y="1786600"/>
                  <a:pt x="4242066" y="1789141"/>
                  <a:pt x="4228092" y="1789141"/>
                </a:cubicBezTo>
                <a:cubicBezTo>
                  <a:pt x="4215388" y="1789141"/>
                  <a:pt x="4212847" y="1804389"/>
                  <a:pt x="4216658" y="1853942"/>
                </a:cubicBezTo>
                <a:cubicBezTo>
                  <a:pt x="4223010" y="1913660"/>
                  <a:pt x="4244607" y="1947966"/>
                  <a:pt x="4266204" y="1933989"/>
                </a:cubicBezTo>
                <a:cubicBezTo>
                  <a:pt x="4271285" y="1931448"/>
                  <a:pt x="4280178" y="1933989"/>
                  <a:pt x="4283989" y="1941613"/>
                </a:cubicBezTo>
                <a:cubicBezTo>
                  <a:pt x="4294152" y="1956860"/>
                  <a:pt x="4330994" y="1953048"/>
                  <a:pt x="4344968" y="1935260"/>
                </a:cubicBezTo>
                <a:close/>
                <a:moveTo>
                  <a:pt x="5833873" y="1913660"/>
                </a:moveTo>
                <a:cubicBezTo>
                  <a:pt x="5837685" y="1890789"/>
                  <a:pt x="5840225" y="1803118"/>
                  <a:pt x="5837685" y="1720529"/>
                </a:cubicBezTo>
                <a:lnTo>
                  <a:pt x="5833873" y="1569328"/>
                </a:lnTo>
                <a:lnTo>
                  <a:pt x="5789410" y="1565517"/>
                </a:lnTo>
                <a:cubicBezTo>
                  <a:pt x="5718267" y="1557893"/>
                  <a:pt x="5710645" y="1569328"/>
                  <a:pt x="5728430" y="1650647"/>
                </a:cubicBezTo>
                <a:cubicBezTo>
                  <a:pt x="5737323" y="1688764"/>
                  <a:pt x="5743675" y="1761188"/>
                  <a:pt x="5742405" y="1812012"/>
                </a:cubicBezTo>
                <a:cubicBezTo>
                  <a:pt x="5741134" y="1893330"/>
                  <a:pt x="5743675" y="1903495"/>
                  <a:pt x="5764002" y="1903495"/>
                </a:cubicBezTo>
                <a:cubicBezTo>
                  <a:pt x="5776706" y="1903495"/>
                  <a:pt x="5791950" y="1914930"/>
                  <a:pt x="5795761" y="1928907"/>
                </a:cubicBezTo>
                <a:cubicBezTo>
                  <a:pt x="5807195" y="1967025"/>
                  <a:pt x="5824981" y="1959401"/>
                  <a:pt x="5833873" y="1913660"/>
                </a:cubicBezTo>
                <a:close/>
                <a:moveTo>
                  <a:pt x="7360890" y="1907307"/>
                </a:moveTo>
                <a:cubicBezTo>
                  <a:pt x="7357079" y="1894601"/>
                  <a:pt x="7354538" y="1902224"/>
                  <a:pt x="7354538" y="1922554"/>
                </a:cubicBezTo>
                <a:cubicBezTo>
                  <a:pt x="7354538" y="1944154"/>
                  <a:pt x="7357079" y="1953048"/>
                  <a:pt x="7360890" y="1945425"/>
                </a:cubicBezTo>
                <a:cubicBezTo>
                  <a:pt x="7363431" y="1936531"/>
                  <a:pt x="7363431" y="1918742"/>
                  <a:pt x="7360890" y="1907307"/>
                </a:cubicBezTo>
                <a:close/>
                <a:moveTo>
                  <a:pt x="4480901" y="1916201"/>
                </a:moveTo>
                <a:cubicBezTo>
                  <a:pt x="4480901" y="1909848"/>
                  <a:pt x="4478360" y="1903495"/>
                  <a:pt x="4475819" y="1903495"/>
                </a:cubicBezTo>
                <a:cubicBezTo>
                  <a:pt x="4472008" y="1903495"/>
                  <a:pt x="4465656" y="1909848"/>
                  <a:pt x="4461845" y="1916201"/>
                </a:cubicBezTo>
                <a:cubicBezTo>
                  <a:pt x="4458034" y="1923825"/>
                  <a:pt x="4460574" y="1928907"/>
                  <a:pt x="4466926" y="1928907"/>
                </a:cubicBezTo>
                <a:cubicBezTo>
                  <a:pt x="4474549" y="1928907"/>
                  <a:pt x="4480901" y="1923825"/>
                  <a:pt x="4480901" y="1916201"/>
                </a:cubicBezTo>
                <a:close/>
                <a:moveTo>
                  <a:pt x="5027171" y="1909848"/>
                </a:moveTo>
                <a:cubicBezTo>
                  <a:pt x="5027171" y="1899683"/>
                  <a:pt x="5022090" y="1890789"/>
                  <a:pt x="5014467" y="1890789"/>
                </a:cubicBezTo>
                <a:cubicBezTo>
                  <a:pt x="5008115" y="1890789"/>
                  <a:pt x="5001763" y="1899683"/>
                  <a:pt x="5001763" y="1909848"/>
                </a:cubicBezTo>
                <a:cubicBezTo>
                  <a:pt x="5001763" y="1920013"/>
                  <a:pt x="5008115" y="1928907"/>
                  <a:pt x="5014467" y="1928907"/>
                </a:cubicBezTo>
                <a:cubicBezTo>
                  <a:pt x="5022090" y="1928907"/>
                  <a:pt x="5027171" y="1920013"/>
                  <a:pt x="5027171" y="1909848"/>
                </a:cubicBezTo>
                <a:close/>
                <a:moveTo>
                  <a:pt x="5467999" y="1900954"/>
                </a:moveTo>
                <a:cubicBezTo>
                  <a:pt x="5464188" y="1890789"/>
                  <a:pt x="5460377" y="1894601"/>
                  <a:pt x="5460377" y="1908577"/>
                </a:cubicBezTo>
                <a:cubicBezTo>
                  <a:pt x="5459106" y="1922554"/>
                  <a:pt x="5462918" y="1930178"/>
                  <a:pt x="5466729" y="1925095"/>
                </a:cubicBezTo>
                <a:cubicBezTo>
                  <a:pt x="5470540" y="1921283"/>
                  <a:pt x="5471810" y="1909848"/>
                  <a:pt x="5467999" y="1900954"/>
                </a:cubicBezTo>
                <a:close/>
                <a:moveTo>
                  <a:pt x="5577253" y="1918742"/>
                </a:moveTo>
                <a:lnTo>
                  <a:pt x="5626799" y="1909848"/>
                </a:lnTo>
                <a:lnTo>
                  <a:pt x="5631880" y="1776436"/>
                </a:lnTo>
                <a:cubicBezTo>
                  <a:pt x="5635691" y="1702741"/>
                  <a:pt x="5634421" y="1627776"/>
                  <a:pt x="5629340" y="1607446"/>
                </a:cubicBezTo>
                <a:cubicBezTo>
                  <a:pt x="5622988" y="1574411"/>
                  <a:pt x="5619176" y="1571870"/>
                  <a:pt x="5569631" y="1578223"/>
                </a:cubicBezTo>
                <a:cubicBezTo>
                  <a:pt x="5540412" y="1580764"/>
                  <a:pt x="5502300" y="1584576"/>
                  <a:pt x="5485785" y="1584576"/>
                </a:cubicBezTo>
                <a:cubicBezTo>
                  <a:pt x="5455295" y="1585846"/>
                  <a:pt x="5455295" y="1585846"/>
                  <a:pt x="5462918" y="1697659"/>
                </a:cubicBezTo>
                <a:cubicBezTo>
                  <a:pt x="5480703" y="1944154"/>
                  <a:pt x="5476892" y="1936531"/>
                  <a:pt x="5577253" y="1918742"/>
                </a:cubicBezTo>
                <a:close/>
                <a:moveTo>
                  <a:pt x="6080330" y="1913660"/>
                </a:moveTo>
                <a:cubicBezTo>
                  <a:pt x="6094305" y="1900954"/>
                  <a:pt x="6096846" y="1900954"/>
                  <a:pt x="6089223" y="1913660"/>
                </a:cubicBezTo>
                <a:cubicBezTo>
                  <a:pt x="6079060" y="1931448"/>
                  <a:pt x="6104468" y="1933989"/>
                  <a:pt x="6131146" y="1917472"/>
                </a:cubicBezTo>
                <a:cubicBezTo>
                  <a:pt x="6143850" y="1908577"/>
                  <a:pt x="6145121" y="1900954"/>
                  <a:pt x="6133687" y="1883166"/>
                </a:cubicBezTo>
                <a:cubicBezTo>
                  <a:pt x="6126065" y="1869189"/>
                  <a:pt x="6119713" y="1864107"/>
                  <a:pt x="6119713" y="1870460"/>
                </a:cubicBezTo>
                <a:cubicBezTo>
                  <a:pt x="6119713" y="1876813"/>
                  <a:pt x="6110820" y="1874271"/>
                  <a:pt x="6100657" y="1865377"/>
                </a:cubicBezTo>
                <a:cubicBezTo>
                  <a:pt x="6090494" y="1857754"/>
                  <a:pt x="6077790" y="1853942"/>
                  <a:pt x="6071438" y="1857754"/>
                </a:cubicBezTo>
                <a:cubicBezTo>
                  <a:pt x="6065086" y="1861565"/>
                  <a:pt x="6049841" y="1856483"/>
                  <a:pt x="6035867" y="1847589"/>
                </a:cubicBezTo>
                <a:cubicBezTo>
                  <a:pt x="6023163" y="1837424"/>
                  <a:pt x="6005377" y="1832342"/>
                  <a:pt x="5996484" y="1836154"/>
                </a:cubicBezTo>
                <a:cubicBezTo>
                  <a:pt x="5987591" y="1839965"/>
                  <a:pt x="5979969" y="1836154"/>
                  <a:pt x="5979969" y="1828530"/>
                </a:cubicBezTo>
                <a:cubicBezTo>
                  <a:pt x="5979969" y="1820906"/>
                  <a:pt x="5992673" y="1815824"/>
                  <a:pt x="6009188" y="1815824"/>
                </a:cubicBezTo>
                <a:cubicBezTo>
                  <a:pt x="6024433" y="1815824"/>
                  <a:pt x="6048570" y="1813283"/>
                  <a:pt x="6062545" y="1810742"/>
                </a:cubicBezTo>
                <a:cubicBezTo>
                  <a:pt x="6076519" y="1806930"/>
                  <a:pt x="6093034" y="1803118"/>
                  <a:pt x="6099386" y="1803118"/>
                </a:cubicBezTo>
                <a:cubicBezTo>
                  <a:pt x="6109550" y="1801847"/>
                  <a:pt x="6100657" y="1658270"/>
                  <a:pt x="6086682" y="1583305"/>
                </a:cubicBezTo>
                <a:cubicBezTo>
                  <a:pt x="6080330" y="1551540"/>
                  <a:pt x="6073978" y="1547728"/>
                  <a:pt x="6024433" y="1547728"/>
                </a:cubicBezTo>
                <a:cubicBezTo>
                  <a:pt x="5993943" y="1547728"/>
                  <a:pt x="5954561" y="1552811"/>
                  <a:pt x="5936776" y="1560434"/>
                </a:cubicBezTo>
                <a:cubicBezTo>
                  <a:pt x="5906286" y="1571870"/>
                  <a:pt x="5903745" y="1578223"/>
                  <a:pt x="5903745" y="1655729"/>
                </a:cubicBezTo>
                <a:cubicBezTo>
                  <a:pt x="5903745" y="1720529"/>
                  <a:pt x="5899934" y="1738318"/>
                  <a:pt x="5884689" y="1738318"/>
                </a:cubicBezTo>
                <a:cubicBezTo>
                  <a:pt x="5874526" y="1738318"/>
                  <a:pt x="5865633" y="1745941"/>
                  <a:pt x="5865633" y="1756106"/>
                </a:cubicBezTo>
                <a:cubicBezTo>
                  <a:pt x="5865633" y="1766271"/>
                  <a:pt x="5874526" y="1782788"/>
                  <a:pt x="5884689" y="1794224"/>
                </a:cubicBezTo>
                <a:cubicBezTo>
                  <a:pt x="5894852" y="1804389"/>
                  <a:pt x="5903745" y="1834883"/>
                  <a:pt x="5903745" y="1862836"/>
                </a:cubicBezTo>
                <a:cubicBezTo>
                  <a:pt x="5903745" y="1892060"/>
                  <a:pt x="5910097" y="1917472"/>
                  <a:pt x="5920260" y="1920013"/>
                </a:cubicBezTo>
                <a:cubicBezTo>
                  <a:pt x="5952020" y="1933989"/>
                  <a:pt x="6063815" y="1928907"/>
                  <a:pt x="6080330" y="1913660"/>
                </a:cubicBezTo>
                <a:close/>
                <a:moveTo>
                  <a:pt x="2791273" y="1911119"/>
                </a:moveTo>
                <a:cubicBezTo>
                  <a:pt x="2791273" y="1907307"/>
                  <a:pt x="2786191" y="1900954"/>
                  <a:pt x="2778569" y="1897142"/>
                </a:cubicBezTo>
                <a:cubicBezTo>
                  <a:pt x="2772217" y="1893330"/>
                  <a:pt x="2765865" y="1895872"/>
                  <a:pt x="2765865" y="1902224"/>
                </a:cubicBezTo>
                <a:cubicBezTo>
                  <a:pt x="2765865" y="1909848"/>
                  <a:pt x="2772217" y="1916201"/>
                  <a:pt x="2778569" y="1916201"/>
                </a:cubicBezTo>
                <a:cubicBezTo>
                  <a:pt x="2786191" y="1916201"/>
                  <a:pt x="2791273" y="1913660"/>
                  <a:pt x="2791273" y="1911119"/>
                </a:cubicBezTo>
                <a:close/>
                <a:moveTo>
                  <a:pt x="3018674" y="1907307"/>
                </a:moveTo>
                <a:cubicBezTo>
                  <a:pt x="3014863" y="1880624"/>
                  <a:pt x="3022485" y="1866648"/>
                  <a:pt x="3045352" y="1859024"/>
                </a:cubicBezTo>
                <a:cubicBezTo>
                  <a:pt x="3059326" y="1853942"/>
                  <a:pt x="3066949" y="1845048"/>
                  <a:pt x="3063138" y="1837424"/>
                </a:cubicBezTo>
                <a:cubicBezTo>
                  <a:pt x="3056786" y="1827259"/>
                  <a:pt x="3061867" y="1825989"/>
                  <a:pt x="3075842" y="1831071"/>
                </a:cubicBezTo>
                <a:cubicBezTo>
                  <a:pt x="3093627" y="1838695"/>
                  <a:pt x="3097438" y="1834883"/>
                  <a:pt x="3091086" y="1820906"/>
                </a:cubicBezTo>
                <a:cubicBezTo>
                  <a:pt x="3086005" y="1806930"/>
                  <a:pt x="3099979" y="1785330"/>
                  <a:pt x="3131739" y="1756106"/>
                </a:cubicBezTo>
                <a:cubicBezTo>
                  <a:pt x="3180014" y="1711635"/>
                  <a:pt x="3210504" y="1701470"/>
                  <a:pt x="3210504" y="1729423"/>
                </a:cubicBezTo>
                <a:cubicBezTo>
                  <a:pt x="3210504" y="1737047"/>
                  <a:pt x="3216856" y="1734506"/>
                  <a:pt x="3224478" y="1723071"/>
                </a:cubicBezTo>
                <a:cubicBezTo>
                  <a:pt x="3230830" y="1710365"/>
                  <a:pt x="3248616" y="1700200"/>
                  <a:pt x="3262590" y="1700200"/>
                </a:cubicBezTo>
                <a:cubicBezTo>
                  <a:pt x="3276564" y="1700200"/>
                  <a:pt x="3285457" y="1695117"/>
                  <a:pt x="3280376" y="1687494"/>
                </a:cubicBezTo>
                <a:cubicBezTo>
                  <a:pt x="3276564" y="1681141"/>
                  <a:pt x="3265131" y="1678600"/>
                  <a:pt x="3256238" y="1682411"/>
                </a:cubicBezTo>
                <a:cubicBezTo>
                  <a:pt x="3246075" y="1686223"/>
                  <a:pt x="3234641" y="1683682"/>
                  <a:pt x="3229560" y="1676058"/>
                </a:cubicBezTo>
                <a:cubicBezTo>
                  <a:pt x="3215585" y="1653188"/>
                  <a:pt x="3202881" y="1659541"/>
                  <a:pt x="3139362" y="1717988"/>
                </a:cubicBezTo>
                <a:cubicBezTo>
                  <a:pt x="3106331" y="1749753"/>
                  <a:pt x="3073301" y="1772624"/>
                  <a:pt x="3068219" y="1768812"/>
                </a:cubicBezTo>
                <a:cubicBezTo>
                  <a:pt x="3061867" y="1765000"/>
                  <a:pt x="3059326" y="1766271"/>
                  <a:pt x="3060597" y="1772624"/>
                </a:cubicBezTo>
                <a:cubicBezTo>
                  <a:pt x="3063138" y="1777706"/>
                  <a:pt x="3054245" y="1796765"/>
                  <a:pt x="3042811" y="1813283"/>
                </a:cubicBezTo>
                <a:cubicBezTo>
                  <a:pt x="3025026" y="1838695"/>
                  <a:pt x="3018674" y="1841236"/>
                  <a:pt x="3003429" y="1825989"/>
                </a:cubicBezTo>
                <a:cubicBezTo>
                  <a:pt x="2994536" y="1815824"/>
                  <a:pt x="2981832" y="1799306"/>
                  <a:pt x="2978021" y="1789141"/>
                </a:cubicBezTo>
                <a:cubicBezTo>
                  <a:pt x="2972940" y="1777706"/>
                  <a:pt x="2970399" y="1784059"/>
                  <a:pt x="2972940" y="1801847"/>
                </a:cubicBezTo>
                <a:cubicBezTo>
                  <a:pt x="2974210" y="1824718"/>
                  <a:pt x="2970399" y="1832342"/>
                  <a:pt x="2956424" y="1828530"/>
                </a:cubicBezTo>
                <a:cubicBezTo>
                  <a:pt x="2890364" y="1812012"/>
                  <a:pt x="2877660" y="1812012"/>
                  <a:pt x="2882741" y="1828530"/>
                </a:cubicBezTo>
                <a:cubicBezTo>
                  <a:pt x="2886553" y="1838695"/>
                  <a:pt x="2899256" y="1846318"/>
                  <a:pt x="2913231" y="1847589"/>
                </a:cubicBezTo>
                <a:cubicBezTo>
                  <a:pt x="2965317" y="1850130"/>
                  <a:pt x="2993266" y="1866648"/>
                  <a:pt x="2988184" y="1890789"/>
                </a:cubicBezTo>
                <a:cubicBezTo>
                  <a:pt x="2985643" y="1907307"/>
                  <a:pt x="2990725" y="1916201"/>
                  <a:pt x="3002159" y="1916201"/>
                </a:cubicBezTo>
                <a:cubicBezTo>
                  <a:pt x="3012322" y="1916201"/>
                  <a:pt x="3018674" y="1912389"/>
                  <a:pt x="3018674" y="1907307"/>
                </a:cubicBezTo>
                <a:close/>
                <a:moveTo>
                  <a:pt x="5705563" y="1798036"/>
                </a:moveTo>
                <a:cubicBezTo>
                  <a:pt x="5704293" y="1754835"/>
                  <a:pt x="5694130" y="1698929"/>
                  <a:pt x="5683967" y="1674788"/>
                </a:cubicBezTo>
                <a:cubicBezTo>
                  <a:pt x="5664911" y="1631588"/>
                  <a:pt x="5664911" y="1634129"/>
                  <a:pt x="5663640" y="1776436"/>
                </a:cubicBezTo>
                <a:cubicBezTo>
                  <a:pt x="5662370" y="1914930"/>
                  <a:pt x="5663640" y="1920013"/>
                  <a:pt x="5685237" y="1899683"/>
                </a:cubicBezTo>
                <a:cubicBezTo>
                  <a:pt x="5701752" y="1883166"/>
                  <a:pt x="5706834" y="1857754"/>
                  <a:pt x="5705563" y="1798036"/>
                </a:cubicBezTo>
                <a:close/>
                <a:moveTo>
                  <a:pt x="6333139" y="1894601"/>
                </a:moveTo>
                <a:cubicBezTo>
                  <a:pt x="6340762" y="1883166"/>
                  <a:pt x="6366170" y="1871730"/>
                  <a:pt x="6392848" y="1869189"/>
                </a:cubicBezTo>
                <a:cubicBezTo>
                  <a:pt x="6451286" y="1862836"/>
                  <a:pt x="6488128" y="1845048"/>
                  <a:pt x="6488128" y="1822177"/>
                </a:cubicBezTo>
                <a:cubicBezTo>
                  <a:pt x="6488128" y="1803118"/>
                  <a:pt x="6436042" y="1790412"/>
                  <a:pt x="6386496" y="1795494"/>
                </a:cubicBezTo>
                <a:cubicBezTo>
                  <a:pt x="6368710" y="1798036"/>
                  <a:pt x="6347114" y="1800577"/>
                  <a:pt x="6339491" y="1800577"/>
                </a:cubicBezTo>
                <a:cubicBezTo>
                  <a:pt x="6330599" y="1801847"/>
                  <a:pt x="6322976" y="1809471"/>
                  <a:pt x="6322976" y="1818365"/>
                </a:cubicBezTo>
                <a:cubicBezTo>
                  <a:pt x="6322976" y="1829801"/>
                  <a:pt x="6301379" y="1836154"/>
                  <a:pt x="6256916" y="1838695"/>
                </a:cubicBezTo>
                <a:cubicBezTo>
                  <a:pt x="6178151" y="1842506"/>
                  <a:pt x="6162906" y="1852671"/>
                  <a:pt x="6181962" y="1889519"/>
                </a:cubicBezTo>
                <a:cubicBezTo>
                  <a:pt x="6194666" y="1911119"/>
                  <a:pt x="6208640" y="1916201"/>
                  <a:pt x="6259456" y="1916201"/>
                </a:cubicBezTo>
                <a:cubicBezTo>
                  <a:pt x="6303920" y="1916201"/>
                  <a:pt x="6325517" y="1909848"/>
                  <a:pt x="6333139" y="1894601"/>
                </a:cubicBezTo>
                <a:close/>
                <a:moveTo>
                  <a:pt x="6456368" y="1903495"/>
                </a:moveTo>
                <a:lnTo>
                  <a:pt x="6481776" y="1892060"/>
                </a:lnTo>
                <a:lnTo>
                  <a:pt x="6456368" y="1892060"/>
                </a:lnTo>
                <a:cubicBezTo>
                  <a:pt x="6442394" y="1892060"/>
                  <a:pt x="6419526" y="1897142"/>
                  <a:pt x="6405552" y="1903495"/>
                </a:cubicBezTo>
                <a:lnTo>
                  <a:pt x="6380144" y="1914930"/>
                </a:lnTo>
                <a:lnTo>
                  <a:pt x="6405552" y="1914930"/>
                </a:lnTo>
                <a:cubicBezTo>
                  <a:pt x="6419526" y="1914930"/>
                  <a:pt x="6442394" y="1909848"/>
                  <a:pt x="6456368" y="1903495"/>
                </a:cubicBezTo>
                <a:close/>
                <a:moveTo>
                  <a:pt x="1364617" y="1895872"/>
                </a:moveTo>
                <a:cubicBezTo>
                  <a:pt x="1360806" y="1892060"/>
                  <a:pt x="1349372" y="1890789"/>
                  <a:pt x="1340479" y="1894601"/>
                </a:cubicBezTo>
                <a:cubicBezTo>
                  <a:pt x="1330316" y="1898413"/>
                  <a:pt x="1334127" y="1902224"/>
                  <a:pt x="1348102" y="1902224"/>
                </a:cubicBezTo>
                <a:cubicBezTo>
                  <a:pt x="1362076" y="1903495"/>
                  <a:pt x="1369699" y="1899683"/>
                  <a:pt x="1364617" y="1895872"/>
                </a:cubicBezTo>
                <a:close/>
                <a:moveTo>
                  <a:pt x="5424806" y="1801847"/>
                </a:moveTo>
                <a:cubicBezTo>
                  <a:pt x="5428617" y="1749753"/>
                  <a:pt x="5428617" y="1681141"/>
                  <a:pt x="5424806" y="1651917"/>
                </a:cubicBezTo>
                <a:lnTo>
                  <a:pt x="5417183" y="1596011"/>
                </a:lnTo>
                <a:lnTo>
                  <a:pt x="5321903" y="1603635"/>
                </a:lnTo>
                <a:cubicBezTo>
                  <a:pt x="5268547" y="1608717"/>
                  <a:pt x="5222813" y="1615070"/>
                  <a:pt x="5220272" y="1617611"/>
                </a:cubicBezTo>
                <a:cubicBezTo>
                  <a:pt x="5216461" y="1620152"/>
                  <a:pt x="5219001" y="1649376"/>
                  <a:pt x="5224083" y="1681141"/>
                </a:cubicBezTo>
                <a:lnTo>
                  <a:pt x="5231705" y="1739588"/>
                </a:lnTo>
                <a:lnTo>
                  <a:pt x="5285062" y="1682411"/>
                </a:lnTo>
                <a:cubicBezTo>
                  <a:pt x="5313011" y="1650647"/>
                  <a:pt x="5339689" y="1623964"/>
                  <a:pt x="5343500" y="1623964"/>
                </a:cubicBezTo>
                <a:cubicBezTo>
                  <a:pt x="5347311" y="1623964"/>
                  <a:pt x="5349852" y="1682411"/>
                  <a:pt x="5347311" y="1752294"/>
                </a:cubicBezTo>
                <a:cubicBezTo>
                  <a:pt x="5343500" y="1884436"/>
                  <a:pt x="5347311" y="1898413"/>
                  <a:pt x="5393046" y="1898413"/>
                </a:cubicBezTo>
                <a:cubicBezTo>
                  <a:pt x="5414642" y="1898413"/>
                  <a:pt x="5418454" y="1885707"/>
                  <a:pt x="5424806" y="1801847"/>
                </a:cubicBezTo>
                <a:close/>
                <a:moveTo>
                  <a:pt x="4452952" y="1832342"/>
                </a:moveTo>
                <a:cubicBezTo>
                  <a:pt x="4449141" y="1776436"/>
                  <a:pt x="4428814" y="1757377"/>
                  <a:pt x="4393243" y="1775165"/>
                </a:cubicBezTo>
                <a:cubicBezTo>
                  <a:pt x="4379269" y="1782788"/>
                  <a:pt x="4360213" y="1787871"/>
                  <a:pt x="4351320" y="1786600"/>
                </a:cubicBezTo>
                <a:cubicBezTo>
                  <a:pt x="4341157" y="1784059"/>
                  <a:pt x="4333535" y="1800577"/>
                  <a:pt x="4330994" y="1832342"/>
                </a:cubicBezTo>
                <a:cubicBezTo>
                  <a:pt x="4328453" y="1859024"/>
                  <a:pt x="4330994" y="1878083"/>
                  <a:pt x="4337346" y="1874271"/>
                </a:cubicBezTo>
                <a:cubicBezTo>
                  <a:pt x="4343698" y="1870460"/>
                  <a:pt x="4367835" y="1871730"/>
                  <a:pt x="4391973" y="1876813"/>
                </a:cubicBezTo>
                <a:cubicBezTo>
                  <a:pt x="4450411" y="1889519"/>
                  <a:pt x="4456763" y="1884436"/>
                  <a:pt x="4452952" y="1832342"/>
                </a:cubicBezTo>
                <a:close/>
                <a:moveTo>
                  <a:pt x="4856938" y="1856483"/>
                </a:moveTo>
                <a:cubicBezTo>
                  <a:pt x="4844234" y="1843777"/>
                  <a:pt x="4832801" y="1862836"/>
                  <a:pt x="4844234" y="1879354"/>
                </a:cubicBezTo>
                <a:cubicBezTo>
                  <a:pt x="4851857" y="1893330"/>
                  <a:pt x="4854397" y="1893330"/>
                  <a:pt x="4859479" y="1879354"/>
                </a:cubicBezTo>
                <a:cubicBezTo>
                  <a:pt x="4862020" y="1870460"/>
                  <a:pt x="4860749" y="1860295"/>
                  <a:pt x="4856938" y="1856483"/>
                </a:cubicBezTo>
                <a:close/>
                <a:moveTo>
                  <a:pt x="4925540" y="1878083"/>
                </a:moveTo>
                <a:cubicBezTo>
                  <a:pt x="4925540" y="1871730"/>
                  <a:pt x="4920458" y="1865377"/>
                  <a:pt x="4914106" y="1865377"/>
                </a:cubicBezTo>
                <a:cubicBezTo>
                  <a:pt x="4906484" y="1865377"/>
                  <a:pt x="4897591" y="1871730"/>
                  <a:pt x="4893780" y="1878083"/>
                </a:cubicBezTo>
                <a:cubicBezTo>
                  <a:pt x="4889969" y="1885707"/>
                  <a:pt x="4895050" y="1890789"/>
                  <a:pt x="4905213" y="1890789"/>
                </a:cubicBezTo>
                <a:cubicBezTo>
                  <a:pt x="4916647" y="1890789"/>
                  <a:pt x="4925540" y="1885707"/>
                  <a:pt x="4925540" y="1878083"/>
                </a:cubicBezTo>
                <a:close/>
                <a:moveTo>
                  <a:pt x="8810413" y="1843777"/>
                </a:moveTo>
                <a:cubicBezTo>
                  <a:pt x="8815495" y="1810742"/>
                  <a:pt x="8809143" y="1808200"/>
                  <a:pt x="8773572" y="1827259"/>
                </a:cubicBezTo>
                <a:cubicBezTo>
                  <a:pt x="8739271" y="1846318"/>
                  <a:pt x="8741812" y="1880624"/>
                  <a:pt x="8778653" y="1875542"/>
                </a:cubicBezTo>
                <a:cubicBezTo>
                  <a:pt x="8796439" y="1873001"/>
                  <a:pt x="8807872" y="1861565"/>
                  <a:pt x="8810413" y="1843777"/>
                </a:cubicBezTo>
                <a:close/>
                <a:moveTo>
                  <a:pt x="8884096" y="1843777"/>
                </a:moveTo>
                <a:cubicBezTo>
                  <a:pt x="8871392" y="1831071"/>
                  <a:pt x="8859959" y="1850130"/>
                  <a:pt x="8871392" y="1866648"/>
                </a:cubicBezTo>
                <a:cubicBezTo>
                  <a:pt x="8879014" y="1880624"/>
                  <a:pt x="8881555" y="1880624"/>
                  <a:pt x="8886637" y="1866648"/>
                </a:cubicBezTo>
                <a:cubicBezTo>
                  <a:pt x="8889178" y="1857754"/>
                  <a:pt x="8887907" y="1847589"/>
                  <a:pt x="8884096" y="1843777"/>
                </a:cubicBezTo>
                <a:close/>
                <a:moveTo>
                  <a:pt x="733230" y="1860295"/>
                </a:moveTo>
                <a:cubicBezTo>
                  <a:pt x="733230" y="1857754"/>
                  <a:pt x="724337" y="1852671"/>
                  <a:pt x="714174" y="1847589"/>
                </a:cubicBezTo>
                <a:cubicBezTo>
                  <a:pt x="704011" y="1843777"/>
                  <a:pt x="695118" y="1846318"/>
                  <a:pt x="695118" y="1852671"/>
                </a:cubicBezTo>
                <a:cubicBezTo>
                  <a:pt x="695118" y="1860295"/>
                  <a:pt x="704011" y="1865377"/>
                  <a:pt x="714174" y="1865377"/>
                </a:cubicBezTo>
                <a:cubicBezTo>
                  <a:pt x="724337" y="1865377"/>
                  <a:pt x="733230" y="1862836"/>
                  <a:pt x="733230" y="1860295"/>
                </a:cubicBezTo>
                <a:close/>
                <a:moveTo>
                  <a:pt x="822158" y="1845048"/>
                </a:moveTo>
                <a:cubicBezTo>
                  <a:pt x="822158" y="1834883"/>
                  <a:pt x="817076" y="1829801"/>
                  <a:pt x="809454" y="1833612"/>
                </a:cubicBezTo>
                <a:cubicBezTo>
                  <a:pt x="803102" y="1837424"/>
                  <a:pt x="796750" y="1846318"/>
                  <a:pt x="796750" y="1853942"/>
                </a:cubicBezTo>
                <a:cubicBezTo>
                  <a:pt x="796750" y="1860295"/>
                  <a:pt x="803102" y="1865377"/>
                  <a:pt x="809454" y="1865377"/>
                </a:cubicBezTo>
                <a:cubicBezTo>
                  <a:pt x="817076" y="1865377"/>
                  <a:pt x="822158" y="1856483"/>
                  <a:pt x="822158" y="1845048"/>
                </a:cubicBezTo>
                <a:close/>
                <a:moveTo>
                  <a:pt x="2149722" y="1852671"/>
                </a:moveTo>
                <a:cubicBezTo>
                  <a:pt x="2145911" y="1846318"/>
                  <a:pt x="2134478" y="1839965"/>
                  <a:pt x="2126855" y="1839965"/>
                </a:cubicBezTo>
                <a:cubicBezTo>
                  <a:pt x="2117962" y="1839965"/>
                  <a:pt x="2119233" y="1845048"/>
                  <a:pt x="2130666" y="1852671"/>
                </a:cubicBezTo>
                <a:cubicBezTo>
                  <a:pt x="2154804" y="1867918"/>
                  <a:pt x="2159886" y="1867918"/>
                  <a:pt x="2149722" y="1852671"/>
                </a:cubicBezTo>
                <a:close/>
                <a:moveTo>
                  <a:pt x="8997161" y="1762459"/>
                </a:moveTo>
                <a:cubicBezTo>
                  <a:pt x="8997161" y="1695117"/>
                  <a:pt x="8993350" y="1681141"/>
                  <a:pt x="8975565" y="1677329"/>
                </a:cubicBezTo>
                <a:cubicBezTo>
                  <a:pt x="8956509" y="1673517"/>
                  <a:pt x="8952697" y="1683682"/>
                  <a:pt x="8951427" y="1747212"/>
                </a:cubicBezTo>
                <a:cubicBezTo>
                  <a:pt x="8951427" y="1787871"/>
                  <a:pt x="8948886" y="1831071"/>
                  <a:pt x="8946345" y="1842506"/>
                </a:cubicBezTo>
                <a:cubicBezTo>
                  <a:pt x="8943805" y="1859024"/>
                  <a:pt x="8947616" y="1861565"/>
                  <a:pt x="8969213" y="1853942"/>
                </a:cubicBezTo>
                <a:cubicBezTo>
                  <a:pt x="8993350" y="1845048"/>
                  <a:pt x="8997161" y="1833612"/>
                  <a:pt x="8997161" y="1762459"/>
                </a:cubicBezTo>
                <a:close/>
                <a:moveTo>
                  <a:pt x="1339209" y="1845048"/>
                </a:moveTo>
                <a:cubicBezTo>
                  <a:pt x="1335398" y="1841236"/>
                  <a:pt x="1323964" y="1839965"/>
                  <a:pt x="1315072" y="1843777"/>
                </a:cubicBezTo>
                <a:cubicBezTo>
                  <a:pt x="1304908" y="1847589"/>
                  <a:pt x="1308720" y="1851401"/>
                  <a:pt x="1322694" y="1851401"/>
                </a:cubicBezTo>
                <a:cubicBezTo>
                  <a:pt x="1336668" y="1852671"/>
                  <a:pt x="1344291" y="1848859"/>
                  <a:pt x="1339209" y="1845048"/>
                </a:cubicBezTo>
                <a:close/>
                <a:moveTo>
                  <a:pt x="2847170" y="1829801"/>
                </a:moveTo>
                <a:cubicBezTo>
                  <a:pt x="2819221" y="1806930"/>
                  <a:pt x="2819221" y="1806930"/>
                  <a:pt x="2845900" y="1794224"/>
                </a:cubicBezTo>
                <a:cubicBezTo>
                  <a:pt x="2867497" y="1784059"/>
                  <a:pt x="2880201" y="1758647"/>
                  <a:pt x="2859874" y="1767541"/>
                </a:cubicBezTo>
                <a:cubicBezTo>
                  <a:pt x="2854793" y="1768812"/>
                  <a:pt x="2847170" y="1757377"/>
                  <a:pt x="2840818" y="1742129"/>
                </a:cubicBezTo>
                <a:cubicBezTo>
                  <a:pt x="2834466" y="1725612"/>
                  <a:pt x="2824303" y="1712906"/>
                  <a:pt x="2816681" y="1712906"/>
                </a:cubicBezTo>
                <a:cubicBezTo>
                  <a:pt x="2798895" y="1712906"/>
                  <a:pt x="2800166" y="1754835"/>
                  <a:pt x="2819221" y="1773894"/>
                </a:cubicBezTo>
                <a:cubicBezTo>
                  <a:pt x="2828114" y="1782788"/>
                  <a:pt x="2830655" y="1789141"/>
                  <a:pt x="2826844" y="1789141"/>
                </a:cubicBezTo>
                <a:cubicBezTo>
                  <a:pt x="2821762" y="1789141"/>
                  <a:pt x="2809058" y="1780247"/>
                  <a:pt x="2798895" y="1768812"/>
                </a:cubicBezTo>
                <a:cubicBezTo>
                  <a:pt x="2786191" y="1757377"/>
                  <a:pt x="2778569" y="1754835"/>
                  <a:pt x="2778569" y="1763730"/>
                </a:cubicBezTo>
                <a:cubicBezTo>
                  <a:pt x="2778569" y="1778977"/>
                  <a:pt x="2850981" y="1852671"/>
                  <a:pt x="2866226" y="1852671"/>
                </a:cubicBezTo>
                <a:cubicBezTo>
                  <a:pt x="2870037" y="1851401"/>
                  <a:pt x="2861145" y="1841236"/>
                  <a:pt x="2847170" y="1829801"/>
                </a:cubicBezTo>
                <a:close/>
                <a:moveTo>
                  <a:pt x="8011334" y="1819636"/>
                </a:moveTo>
                <a:cubicBezTo>
                  <a:pt x="8018956" y="1801847"/>
                  <a:pt x="8022767" y="1781518"/>
                  <a:pt x="8018956" y="1775165"/>
                </a:cubicBezTo>
                <a:cubicBezTo>
                  <a:pt x="8013874" y="1768812"/>
                  <a:pt x="8017686" y="1763730"/>
                  <a:pt x="8026578" y="1763730"/>
                </a:cubicBezTo>
                <a:cubicBezTo>
                  <a:pt x="8036742" y="1763730"/>
                  <a:pt x="8034201" y="1756106"/>
                  <a:pt x="8021497" y="1740859"/>
                </a:cubicBezTo>
                <a:cubicBezTo>
                  <a:pt x="8008793" y="1728153"/>
                  <a:pt x="7999900" y="1710365"/>
                  <a:pt x="7999900" y="1701470"/>
                </a:cubicBezTo>
                <a:cubicBezTo>
                  <a:pt x="7999900" y="1693847"/>
                  <a:pt x="7991007" y="1683682"/>
                  <a:pt x="7980844" y="1679870"/>
                </a:cubicBezTo>
                <a:cubicBezTo>
                  <a:pt x="7970681" y="1674788"/>
                  <a:pt x="7961788" y="1664623"/>
                  <a:pt x="7961788" y="1654458"/>
                </a:cubicBezTo>
                <a:cubicBezTo>
                  <a:pt x="7961788" y="1644294"/>
                  <a:pt x="7954166" y="1636670"/>
                  <a:pt x="7944003" y="1636670"/>
                </a:cubicBezTo>
                <a:cubicBezTo>
                  <a:pt x="7933839" y="1636670"/>
                  <a:pt x="7924947" y="1646835"/>
                  <a:pt x="7924947" y="1659541"/>
                </a:cubicBezTo>
                <a:cubicBezTo>
                  <a:pt x="7924947" y="1670976"/>
                  <a:pt x="7921135" y="1719259"/>
                  <a:pt x="7916054" y="1767541"/>
                </a:cubicBezTo>
                <a:lnTo>
                  <a:pt x="7907161" y="1852671"/>
                </a:lnTo>
                <a:lnTo>
                  <a:pt x="7951625" y="1852671"/>
                </a:lnTo>
                <a:cubicBezTo>
                  <a:pt x="7987196" y="1852671"/>
                  <a:pt x="7998630" y="1846318"/>
                  <a:pt x="8011334" y="1819636"/>
                </a:cubicBezTo>
                <a:close/>
                <a:moveTo>
                  <a:pt x="9213129" y="1814553"/>
                </a:moveTo>
                <a:cubicBezTo>
                  <a:pt x="9208047" y="1796765"/>
                  <a:pt x="9197884" y="1778977"/>
                  <a:pt x="9190262" y="1773894"/>
                </a:cubicBezTo>
                <a:cubicBezTo>
                  <a:pt x="9181369" y="1768812"/>
                  <a:pt x="9180099" y="1763730"/>
                  <a:pt x="9185180" y="1763730"/>
                </a:cubicBezTo>
                <a:cubicBezTo>
                  <a:pt x="9200425" y="1763730"/>
                  <a:pt x="9159772" y="1725612"/>
                  <a:pt x="9144527" y="1725612"/>
                </a:cubicBezTo>
                <a:cubicBezTo>
                  <a:pt x="9129283" y="1725612"/>
                  <a:pt x="9111497" y="1806930"/>
                  <a:pt x="9121660" y="1832342"/>
                </a:cubicBezTo>
                <a:cubicBezTo>
                  <a:pt x="9126742" y="1845048"/>
                  <a:pt x="9144527" y="1850130"/>
                  <a:pt x="9175017" y="1848859"/>
                </a:cubicBezTo>
                <a:cubicBezTo>
                  <a:pt x="9216940" y="1846318"/>
                  <a:pt x="9219481" y="1843777"/>
                  <a:pt x="9213129" y="1814553"/>
                </a:cubicBezTo>
                <a:close/>
                <a:moveTo>
                  <a:pt x="5328255" y="1820906"/>
                </a:moveTo>
                <a:cubicBezTo>
                  <a:pt x="5328255" y="1806930"/>
                  <a:pt x="5314281" y="1801847"/>
                  <a:pt x="5278710" y="1801847"/>
                </a:cubicBezTo>
                <a:cubicBezTo>
                  <a:pt x="5226624" y="1801847"/>
                  <a:pt x="5212649" y="1822177"/>
                  <a:pt x="5259654" y="1831071"/>
                </a:cubicBezTo>
                <a:cubicBezTo>
                  <a:pt x="5314281" y="1841236"/>
                  <a:pt x="5328255" y="1839965"/>
                  <a:pt x="5328255" y="1820906"/>
                </a:cubicBezTo>
                <a:close/>
                <a:moveTo>
                  <a:pt x="9413852" y="1828530"/>
                </a:moveTo>
                <a:cubicBezTo>
                  <a:pt x="9420204" y="1827259"/>
                  <a:pt x="9420204" y="1822177"/>
                  <a:pt x="9416392" y="1814553"/>
                </a:cubicBezTo>
                <a:cubicBezTo>
                  <a:pt x="9403688" y="1794224"/>
                  <a:pt x="9346521" y="1799306"/>
                  <a:pt x="9346521" y="1820906"/>
                </a:cubicBezTo>
                <a:cubicBezTo>
                  <a:pt x="9346521" y="1833612"/>
                  <a:pt x="9355413" y="1838695"/>
                  <a:pt x="9375740" y="1834883"/>
                </a:cubicBezTo>
                <a:cubicBezTo>
                  <a:pt x="9390984" y="1831071"/>
                  <a:pt x="9408770" y="1828530"/>
                  <a:pt x="9413852" y="1828530"/>
                </a:cubicBezTo>
                <a:close/>
                <a:moveTo>
                  <a:pt x="6690121" y="1700200"/>
                </a:moveTo>
                <a:cubicBezTo>
                  <a:pt x="6691391" y="1579493"/>
                  <a:pt x="6690121" y="1573140"/>
                  <a:pt x="6665983" y="1573140"/>
                </a:cubicBezTo>
                <a:cubicBezTo>
                  <a:pt x="6652009" y="1573140"/>
                  <a:pt x="6636764" y="1582034"/>
                  <a:pt x="6632953" y="1592199"/>
                </a:cubicBezTo>
                <a:cubicBezTo>
                  <a:pt x="6626601" y="1606176"/>
                  <a:pt x="6618979" y="1607446"/>
                  <a:pt x="6601193" y="1597282"/>
                </a:cubicBezTo>
                <a:cubicBezTo>
                  <a:pt x="6582137" y="1588387"/>
                  <a:pt x="6577056" y="1589658"/>
                  <a:pt x="6577056" y="1603635"/>
                </a:cubicBezTo>
                <a:cubicBezTo>
                  <a:pt x="6577056" y="1613799"/>
                  <a:pt x="6583408" y="1626505"/>
                  <a:pt x="6589760" y="1630317"/>
                </a:cubicBezTo>
                <a:cubicBezTo>
                  <a:pt x="6597382" y="1634129"/>
                  <a:pt x="6599923" y="1650647"/>
                  <a:pt x="6594841" y="1667164"/>
                </a:cubicBezTo>
                <a:cubicBezTo>
                  <a:pt x="6587219" y="1697659"/>
                  <a:pt x="6634223" y="1768812"/>
                  <a:pt x="6654550" y="1757377"/>
                </a:cubicBezTo>
                <a:cubicBezTo>
                  <a:pt x="6660902" y="1752294"/>
                  <a:pt x="6665983" y="1763730"/>
                  <a:pt x="6665983" y="1780247"/>
                </a:cubicBezTo>
                <a:cubicBezTo>
                  <a:pt x="6665983" y="1805659"/>
                  <a:pt x="6674876" y="1827259"/>
                  <a:pt x="6686310" y="1827259"/>
                </a:cubicBezTo>
                <a:cubicBezTo>
                  <a:pt x="6687580" y="1827259"/>
                  <a:pt x="6690121" y="1770083"/>
                  <a:pt x="6690121" y="1700200"/>
                </a:cubicBezTo>
                <a:close/>
                <a:moveTo>
                  <a:pt x="1005095" y="1795494"/>
                </a:moveTo>
                <a:cubicBezTo>
                  <a:pt x="996202" y="1773894"/>
                  <a:pt x="979687" y="1770083"/>
                  <a:pt x="969524" y="1787871"/>
                </a:cubicBezTo>
                <a:cubicBezTo>
                  <a:pt x="960631" y="1800577"/>
                  <a:pt x="973335" y="1814553"/>
                  <a:pt x="994931" y="1814553"/>
                </a:cubicBezTo>
                <a:cubicBezTo>
                  <a:pt x="1005095" y="1814553"/>
                  <a:pt x="1008906" y="1806930"/>
                  <a:pt x="1005095" y="1795494"/>
                </a:cubicBezTo>
                <a:close/>
                <a:moveTo>
                  <a:pt x="8577930" y="1803118"/>
                </a:moveTo>
                <a:cubicBezTo>
                  <a:pt x="8563956" y="1798036"/>
                  <a:pt x="8532196" y="1785330"/>
                  <a:pt x="8508059" y="1773894"/>
                </a:cubicBezTo>
                <a:cubicBezTo>
                  <a:pt x="8461054" y="1752294"/>
                  <a:pt x="8448350" y="1752294"/>
                  <a:pt x="8463595" y="1775165"/>
                </a:cubicBezTo>
                <a:cubicBezTo>
                  <a:pt x="8467406" y="1782788"/>
                  <a:pt x="8486462" y="1789141"/>
                  <a:pt x="8505518" y="1789141"/>
                </a:cubicBezTo>
                <a:cubicBezTo>
                  <a:pt x="8532196" y="1789141"/>
                  <a:pt x="8536007" y="1791683"/>
                  <a:pt x="8520763" y="1801847"/>
                </a:cubicBezTo>
                <a:cubicBezTo>
                  <a:pt x="8506788" y="1810742"/>
                  <a:pt x="8515681" y="1813283"/>
                  <a:pt x="8552522" y="1813283"/>
                </a:cubicBezTo>
                <a:cubicBezTo>
                  <a:pt x="8588094" y="1812012"/>
                  <a:pt x="8595716" y="1809471"/>
                  <a:pt x="8577930" y="1803118"/>
                </a:cubicBezTo>
                <a:close/>
                <a:moveTo>
                  <a:pt x="6297568" y="1775165"/>
                </a:moveTo>
                <a:cubicBezTo>
                  <a:pt x="6311543" y="1754835"/>
                  <a:pt x="6409363" y="1730694"/>
                  <a:pt x="6455097" y="1735776"/>
                </a:cubicBezTo>
                <a:cubicBezTo>
                  <a:pt x="6509725" y="1742129"/>
                  <a:pt x="6526240" y="1726882"/>
                  <a:pt x="6526240" y="1670976"/>
                </a:cubicBezTo>
                <a:cubicBezTo>
                  <a:pt x="6526240" y="1645564"/>
                  <a:pt x="6516077" y="1630317"/>
                  <a:pt x="6485587" y="1611258"/>
                </a:cubicBezTo>
                <a:cubicBezTo>
                  <a:pt x="6462720" y="1597282"/>
                  <a:pt x="6429690" y="1576952"/>
                  <a:pt x="6413174" y="1564246"/>
                </a:cubicBezTo>
                <a:lnTo>
                  <a:pt x="6382685" y="1541375"/>
                </a:lnTo>
                <a:lnTo>
                  <a:pt x="6432230" y="1526128"/>
                </a:lnTo>
                <a:cubicBezTo>
                  <a:pt x="6476694" y="1512152"/>
                  <a:pt x="6470342" y="1510881"/>
                  <a:pt x="6367440" y="1517234"/>
                </a:cubicBezTo>
                <a:cubicBezTo>
                  <a:pt x="6305191" y="1519775"/>
                  <a:pt x="6226426" y="1526128"/>
                  <a:pt x="6193396" y="1529940"/>
                </a:cubicBezTo>
                <a:lnTo>
                  <a:pt x="6132417" y="1537564"/>
                </a:lnTo>
                <a:lnTo>
                  <a:pt x="6132417" y="1596011"/>
                </a:lnTo>
                <a:cubicBezTo>
                  <a:pt x="6132417" y="1627776"/>
                  <a:pt x="6138769" y="1687494"/>
                  <a:pt x="6147661" y="1726882"/>
                </a:cubicBezTo>
                <a:lnTo>
                  <a:pt x="6162906" y="1800577"/>
                </a:lnTo>
                <a:lnTo>
                  <a:pt x="6226426" y="1792953"/>
                </a:lnTo>
                <a:cubicBezTo>
                  <a:pt x="6261997" y="1789141"/>
                  <a:pt x="6293757" y="1780247"/>
                  <a:pt x="6297568" y="1775165"/>
                </a:cubicBezTo>
                <a:close/>
                <a:moveTo>
                  <a:pt x="2356797" y="1724341"/>
                </a:moveTo>
                <a:cubicBezTo>
                  <a:pt x="2352986" y="1714176"/>
                  <a:pt x="2347904" y="1720529"/>
                  <a:pt x="2342823" y="1737047"/>
                </a:cubicBezTo>
                <a:cubicBezTo>
                  <a:pt x="2337741" y="1758647"/>
                  <a:pt x="2339011" y="1763730"/>
                  <a:pt x="2349175" y="1753565"/>
                </a:cubicBezTo>
                <a:cubicBezTo>
                  <a:pt x="2355527" y="1747212"/>
                  <a:pt x="2359338" y="1733235"/>
                  <a:pt x="2356797" y="1724341"/>
                </a:cubicBezTo>
                <a:close/>
                <a:moveTo>
                  <a:pt x="2726483" y="1721800"/>
                </a:moveTo>
                <a:cubicBezTo>
                  <a:pt x="2726483" y="1695117"/>
                  <a:pt x="2725212" y="1695117"/>
                  <a:pt x="2715049" y="1719259"/>
                </a:cubicBezTo>
                <a:cubicBezTo>
                  <a:pt x="2699804" y="1754835"/>
                  <a:pt x="2699804" y="1766271"/>
                  <a:pt x="2715049" y="1757377"/>
                </a:cubicBezTo>
                <a:cubicBezTo>
                  <a:pt x="2722671" y="1753565"/>
                  <a:pt x="2727753" y="1737047"/>
                  <a:pt x="2726483" y="1721800"/>
                </a:cubicBezTo>
                <a:close/>
                <a:moveTo>
                  <a:pt x="3967660" y="1729423"/>
                </a:moveTo>
                <a:cubicBezTo>
                  <a:pt x="3954956" y="1716718"/>
                  <a:pt x="3943523" y="1735776"/>
                  <a:pt x="3954956" y="1752294"/>
                </a:cubicBezTo>
                <a:cubicBezTo>
                  <a:pt x="3962579" y="1766271"/>
                  <a:pt x="3965119" y="1766271"/>
                  <a:pt x="3970201" y="1752294"/>
                </a:cubicBezTo>
                <a:cubicBezTo>
                  <a:pt x="3972742" y="1743400"/>
                  <a:pt x="3971471" y="1733235"/>
                  <a:pt x="3967660" y="1729423"/>
                </a:cubicBezTo>
                <a:close/>
                <a:moveTo>
                  <a:pt x="955549" y="1738318"/>
                </a:moveTo>
                <a:cubicBezTo>
                  <a:pt x="951738" y="1731965"/>
                  <a:pt x="942845" y="1725612"/>
                  <a:pt x="935223" y="1725612"/>
                </a:cubicBezTo>
                <a:cubicBezTo>
                  <a:pt x="928871" y="1725612"/>
                  <a:pt x="923789" y="1731965"/>
                  <a:pt x="923789" y="1738318"/>
                </a:cubicBezTo>
                <a:cubicBezTo>
                  <a:pt x="923789" y="1745941"/>
                  <a:pt x="932682" y="1751024"/>
                  <a:pt x="944116" y="1751024"/>
                </a:cubicBezTo>
                <a:cubicBezTo>
                  <a:pt x="954279" y="1751024"/>
                  <a:pt x="959360" y="1745941"/>
                  <a:pt x="955549" y="1738318"/>
                </a:cubicBezTo>
                <a:close/>
                <a:moveTo>
                  <a:pt x="3054245" y="1697659"/>
                </a:moveTo>
                <a:cubicBezTo>
                  <a:pt x="3112683" y="1695117"/>
                  <a:pt x="3153336" y="1686223"/>
                  <a:pt x="3168581" y="1673517"/>
                </a:cubicBezTo>
                <a:cubicBezTo>
                  <a:pt x="3202881" y="1643023"/>
                  <a:pt x="3252427" y="1632858"/>
                  <a:pt x="3243534" y="1658270"/>
                </a:cubicBezTo>
                <a:cubicBezTo>
                  <a:pt x="3238452" y="1668435"/>
                  <a:pt x="3242264" y="1674788"/>
                  <a:pt x="3251156" y="1672247"/>
                </a:cubicBezTo>
                <a:cubicBezTo>
                  <a:pt x="3258779" y="1669705"/>
                  <a:pt x="3266401" y="1658270"/>
                  <a:pt x="3268942" y="1646835"/>
                </a:cubicBezTo>
                <a:cubicBezTo>
                  <a:pt x="3272753" y="1616340"/>
                  <a:pt x="3178744" y="1611258"/>
                  <a:pt x="2981832" y="1631588"/>
                </a:cubicBezTo>
                <a:cubicBezTo>
                  <a:pt x="2887823" y="1640482"/>
                  <a:pt x="2806518" y="1649376"/>
                  <a:pt x="2801436" y="1649376"/>
                </a:cubicBezTo>
                <a:cubicBezTo>
                  <a:pt x="2795084" y="1649376"/>
                  <a:pt x="2791273" y="1658270"/>
                  <a:pt x="2791273" y="1668435"/>
                </a:cubicBezTo>
                <a:cubicBezTo>
                  <a:pt x="2791273" y="1683682"/>
                  <a:pt x="2807788" y="1687494"/>
                  <a:pt x="2867497" y="1687494"/>
                </a:cubicBezTo>
                <a:cubicBezTo>
                  <a:pt x="2944991" y="1687494"/>
                  <a:pt x="2955154" y="1693847"/>
                  <a:pt x="2928476" y="1725612"/>
                </a:cubicBezTo>
                <a:cubicBezTo>
                  <a:pt x="2918312" y="1735776"/>
                  <a:pt x="2923394" y="1735776"/>
                  <a:pt x="2937368" y="1723071"/>
                </a:cubicBezTo>
                <a:cubicBezTo>
                  <a:pt x="2953884" y="1710365"/>
                  <a:pt x="2994536" y="1701470"/>
                  <a:pt x="3054245" y="1697659"/>
                </a:cubicBezTo>
                <a:close/>
                <a:moveTo>
                  <a:pt x="4553313" y="1710365"/>
                </a:moveTo>
                <a:cubicBezTo>
                  <a:pt x="4549502" y="1700200"/>
                  <a:pt x="4545691" y="1704012"/>
                  <a:pt x="4545691" y="1717988"/>
                </a:cubicBezTo>
                <a:cubicBezTo>
                  <a:pt x="4544421" y="1731965"/>
                  <a:pt x="4548232" y="1739588"/>
                  <a:pt x="4552043" y="1734506"/>
                </a:cubicBezTo>
                <a:cubicBezTo>
                  <a:pt x="4555854" y="1730694"/>
                  <a:pt x="4557125" y="1719259"/>
                  <a:pt x="4553313" y="1710365"/>
                </a:cubicBezTo>
                <a:close/>
                <a:moveTo>
                  <a:pt x="5103395" y="1681141"/>
                </a:moveTo>
                <a:cubicBezTo>
                  <a:pt x="5103395" y="1626505"/>
                  <a:pt x="5102125" y="1623964"/>
                  <a:pt x="5065283" y="1623964"/>
                </a:cubicBezTo>
                <a:cubicBezTo>
                  <a:pt x="5030983" y="1623964"/>
                  <a:pt x="5027171" y="1627776"/>
                  <a:pt x="5027171" y="1665894"/>
                </a:cubicBezTo>
                <a:cubicBezTo>
                  <a:pt x="5027171" y="1688764"/>
                  <a:pt x="5020819" y="1714176"/>
                  <a:pt x="5014467" y="1720529"/>
                </a:cubicBezTo>
                <a:cubicBezTo>
                  <a:pt x="5005575" y="1729423"/>
                  <a:pt x="5018279" y="1734506"/>
                  <a:pt x="5052579" y="1735776"/>
                </a:cubicBezTo>
                <a:lnTo>
                  <a:pt x="5103395" y="1739588"/>
                </a:lnTo>
                <a:lnTo>
                  <a:pt x="5103395" y="1681141"/>
                </a:lnTo>
                <a:close/>
                <a:moveTo>
                  <a:pt x="6589760" y="1733235"/>
                </a:moveTo>
                <a:cubicBezTo>
                  <a:pt x="6589760" y="1729423"/>
                  <a:pt x="6584678" y="1723071"/>
                  <a:pt x="6577056" y="1719259"/>
                </a:cubicBezTo>
                <a:cubicBezTo>
                  <a:pt x="6570704" y="1715447"/>
                  <a:pt x="6564352" y="1717988"/>
                  <a:pt x="6564352" y="1724341"/>
                </a:cubicBezTo>
                <a:cubicBezTo>
                  <a:pt x="6564352" y="1731965"/>
                  <a:pt x="6570704" y="1738318"/>
                  <a:pt x="6577056" y="1738318"/>
                </a:cubicBezTo>
                <a:cubicBezTo>
                  <a:pt x="6584678" y="1738318"/>
                  <a:pt x="6589760" y="1735776"/>
                  <a:pt x="6589760" y="1733235"/>
                </a:cubicBezTo>
                <a:close/>
                <a:moveTo>
                  <a:pt x="1050829" y="1705282"/>
                </a:moveTo>
                <a:cubicBezTo>
                  <a:pt x="1050829" y="1702741"/>
                  <a:pt x="1039395" y="1700200"/>
                  <a:pt x="1025421" y="1700200"/>
                </a:cubicBezTo>
                <a:cubicBezTo>
                  <a:pt x="1011447" y="1700200"/>
                  <a:pt x="1000013" y="1705282"/>
                  <a:pt x="1000013" y="1711635"/>
                </a:cubicBezTo>
                <a:cubicBezTo>
                  <a:pt x="1000013" y="1717988"/>
                  <a:pt x="1011447" y="1720529"/>
                  <a:pt x="1025421" y="1716718"/>
                </a:cubicBezTo>
                <a:cubicBezTo>
                  <a:pt x="1039395" y="1712906"/>
                  <a:pt x="1050829" y="1707823"/>
                  <a:pt x="1050829" y="1705282"/>
                </a:cubicBezTo>
                <a:close/>
                <a:moveTo>
                  <a:pt x="4785796" y="1711635"/>
                </a:moveTo>
                <a:cubicBezTo>
                  <a:pt x="4785796" y="1704012"/>
                  <a:pt x="4778174" y="1700200"/>
                  <a:pt x="4769281" y="1704012"/>
                </a:cubicBezTo>
                <a:cubicBezTo>
                  <a:pt x="4760388" y="1707823"/>
                  <a:pt x="4745143" y="1698929"/>
                  <a:pt x="4736250" y="1686223"/>
                </a:cubicBezTo>
                <a:cubicBezTo>
                  <a:pt x="4728628" y="1672247"/>
                  <a:pt x="4715924" y="1664623"/>
                  <a:pt x="4709572" y="1668435"/>
                </a:cubicBezTo>
                <a:cubicBezTo>
                  <a:pt x="4701950" y="1672247"/>
                  <a:pt x="4696868" y="1667164"/>
                  <a:pt x="4696868" y="1657000"/>
                </a:cubicBezTo>
                <a:cubicBezTo>
                  <a:pt x="4696868" y="1625235"/>
                  <a:pt x="4632078" y="1630317"/>
                  <a:pt x="4624456" y="1662082"/>
                </a:cubicBezTo>
                <a:cubicBezTo>
                  <a:pt x="4620644" y="1676058"/>
                  <a:pt x="4613022" y="1687494"/>
                  <a:pt x="4606670" y="1687494"/>
                </a:cubicBezTo>
                <a:cubicBezTo>
                  <a:pt x="4582532" y="1687494"/>
                  <a:pt x="4596507" y="1711635"/>
                  <a:pt x="4624456" y="1716718"/>
                </a:cubicBezTo>
                <a:cubicBezTo>
                  <a:pt x="4685435" y="1728153"/>
                  <a:pt x="4785796" y="1725612"/>
                  <a:pt x="4785796" y="1711635"/>
                </a:cubicBezTo>
                <a:close/>
                <a:moveTo>
                  <a:pt x="911085" y="1700200"/>
                </a:moveTo>
                <a:cubicBezTo>
                  <a:pt x="911085" y="1693847"/>
                  <a:pt x="923789" y="1687494"/>
                  <a:pt x="939034" y="1687494"/>
                </a:cubicBezTo>
                <a:cubicBezTo>
                  <a:pt x="983498" y="1687494"/>
                  <a:pt x="953008" y="1670976"/>
                  <a:pt x="897111" y="1665894"/>
                </a:cubicBezTo>
                <a:cubicBezTo>
                  <a:pt x="848836" y="1660811"/>
                  <a:pt x="847565" y="1662082"/>
                  <a:pt x="862810" y="1686223"/>
                </a:cubicBezTo>
                <a:cubicBezTo>
                  <a:pt x="879325" y="1714176"/>
                  <a:pt x="911085" y="1723071"/>
                  <a:pt x="911085" y="1700200"/>
                </a:cubicBezTo>
                <a:close/>
                <a:moveTo>
                  <a:pt x="4976356" y="1660811"/>
                </a:moveTo>
                <a:cubicBezTo>
                  <a:pt x="4976356" y="1645564"/>
                  <a:pt x="4967463" y="1636670"/>
                  <a:pt x="4950948" y="1636670"/>
                </a:cubicBezTo>
                <a:cubicBezTo>
                  <a:pt x="4921728" y="1636670"/>
                  <a:pt x="4917917" y="1654458"/>
                  <a:pt x="4942055" y="1679870"/>
                </a:cubicBezTo>
                <a:cubicBezTo>
                  <a:pt x="4961111" y="1701470"/>
                  <a:pt x="4976356" y="1693847"/>
                  <a:pt x="4976356" y="1660811"/>
                </a:cubicBezTo>
                <a:close/>
                <a:moveTo>
                  <a:pt x="2772217" y="1535022"/>
                </a:moveTo>
                <a:cubicBezTo>
                  <a:pt x="2779839" y="1509610"/>
                  <a:pt x="2778569" y="1505799"/>
                  <a:pt x="2765865" y="1518505"/>
                </a:cubicBezTo>
                <a:cubicBezTo>
                  <a:pt x="2755702" y="1527399"/>
                  <a:pt x="2746809" y="1568058"/>
                  <a:pt x="2745538" y="1613799"/>
                </a:cubicBezTo>
                <a:lnTo>
                  <a:pt x="2741727" y="1693847"/>
                </a:lnTo>
                <a:lnTo>
                  <a:pt x="2753161" y="1630317"/>
                </a:lnTo>
                <a:cubicBezTo>
                  <a:pt x="2758242" y="1596011"/>
                  <a:pt x="2767135" y="1552811"/>
                  <a:pt x="2772217" y="1535022"/>
                </a:cubicBezTo>
                <a:close/>
                <a:moveTo>
                  <a:pt x="4012124" y="1662082"/>
                </a:moveTo>
                <a:cubicBezTo>
                  <a:pt x="4018476" y="1662082"/>
                  <a:pt x="4023558" y="1657000"/>
                  <a:pt x="4023558" y="1649376"/>
                </a:cubicBezTo>
                <a:cubicBezTo>
                  <a:pt x="4023558" y="1643023"/>
                  <a:pt x="4007043" y="1636670"/>
                  <a:pt x="3985446" y="1636670"/>
                </a:cubicBezTo>
                <a:cubicBezTo>
                  <a:pt x="3948604" y="1636670"/>
                  <a:pt x="3937171" y="1648105"/>
                  <a:pt x="3956227" y="1667164"/>
                </a:cubicBezTo>
                <a:cubicBezTo>
                  <a:pt x="3961308" y="1670976"/>
                  <a:pt x="3972742" y="1672247"/>
                  <a:pt x="3982905" y="1668435"/>
                </a:cubicBezTo>
                <a:cubicBezTo>
                  <a:pt x="3991798" y="1664623"/>
                  <a:pt x="4005772" y="1662082"/>
                  <a:pt x="4012124" y="1662082"/>
                </a:cubicBezTo>
                <a:close/>
                <a:moveTo>
                  <a:pt x="4154409" y="1653188"/>
                </a:moveTo>
                <a:cubicBezTo>
                  <a:pt x="4145516" y="1650647"/>
                  <a:pt x="4130271" y="1650647"/>
                  <a:pt x="4122649" y="1653188"/>
                </a:cubicBezTo>
                <a:cubicBezTo>
                  <a:pt x="4113756" y="1657000"/>
                  <a:pt x="4120108" y="1659541"/>
                  <a:pt x="4137893" y="1659541"/>
                </a:cubicBezTo>
                <a:cubicBezTo>
                  <a:pt x="4155679" y="1659541"/>
                  <a:pt x="4162031" y="1657000"/>
                  <a:pt x="4154409" y="1653188"/>
                </a:cubicBezTo>
                <a:close/>
                <a:moveTo>
                  <a:pt x="1609804" y="1604905"/>
                </a:moveTo>
                <a:cubicBezTo>
                  <a:pt x="1609804" y="1594740"/>
                  <a:pt x="1604722" y="1585846"/>
                  <a:pt x="1597100" y="1585846"/>
                </a:cubicBezTo>
                <a:cubicBezTo>
                  <a:pt x="1590748" y="1585846"/>
                  <a:pt x="1584396" y="1594740"/>
                  <a:pt x="1584396" y="1604905"/>
                </a:cubicBezTo>
                <a:cubicBezTo>
                  <a:pt x="1584396" y="1615070"/>
                  <a:pt x="1590748" y="1623964"/>
                  <a:pt x="1597100" y="1623964"/>
                </a:cubicBezTo>
                <a:cubicBezTo>
                  <a:pt x="1604722" y="1623964"/>
                  <a:pt x="1609804" y="1615070"/>
                  <a:pt x="1609804" y="1604905"/>
                </a:cubicBezTo>
                <a:close/>
                <a:moveTo>
                  <a:pt x="942845" y="1585846"/>
                </a:moveTo>
                <a:cubicBezTo>
                  <a:pt x="939034" y="1579493"/>
                  <a:pt x="927600" y="1573140"/>
                  <a:pt x="917437" y="1573140"/>
                </a:cubicBezTo>
                <a:cubicBezTo>
                  <a:pt x="908544" y="1573140"/>
                  <a:pt x="897111" y="1562975"/>
                  <a:pt x="894570" y="1551540"/>
                </a:cubicBezTo>
                <a:cubicBezTo>
                  <a:pt x="889489" y="1529940"/>
                  <a:pt x="888218" y="1529940"/>
                  <a:pt x="886948" y="1551540"/>
                </a:cubicBezTo>
                <a:cubicBezTo>
                  <a:pt x="886948" y="1564246"/>
                  <a:pt x="898381" y="1579493"/>
                  <a:pt x="914896" y="1585846"/>
                </a:cubicBezTo>
                <a:cubicBezTo>
                  <a:pt x="951738" y="1601093"/>
                  <a:pt x="951738" y="1601093"/>
                  <a:pt x="942845" y="1585846"/>
                </a:cubicBezTo>
                <a:close/>
                <a:moveTo>
                  <a:pt x="1639023" y="1573140"/>
                </a:moveTo>
                <a:cubicBezTo>
                  <a:pt x="1635212" y="1557893"/>
                  <a:pt x="1628860" y="1548999"/>
                  <a:pt x="1625048" y="1552811"/>
                </a:cubicBezTo>
                <a:cubicBezTo>
                  <a:pt x="1618696" y="1560434"/>
                  <a:pt x="1631400" y="1598552"/>
                  <a:pt x="1640293" y="1598552"/>
                </a:cubicBezTo>
                <a:cubicBezTo>
                  <a:pt x="1642834" y="1598552"/>
                  <a:pt x="1642834" y="1587117"/>
                  <a:pt x="1639023" y="1573140"/>
                </a:cubicBezTo>
                <a:close/>
                <a:moveTo>
                  <a:pt x="3925737" y="1584576"/>
                </a:moveTo>
                <a:cubicBezTo>
                  <a:pt x="3934630" y="1583305"/>
                  <a:pt x="3924467" y="1579493"/>
                  <a:pt x="3902870" y="1574411"/>
                </a:cubicBezTo>
                <a:cubicBezTo>
                  <a:pt x="3860947" y="1565517"/>
                  <a:pt x="3838080" y="1509610"/>
                  <a:pt x="3877462" y="1509610"/>
                </a:cubicBezTo>
                <a:cubicBezTo>
                  <a:pt x="3887625" y="1509610"/>
                  <a:pt x="3900329" y="1501987"/>
                  <a:pt x="3904140" y="1491822"/>
                </a:cubicBezTo>
                <a:cubicBezTo>
                  <a:pt x="3909222" y="1477846"/>
                  <a:pt x="3920656" y="1476575"/>
                  <a:pt x="3954956" y="1486740"/>
                </a:cubicBezTo>
                <a:cubicBezTo>
                  <a:pt x="3979094" y="1493093"/>
                  <a:pt x="4007043" y="1495634"/>
                  <a:pt x="4014665" y="1491822"/>
                </a:cubicBezTo>
                <a:cubicBezTo>
                  <a:pt x="4023558" y="1489281"/>
                  <a:pt x="4015935" y="1485469"/>
                  <a:pt x="3998150" y="1484199"/>
                </a:cubicBezTo>
                <a:cubicBezTo>
                  <a:pt x="3968931" y="1482928"/>
                  <a:pt x="3968931" y="1481657"/>
                  <a:pt x="3991798" y="1471493"/>
                </a:cubicBezTo>
                <a:cubicBezTo>
                  <a:pt x="4013395" y="1462598"/>
                  <a:pt x="4013395" y="1460057"/>
                  <a:pt x="3995609" y="1460057"/>
                </a:cubicBezTo>
                <a:cubicBezTo>
                  <a:pt x="3982905" y="1458787"/>
                  <a:pt x="3972742" y="1452434"/>
                  <a:pt x="3972742" y="1446081"/>
                </a:cubicBezTo>
                <a:cubicBezTo>
                  <a:pt x="3972742" y="1438457"/>
                  <a:pt x="3956227" y="1434645"/>
                  <a:pt x="3935900" y="1435916"/>
                </a:cubicBezTo>
                <a:cubicBezTo>
                  <a:pt x="3914304" y="1437186"/>
                  <a:pt x="3887625" y="1429563"/>
                  <a:pt x="3874921" y="1419398"/>
                </a:cubicBezTo>
                <a:cubicBezTo>
                  <a:pt x="3822835" y="1373657"/>
                  <a:pt x="3820294" y="1376198"/>
                  <a:pt x="3820294" y="1482928"/>
                </a:cubicBezTo>
                <a:cubicBezTo>
                  <a:pt x="3820294" y="1578223"/>
                  <a:pt x="3821565" y="1584576"/>
                  <a:pt x="3849513" y="1589658"/>
                </a:cubicBezTo>
                <a:cubicBezTo>
                  <a:pt x="3864758" y="1592199"/>
                  <a:pt x="3885084" y="1593470"/>
                  <a:pt x="3893977" y="1590929"/>
                </a:cubicBezTo>
                <a:cubicBezTo>
                  <a:pt x="3904140" y="1588387"/>
                  <a:pt x="3918115" y="1584576"/>
                  <a:pt x="3925737" y="1584576"/>
                </a:cubicBezTo>
                <a:close/>
                <a:moveTo>
                  <a:pt x="1921051" y="1573140"/>
                </a:moveTo>
                <a:cubicBezTo>
                  <a:pt x="1917240" y="1566787"/>
                  <a:pt x="1905806" y="1560434"/>
                  <a:pt x="1898184" y="1560434"/>
                </a:cubicBezTo>
                <a:cubicBezTo>
                  <a:pt x="1889291" y="1560434"/>
                  <a:pt x="1890561" y="1565517"/>
                  <a:pt x="1901995" y="1573140"/>
                </a:cubicBezTo>
                <a:cubicBezTo>
                  <a:pt x="1926132" y="1588387"/>
                  <a:pt x="1931214" y="1588387"/>
                  <a:pt x="1921051" y="1573140"/>
                </a:cubicBezTo>
                <a:close/>
                <a:moveTo>
                  <a:pt x="1003824" y="1551540"/>
                </a:moveTo>
                <a:cubicBezTo>
                  <a:pt x="994931" y="1548999"/>
                  <a:pt x="977146" y="1548999"/>
                  <a:pt x="965712" y="1551540"/>
                </a:cubicBezTo>
                <a:cubicBezTo>
                  <a:pt x="953008" y="1555352"/>
                  <a:pt x="960631" y="1557893"/>
                  <a:pt x="980957" y="1557893"/>
                </a:cubicBezTo>
                <a:cubicBezTo>
                  <a:pt x="1002554" y="1557893"/>
                  <a:pt x="1011447" y="1555352"/>
                  <a:pt x="1003824" y="1551540"/>
                </a:cubicBezTo>
                <a:close/>
                <a:moveTo>
                  <a:pt x="4910295" y="1515963"/>
                </a:moveTo>
                <a:cubicBezTo>
                  <a:pt x="4909024" y="1489281"/>
                  <a:pt x="4903943" y="1475304"/>
                  <a:pt x="4897591" y="1481657"/>
                </a:cubicBezTo>
                <a:cubicBezTo>
                  <a:pt x="4887428" y="1491822"/>
                  <a:pt x="4896321" y="1560434"/>
                  <a:pt x="4907754" y="1560434"/>
                </a:cubicBezTo>
                <a:cubicBezTo>
                  <a:pt x="4910295" y="1560434"/>
                  <a:pt x="4911565" y="1540105"/>
                  <a:pt x="4910295" y="1515963"/>
                </a:cubicBezTo>
                <a:close/>
                <a:moveTo>
                  <a:pt x="2549897" y="1533752"/>
                </a:moveTo>
                <a:cubicBezTo>
                  <a:pt x="2549897" y="1519775"/>
                  <a:pt x="2520678" y="1513422"/>
                  <a:pt x="2495270" y="1519775"/>
                </a:cubicBezTo>
                <a:cubicBezTo>
                  <a:pt x="2481296" y="1523587"/>
                  <a:pt x="2477485" y="1529940"/>
                  <a:pt x="2485107" y="1533752"/>
                </a:cubicBezTo>
                <a:cubicBezTo>
                  <a:pt x="2502893" y="1545187"/>
                  <a:pt x="2549897" y="1545187"/>
                  <a:pt x="2549897" y="1533752"/>
                </a:cubicBezTo>
                <a:close/>
                <a:moveTo>
                  <a:pt x="3462042" y="1519775"/>
                </a:moveTo>
                <a:cubicBezTo>
                  <a:pt x="3456961" y="1482928"/>
                  <a:pt x="3413767" y="1471493"/>
                  <a:pt x="3413767" y="1507069"/>
                </a:cubicBezTo>
                <a:cubicBezTo>
                  <a:pt x="3413767" y="1535022"/>
                  <a:pt x="3423930" y="1547728"/>
                  <a:pt x="3448068" y="1547728"/>
                </a:cubicBezTo>
                <a:cubicBezTo>
                  <a:pt x="3459502" y="1547728"/>
                  <a:pt x="3464583" y="1537564"/>
                  <a:pt x="3462042" y="1519775"/>
                </a:cubicBezTo>
                <a:close/>
                <a:moveTo>
                  <a:pt x="1673323" y="1522316"/>
                </a:moveTo>
                <a:cubicBezTo>
                  <a:pt x="1673323" y="1515963"/>
                  <a:pt x="1668242" y="1509610"/>
                  <a:pt x="1660619" y="1509610"/>
                </a:cubicBezTo>
                <a:cubicBezTo>
                  <a:pt x="1654267" y="1509610"/>
                  <a:pt x="1647916" y="1515963"/>
                  <a:pt x="1647916" y="1522316"/>
                </a:cubicBezTo>
                <a:cubicBezTo>
                  <a:pt x="1647916" y="1529940"/>
                  <a:pt x="1654267" y="1535022"/>
                  <a:pt x="1660619" y="1535022"/>
                </a:cubicBezTo>
                <a:cubicBezTo>
                  <a:pt x="1668242" y="1535022"/>
                  <a:pt x="1673323" y="1529940"/>
                  <a:pt x="1673323" y="1522316"/>
                </a:cubicBezTo>
                <a:close/>
                <a:moveTo>
                  <a:pt x="3745341" y="1315209"/>
                </a:moveTo>
                <a:cubicBezTo>
                  <a:pt x="3738989" y="1308856"/>
                  <a:pt x="3716122" y="1307586"/>
                  <a:pt x="3694525" y="1312668"/>
                </a:cubicBezTo>
                <a:cubicBezTo>
                  <a:pt x="3662765" y="1319021"/>
                  <a:pt x="3655143" y="1327915"/>
                  <a:pt x="3655143" y="1353327"/>
                </a:cubicBezTo>
                <a:cubicBezTo>
                  <a:pt x="3655143" y="1381280"/>
                  <a:pt x="3650061" y="1385092"/>
                  <a:pt x="3623383" y="1380010"/>
                </a:cubicBezTo>
                <a:cubicBezTo>
                  <a:pt x="3594164" y="1373657"/>
                  <a:pt x="3577648" y="1387633"/>
                  <a:pt x="3603056" y="1397798"/>
                </a:cubicBezTo>
                <a:cubicBezTo>
                  <a:pt x="3615760" y="1401610"/>
                  <a:pt x="3716122" y="1482928"/>
                  <a:pt x="3736448" y="1504528"/>
                </a:cubicBezTo>
                <a:cubicBezTo>
                  <a:pt x="3746611" y="1515963"/>
                  <a:pt x="3751693" y="1493093"/>
                  <a:pt x="3754234" y="1423210"/>
                </a:cubicBezTo>
                <a:cubicBezTo>
                  <a:pt x="3756774" y="1371115"/>
                  <a:pt x="3752963" y="1322833"/>
                  <a:pt x="3745341" y="1315209"/>
                </a:cubicBezTo>
                <a:close/>
                <a:moveTo>
                  <a:pt x="1744466" y="1490551"/>
                </a:moveTo>
                <a:cubicBezTo>
                  <a:pt x="1740654" y="1480387"/>
                  <a:pt x="1743195" y="1471493"/>
                  <a:pt x="1749547" y="1471493"/>
                </a:cubicBezTo>
                <a:cubicBezTo>
                  <a:pt x="1757170" y="1471493"/>
                  <a:pt x="1762251" y="1477846"/>
                  <a:pt x="1762251" y="1485469"/>
                </a:cubicBezTo>
                <a:cubicBezTo>
                  <a:pt x="1762251" y="1491822"/>
                  <a:pt x="1767333" y="1495634"/>
                  <a:pt x="1773685" y="1490551"/>
                </a:cubicBezTo>
                <a:cubicBezTo>
                  <a:pt x="1780037" y="1486740"/>
                  <a:pt x="1788930" y="1489281"/>
                  <a:pt x="1794011" y="1496904"/>
                </a:cubicBezTo>
                <a:cubicBezTo>
                  <a:pt x="1813067" y="1528669"/>
                  <a:pt x="1821960" y="1503257"/>
                  <a:pt x="1818149" y="1433375"/>
                </a:cubicBezTo>
                <a:cubicBezTo>
                  <a:pt x="1814337" y="1386363"/>
                  <a:pt x="1816878" y="1357139"/>
                  <a:pt x="1825771" y="1357139"/>
                </a:cubicBezTo>
                <a:cubicBezTo>
                  <a:pt x="1832123" y="1357139"/>
                  <a:pt x="1838475" y="1345704"/>
                  <a:pt x="1838475" y="1330456"/>
                </a:cubicBezTo>
                <a:cubicBezTo>
                  <a:pt x="1838475" y="1315209"/>
                  <a:pt x="1848638" y="1301233"/>
                  <a:pt x="1863883" y="1297421"/>
                </a:cubicBezTo>
                <a:cubicBezTo>
                  <a:pt x="1895643" y="1288527"/>
                  <a:pt x="1895643" y="1285986"/>
                  <a:pt x="1862613" y="1245327"/>
                </a:cubicBezTo>
                <a:cubicBezTo>
                  <a:pt x="1835934" y="1213562"/>
                  <a:pt x="1834664" y="1212291"/>
                  <a:pt x="1842286" y="1240244"/>
                </a:cubicBezTo>
                <a:cubicBezTo>
                  <a:pt x="1846097" y="1255491"/>
                  <a:pt x="1844827" y="1268197"/>
                  <a:pt x="1838475" y="1268197"/>
                </a:cubicBezTo>
                <a:cubicBezTo>
                  <a:pt x="1814337" y="1268197"/>
                  <a:pt x="1799093" y="1227538"/>
                  <a:pt x="1792741" y="1146220"/>
                </a:cubicBezTo>
                <a:cubicBezTo>
                  <a:pt x="1787659" y="1089043"/>
                  <a:pt x="1777496" y="1053467"/>
                  <a:pt x="1764792" y="1043302"/>
                </a:cubicBezTo>
                <a:cubicBezTo>
                  <a:pt x="1753358" y="1034408"/>
                  <a:pt x="1749547" y="1026784"/>
                  <a:pt x="1754629" y="1026784"/>
                </a:cubicBezTo>
                <a:cubicBezTo>
                  <a:pt x="1760981" y="1026784"/>
                  <a:pt x="1758440" y="1017890"/>
                  <a:pt x="1749547" y="1007725"/>
                </a:cubicBezTo>
                <a:cubicBezTo>
                  <a:pt x="1730491" y="984854"/>
                  <a:pt x="1679675" y="981043"/>
                  <a:pt x="1693650" y="1003913"/>
                </a:cubicBezTo>
                <a:cubicBezTo>
                  <a:pt x="1700002" y="1012807"/>
                  <a:pt x="1693650" y="1015349"/>
                  <a:pt x="1675864" y="1011537"/>
                </a:cubicBezTo>
                <a:cubicBezTo>
                  <a:pt x="1658079" y="1006455"/>
                  <a:pt x="1640293" y="1014078"/>
                  <a:pt x="1622508" y="1033137"/>
                </a:cubicBezTo>
                <a:cubicBezTo>
                  <a:pt x="1597100" y="1061090"/>
                  <a:pt x="1597100" y="1062361"/>
                  <a:pt x="1618696" y="1100479"/>
                </a:cubicBezTo>
                <a:cubicBezTo>
                  <a:pt x="1631400" y="1123349"/>
                  <a:pt x="1649186" y="1141138"/>
                  <a:pt x="1658079" y="1141138"/>
                </a:cubicBezTo>
                <a:cubicBezTo>
                  <a:pt x="1666971" y="1141138"/>
                  <a:pt x="1677135" y="1150032"/>
                  <a:pt x="1680946" y="1160197"/>
                </a:cubicBezTo>
                <a:cubicBezTo>
                  <a:pt x="1686027" y="1170361"/>
                  <a:pt x="1700002" y="1179256"/>
                  <a:pt x="1712706" y="1179256"/>
                </a:cubicBezTo>
                <a:cubicBezTo>
                  <a:pt x="1734302" y="1179256"/>
                  <a:pt x="1735573" y="1175444"/>
                  <a:pt x="1722869" y="1152573"/>
                </a:cubicBezTo>
                <a:cubicBezTo>
                  <a:pt x="1711435" y="1130973"/>
                  <a:pt x="1712706" y="1127161"/>
                  <a:pt x="1726680" y="1130973"/>
                </a:cubicBezTo>
                <a:cubicBezTo>
                  <a:pt x="1736843" y="1134785"/>
                  <a:pt x="1744466" y="1158926"/>
                  <a:pt x="1745736" y="1193232"/>
                </a:cubicBezTo>
                <a:cubicBezTo>
                  <a:pt x="1747006" y="1241515"/>
                  <a:pt x="1745736" y="1245327"/>
                  <a:pt x="1734302" y="1221185"/>
                </a:cubicBezTo>
                <a:cubicBezTo>
                  <a:pt x="1720328" y="1191962"/>
                  <a:pt x="1700002" y="1185609"/>
                  <a:pt x="1627589" y="1190691"/>
                </a:cubicBezTo>
                <a:cubicBezTo>
                  <a:pt x="1604722" y="1191962"/>
                  <a:pt x="1583125" y="1186879"/>
                  <a:pt x="1578044" y="1180526"/>
                </a:cubicBezTo>
                <a:cubicBezTo>
                  <a:pt x="1574232" y="1172903"/>
                  <a:pt x="1565340" y="1169091"/>
                  <a:pt x="1560258" y="1172903"/>
                </a:cubicBezTo>
                <a:cubicBezTo>
                  <a:pt x="1553906" y="1175444"/>
                  <a:pt x="1532309" y="1172903"/>
                  <a:pt x="1509442" y="1166550"/>
                </a:cubicBezTo>
                <a:cubicBezTo>
                  <a:pt x="1476412" y="1157655"/>
                  <a:pt x="1470060" y="1158926"/>
                  <a:pt x="1470060" y="1176714"/>
                </a:cubicBezTo>
                <a:cubicBezTo>
                  <a:pt x="1470060" y="1195773"/>
                  <a:pt x="1467519" y="1195773"/>
                  <a:pt x="1457356" y="1179256"/>
                </a:cubicBezTo>
                <a:cubicBezTo>
                  <a:pt x="1445922" y="1160197"/>
                  <a:pt x="1439570" y="1158926"/>
                  <a:pt x="1351913" y="1147491"/>
                </a:cubicBezTo>
                <a:cubicBezTo>
                  <a:pt x="1292204" y="1141138"/>
                  <a:pt x="1279500" y="1133514"/>
                  <a:pt x="1279500" y="1103020"/>
                </a:cubicBezTo>
                <a:cubicBezTo>
                  <a:pt x="1279500" y="1086502"/>
                  <a:pt x="1273148" y="1081420"/>
                  <a:pt x="1254092" y="1086502"/>
                </a:cubicBezTo>
                <a:cubicBezTo>
                  <a:pt x="1235037" y="1091584"/>
                  <a:pt x="1231225" y="1097937"/>
                  <a:pt x="1241389" y="1109373"/>
                </a:cubicBezTo>
                <a:cubicBezTo>
                  <a:pt x="1251552" y="1120808"/>
                  <a:pt x="1251552" y="1127161"/>
                  <a:pt x="1241389" y="1130973"/>
                </a:cubicBezTo>
                <a:cubicBezTo>
                  <a:pt x="1214710" y="1139867"/>
                  <a:pt x="1255363" y="1202126"/>
                  <a:pt x="1296016" y="1217373"/>
                </a:cubicBezTo>
                <a:cubicBezTo>
                  <a:pt x="1343020" y="1233891"/>
                  <a:pt x="1372239" y="1233891"/>
                  <a:pt x="1362076" y="1218644"/>
                </a:cubicBezTo>
                <a:cubicBezTo>
                  <a:pt x="1349372" y="1197044"/>
                  <a:pt x="1531039" y="1231350"/>
                  <a:pt x="1734302" y="1288527"/>
                </a:cubicBezTo>
                <a:cubicBezTo>
                  <a:pt x="1741925" y="1291068"/>
                  <a:pt x="1749547" y="1305045"/>
                  <a:pt x="1749547" y="1319021"/>
                </a:cubicBezTo>
                <a:cubicBezTo>
                  <a:pt x="1749547" y="1339351"/>
                  <a:pt x="1743195" y="1343162"/>
                  <a:pt x="1721599" y="1338080"/>
                </a:cubicBezTo>
                <a:cubicBezTo>
                  <a:pt x="1680946" y="1330456"/>
                  <a:pt x="1379862" y="1280903"/>
                  <a:pt x="1367158" y="1280903"/>
                </a:cubicBezTo>
                <a:cubicBezTo>
                  <a:pt x="1360806" y="1280903"/>
                  <a:pt x="1355724" y="1272009"/>
                  <a:pt x="1355724" y="1261844"/>
                </a:cubicBezTo>
                <a:cubicBezTo>
                  <a:pt x="1355724" y="1238974"/>
                  <a:pt x="1354454" y="1238974"/>
                  <a:pt x="1312531" y="1255491"/>
                </a:cubicBezTo>
                <a:cubicBezTo>
                  <a:pt x="1292204" y="1263115"/>
                  <a:pt x="1279500" y="1277091"/>
                  <a:pt x="1279500" y="1292339"/>
                </a:cubicBezTo>
                <a:cubicBezTo>
                  <a:pt x="1279500" y="1317750"/>
                  <a:pt x="1311260" y="1336809"/>
                  <a:pt x="1331587" y="1324103"/>
                </a:cubicBezTo>
                <a:cubicBezTo>
                  <a:pt x="1346831" y="1315209"/>
                  <a:pt x="1343020" y="1392716"/>
                  <a:pt x="1327775" y="1424481"/>
                </a:cubicBezTo>
                <a:cubicBezTo>
                  <a:pt x="1316342" y="1446081"/>
                  <a:pt x="1318883" y="1446081"/>
                  <a:pt x="1344291" y="1433375"/>
                </a:cubicBezTo>
                <a:cubicBezTo>
                  <a:pt x="1392566" y="1406692"/>
                  <a:pt x="1706354" y="1456245"/>
                  <a:pt x="1727951" y="1491822"/>
                </a:cubicBezTo>
                <a:cubicBezTo>
                  <a:pt x="1741925" y="1515963"/>
                  <a:pt x="1754629" y="1514693"/>
                  <a:pt x="1744466" y="1490551"/>
                </a:cubicBezTo>
                <a:close/>
                <a:moveTo>
                  <a:pt x="6631683" y="1500716"/>
                </a:moveTo>
                <a:cubicBezTo>
                  <a:pt x="6622790" y="1498175"/>
                  <a:pt x="6605004" y="1498175"/>
                  <a:pt x="6593571" y="1500716"/>
                </a:cubicBezTo>
                <a:cubicBezTo>
                  <a:pt x="6580867" y="1504528"/>
                  <a:pt x="6588489" y="1507069"/>
                  <a:pt x="6608815" y="1507069"/>
                </a:cubicBezTo>
                <a:cubicBezTo>
                  <a:pt x="6630412" y="1507069"/>
                  <a:pt x="6639305" y="1504528"/>
                  <a:pt x="6631683" y="1500716"/>
                </a:cubicBezTo>
                <a:close/>
                <a:moveTo>
                  <a:pt x="6691391" y="1504528"/>
                </a:moveTo>
                <a:cubicBezTo>
                  <a:pt x="6691391" y="1500716"/>
                  <a:pt x="6686310" y="1494363"/>
                  <a:pt x="6678687" y="1490551"/>
                </a:cubicBezTo>
                <a:cubicBezTo>
                  <a:pt x="6672335" y="1486740"/>
                  <a:pt x="6665983" y="1489281"/>
                  <a:pt x="6665983" y="1495634"/>
                </a:cubicBezTo>
                <a:cubicBezTo>
                  <a:pt x="6665983" y="1503257"/>
                  <a:pt x="6672335" y="1509610"/>
                  <a:pt x="6678687" y="1509610"/>
                </a:cubicBezTo>
                <a:cubicBezTo>
                  <a:pt x="6686310" y="1509610"/>
                  <a:pt x="6691391" y="1507069"/>
                  <a:pt x="6691391" y="1504528"/>
                </a:cubicBezTo>
                <a:close/>
                <a:moveTo>
                  <a:pt x="7237662" y="1482928"/>
                </a:moveTo>
                <a:cubicBezTo>
                  <a:pt x="7237662" y="1476575"/>
                  <a:pt x="7228769" y="1471493"/>
                  <a:pt x="7218606" y="1471493"/>
                </a:cubicBezTo>
                <a:cubicBezTo>
                  <a:pt x="7207172" y="1471493"/>
                  <a:pt x="7203361" y="1479116"/>
                  <a:pt x="7207172" y="1490551"/>
                </a:cubicBezTo>
                <a:cubicBezTo>
                  <a:pt x="7214795" y="1509610"/>
                  <a:pt x="7237662" y="1504528"/>
                  <a:pt x="7237662" y="1482928"/>
                </a:cubicBezTo>
                <a:close/>
                <a:moveTo>
                  <a:pt x="6964527" y="1485469"/>
                </a:moveTo>
                <a:lnTo>
                  <a:pt x="7002639" y="1476575"/>
                </a:lnTo>
                <a:lnTo>
                  <a:pt x="6961986" y="1466410"/>
                </a:lnTo>
                <a:cubicBezTo>
                  <a:pt x="6939119" y="1461328"/>
                  <a:pt x="6916252" y="1460057"/>
                  <a:pt x="6911170" y="1462598"/>
                </a:cubicBezTo>
                <a:cubicBezTo>
                  <a:pt x="6904818" y="1466410"/>
                  <a:pt x="6873058" y="1472763"/>
                  <a:pt x="6837487" y="1477846"/>
                </a:cubicBezTo>
                <a:cubicBezTo>
                  <a:pt x="6803186" y="1481657"/>
                  <a:pt x="6772697" y="1488010"/>
                  <a:pt x="6768885" y="1491822"/>
                </a:cubicBezTo>
                <a:cubicBezTo>
                  <a:pt x="6759993" y="1499446"/>
                  <a:pt x="6922604" y="1494363"/>
                  <a:pt x="6964527" y="1485469"/>
                </a:cubicBezTo>
                <a:close/>
                <a:moveTo>
                  <a:pt x="1478953" y="1476575"/>
                </a:moveTo>
                <a:cubicBezTo>
                  <a:pt x="1475142" y="1472763"/>
                  <a:pt x="1463708" y="1471493"/>
                  <a:pt x="1454815" y="1475304"/>
                </a:cubicBezTo>
                <a:cubicBezTo>
                  <a:pt x="1444652" y="1479116"/>
                  <a:pt x="1448463" y="1482928"/>
                  <a:pt x="1462438" y="1482928"/>
                </a:cubicBezTo>
                <a:cubicBezTo>
                  <a:pt x="1476412" y="1484199"/>
                  <a:pt x="1484034" y="1480387"/>
                  <a:pt x="1478953" y="1476575"/>
                </a:cubicBezTo>
                <a:close/>
                <a:moveTo>
                  <a:pt x="3017403" y="1472763"/>
                </a:moveTo>
                <a:cubicBezTo>
                  <a:pt x="3031378" y="1465140"/>
                  <a:pt x="3030107" y="1460057"/>
                  <a:pt x="3012322" y="1453704"/>
                </a:cubicBezTo>
                <a:cubicBezTo>
                  <a:pt x="2991995" y="1446081"/>
                  <a:pt x="2991995" y="1442269"/>
                  <a:pt x="3007240" y="1432104"/>
                </a:cubicBezTo>
                <a:cubicBezTo>
                  <a:pt x="3022485" y="1421939"/>
                  <a:pt x="3021215" y="1420669"/>
                  <a:pt x="3000888" y="1423210"/>
                </a:cubicBezTo>
                <a:cubicBezTo>
                  <a:pt x="2986914" y="1424481"/>
                  <a:pt x="2953884" y="1418128"/>
                  <a:pt x="2928476" y="1409233"/>
                </a:cubicBezTo>
                <a:cubicBezTo>
                  <a:pt x="2901797" y="1400339"/>
                  <a:pt x="2875119" y="1396527"/>
                  <a:pt x="2870037" y="1400339"/>
                </a:cubicBezTo>
                <a:cubicBezTo>
                  <a:pt x="2853522" y="1410504"/>
                  <a:pt x="2791273" y="1378739"/>
                  <a:pt x="2791273" y="1360951"/>
                </a:cubicBezTo>
                <a:cubicBezTo>
                  <a:pt x="2791273" y="1352057"/>
                  <a:pt x="2783650" y="1344433"/>
                  <a:pt x="2773487" y="1344433"/>
                </a:cubicBezTo>
                <a:cubicBezTo>
                  <a:pt x="2763324" y="1344433"/>
                  <a:pt x="2746809" y="1334268"/>
                  <a:pt x="2737916" y="1322833"/>
                </a:cubicBezTo>
                <a:cubicBezTo>
                  <a:pt x="2720131" y="1298692"/>
                  <a:pt x="2638825" y="1284715"/>
                  <a:pt x="2638825" y="1306315"/>
                </a:cubicBezTo>
                <a:cubicBezTo>
                  <a:pt x="2638825" y="1312668"/>
                  <a:pt x="2648988" y="1320292"/>
                  <a:pt x="2661692" y="1320292"/>
                </a:cubicBezTo>
                <a:cubicBezTo>
                  <a:pt x="2680748" y="1321562"/>
                  <a:pt x="2680748" y="1322833"/>
                  <a:pt x="2662963" y="1327915"/>
                </a:cubicBezTo>
                <a:cubicBezTo>
                  <a:pt x="2641366" y="1332998"/>
                  <a:pt x="2626121" y="1367304"/>
                  <a:pt x="2626121" y="1410504"/>
                </a:cubicBezTo>
                <a:cubicBezTo>
                  <a:pt x="2626121" y="1421939"/>
                  <a:pt x="2642636" y="1437186"/>
                  <a:pt x="2665503" y="1444810"/>
                </a:cubicBezTo>
                <a:cubicBezTo>
                  <a:pt x="2717590" y="1462598"/>
                  <a:pt x="2718860" y="1462598"/>
                  <a:pt x="2709967" y="1439728"/>
                </a:cubicBezTo>
                <a:cubicBezTo>
                  <a:pt x="2706156" y="1428292"/>
                  <a:pt x="2709967" y="1420669"/>
                  <a:pt x="2720131" y="1420669"/>
                </a:cubicBezTo>
                <a:cubicBezTo>
                  <a:pt x="2729023" y="1420669"/>
                  <a:pt x="2744268" y="1411775"/>
                  <a:pt x="2753161" y="1401610"/>
                </a:cubicBezTo>
                <a:cubicBezTo>
                  <a:pt x="2776028" y="1374927"/>
                  <a:pt x="2790002" y="1377468"/>
                  <a:pt x="2798895" y="1413045"/>
                </a:cubicBezTo>
                <a:cubicBezTo>
                  <a:pt x="2806518" y="1444810"/>
                  <a:pt x="2835737" y="1463869"/>
                  <a:pt x="2856063" y="1451163"/>
                </a:cubicBezTo>
                <a:cubicBezTo>
                  <a:pt x="2863685" y="1447351"/>
                  <a:pt x="2875119" y="1449892"/>
                  <a:pt x="2884012" y="1456245"/>
                </a:cubicBezTo>
                <a:cubicBezTo>
                  <a:pt x="2897986" y="1467681"/>
                  <a:pt x="2938639" y="1479116"/>
                  <a:pt x="2981832" y="1481657"/>
                </a:cubicBezTo>
                <a:cubicBezTo>
                  <a:pt x="2991995" y="1482928"/>
                  <a:pt x="3008511" y="1479116"/>
                  <a:pt x="3017403" y="1472763"/>
                </a:cubicBezTo>
                <a:close/>
                <a:moveTo>
                  <a:pt x="7095377" y="1475304"/>
                </a:moveTo>
                <a:cubicBezTo>
                  <a:pt x="7082674" y="1472763"/>
                  <a:pt x="7059806" y="1472763"/>
                  <a:pt x="7044562" y="1475304"/>
                </a:cubicBezTo>
                <a:cubicBezTo>
                  <a:pt x="7028046" y="1477846"/>
                  <a:pt x="7038210" y="1480387"/>
                  <a:pt x="7066158" y="1480387"/>
                </a:cubicBezTo>
                <a:cubicBezTo>
                  <a:pt x="7094107" y="1481657"/>
                  <a:pt x="7106811" y="1479116"/>
                  <a:pt x="7095377" y="1475304"/>
                </a:cubicBezTo>
                <a:close/>
                <a:moveTo>
                  <a:pt x="4700679" y="1462598"/>
                </a:moveTo>
                <a:cubicBezTo>
                  <a:pt x="4691787" y="1460057"/>
                  <a:pt x="4676542" y="1460057"/>
                  <a:pt x="4668919" y="1462598"/>
                </a:cubicBezTo>
                <a:cubicBezTo>
                  <a:pt x="4660027" y="1466410"/>
                  <a:pt x="4666379" y="1468951"/>
                  <a:pt x="4684164" y="1468951"/>
                </a:cubicBezTo>
                <a:cubicBezTo>
                  <a:pt x="4701950" y="1468951"/>
                  <a:pt x="4708302" y="1466410"/>
                  <a:pt x="4700679" y="1462598"/>
                </a:cubicBezTo>
                <a:close/>
                <a:moveTo>
                  <a:pt x="2560061" y="1366033"/>
                </a:moveTo>
                <a:cubicBezTo>
                  <a:pt x="2563872" y="1302503"/>
                  <a:pt x="2553709" y="1291068"/>
                  <a:pt x="2476214" y="1277091"/>
                </a:cubicBezTo>
                <a:cubicBezTo>
                  <a:pt x="2449536" y="1272009"/>
                  <a:pt x="2436832" y="1273280"/>
                  <a:pt x="2441914" y="1280903"/>
                </a:cubicBezTo>
                <a:cubicBezTo>
                  <a:pt x="2445725" y="1288527"/>
                  <a:pt x="2458429" y="1293609"/>
                  <a:pt x="2468592" y="1293609"/>
                </a:cubicBezTo>
                <a:cubicBezTo>
                  <a:pt x="2494000" y="1293609"/>
                  <a:pt x="2491459" y="1312668"/>
                  <a:pt x="2462240" y="1332998"/>
                </a:cubicBezTo>
                <a:cubicBezTo>
                  <a:pt x="2443184" y="1346974"/>
                  <a:pt x="2440643" y="1357139"/>
                  <a:pt x="2449536" y="1380010"/>
                </a:cubicBezTo>
                <a:cubicBezTo>
                  <a:pt x="2454618" y="1395257"/>
                  <a:pt x="2469862" y="1407963"/>
                  <a:pt x="2482566" y="1407963"/>
                </a:cubicBezTo>
                <a:cubicBezTo>
                  <a:pt x="2500352" y="1407963"/>
                  <a:pt x="2501622" y="1410504"/>
                  <a:pt x="2487648" y="1419398"/>
                </a:cubicBezTo>
                <a:cubicBezTo>
                  <a:pt x="2476214" y="1427022"/>
                  <a:pt x="2485107" y="1429563"/>
                  <a:pt x="2513056" y="1427022"/>
                </a:cubicBezTo>
                <a:cubicBezTo>
                  <a:pt x="2554979" y="1424481"/>
                  <a:pt x="2556249" y="1421939"/>
                  <a:pt x="2560061" y="1366033"/>
                </a:cubicBezTo>
                <a:close/>
                <a:moveTo>
                  <a:pt x="3448068" y="1425751"/>
                </a:moveTo>
                <a:cubicBezTo>
                  <a:pt x="3444257" y="1421939"/>
                  <a:pt x="3432823" y="1420669"/>
                  <a:pt x="3423930" y="1424481"/>
                </a:cubicBezTo>
                <a:cubicBezTo>
                  <a:pt x="3413767" y="1428292"/>
                  <a:pt x="3417578" y="1432104"/>
                  <a:pt x="3431553" y="1432104"/>
                </a:cubicBezTo>
                <a:cubicBezTo>
                  <a:pt x="3445527" y="1433375"/>
                  <a:pt x="3453150" y="1429563"/>
                  <a:pt x="3448068" y="1425751"/>
                </a:cubicBezTo>
                <a:close/>
                <a:moveTo>
                  <a:pt x="9425285" y="1424481"/>
                </a:moveTo>
                <a:cubicBezTo>
                  <a:pt x="9374469" y="1421939"/>
                  <a:pt x="9294434" y="1421939"/>
                  <a:pt x="9247430" y="1424481"/>
                </a:cubicBezTo>
                <a:cubicBezTo>
                  <a:pt x="9200425" y="1427022"/>
                  <a:pt x="9242348" y="1428292"/>
                  <a:pt x="9340169" y="1428292"/>
                </a:cubicBezTo>
                <a:cubicBezTo>
                  <a:pt x="9437989" y="1428292"/>
                  <a:pt x="9476101" y="1425751"/>
                  <a:pt x="9425285" y="1424481"/>
                </a:cubicBezTo>
                <a:close/>
                <a:moveTo>
                  <a:pt x="3929548" y="1405422"/>
                </a:moveTo>
                <a:cubicBezTo>
                  <a:pt x="3934630" y="1397798"/>
                  <a:pt x="3933360" y="1395257"/>
                  <a:pt x="3925737" y="1399069"/>
                </a:cubicBezTo>
                <a:cubicBezTo>
                  <a:pt x="3918115" y="1404151"/>
                  <a:pt x="3907952" y="1399069"/>
                  <a:pt x="3904140" y="1387633"/>
                </a:cubicBezTo>
                <a:cubicBezTo>
                  <a:pt x="3900329" y="1377468"/>
                  <a:pt x="3890166" y="1372386"/>
                  <a:pt x="3883814" y="1376198"/>
                </a:cubicBezTo>
                <a:cubicBezTo>
                  <a:pt x="3873651" y="1382551"/>
                  <a:pt x="3874921" y="1390174"/>
                  <a:pt x="3885084" y="1402880"/>
                </a:cubicBezTo>
                <a:cubicBezTo>
                  <a:pt x="3902870" y="1424481"/>
                  <a:pt x="3916844" y="1425751"/>
                  <a:pt x="3929548" y="1405422"/>
                </a:cubicBezTo>
                <a:close/>
                <a:moveTo>
                  <a:pt x="9115308" y="1411775"/>
                </a:moveTo>
                <a:cubicBezTo>
                  <a:pt x="9094982" y="1409233"/>
                  <a:pt x="9064492" y="1409233"/>
                  <a:pt x="9045436" y="1411775"/>
                </a:cubicBezTo>
                <a:cubicBezTo>
                  <a:pt x="9025110" y="1414316"/>
                  <a:pt x="9041625" y="1416857"/>
                  <a:pt x="9079737" y="1416857"/>
                </a:cubicBezTo>
                <a:cubicBezTo>
                  <a:pt x="9117849" y="1416857"/>
                  <a:pt x="9134364" y="1414316"/>
                  <a:pt x="9115308" y="1411775"/>
                </a:cubicBezTo>
                <a:close/>
                <a:moveTo>
                  <a:pt x="8975565" y="1399069"/>
                </a:moveTo>
                <a:cubicBezTo>
                  <a:pt x="8962861" y="1396527"/>
                  <a:pt x="8942534" y="1396527"/>
                  <a:pt x="8931101" y="1399069"/>
                </a:cubicBezTo>
                <a:cubicBezTo>
                  <a:pt x="8918397" y="1402880"/>
                  <a:pt x="8928560" y="1405422"/>
                  <a:pt x="8952697" y="1405422"/>
                </a:cubicBezTo>
                <a:cubicBezTo>
                  <a:pt x="8976835" y="1405422"/>
                  <a:pt x="8986998" y="1402880"/>
                  <a:pt x="8975565" y="1399069"/>
                </a:cubicBezTo>
                <a:close/>
                <a:moveTo>
                  <a:pt x="3600516" y="1316480"/>
                </a:moveTo>
                <a:cubicBezTo>
                  <a:pt x="3596704" y="1307586"/>
                  <a:pt x="3594164" y="1313939"/>
                  <a:pt x="3594164" y="1331727"/>
                </a:cubicBezTo>
                <a:cubicBezTo>
                  <a:pt x="3594164" y="1349515"/>
                  <a:pt x="3596704" y="1355868"/>
                  <a:pt x="3600516" y="1348245"/>
                </a:cubicBezTo>
                <a:cubicBezTo>
                  <a:pt x="3603056" y="1339351"/>
                  <a:pt x="3603056" y="1324103"/>
                  <a:pt x="3600516" y="1316480"/>
                </a:cubicBezTo>
                <a:close/>
                <a:moveTo>
                  <a:pt x="98031" y="1326645"/>
                </a:moveTo>
                <a:cubicBezTo>
                  <a:pt x="98031" y="1298692"/>
                  <a:pt x="76435" y="1280903"/>
                  <a:pt x="45945" y="1280903"/>
                </a:cubicBezTo>
                <a:cubicBezTo>
                  <a:pt x="7833" y="1280903"/>
                  <a:pt x="-6141" y="1310127"/>
                  <a:pt x="25619" y="1322833"/>
                </a:cubicBezTo>
                <a:cubicBezTo>
                  <a:pt x="44675" y="1331727"/>
                  <a:pt x="98031" y="1332998"/>
                  <a:pt x="98031" y="1326645"/>
                </a:cubicBezTo>
                <a:close/>
                <a:moveTo>
                  <a:pt x="3853325" y="1269468"/>
                </a:moveTo>
                <a:cubicBezTo>
                  <a:pt x="3843161" y="1252950"/>
                  <a:pt x="3807590" y="1250409"/>
                  <a:pt x="3807590" y="1265656"/>
                </a:cubicBezTo>
                <a:cubicBezTo>
                  <a:pt x="3807590" y="1270738"/>
                  <a:pt x="3813942" y="1282174"/>
                  <a:pt x="3822835" y="1291068"/>
                </a:cubicBezTo>
                <a:cubicBezTo>
                  <a:pt x="3840621" y="1308856"/>
                  <a:pt x="3866029" y="1291068"/>
                  <a:pt x="3853325" y="1269468"/>
                </a:cubicBezTo>
                <a:close/>
                <a:moveTo>
                  <a:pt x="428334" y="1268197"/>
                </a:moveTo>
                <a:cubicBezTo>
                  <a:pt x="428334" y="1261844"/>
                  <a:pt x="423253" y="1255491"/>
                  <a:pt x="415630" y="1255491"/>
                </a:cubicBezTo>
                <a:cubicBezTo>
                  <a:pt x="409279" y="1255491"/>
                  <a:pt x="402927" y="1261844"/>
                  <a:pt x="402927" y="1268197"/>
                </a:cubicBezTo>
                <a:cubicBezTo>
                  <a:pt x="402927" y="1275821"/>
                  <a:pt x="409279" y="1280903"/>
                  <a:pt x="415630" y="1280903"/>
                </a:cubicBezTo>
                <a:cubicBezTo>
                  <a:pt x="423253" y="1280903"/>
                  <a:pt x="428334" y="1275821"/>
                  <a:pt x="428334" y="1268197"/>
                </a:cubicBezTo>
                <a:close/>
                <a:moveTo>
                  <a:pt x="524885" y="1246597"/>
                </a:moveTo>
                <a:cubicBezTo>
                  <a:pt x="512181" y="1233891"/>
                  <a:pt x="500747" y="1252950"/>
                  <a:pt x="512181" y="1269468"/>
                </a:cubicBezTo>
                <a:cubicBezTo>
                  <a:pt x="519803" y="1283444"/>
                  <a:pt x="522344" y="1283444"/>
                  <a:pt x="527425" y="1269468"/>
                </a:cubicBezTo>
                <a:cubicBezTo>
                  <a:pt x="529966" y="1260574"/>
                  <a:pt x="528696" y="1250409"/>
                  <a:pt x="524885" y="1246597"/>
                </a:cubicBezTo>
                <a:close/>
                <a:moveTo>
                  <a:pt x="1552636" y="1268197"/>
                </a:moveTo>
                <a:cubicBezTo>
                  <a:pt x="1548825" y="1261844"/>
                  <a:pt x="1538661" y="1255491"/>
                  <a:pt x="1532309" y="1255491"/>
                </a:cubicBezTo>
                <a:cubicBezTo>
                  <a:pt x="1524687" y="1255491"/>
                  <a:pt x="1523417" y="1261844"/>
                  <a:pt x="1527228" y="1268197"/>
                </a:cubicBezTo>
                <a:cubicBezTo>
                  <a:pt x="1531039" y="1275821"/>
                  <a:pt x="1541202" y="1280903"/>
                  <a:pt x="1547554" y="1280903"/>
                </a:cubicBezTo>
                <a:cubicBezTo>
                  <a:pt x="1555177" y="1280903"/>
                  <a:pt x="1556447" y="1275821"/>
                  <a:pt x="1552636" y="1268197"/>
                </a:cubicBezTo>
                <a:close/>
                <a:moveTo>
                  <a:pt x="326703" y="1230079"/>
                </a:moveTo>
                <a:cubicBezTo>
                  <a:pt x="326703" y="1223726"/>
                  <a:pt x="321621" y="1217373"/>
                  <a:pt x="313999" y="1217373"/>
                </a:cubicBezTo>
                <a:cubicBezTo>
                  <a:pt x="307647" y="1217373"/>
                  <a:pt x="301295" y="1223726"/>
                  <a:pt x="301295" y="1230079"/>
                </a:cubicBezTo>
                <a:cubicBezTo>
                  <a:pt x="301295" y="1237703"/>
                  <a:pt x="307647" y="1242785"/>
                  <a:pt x="313999" y="1242785"/>
                </a:cubicBezTo>
                <a:cubicBezTo>
                  <a:pt x="321621" y="1242785"/>
                  <a:pt x="326703" y="1237703"/>
                  <a:pt x="326703" y="1230079"/>
                </a:cubicBezTo>
                <a:close/>
                <a:moveTo>
                  <a:pt x="733230" y="1232621"/>
                </a:moveTo>
                <a:cubicBezTo>
                  <a:pt x="733230" y="1226268"/>
                  <a:pt x="724337" y="1221185"/>
                  <a:pt x="714174" y="1221185"/>
                </a:cubicBezTo>
                <a:cubicBezTo>
                  <a:pt x="704011" y="1221185"/>
                  <a:pt x="695118" y="1226268"/>
                  <a:pt x="695118" y="1232621"/>
                </a:cubicBezTo>
                <a:cubicBezTo>
                  <a:pt x="695118" y="1237703"/>
                  <a:pt x="704011" y="1242785"/>
                  <a:pt x="714174" y="1242785"/>
                </a:cubicBezTo>
                <a:cubicBezTo>
                  <a:pt x="724337" y="1242785"/>
                  <a:pt x="733230" y="1237703"/>
                  <a:pt x="733230" y="1232621"/>
                </a:cubicBezTo>
                <a:close/>
                <a:moveTo>
                  <a:pt x="2760783" y="1208479"/>
                </a:moveTo>
                <a:cubicBezTo>
                  <a:pt x="2774758" y="1194503"/>
                  <a:pt x="2777298" y="1185609"/>
                  <a:pt x="2767135" y="1181797"/>
                </a:cubicBezTo>
                <a:cubicBezTo>
                  <a:pt x="2759513" y="1179256"/>
                  <a:pt x="2755702" y="1171632"/>
                  <a:pt x="2760783" y="1165279"/>
                </a:cubicBezTo>
                <a:cubicBezTo>
                  <a:pt x="2764594" y="1158926"/>
                  <a:pt x="2762054" y="1153844"/>
                  <a:pt x="2755702" y="1153844"/>
                </a:cubicBezTo>
                <a:cubicBezTo>
                  <a:pt x="2748079" y="1153844"/>
                  <a:pt x="2739186" y="1162738"/>
                  <a:pt x="2735375" y="1174173"/>
                </a:cubicBezTo>
                <a:cubicBezTo>
                  <a:pt x="2730294" y="1186879"/>
                  <a:pt x="2732835" y="1190691"/>
                  <a:pt x="2744268" y="1185609"/>
                </a:cubicBezTo>
                <a:cubicBezTo>
                  <a:pt x="2751890" y="1180526"/>
                  <a:pt x="2749350" y="1185609"/>
                  <a:pt x="2737916" y="1195773"/>
                </a:cubicBezTo>
                <a:cubicBezTo>
                  <a:pt x="2725212" y="1205938"/>
                  <a:pt x="2715049" y="1217373"/>
                  <a:pt x="2715049" y="1222456"/>
                </a:cubicBezTo>
                <a:cubicBezTo>
                  <a:pt x="2715049" y="1237703"/>
                  <a:pt x="2739186" y="1230079"/>
                  <a:pt x="2760783" y="1208479"/>
                </a:cubicBezTo>
                <a:close/>
                <a:moveTo>
                  <a:pt x="669710" y="1179256"/>
                </a:moveTo>
                <a:cubicBezTo>
                  <a:pt x="669710" y="1165279"/>
                  <a:pt x="643032" y="1165279"/>
                  <a:pt x="587134" y="1179256"/>
                </a:cubicBezTo>
                <a:cubicBezTo>
                  <a:pt x="552833" y="1188150"/>
                  <a:pt x="555374" y="1189420"/>
                  <a:pt x="610001" y="1190691"/>
                </a:cubicBezTo>
                <a:cubicBezTo>
                  <a:pt x="643032" y="1190691"/>
                  <a:pt x="669710" y="1186879"/>
                  <a:pt x="669710" y="1179256"/>
                </a:cubicBezTo>
                <a:close/>
                <a:moveTo>
                  <a:pt x="491854" y="1166550"/>
                </a:moveTo>
                <a:cubicBezTo>
                  <a:pt x="491854" y="1160197"/>
                  <a:pt x="479150" y="1153844"/>
                  <a:pt x="463906" y="1155114"/>
                </a:cubicBezTo>
                <a:cubicBezTo>
                  <a:pt x="435957" y="1155114"/>
                  <a:pt x="435957" y="1156385"/>
                  <a:pt x="460094" y="1166550"/>
                </a:cubicBezTo>
                <a:cubicBezTo>
                  <a:pt x="474069" y="1172903"/>
                  <a:pt x="486773" y="1177985"/>
                  <a:pt x="489314" y="1177985"/>
                </a:cubicBezTo>
                <a:cubicBezTo>
                  <a:pt x="490584" y="1179256"/>
                  <a:pt x="491854" y="1174173"/>
                  <a:pt x="491854" y="1166550"/>
                </a:cubicBezTo>
                <a:close/>
                <a:moveTo>
                  <a:pt x="8063420" y="1134785"/>
                </a:moveTo>
                <a:cubicBezTo>
                  <a:pt x="8063420" y="1124620"/>
                  <a:pt x="8055798" y="1115726"/>
                  <a:pt x="8045634" y="1115726"/>
                </a:cubicBezTo>
                <a:cubicBezTo>
                  <a:pt x="8024038" y="1115726"/>
                  <a:pt x="8010063" y="1133514"/>
                  <a:pt x="8021497" y="1146220"/>
                </a:cubicBezTo>
                <a:cubicBezTo>
                  <a:pt x="8036742" y="1161467"/>
                  <a:pt x="8063420" y="1153844"/>
                  <a:pt x="8063420" y="1134785"/>
                </a:cubicBezTo>
                <a:close/>
                <a:moveTo>
                  <a:pt x="9553595" y="1144949"/>
                </a:moveTo>
                <a:cubicBezTo>
                  <a:pt x="9544702" y="1142408"/>
                  <a:pt x="9529458" y="1142408"/>
                  <a:pt x="9521835" y="1144949"/>
                </a:cubicBezTo>
                <a:cubicBezTo>
                  <a:pt x="9512942" y="1148761"/>
                  <a:pt x="9519294" y="1151302"/>
                  <a:pt x="9537080" y="1151302"/>
                </a:cubicBezTo>
                <a:cubicBezTo>
                  <a:pt x="9554866" y="1151302"/>
                  <a:pt x="9561218" y="1148761"/>
                  <a:pt x="9553595" y="1144949"/>
                </a:cubicBezTo>
                <a:close/>
                <a:moveTo>
                  <a:pt x="1444652" y="1129702"/>
                </a:moveTo>
                <a:cubicBezTo>
                  <a:pt x="1444652" y="1122079"/>
                  <a:pt x="1438300" y="1113185"/>
                  <a:pt x="1431948" y="1109373"/>
                </a:cubicBezTo>
                <a:cubicBezTo>
                  <a:pt x="1407810" y="1095396"/>
                  <a:pt x="1445922" y="1062361"/>
                  <a:pt x="1478953" y="1068714"/>
                </a:cubicBezTo>
                <a:cubicBezTo>
                  <a:pt x="1495468" y="1071255"/>
                  <a:pt x="1508172" y="1068714"/>
                  <a:pt x="1508172" y="1061090"/>
                </a:cubicBezTo>
                <a:cubicBezTo>
                  <a:pt x="1508172" y="1053467"/>
                  <a:pt x="1514524" y="1054737"/>
                  <a:pt x="1524687" y="1062361"/>
                </a:cubicBezTo>
                <a:cubicBezTo>
                  <a:pt x="1537391" y="1072526"/>
                  <a:pt x="1541202" y="1069984"/>
                  <a:pt x="1542473" y="1052196"/>
                </a:cubicBezTo>
                <a:cubicBezTo>
                  <a:pt x="1543743" y="1036949"/>
                  <a:pt x="1538661" y="1030596"/>
                  <a:pt x="1528498" y="1034408"/>
                </a:cubicBezTo>
                <a:cubicBezTo>
                  <a:pt x="1518335" y="1038219"/>
                  <a:pt x="1503090" y="1031866"/>
                  <a:pt x="1491657" y="1021702"/>
                </a:cubicBezTo>
                <a:cubicBezTo>
                  <a:pt x="1468790" y="998831"/>
                  <a:pt x="1451004" y="1010266"/>
                  <a:pt x="1471330" y="1035678"/>
                </a:cubicBezTo>
                <a:cubicBezTo>
                  <a:pt x="1482764" y="1048384"/>
                  <a:pt x="1481494" y="1052196"/>
                  <a:pt x="1466249" y="1052196"/>
                </a:cubicBezTo>
                <a:cubicBezTo>
                  <a:pt x="1454815" y="1052196"/>
                  <a:pt x="1442111" y="1045843"/>
                  <a:pt x="1438300" y="1039490"/>
                </a:cubicBezTo>
                <a:cubicBezTo>
                  <a:pt x="1433218" y="1031866"/>
                  <a:pt x="1423055" y="1030596"/>
                  <a:pt x="1415433" y="1034408"/>
                </a:cubicBezTo>
                <a:cubicBezTo>
                  <a:pt x="1406540" y="1039490"/>
                  <a:pt x="1403999" y="1039490"/>
                  <a:pt x="1409081" y="1034408"/>
                </a:cubicBezTo>
                <a:cubicBezTo>
                  <a:pt x="1414162" y="1028055"/>
                  <a:pt x="1403999" y="1010266"/>
                  <a:pt x="1386214" y="992478"/>
                </a:cubicBezTo>
                <a:cubicBezTo>
                  <a:pt x="1359535" y="965795"/>
                  <a:pt x="1356995" y="958172"/>
                  <a:pt x="1370969" y="940384"/>
                </a:cubicBezTo>
                <a:cubicBezTo>
                  <a:pt x="1384943" y="923866"/>
                  <a:pt x="1384943" y="922595"/>
                  <a:pt x="1368428" y="927678"/>
                </a:cubicBezTo>
                <a:cubicBezTo>
                  <a:pt x="1354454" y="931489"/>
                  <a:pt x="1349372" y="951819"/>
                  <a:pt x="1349372" y="996290"/>
                </a:cubicBezTo>
                <a:cubicBezTo>
                  <a:pt x="1350643" y="1047114"/>
                  <a:pt x="1356995" y="1066173"/>
                  <a:pt x="1387484" y="1099208"/>
                </a:cubicBezTo>
                <a:cubicBezTo>
                  <a:pt x="1425596" y="1141138"/>
                  <a:pt x="1444652" y="1151302"/>
                  <a:pt x="1444652" y="1129702"/>
                </a:cubicBezTo>
                <a:close/>
                <a:moveTo>
                  <a:pt x="1355724" y="1103020"/>
                </a:moveTo>
                <a:cubicBezTo>
                  <a:pt x="1355724" y="1096667"/>
                  <a:pt x="1346831" y="1090314"/>
                  <a:pt x="1335398" y="1090314"/>
                </a:cubicBezTo>
                <a:cubicBezTo>
                  <a:pt x="1325235" y="1090314"/>
                  <a:pt x="1320153" y="1096667"/>
                  <a:pt x="1323964" y="1103020"/>
                </a:cubicBezTo>
                <a:cubicBezTo>
                  <a:pt x="1327775" y="1110643"/>
                  <a:pt x="1336668" y="1115726"/>
                  <a:pt x="1344291" y="1115726"/>
                </a:cubicBezTo>
                <a:cubicBezTo>
                  <a:pt x="1350643" y="1115726"/>
                  <a:pt x="1355724" y="1110643"/>
                  <a:pt x="1355724" y="1103020"/>
                </a:cubicBezTo>
                <a:close/>
                <a:moveTo>
                  <a:pt x="6208640" y="1066173"/>
                </a:moveTo>
                <a:cubicBezTo>
                  <a:pt x="6208640" y="1050925"/>
                  <a:pt x="6180692" y="1029325"/>
                  <a:pt x="6152743" y="1024243"/>
                </a:cubicBezTo>
                <a:cubicBezTo>
                  <a:pt x="6117172" y="1017890"/>
                  <a:pt x="6113361" y="1049655"/>
                  <a:pt x="6147661" y="1063631"/>
                </a:cubicBezTo>
                <a:cubicBezTo>
                  <a:pt x="6185773" y="1080149"/>
                  <a:pt x="6208640" y="1080149"/>
                  <a:pt x="6208640" y="1066173"/>
                </a:cubicBezTo>
                <a:close/>
                <a:moveTo>
                  <a:pt x="1307449" y="986125"/>
                </a:moveTo>
                <a:cubicBezTo>
                  <a:pt x="1299827" y="978501"/>
                  <a:pt x="1287123" y="977231"/>
                  <a:pt x="1278230" y="982313"/>
                </a:cubicBezTo>
                <a:cubicBezTo>
                  <a:pt x="1266796" y="989937"/>
                  <a:pt x="1269337" y="997560"/>
                  <a:pt x="1287123" y="1010266"/>
                </a:cubicBezTo>
                <a:cubicBezTo>
                  <a:pt x="1313801" y="1029325"/>
                  <a:pt x="1330316" y="1008996"/>
                  <a:pt x="1307449" y="986125"/>
                </a:cubicBezTo>
                <a:close/>
                <a:moveTo>
                  <a:pt x="6502102" y="970878"/>
                </a:moveTo>
                <a:cubicBezTo>
                  <a:pt x="6485587" y="963254"/>
                  <a:pt x="6465261" y="964525"/>
                  <a:pt x="6447475" y="972148"/>
                </a:cubicBezTo>
                <a:cubicBezTo>
                  <a:pt x="6422067" y="983584"/>
                  <a:pt x="6425878" y="984854"/>
                  <a:pt x="6474153" y="984854"/>
                </a:cubicBezTo>
                <a:cubicBezTo>
                  <a:pt x="6519888" y="983584"/>
                  <a:pt x="6524969" y="981043"/>
                  <a:pt x="6502102" y="970878"/>
                </a:cubicBezTo>
                <a:close/>
                <a:moveTo>
                  <a:pt x="8854877" y="920054"/>
                </a:moveTo>
                <a:cubicBezTo>
                  <a:pt x="8859959" y="907348"/>
                  <a:pt x="8856147" y="903536"/>
                  <a:pt x="8843443" y="908619"/>
                </a:cubicBezTo>
                <a:cubicBezTo>
                  <a:pt x="8834551" y="912430"/>
                  <a:pt x="8825658" y="920054"/>
                  <a:pt x="8825658" y="926407"/>
                </a:cubicBezTo>
                <a:cubicBezTo>
                  <a:pt x="8825658" y="944195"/>
                  <a:pt x="8847255" y="939113"/>
                  <a:pt x="8854877" y="920054"/>
                </a:cubicBezTo>
                <a:close/>
                <a:moveTo>
                  <a:pt x="8952697" y="925136"/>
                </a:moveTo>
                <a:cubicBezTo>
                  <a:pt x="8952697" y="918783"/>
                  <a:pt x="8947616" y="912430"/>
                  <a:pt x="8939994" y="912430"/>
                </a:cubicBezTo>
                <a:cubicBezTo>
                  <a:pt x="8933642" y="912430"/>
                  <a:pt x="8927290" y="918783"/>
                  <a:pt x="8927290" y="925136"/>
                </a:cubicBezTo>
                <a:cubicBezTo>
                  <a:pt x="8927290" y="932760"/>
                  <a:pt x="8933642" y="937842"/>
                  <a:pt x="8939994" y="937842"/>
                </a:cubicBezTo>
                <a:cubicBezTo>
                  <a:pt x="8947616" y="937842"/>
                  <a:pt x="8952697" y="932760"/>
                  <a:pt x="8952697" y="925136"/>
                </a:cubicBezTo>
                <a:close/>
                <a:moveTo>
                  <a:pt x="805642" y="892101"/>
                </a:moveTo>
                <a:cubicBezTo>
                  <a:pt x="801831" y="888289"/>
                  <a:pt x="790398" y="887019"/>
                  <a:pt x="781505" y="890830"/>
                </a:cubicBezTo>
                <a:cubicBezTo>
                  <a:pt x="771342" y="894642"/>
                  <a:pt x="775153" y="898454"/>
                  <a:pt x="789127" y="898454"/>
                </a:cubicBezTo>
                <a:cubicBezTo>
                  <a:pt x="803102" y="899724"/>
                  <a:pt x="810724" y="895913"/>
                  <a:pt x="805642" y="892101"/>
                </a:cubicBezTo>
                <a:close/>
                <a:moveTo>
                  <a:pt x="2088743" y="846359"/>
                </a:moveTo>
                <a:cubicBezTo>
                  <a:pt x="2084932" y="836195"/>
                  <a:pt x="2081121" y="840006"/>
                  <a:pt x="2081121" y="853983"/>
                </a:cubicBezTo>
                <a:cubicBezTo>
                  <a:pt x="2079850" y="867960"/>
                  <a:pt x="2083662" y="875583"/>
                  <a:pt x="2087473" y="870501"/>
                </a:cubicBezTo>
                <a:cubicBezTo>
                  <a:pt x="2091284" y="866689"/>
                  <a:pt x="2092554" y="855254"/>
                  <a:pt x="2088743" y="846359"/>
                </a:cubicBezTo>
                <a:close/>
                <a:moveTo>
                  <a:pt x="434686" y="848901"/>
                </a:moveTo>
                <a:cubicBezTo>
                  <a:pt x="438498" y="842548"/>
                  <a:pt x="435957" y="836195"/>
                  <a:pt x="429605" y="836195"/>
                </a:cubicBezTo>
                <a:cubicBezTo>
                  <a:pt x="421982" y="836195"/>
                  <a:pt x="415630" y="842548"/>
                  <a:pt x="415630" y="848901"/>
                </a:cubicBezTo>
                <a:cubicBezTo>
                  <a:pt x="415630" y="856524"/>
                  <a:pt x="418171" y="861607"/>
                  <a:pt x="420712" y="861607"/>
                </a:cubicBezTo>
                <a:cubicBezTo>
                  <a:pt x="424523" y="861607"/>
                  <a:pt x="430875" y="856524"/>
                  <a:pt x="434686" y="848901"/>
                </a:cubicBezTo>
                <a:close/>
                <a:moveTo>
                  <a:pt x="8863770" y="850171"/>
                </a:moveTo>
                <a:cubicBezTo>
                  <a:pt x="8863770" y="834924"/>
                  <a:pt x="8814224" y="823489"/>
                  <a:pt x="8806602" y="836195"/>
                </a:cubicBezTo>
                <a:cubicBezTo>
                  <a:pt x="8802791" y="842548"/>
                  <a:pt x="8812954" y="850171"/>
                  <a:pt x="8828199" y="852712"/>
                </a:cubicBezTo>
                <a:cubicBezTo>
                  <a:pt x="8844714" y="855254"/>
                  <a:pt x="8858688" y="859065"/>
                  <a:pt x="8861229" y="860336"/>
                </a:cubicBezTo>
                <a:cubicBezTo>
                  <a:pt x="8862499" y="860336"/>
                  <a:pt x="8863770" y="856524"/>
                  <a:pt x="8863770" y="850171"/>
                </a:cubicBezTo>
                <a:close/>
                <a:moveTo>
                  <a:pt x="8901882" y="767583"/>
                </a:moveTo>
                <a:cubicBezTo>
                  <a:pt x="8892989" y="758688"/>
                  <a:pt x="8889178" y="768853"/>
                  <a:pt x="8890448" y="799347"/>
                </a:cubicBezTo>
                <a:cubicBezTo>
                  <a:pt x="8890448" y="840006"/>
                  <a:pt x="8891718" y="841277"/>
                  <a:pt x="8903152" y="812053"/>
                </a:cubicBezTo>
                <a:cubicBezTo>
                  <a:pt x="8910774" y="791724"/>
                  <a:pt x="8910774" y="776477"/>
                  <a:pt x="8901882" y="767583"/>
                </a:cubicBezTo>
                <a:close/>
                <a:moveTo>
                  <a:pt x="8990809" y="823489"/>
                </a:moveTo>
                <a:cubicBezTo>
                  <a:pt x="8990809" y="817136"/>
                  <a:pt x="8988269" y="810783"/>
                  <a:pt x="8985728" y="810783"/>
                </a:cubicBezTo>
                <a:cubicBezTo>
                  <a:pt x="8981917" y="810783"/>
                  <a:pt x="8975565" y="817136"/>
                  <a:pt x="8971753" y="823489"/>
                </a:cubicBezTo>
                <a:cubicBezTo>
                  <a:pt x="8967942" y="831112"/>
                  <a:pt x="8970483" y="836195"/>
                  <a:pt x="8976835" y="836195"/>
                </a:cubicBezTo>
                <a:cubicBezTo>
                  <a:pt x="8984457" y="836195"/>
                  <a:pt x="8990809" y="831112"/>
                  <a:pt x="8990809" y="823489"/>
                </a:cubicBezTo>
                <a:close/>
                <a:moveTo>
                  <a:pt x="6752370" y="789183"/>
                </a:moveTo>
                <a:cubicBezTo>
                  <a:pt x="6739666" y="786641"/>
                  <a:pt x="6716799" y="786641"/>
                  <a:pt x="6701554" y="789183"/>
                </a:cubicBezTo>
                <a:cubicBezTo>
                  <a:pt x="6685039" y="791724"/>
                  <a:pt x="6695202" y="794265"/>
                  <a:pt x="6723151" y="794265"/>
                </a:cubicBezTo>
                <a:cubicBezTo>
                  <a:pt x="6751100" y="795536"/>
                  <a:pt x="6763804" y="792994"/>
                  <a:pt x="6752370" y="789183"/>
                </a:cubicBezTo>
                <a:close/>
                <a:moveTo>
                  <a:pt x="7324049" y="776477"/>
                </a:moveTo>
                <a:cubicBezTo>
                  <a:pt x="7269422" y="773935"/>
                  <a:pt x="7180494" y="773935"/>
                  <a:pt x="7127137" y="776477"/>
                </a:cubicBezTo>
                <a:cubicBezTo>
                  <a:pt x="7072510" y="777747"/>
                  <a:pt x="7116974" y="780288"/>
                  <a:pt x="7224958" y="780288"/>
                </a:cubicBezTo>
                <a:cubicBezTo>
                  <a:pt x="7332942" y="780288"/>
                  <a:pt x="7377406" y="777747"/>
                  <a:pt x="7324049" y="776477"/>
                </a:cubicBezTo>
                <a:close/>
                <a:moveTo>
                  <a:pt x="7574317" y="747253"/>
                </a:moveTo>
                <a:cubicBezTo>
                  <a:pt x="7742010" y="740900"/>
                  <a:pt x="7659434" y="739629"/>
                  <a:pt x="7332942" y="743441"/>
                </a:cubicBezTo>
                <a:cubicBezTo>
                  <a:pt x="7061077" y="747253"/>
                  <a:pt x="6763804" y="754877"/>
                  <a:pt x="6672335" y="759959"/>
                </a:cubicBezTo>
                <a:cubicBezTo>
                  <a:pt x="6475424" y="771394"/>
                  <a:pt x="7197009" y="761230"/>
                  <a:pt x="7574317" y="747253"/>
                </a:cubicBezTo>
                <a:close/>
                <a:moveTo>
                  <a:pt x="7834748" y="710406"/>
                </a:moveTo>
                <a:cubicBezTo>
                  <a:pt x="7824585" y="704053"/>
                  <a:pt x="7758525" y="704053"/>
                  <a:pt x="7688653" y="709135"/>
                </a:cubicBezTo>
                <a:lnTo>
                  <a:pt x="7561613" y="718029"/>
                </a:lnTo>
                <a:lnTo>
                  <a:pt x="7707709" y="719300"/>
                </a:lnTo>
                <a:cubicBezTo>
                  <a:pt x="7791555" y="720570"/>
                  <a:pt x="7846182" y="716759"/>
                  <a:pt x="7834748" y="710406"/>
                </a:cubicBezTo>
                <a:close/>
                <a:moveTo>
                  <a:pt x="5852929" y="607487"/>
                </a:moveTo>
                <a:cubicBezTo>
                  <a:pt x="5842766" y="601134"/>
                  <a:pt x="5819899" y="596052"/>
                  <a:pt x="5802113" y="596052"/>
                </a:cubicBezTo>
                <a:cubicBezTo>
                  <a:pt x="5772894" y="597323"/>
                  <a:pt x="5772894" y="598593"/>
                  <a:pt x="5808465" y="607487"/>
                </a:cubicBezTo>
                <a:cubicBezTo>
                  <a:pt x="5863093" y="621464"/>
                  <a:pt x="5874526" y="621464"/>
                  <a:pt x="5852929" y="607487"/>
                </a:cubicBezTo>
                <a:close/>
                <a:moveTo>
                  <a:pt x="4557125" y="592240"/>
                </a:moveTo>
                <a:cubicBezTo>
                  <a:pt x="4525365" y="585887"/>
                  <a:pt x="4470738" y="571911"/>
                  <a:pt x="4435166" y="563017"/>
                </a:cubicBezTo>
                <a:cubicBezTo>
                  <a:pt x="4399595" y="552852"/>
                  <a:pt x="4360213" y="543958"/>
                  <a:pt x="4346239" y="543958"/>
                </a:cubicBezTo>
                <a:cubicBezTo>
                  <a:pt x="4333535" y="543958"/>
                  <a:pt x="4306856" y="536334"/>
                  <a:pt x="4289071" y="526169"/>
                </a:cubicBezTo>
                <a:cubicBezTo>
                  <a:pt x="4271285" y="517275"/>
                  <a:pt x="4229362" y="505840"/>
                  <a:pt x="4196332" y="500757"/>
                </a:cubicBezTo>
                <a:cubicBezTo>
                  <a:pt x="4164572" y="495675"/>
                  <a:pt x="4081996" y="477887"/>
                  <a:pt x="4014665" y="461369"/>
                </a:cubicBezTo>
                <a:cubicBezTo>
                  <a:pt x="3868569" y="424522"/>
                  <a:pt x="3871110" y="424522"/>
                  <a:pt x="3871110" y="446122"/>
                </a:cubicBezTo>
                <a:cubicBezTo>
                  <a:pt x="3871110" y="466451"/>
                  <a:pt x="3901600" y="476616"/>
                  <a:pt x="4125189" y="531252"/>
                </a:cubicBezTo>
                <a:cubicBezTo>
                  <a:pt x="4306856" y="576993"/>
                  <a:pt x="4473278" y="604946"/>
                  <a:pt x="4557125" y="604946"/>
                </a:cubicBezTo>
                <a:lnTo>
                  <a:pt x="4614292" y="604946"/>
                </a:lnTo>
                <a:lnTo>
                  <a:pt x="4557125" y="592240"/>
                </a:lnTo>
                <a:close/>
                <a:moveTo>
                  <a:pt x="5480703" y="561746"/>
                </a:moveTo>
                <a:cubicBezTo>
                  <a:pt x="5476892" y="557934"/>
                  <a:pt x="5465458" y="556664"/>
                  <a:pt x="5456566" y="560475"/>
                </a:cubicBezTo>
                <a:cubicBezTo>
                  <a:pt x="5446402" y="564287"/>
                  <a:pt x="5450214" y="568099"/>
                  <a:pt x="5464188" y="568099"/>
                </a:cubicBezTo>
                <a:cubicBezTo>
                  <a:pt x="5478162" y="569370"/>
                  <a:pt x="5485785" y="565558"/>
                  <a:pt x="5480703" y="561746"/>
                </a:cubicBezTo>
                <a:close/>
                <a:moveTo>
                  <a:pt x="5935505" y="537605"/>
                </a:moveTo>
                <a:lnTo>
                  <a:pt x="6075249" y="522358"/>
                </a:lnTo>
                <a:lnTo>
                  <a:pt x="5827521" y="527440"/>
                </a:lnTo>
                <a:cubicBezTo>
                  <a:pt x="5564549" y="532522"/>
                  <a:pt x="5497218" y="538875"/>
                  <a:pt x="5497218" y="555393"/>
                </a:cubicBezTo>
                <a:cubicBezTo>
                  <a:pt x="5497218" y="569370"/>
                  <a:pt x="5752568" y="557934"/>
                  <a:pt x="5935505" y="537605"/>
                </a:cubicBezTo>
                <a:close/>
                <a:moveTo>
                  <a:pt x="6155284" y="522358"/>
                </a:moveTo>
                <a:cubicBezTo>
                  <a:pt x="6142580" y="519816"/>
                  <a:pt x="6122253" y="519816"/>
                  <a:pt x="6110820" y="522358"/>
                </a:cubicBezTo>
                <a:cubicBezTo>
                  <a:pt x="6098116" y="526169"/>
                  <a:pt x="6108279" y="528711"/>
                  <a:pt x="6132417" y="528711"/>
                </a:cubicBezTo>
                <a:cubicBezTo>
                  <a:pt x="6156554" y="528711"/>
                  <a:pt x="6166717" y="526169"/>
                  <a:pt x="6155284" y="522358"/>
                </a:cubicBezTo>
                <a:close/>
                <a:moveTo>
                  <a:pt x="6237860" y="522358"/>
                </a:moveTo>
                <a:cubicBezTo>
                  <a:pt x="6228967" y="519816"/>
                  <a:pt x="6213722" y="519816"/>
                  <a:pt x="6206100" y="522358"/>
                </a:cubicBezTo>
                <a:cubicBezTo>
                  <a:pt x="6197207" y="526169"/>
                  <a:pt x="6203559" y="528711"/>
                  <a:pt x="6221344" y="528711"/>
                </a:cubicBezTo>
                <a:cubicBezTo>
                  <a:pt x="6239130" y="528711"/>
                  <a:pt x="6245482" y="526169"/>
                  <a:pt x="6237860" y="522358"/>
                </a:cubicBezTo>
                <a:close/>
                <a:moveTo>
                  <a:pt x="6784130" y="510922"/>
                </a:moveTo>
                <a:cubicBezTo>
                  <a:pt x="7138571" y="503299"/>
                  <a:pt x="7216065" y="495675"/>
                  <a:pt x="7155086" y="471534"/>
                </a:cubicBezTo>
                <a:cubicBezTo>
                  <a:pt x="7143653" y="467722"/>
                  <a:pt x="7044562" y="471534"/>
                  <a:pt x="6935307" y="480428"/>
                </a:cubicBezTo>
                <a:cubicBezTo>
                  <a:pt x="6747289" y="494404"/>
                  <a:pt x="6620249" y="499487"/>
                  <a:pt x="6361088" y="505840"/>
                </a:cubicBezTo>
                <a:cubicBezTo>
                  <a:pt x="6292487" y="507110"/>
                  <a:pt x="6261997" y="510922"/>
                  <a:pt x="6278512" y="517275"/>
                </a:cubicBezTo>
                <a:cubicBezTo>
                  <a:pt x="6292487" y="523628"/>
                  <a:pt x="6324247" y="526169"/>
                  <a:pt x="6348384" y="523628"/>
                </a:cubicBezTo>
                <a:cubicBezTo>
                  <a:pt x="6372522" y="521087"/>
                  <a:pt x="6568163" y="514734"/>
                  <a:pt x="6784130" y="510922"/>
                </a:cubicBezTo>
                <a:close/>
                <a:moveTo>
                  <a:pt x="5802113" y="494404"/>
                </a:moveTo>
                <a:cubicBezTo>
                  <a:pt x="5931694" y="486781"/>
                  <a:pt x="6183233" y="475345"/>
                  <a:pt x="6361088" y="467722"/>
                </a:cubicBezTo>
                <a:cubicBezTo>
                  <a:pt x="7068699" y="438498"/>
                  <a:pt x="7045832" y="439769"/>
                  <a:pt x="6996287" y="421980"/>
                </a:cubicBezTo>
                <a:cubicBezTo>
                  <a:pt x="6941659" y="402922"/>
                  <a:pt x="6799375" y="400380"/>
                  <a:pt x="6596112" y="416898"/>
                </a:cubicBezTo>
                <a:cubicBezTo>
                  <a:pt x="6512265" y="423251"/>
                  <a:pt x="6303920" y="434686"/>
                  <a:pt x="6132417" y="441039"/>
                </a:cubicBezTo>
                <a:cubicBezTo>
                  <a:pt x="5723349" y="457557"/>
                  <a:pt x="5318092" y="481698"/>
                  <a:pt x="5293955" y="490593"/>
                </a:cubicBezTo>
                <a:cubicBezTo>
                  <a:pt x="5254572" y="504569"/>
                  <a:pt x="5352393" y="517275"/>
                  <a:pt x="5459106" y="512193"/>
                </a:cubicBezTo>
                <a:cubicBezTo>
                  <a:pt x="5518815" y="508381"/>
                  <a:pt x="5672533" y="500757"/>
                  <a:pt x="5802113" y="494404"/>
                </a:cubicBezTo>
                <a:close/>
                <a:moveTo>
                  <a:pt x="5300307" y="435957"/>
                </a:moveTo>
                <a:cubicBezTo>
                  <a:pt x="5363827" y="432145"/>
                  <a:pt x="5497218" y="427063"/>
                  <a:pt x="5597580" y="423251"/>
                </a:cubicBezTo>
                <a:cubicBezTo>
                  <a:pt x="5939316" y="414357"/>
                  <a:pt x="6583408" y="374968"/>
                  <a:pt x="6596112" y="362262"/>
                </a:cubicBezTo>
                <a:cubicBezTo>
                  <a:pt x="6603734" y="354639"/>
                  <a:pt x="6479235" y="353368"/>
                  <a:pt x="6246752" y="359721"/>
                </a:cubicBezTo>
                <a:cubicBezTo>
                  <a:pt x="6047300" y="366074"/>
                  <a:pt x="5841496" y="368615"/>
                  <a:pt x="5789410" y="367345"/>
                </a:cubicBezTo>
                <a:cubicBezTo>
                  <a:pt x="5737323" y="366074"/>
                  <a:pt x="5568360" y="373698"/>
                  <a:pt x="5414642" y="385133"/>
                </a:cubicBezTo>
                <a:cubicBezTo>
                  <a:pt x="5260924" y="395298"/>
                  <a:pt x="5103395" y="405463"/>
                  <a:pt x="5065283" y="408004"/>
                </a:cubicBezTo>
                <a:lnTo>
                  <a:pt x="4995411" y="410545"/>
                </a:lnTo>
                <a:lnTo>
                  <a:pt x="5058931" y="432145"/>
                </a:lnTo>
                <a:cubicBezTo>
                  <a:pt x="5094502" y="443581"/>
                  <a:pt x="5136426" y="451204"/>
                  <a:pt x="5154211" y="448663"/>
                </a:cubicBezTo>
                <a:cubicBezTo>
                  <a:pt x="5171997" y="446122"/>
                  <a:pt x="5238057" y="439769"/>
                  <a:pt x="5300307" y="435957"/>
                </a:cubicBezTo>
                <a:close/>
                <a:moveTo>
                  <a:pt x="5128803" y="344474"/>
                </a:moveTo>
                <a:cubicBezTo>
                  <a:pt x="5146589" y="339392"/>
                  <a:pt x="5360015" y="324145"/>
                  <a:pt x="5668722" y="308897"/>
                </a:cubicBezTo>
                <a:cubicBezTo>
                  <a:pt x="5995214" y="292380"/>
                  <a:pt x="6070167" y="287297"/>
                  <a:pt x="6060004" y="277133"/>
                </a:cubicBezTo>
                <a:cubicBezTo>
                  <a:pt x="6054922" y="272050"/>
                  <a:pt x="6038407" y="264427"/>
                  <a:pt x="6024433" y="260615"/>
                </a:cubicBezTo>
                <a:cubicBezTo>
                  <a:pt x="6010459" y="256803"/>
                  <a:pt x="6030785" y="252991"/>
                  <a:pt x="6068897" y="250450"/>
                </a:cubicBezTo>
                <a:cubicBezTo>
                  <a:pt x="6107009" y="249179"/>
                  <a:pt x="6150202" y="246638"/>
                  <a:pt x="6164177" y="245368"/>
                </a:cubicBezTo>
                <a:cubicBezTo>
                  <a:pt x="6178151" y="244097"/>
                  <a:pt x="6226426" y="241556"/>
                  <a:pt x="6272160" y="239015"/>
                </a:cubicBezTo>
                <a:lnTo>
                  <a:pt x="6354736" y="235203"/>
                </a:lnTo>
                <a:lnTo>
                  <a:pt x="6297568" y="226309"/>
                </a:lnTo>
                <a:cubicBezTo>
                  <a:pt x="6265808" y="221226"/>
                  <a:pt x="6237860" y="218685"/>
                  <a:pt x="6234048" y="219956"/>
                </a:cubicBezTo>
                <a:cubicBezTo>
                  <a:pt x="6230237" y="222497"/>
                  <a:pt x="6155284" y="227579"/>
                  <a:pt x="6068897" y="231391"/>
                </a:cubicBezTo>
                <a:cubicBezTo>
                  <a:pt x="5981239" y="236473"/>
                  <a:pt x="5864363" y="242826"/>
                  <a:pt x="5808465" y="246638"/>
                </a:cubicBezTo>
                <a:cubicBezTo>
                  <a:pt x="5752568" y="250450"/>
                  <a:pt x="5669992" y="255532"/>
                  <a:pt x="5624258" y="258074"/>
                </a:cubicBezTo>
                <a:cubicBezTo>
                  <a:pt x="5279980" y="275862"/>
                  <a:pt x="5216461" y="280944"/>
                  <a:pt x="5227894" y="288568"/>
                </a:cubicBezTo>
                <a:cubicBezTo>
                  <a:pt x="5234246" y="292380"/>
                  <a:pt x="5147859" y="296192"/>
                  <a:pt x="5034794" y="297462"/>
                </a:cubicBezTo>
                <a:cubicBezTo>
                  <a:pt x="4922999" y="297462"/>
                  <a:pt x="4802311" y="302544"/>
                  <a:pt x="4766740" y="307627"/>
                </a:cubicBezTo>
                <a:lnTo>
                  <a:pt x="4703220" y="317792"/>
                </a:lnTo>
                <a:lnTo>
                  <a:pt x="4760388" y="341933"/>
                </a:lnTo>
                <a:cubicBezTo>
                  <a:pt x="4808663" y="360992"/>
                  <a:pt x="4840423" y="363533"/>
                  <a:pt x="4963652" y="358451"/>
                </a:cubicBezTo>
                <a:cubicBezTo>
                  <a:pt x="5043687" y="354639"/>
                  <a:pt x="5118640" y="348286"/>
                  <a:pt x="5128803" y="344474"/>
                </a:cubicBezTo>
                <a:close/>
                <a:moveTo>
                  <a:pt x="6793023" y="354639"/>
                </a:moveTo>
                <a:cubicBezTo>
                  <a:pt x="6751100" y="331768"/>
                  <a:pt x="6682499" y="327956"/>
                  <a:pt x="6645657" y="347015"/>
                </a:cubicBezTo>
                <a:cubicBezTo>
                  <a:pt x="6610086" y="364804"/>
                  <a:pt x="6612627" y="366074"/>
                  <a:pt x="6710447" y="366074"/>
                </a:cubicBezTo>
                <a:cubicBezTo>
                  <a:pt x="6772697" y="364804"/>
                  <a:pt x="6804457" y="360992"/>
                  <a:pt x="6793023" y="354639"/>
                </a:cubicBezTo>
                <a:close/>
                <a:moveTo>
                  <a:pt x="4036262" y="289839"/>
                </a:moveTo>
                <a:cubicBezTo>
                  <a:pt x="4062940" y="273321"/>
                  <a:pt x="4048966" y="266968"/>
                  <a:pt x="3995609" y="274591"/>
                </a:cubicBezTo>
                <a:cubicBezTo>
                  <a:pt x="3968931" y="277133"/>
                  <a:pt x="3951145" y="284756"/>
                  <a:pt x="3954956" y="291109"/>
                </a:cubicBezTo>
                <a:cubicBezTo>
                  <a:pt x="3963849" y="306356"/>
                  <a:pt x="4012124" y="305086"/>
                  <a:pt x="4036262" y="289839"/>
                </a:cubicBezTo>
                <a:close/>
                <a:moveTo>
                  <a:pt x="6475424" y="265697"/>
                </a:moveTo>
                <a:cubicBezTo>
                  <a:pt x="6526240" y="258074"/>
                  <a:pt x="6538944" y="252991"/>
                  <a:pt x="6519888" y="246638"/>
                </a:cubicBezTo>
                <a:cubicBezTo>
                  <a:pt x="6505913" y="241556"/>
                  <a:pt x="6480505" y="230121"/>
                  <a:pt x="6462720" y="221226"/>
                </a:cubicBezTo>
                <a:cubicBezTo>
                  <a:pt x="6428419" y="202167"/>
                  <a:pt x="6382685" y="208520"/>
                  <a:pt x="6413174" y="226309"/>
                </a:cubicBezTo>
                <a:cubicBezTo>
                  <a:pt x="6423338" y="232662"/>
                  <a:pt x="6408093" y="239015"/>
                  <a:pt x="6372522" y="244097"/>
                </a:cubicBezTo>
                <a:cubicBezTo>
                  <a:pt x="6316624" y="251721"/>
                  <a:pt x="6216263" y="261885"/>
                  <a:pt x="6187044" y="263156"/>
                </a:cubicBezTo>
                <a:cubicBezTo>
                  <a:pt x="6178151" y="264427"/>
                  <a:pt x="6170529" y="269509"/>
                  <a:pt x="6170529" y="275862"/>
                </a:cubicBezTo>
                <a:cubicBezTo>
                  <a:pt x="6170529" y="287297"/>
                  <a:pt x="6361088" y="280944"/>
                  <a:pt x="6475424" y="265697"/>
                </a:cubicBezTo>
                <a:close/>
                <a:moveTo>
                  <a:pt x="4623185" y="259344"/>
                </a:moveTo>
                <a:cubicBezTo>
                  <a:pt x="4668919" y="258074"/>
                  <a:pt x="4679083" y="254262"/>
                  <a:pt x="4667649" y="244097"/>
                </a:cubicBezTo>
                <a:cubicBezTo>
                  <a:pt x="4646052" y="222497"/>
                  <a:pt x="4563477" y="205979"/>
                  <a:pt x="4574910" y="225038"/>
                </a:cubicBezTo>
                <a:cubicBezTo>
                  <a:pt x="4587614" y="245368"/>
                  <a:pt x="4568558" y="241556"/>
                  <a:pt x="4543150" y="218685"/>
                </a:cubicBezTo>
                <a:cubicBezTo>
                  <a:pt x="4502497" y="181838"/>
                  <a:pt x="4388162" y="160238"/>
                  <a:pt x="4301775" y="174214"/>
                </a:cubicBezTo>
                <a:cubicBezTo>
                  <a:pt x="4258581" y="181838"/>
                  <a:pt x="4220469" y="189461"/>
                  <a:pt x="4217929" y="193273"/>
                </a:cubicBezTo>
                <a:cubicBezTo>
                  <a:pt x="4205225" y="205979"/>
                  <a:pt x="4226821" y="222497"/>
                  <a:pt x="4273826" y="236473"/>
                </a:cubicBezTo>
                <a:cubicBezTo>
                  <a:pt x="4300504" y="244097"/>
                  <a:pt x="4342427" y="255532"/>
                  <a:pt x="4366565" y="263156"/>
                </a:cubicBezTo>
                <a:cubicBezTo>
                  <a:pt x="4390703" y="270780"/>
                  <a:pt x="4445330" y="272050"/>
                  <a:pt x="4487253" y="268238"/>
                </a:cubicBezTo>
                <a:cubicBezTo>
                  <a:pt x="4529176" y="263156"/>
                  <a:pt x="4590155" y="259344"/>
                  <a:pt x="4623185" y="259344"/>
                </a:cubicBezTo>
                <a:close/>
                <a:moveTo>
                  <a:pt x="4197602" y="194544"/>
                </a:moveTo>
                <a:cubicBezTo>
                  <a:pt x="4197602" y="174214"/>
                  <a:pt x="4174735" y="170403"/>
                  <a:pt x="4125189" y="184379"/>
                </a:cubicBezTo>
                <a:lnTo>
                  <a:pt x="4093430" y="193273"/>
                </a:lnTo>
                <a:lnTo>
                  <a:pt x="4131541" y="202167"/>
                </a:lnTo>
                <a:cubicBezTo>
                  <a:pt x="4191250" y="214873"/>
                  <a:pt x="4197602" y="214873"/>
                  <a:pt x="4197602" y="194544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ABE25ED-F8DD-53F8-B1B8-271C4412B896}"/>
              </a:ext>
            </a:extLst>
          </p:cNvPr>
          <p:cNvSpPr/>
          <p:nvPr/>
        </p:nvSpPr>
        <p:spPr>
          <a:xfrm flipV="1">
            <a:off x="6347358" y="1656518"/>
            <a:ext cx="294911" cy="660709"/>
          </a:xfrm>
          <a:custGeom>
            <a:avLst/>
            <a:gdLst>
              <a:gd name="connsiteX0" fmla="*/ 7730 w 294911"/>
              <a:gd name="connsiteY0" fmla="*/ 571933 h 660709"/>
              <a:gd name="connsiteX1" fmla="*/ 24245 w 294911"/>
              <a:gd name="connsiteY1" fmla="*/ 241578 h 660709"/>
              <a:gd name="connsiteX2" fmla="*/ 36949 w 294911"/>
              <a:gd name="connsiteY2" fmla="*/ -3647 h 660709"/>
              <a:gd name="connsiteX3" fmla="*/ 75061 w 294911"/>
              <a:gd name="connsiteY3" fmla="*/ 38283 h 660709"/>
              <a:gd name="connsiteX4" fmla="*/ 113173 w 294911"/>
              <a:gd name="connsiteY4" fmla="*/ 98001 h 660709"/>
              <a:gd name="connsiteX5" fmla="*/ 208453 w 294911"/>
              <a:gd name="connsiteY5" fmla="*/ 244119 h 660709"/>
              <a:gd name="connsiteX6" fmla="*/ 291029 w 294911"/>
              <a:gd name="connsiteY6" fmla="*/ 369908 h 660709"/>
              <a:gd name="connsiteX7" fmla="*/ 148744 w 294911"/>
              <a:gd name="connsiteY7" fmla="*/ 513485 h 660709"/>
              <a:gd name="connsiteX8" fmla="*/ -2433 w 294911"/>
              <a:gd name="connsiteY8" fmla="*/ 657063 h 660709"/>
              <a:gd name="connsiteX9" fmla="*/ 7730 w 294911"/>
              <a:gd name="connsiteY9" fmla="*/ 571933 h 660709"/>
              <a:gd name="connsiteX10" fmla="*/ 99199 w 294911"/>
              <a:gd name="connsiteY10" fmla="*/ 410567 h 660709"/>
              <a:gd name="connsiteX11" fmla="*/ 114444 w 294911"/>
              <a:gd name="connsiteY11" fmla="*/ 275884 h 660709"/>
              <a:gd name="connsiteX12" fmla="*/ 71250 w 294911"/>
              <a:gd name="connsiteY12" fmla="*/ 374991 h 660709"/>
              <a:gd name="connsiteX13" fmla="*/ 99199 w 294911"/>
              <a:gd name="connsiteY13" fmla="*/ 410567 h 66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911" h="660709">
                <a:moveTo>
                  <a:pt x="7730" y="571933"/>
                </a:moveTo>
                <a:cubicBezTo>
                  <a:pt x="17894" y="517297"/>
                  <a:pt x="24245" y="396591"/>
                  <a:pt x="24245" y="241578"/>
                </a:cubicBezTo>
                <a:cubicBezTo>
                  <a:pt x="24245" y="84024"/>
                  <a:pt x="29327" y="-3647"/>
                  <a:pt x="36949" y="-3647"/>
                </a:cubicBezTo>
                <a:cubicBezTo>
                  <a:pt x="44572" y="-3647"/>
                  <a:pt x="61087" y="15412"/>
                  <a:pt x="75061" y="38283"/>
                </a:cubicBezTo>
                <a:cubicBezTo>
                  <a:pt x="89036" y="59883"/>
                  <a:pt x="105551" y="87836"/>
                  <a:pt x="113173" y="98001"/>
                </a:cubicBezTo>
                <a:cubicBezTo>
                  <a:pt x="120796" y="108165"/>
                  <a:pt x="163989" y="174236"/>
                  <a:pt x="208453" y="244119"/>
                </a:cubicBezTo>
                <a:lnTo>
                  <a:pt x="291029" y="369908"/>
                </a:lnTo>
                <a:lnTo>
                  <a:pt x="148744" y="513485"/>
                </a:lnTo>
                <a:cubicBezTo>
                  <a:pt x="69980" y="592262"/>
                  <a:pt x="1378" y="657063"/>
                  <a:pt x="-2433" y="657063"/>
                </a:cubicBezTo>
                <a:cubicBezTo>
                  <a:pt x="-6244" y="657063"/>
                  <a:pt x="-2433" y="618945"/>
                  <a:pt x="7730" y="571933"/>
                </a:cubicBezTo>
                <a:close/>
                <a:moveTo>
                  <a:pt x="99199" y="410567"/>
                </a:moveTo>
                <a:cubicBezTo>
                  <a:pt x="125877" y="367367"/>
                  <a:pt x="136040" y="275884"/>
                  <a:pt x="114444" y="275884"/>
                </a:cubicBezTo>
                <a:cubicBezTo>
                  <a:pt x="96658" y="275884"/>
                  <a:pt x="91577" y="287319"/>
                  <a:pt x="71250" y="374991"/>
                </a:cubicBezTo>
                <a:cubicBezTo>
                  <a:pt x="50924" y="462662"/>
                  <a:pt x="59817" y="475368"/>
                  <a:pt x="99199" y="410567"/>
                </a:cubicBezTo>
                <a:close/>
              </a:path>
            </a:pathLst>
          </a:custGeom>
          <a:solidFill>
            <a:schemeClr val="tx1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0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48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명석 강</dc:creator>
  <cp:lastModifiedBy>명석 강</cp:lastModifiedBy>
  <cp:revision>3</cp:revision>
  <dcterms:created xsi:type="dcterms:W3CDTF">2025-04-17T11:22:35Z</dcterms:created>
  <dcterms:modified xsi:type="dcterms:W3CDTF">2025-04-17T11:35:35Z</dcterms:modified>
</cp:coreProperties>
</file>