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6" r:id="rId2"/>
    <p:sldId id="298" r:id="rId3"/>
    <p:sldId id="30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8F1E"/>
    <a:srgbClr val="918C83"/>
    <a:srgbClr val="FFFFFF"/>
    <a:srgbClr val="DCD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050" y="4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690E7-8DBA-4A0E-B476-C5FE34DE0ACA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1AC93-8A62-47A1-99AB-3104F66DF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842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3265-857D-3908-A7C8-68FA98C9E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F5311B-4A8C-61D9-8496-569B54F77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BB2D8-12E8-A749-056F-83553962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EA403-E92F-6FF4-37B8-5DED5C1B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CC945-F8F2-EBF2-9D47-5086D37C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93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489B3-A3C4-6DC6-29EF-36485052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7541FC-99D6-A478-1778-5B36563FE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3DB9D-2CF4-6742-4EA0-4ECDDFB3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834758-235D-0D8A-1402-675595FB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4EA5D2-A65F-58BE-4A68-D30FDBB6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171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0ECF6C-9C2A-9342-03D7-A90E7E943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28FB5D-1E46-D744-6C06-28D69DF6C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7BDBD-29F7-013C-2FC6-14EED617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833CC-B9B8-CC39-3602-E650B424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5D4E8-8D02-5C10-36A7-6DA9516A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33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50617-70CC-BE01-28FB-57336DCE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7F9B5-E62C-7A37-5F57-72F0C07E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ED2E10-5F86-C003-A7E2-0849403F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FA6FD-AF26-C1BD-54C0-88F2CCF8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71540-3D28-5943-9F3C-24F59AC4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65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FDCA2-A535-3B47-A279-AF3BB2028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BDC22-68BB-6306-0D24-A5003C81B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D70F7-1134-D65D-D841-854E5DE4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6C549-A8E4-C5D7-AFB8-809D7AEA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CE43F-ADD5-B7E7-8559-ACCC0FAE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06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48B9F-4FCE-A2B7-5CFF-DDA1EADF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FBC07-B62C-B749-85D3-B5409C38D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73DEF-9685-4464-B224-BAEA81F57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8629D3-C9F9-B10F-4E45-51220543C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094255-2AA2-0B62-0D9A-0E7F848D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B7563-6FB8-3623-E0EE-3D81A96A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02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AA1B0-8290-48D4-0A85-24B18EE7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7F606-79EE-504D-9CF0-90E87C78A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552855-F0F3-686A-35FC-568411F38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562359-8670-64D7-89E6-5D8EC73AB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EBB43-6829-CC0E-71B2-8339DFE34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4398AC-3739-54C6-4075-150BA441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4F424D-1F22-18C1-D596-F74A6CD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3E6C4F-5F9C-AA15-170D-8BCADD8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1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E4EA1-F9BC-A915-8645-77B2266B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62CE96-EEC0-FCA8-E6B0-F6D19659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6513C0-B042-93E9-C40B-523AEFBE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8A656-8972-6B23-92A7-8FB0F961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C494C7-A7B2-B296-0A81-AD40B243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C891E2-780B-84EA-D3A5-C8051D95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01E198-9023-BBD3-903D-C559BE6F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6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B0400-4036-834F-6212-A38BD270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4D45C-89BA-0AB9-C12F-3B562F94D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70DBFA-95B2-3745-AA0D-8958A024A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22AC5-DEE6-25E0-5C0E-AD7F263E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BCD38-E44C-0442-CCD7-950D5946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B7D0C5-94A9-E915-5779-DFBF4548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98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769F5-7E72-8C71-DD73-D6DE21BC6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66A526-AB27-898A-25AA-1434E5667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227A52-F453-C847-FBBE-12EA98A73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3A00D5-2BB7-8883-3957-EA48CB05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B48FF6-B8E5-8A2B-7869-0B128E5C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CCF98-B609-54A7-008E-DD45CA1C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42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D2E329-FBC5-CAD7-A617-F10BFDF0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366B94-4F63-DED0-201A-824FA282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4840C-FDFB-8803-D8EF-EB0645F05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E7E4-8F6B-49E5-ACF9-D2BCA6A809F9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B9A80-EABE-6325-815B-B0A0E76E2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C2D46-7EE8-F90E-6BE1-F54720760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2E6F2-9C20-4AA0-AA77-1172D4D0DF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08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CE0D6-FAAD-B963-AC66-03B7FFC4D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7E8F318-6967-572F-B00C-9DFF2ED432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EFBB7B-63B3-BE24-F288-C7D297A9B113}"/>
              </a:ext>
            </a:extLst>
          </p:cNvPr>
          <p:cNvSpPr txBox="1"/>
          <p:nvPr/>
        </p:nvSpPr>
        <p:spPr>
          <a:xfrm>
            <a:off x="3970242" y="1004139"/>
            <a:ext cx="4251515" cy="1912824"/>
          </a:xfrm>
          <a:custGeom>
            <a:avLst/>
            <a:gdLst>
              <a:gd name="connsiteX0" fmla="*/ 7776537 w 8091179"/>
              <a:gd name="connsiteY0" fmla="*/ 1893094 h 3640349"/>
              <a:gd name="connsiteX1" fmla="*/ 7570559 w 8091179"/>
              <a:gd name="connsiteY1" fmla="*/ 2108803 h 3640349"/>
              <a:gd name="connsiteX2" fmla="*/ 7570559 w 8091179"/>
              <a:gd name="connsiteY2" fmla="*/ 2110425 h 3640349"/>
              <a:gd name="connsiteX3" fmla="*/ 7950075 w 8091179"/>
              <a:gd name="connsiteY3" fmla="*/ 2110425 h 3640349"/>
              <a:gd name="connsiteX4" fmla="*/ 7950075 w 8091179"/>
              <a:gd name="connsiteY4" fmla="*/ 2105559 h 3640349"/>
              <a:gd name="connsiteX5" fmla="*/ 7776537 w 8091179"/>
              <a:gd name="connsiteY5" fmla="*/ 1893094 h 3640349"/>
              <a:gd name="connsiteX6" fmla="*/ 6589329 w 8091179"/>
              <a:gd name="connsiteY6" fmla="*/ 1802270 h 3640349"/>
              <a:gd name="connsiteX7" fmla="*/ 6733675 w 8091179"/>
              <a:gd name="connsiteY7" fmla="*/ 1802270 h 3640349"/>
              <a:gd name="connsiteX8" fmla="*/ 6936409 w 8091179"/>
              <a:gd name="connsiteY8" fmla="*/ 2405604 h 3640349"/>
              <a:gd name="connsiteX9" fmla="*/ 6955871 w 8091179"/>
              <a:gd name="connsiteY9" fmla="*/ 2480211 h 3640349"/>
              <a:gd name="connsiteX10" fmla="*/ 6973712 w 8091179"/>
              <a:gd name="connsiteY10" fmla="*/ 2405604 h 3640349"/>
              <a:gd name="connsiteX11" fmla="*/ 7178067 w 8091179"/>
              <a:gd name="connsiteY11" fmla="*/ 1802270 h 3640349"/>
              <a:gd name="connsiteX12" fmla="*/ 7320792 w 8091179"/>
              <a:gd name="connsiteY12" fmla="*/ 1802270 h 3640349"/>
              <a:gd name="connsiteX13" fmla="*/ 7028855 w 8091179"/>
              <a:gd name="connsiteY13" fmla="*/ 2629422 h 3640349"/>
              <a:gd name="connsiteX14" fmla="*/ 6887753 w 8091179"/>
              <a:gd name="connsiteY14" fmla="*/ 2629422 h 3640349"/>
              <a:gd name="connsiteX15" fmla="*/ 5896791 w 8091179"/>
              <a:gd name="connsiteY15" fmla="*/ 1802270 h 3640349"/>
              <a:gd name="connsiteX16" fmla="*/ 6226031 w 8091179"/>
              <a:gd name="connsiteY16" fmla="*/ 1802270 h 3640349"/>
              <a:gd name="connsiteX17" fmla="*/ 6226031 w 8091179"/>
              <a:gd name="connsiteY17" fmla="*/ 2517513 h 3640349"/>
              <a:gd name="connsiteX18" fmla="*/ 6459580 w 8091179"/>
              <a:gd name="connsiteY18" fmla="*/ 2517513 h 3640349"/>
              <a:gd name="connsiteX19" fmla="*/ 6459580 w 8091179"/>
              <a:gd name="connsiteY19" fmla="*/ 2629422 h 3640349"/>
              <a:gd name="connsiteX20" fmla="*/ 5840026 w 8091179"/>
              <a:gd name="connsiteY20" fmla="*/ 2629422 h 3640349"/>
              <a:gd name="connsiteX21" fmla="*/ 5840026 w 8091179"/>
              <a:gd name="connsiteY21" fmla="*/ 2517513 h 3640349"/>
              <a:gd name="connsiteX22" fmla="*/ 6088172 w 8091179"/>
              <a:gd name="connsiteY22" fmla="*/ 2517513 h 3640349"/>
              <a:gd name="connsiteX23" fmla="*/ 6088172 w 8091179"/>
              <a:gd name="connsiteY23" fmla="*/ 1914179 h 3640349"/>
              <a:gd name="connsiteX24" fmla="*/ 5896791 w 8091179"/>
              <a:gd name="connsiteY24" fmla="*/ 1914179 h 3640349"/>
              <a:gd name="connsiteX25" fmla="*/ 7781401 w 8091179"/>
              <a:gd name="connsiteY25" fmla="*/ 1784430 h 3640349"/>
              <a:gd name="connsiteX26" fmla="*/ 7920071 w 8091179"/>
              <a:gd name="connsiteY26" fmla="*/ 1812001 h 3640349"/>
              <a:gd name="connsiteX27" fmla="*/ 8016572 w 8091179"/>
              <a:gd name="connsiteY27" fmla="*/ 1889039 h 3640349"/>
              <a:gd name="connsiteX28" fmla="*/ 8072527 w 8091179"/>
              <a:gd name="connsiteY28" fmla="*/ 2006625 h 3640349"/>
              <a:gd name="connsiteX29" fmla="*/ 8091179 w 8091179"/>
              <a:gd name="connsiteY29" fmla="*/ 2154215 h 3640349"/>
              <a:gd name="connsiteX30" fmla="*/ 8091179 w 8091179"/>
              <a:gd name="connsiteY30" fmla="*/ 2214224 h 3640349"/>
              <a:gd name="connsiteX31" fmla="*/ 7568937 w 8091179"/>
              <a:gd name="connsiteY31" fmla="*/ 2214224 h 3640349"/>
              <a:gd name="connsiteX32" fmla="*/ 7568937 w 8091179"/>
              <a:gd name="connsiteY32" fmla="*/ 2222334 h 3640349"/>
              <a:gd name="connsiteX33" fmla="*/ 7580291 w 8091179"/>
              <a:gd name="connsiteY33" fmla="*/ 2343162 h 3640349"/>
              <a:gd name="connsiteX34" fmla="*/ 7618405 w 8091179"/>
              <a:gd name="connsiteY34" fmla="*/ 2441286 h 3640349"/>
              <a:gd name="connsiteX35" fmla="*/ 7688955 w 8091179"/>
              <a:gd name="connsiteY35" fmla="*/ 2507782 h 3640349"/>
              <a:gd name="connsiteX36" fmla="*/ 7799243 w 8091179"/>
              <a:gd name="connsiteY36" fmla="*/ 2532110 h 3640349"/>
              <a:gd name="connsiteX37" fmla="*/ 7921693 w 8091179"/>
              <a:gd name="connsiteY37" fmla="*/ 2511837 h 3640349"/>
              <a:gd name="connsiteX38" fmla="*/ 8039279 w 8091179"/>
              <a:gd name="connsiteY38" fmla="*/ 2449395 h 3640349"/>
              <a:gd name="connsiteX39" fmla="*/ 8058741 w 8091179"/>
              <a:gd name="connsiteY39" fmla="*/ 2449395 h 3640349"/>
              <a:gd name="connsiteX40" fmla="*/ 8058741 w 8091179"/>
              <a:gd name="connsiteY40" fmla="*/ 2577523 h 3640349"/>
              <a:gd name="connsiteX41" fmla="*/ 7942778 w 8091179"/>
              <a:gd name="connsiteY41" fmla="*/ 2632666 h 3640349"/>
              <a:gd name="connsiteX42" fmla="*/ 7794377 w 8091179"/>
              <a:gd name="connsiteY42" fmla="*/ 2650507 h 3640349"/>
              <a:gd name="connsiteX43" fmla="*/ 7627324 w 8091179"/>
              <a:gd name="connsiteY43" fmla="*/ 2618880 h 3640349"/>
              <a:gd name="connsiteX44" fmla="*/ 7512983 w 8091179"/>
              <a:gd name="connsiteY44" fmla="*/ 2528867 h 3640349"/>
              <a:gd name="connsiteX45" fmla="*/ 7447297 w 8091179"/>
              <a:gd name="connsiteY45" fmla="*/ 2390197 h 3640349"/>
              <a:gd name="connsiteX46" fmla="*/ 7426213 w 8091179"/>
              <a:gd name="connsiteY46" fmla="*/ 2212603 h 3640349"/>
              <a:gd name="connsiteX47" fmla="*/ 7447297 w 8091179"/>
              <a:gd name="connsiteY47" fmla="*/ 2034197 h 3640349"/>
              <a:gd name="connsiteX48" fmla="*/ 7512171 w 8091179"/>
              <a:gd name="connsiteY48" fmla="*/ 1899582 h 3640349"/>
              <a:gd name="connsiteX49" fmla="*/ 7622459 w 8091179"/>
              <a:gd name="connsiteY49" fmla="*/ 1814434 h 3640349"/>
              <a:gd name="connsiteX50" fmla="*/ 7781401 w 8091179"/>
              <a:gd name="connsiteY50" fmla="*/ 1784430 h 3640349"/>
              <a:gd name="connsiteX51" fmla="*/ 4597676 w 8091179"/>
              <a:gd name="connsiteY51" fmla="*/ 1784430 h 3640349"/>
              <a:gd name="connsiteX52" fmla="*/ 4715261 w 8091179"/>
              <a:gd name="connsiteY52" fmla="*/ 1799027 h 3640349"/>
              <a:gd name="connsiteX53" fmla="*/ 4818249 w 8091179"/>
              <a:gd name="connsiteY53" fmla="*/ 1854169 h 3640349"/>
              <a:gd name="connsiteX54" fmla="*/ 4818249 w 8091179"/>
              <a:gd name="connsiteY54" fmla="*/ 1977432 h 3640349"/>
              <a:gd name="connsiteX55" fmla="*/ 4798788 w 8091179"/>
              <a:gd name="connsiteY55" fmla="*/ 1977432 h 3640349"/>
              <a:gd name="connsiteX56" fmla="*/ 4705530 w 8091179"/>
              <a:gd name="connsiteY56" fmla="*/ 1921477 h 3640349"/>
              <a:gd name="connsiteX57" fmla="*/ 4602542 w 8091179"/>
              <a:gd name="connsiteY57" fmla="*/ 1904448 h 3640349"/>
              <a:gd name="connsiteX58" fmla="*/ 4487388 w 8091179"/>
              <a:gd name="connsiteY58" fmla="*/ 1929586 h 3640349"/>
              <a:gd name="connsiteX59" fmla="*/ 4411972 w 8091179"/>
              <a:gd name="connsiteY59" fmla="*/ 1997705 h 3640349"/>
              <a:gd name="connsiteX60" fmla="*/ 4370614 w 8091179"/>
              <a:gd name="connsiteY60" fmla="*/ 2098261 h 3640349"/>
              <a:gd name="connsiteX61" fmla="*/ 4357639 w 8091179"/>
              <a:gd name="connsiteY61" fmla="*/ 2220712 h 3640349"/>
              <a:gd name="connsiteX62" fmla="*/ 4370614 w 8091179"/>
              <a:gd name="connsiteY62" fmla="*/ 2346407 h 3640349"/>
              <a:gd name="connsiteX63" fmla="*/ 4412783 w 8091179"/>
              <a:gd name="connsiteY63" fmla="*/ 2445341 h 3640349"/>
              <a:gd name="connsiteX64" fmla="*/ 4489821 w 8091179"/>
              <a:gd name="connsiteY64" fmla="*/ 2510215 h 3640349"/>
              <a:gd name="connsiteX65" fmla="*/ 4609028 w 8091179"/>
              <a:gd name="connsiteY65" fmla="*/ 2533732 h 3640349"/>
              <a:gd name="connsiteX66" fmla="*/ 4803652 w 8091179"/>
              <a:gd name="connsiteY66" fmla="*/ 2449395 h 3640349"/>
              <a:gd name="connsiteX67" fmla="*/ 4823116 w 8091179"/>
              <a:gd name="connsiteY67" fmla="*/ 2449395 h 3640349"/>
              <a:gd name="connsiteX68" fmla="*/ 4823116 w 8091179"/>
              <a:gd name="connsiteY68" fmla="*/ 2579145 h 3640349"/>
              <a:gd name="connsiteX69" fmla="*/ 4718504 w 8091179"/>
              <a:gd name="connsiteY69" fmla="*/ 2635910 h 3640349"/>
              <a:gd name="connsiteX70" fmla="*/ 4599297 w 8091179"/>
              <a:gd name="connsiteY70" fmla="*/ 2650507 h 3640349"/>
              <a:gd name="connsiteX71" fmla="*/ 4316282 w 8091179"/>
              <a:gd name="connsiteY71" fmla="*/ 2540220 h 3640349"/>
              <a:gd name="connsiteX72" fmla="*/ 4219780 w 8091179"/>
              <a:gd name="connsiteY72" fmla="*/ 2222334 h 3640349"/>
              <a:gd name="connsiteX73" fmla="*/ 4243298 w 8091179"/>
              <a:gd name="connsiteY73" fmla="*/ 2042307 h 3640349"/>
              <a:gd name="connsiteX74" fmla="*/ 4314660 w 8091179"/>
              <a:gd name="connsiteY74" fmla="*/ 1904448 h 3640349"/>
              <a:gd name="connsiteX75" fmla="*/ 4433056 w 8091179"/>
              <a:gd name="connsiteY75" fmla="*/ 1816055 h 3640349"/>
              <a:gd name="connsiteX76" fmla="*/ 4597676 w 8091179"/>
              <a:gd name="connsiteY76" fmla="*/ 1784430 h 3640349"/>
              <a:gd name="connsiteX77" fmla="*/ 2896336 w 8091179"/>
              <a:gd name="connsiteY77" fmla="*/ 1659545 h 3640349"/>
              <a:gd name="connsiteX78" fmla="*/ 2883362 w 8091179"/>
              <a:gd name="connsiteY78" fmla="*/ 1726043 h 3640349"/>
              <a:gd name="connsiteX79" fmla="*/ 2755234 w 8091179"/>
              <a:gd name="connsiteY79" fmla="*/ 2222334 h 3640349"/>
              <a:gd name="connsiteX80" fmla="*/ 3037440 w 8091179"/>
              <a:gd name="connsiteY80" fmla="*/ 2222334 h 3640349"/>
              <a:gd name="connsiteX81" fmla="*/ 2910933 w 8091179"/>
              <a:gd name="connsiteY81" fmla="*/ 1726043 h 3640349"/>
              <a:gd name="connsiteX82" fmla="*/ 1145531 w 8091179"/>
              <a:gd name="connsiteY82" fmla="*/ 1509846 h 3640349"/>
              <a:gd name="connsiteX83" fmla="*/ 1287504 w 8091179"/>
              <a:gd name="connsiteY83" fmla="*/ 1522991 h 3640349"/>
              <a:gd name="connsiteX84" fmla="*/ 1419743 w 8091179"/>
              <a:gd name="connsiteY84" fmla="*/ 1578881 h 3640349"/>
              <a:gd name="connsiteX85" fmla="*/ 1419743 w 8091179"/>
              <a:gd name="connsiteY85" fmla="*/ 1714289 h 3640349"/>
              <a:gd name="connsiteX86" fmla="*/ 1397027 w 8091179"/>
              <a:gd name="connsiteY86" fmla="*/ 1714289 h 3640349"/>
              <a:gd name="connsiteX87" fmla="*/ 1150398 w 8091179"/>
              <a:gd name="connsiteY87" fmla="*/ 1634783 h 3640349"/>
              <a:gd name="connsiteX88" fmla="*/ 1007613 w 8091179"/>
              <a:gd name="connsiteY88" fmla="*/ 1668693 h 3640349"/>
              <a:gd name="connsiteX89" fmla="*/ 957313 w 8091179"/>
              <a:gd name="connsiteY89" fmla="*/ 1780079 h 3640349"/>
              <a:gd name="connsiteX90" fmla="*/ 1002745 w 8091179"/>
              <a:gd name="connsiteY90" fmla="*/ 1889868 h 3640349"/>
              <a:gd name="connsiteX91" fmla="*/ 1116324 w 8091179"/>
              <a:gd name="connsiteY91" fmla="*/ 1959296 h 3640349"/>
              <a:gd name="connsiteX92" fmla="*/ 1285882 w 8091179"/>
              <a:gd name="connsiteY92" fmla="*/ 2042858 h 3640349"/>
              <a:gd name="connsiteX93" fmla="*/ 1397839 w 8091179"/>
              <a:gd name="connsiteY93" fmla="*/ 2128042 h 3640349"/>
              <a:gd name="connsiteX94" fmla="*/ 1459497 w 8091179"/>
              <a:gd name="connsiteY94" fmla="*/ 2221340 h 3640349"/>
              <a:gd name="connsiteX95" fmla="*/ 1478157 w 8091179"/>
              <a:gd name="connsiteY95" fmla="*/ 2329240 h 3640349"/>
              <a:gd name="connsiteX96" fmla="*/ 1378369 w 8091179"/>
              <a:gd name="connsiteY96" fmla="*/ 2572625 h 3640349"/>
              <a:gd name="connsiteX97" fmla="*/ 1098476 w 8091179"/>
              <a:gd name="connsiteY97" fmla="*/ 2650507 h 3640349"/>
              <a:gd name="connsiteX98" fmla="*/ 928107 w 8091179"/>
              <a:gd name="connsiteY98" fmla="*/ 2626169 h 3640349"/>
              <a:gd name="connsiteX99" fmla="*/ 788567 w 8091179"/>
              <a:gd name="connsiteY99" fmla="*/ 2559644 h 3640349"/>
              <a:gd name="connsiteX100" fmla="*/ 788567 w 8091179"/>
              <a:gd name="connsiteY100" fmla="*/ 2410369 h 3640349"/>
              <a:gd name="connsiteX101" fmla="*/ 808037 w 8091179"/>
              <a:gd name="connsiteY101" fmla="*/ 2410369 h 3640349"/>
              <a:gd name="connsiteX102" fmla="*/ 956502 w 8091179"/>
              <a:gd name="connsiteY102" fmla="*/ 2494741 h 3640349"/>
              <a:gd name="connsiteX103" fmla="*/ 1103343 w 8091179"/>
              <a:gd name="connsiteY103" fmla="*/ 2522326 h 3640349"/>
              <a:gd name="connsiteX104" fmla="*/ 1268846 w 8091179"/>
              <a:gd name="connsiteY104" fmla="*/ 2479328 h 3640349"/>
              <a:gd name="connsiteX105" fmla="*/ 1327258 w 8091179"/>
              <a:gd name="connsiteY105" fmla="*/ 2338976 h 3640349"/>
              <a:gd name="connsiteX106" fmla="*/ 1272902 w 8091179"/>
              <a:gd name="connsiteY106" fmla="*/ 2214849 h 3640349"/>
              <a:gd name="connsiteX107" fmla="*/ 1137418 w 8091179"/>
              <a:gd name="connsiteY107" fmla="*/ 2123176 h 3640349"/>
              <a:gd name="connsiteX108" fmla="*/ 986519 w 8091179"/>
              <a:gd name="connsiteY108" fmla="*/ 2047726 h 3640349"/>
              <a:gd name="connsiteX109" fmla="*/ 885920 w 8091179"/>
              <a:gd name="connsiteY109" fmla="*/ 1973899 h 3640349"/>
              <a:gd name="connsiteX110" fmla="*/ 829942 w 8091179"/>
              <a:gd name="connsiteY110" fmla="*/ 1889526 h 3640349"/>
              <a:gd name="connsiteX111" fmla="*/ 812904 w 8091179"/>
              <a:gd name="connsiteY111" fmla="*/ 1784060 h 3640349"/>
              <a:gd name="connsiteX112" fmla="*/ 839677 w 8091179"/>
              <a:gd name="connsiteY112" fmla="*/ 1660744 h 3640349"/>
              <a:gd name="connsiteX113" fmla="*/ 912692 w 8091179"/>
              <a:gd name="connsiteY113" fmla="*/ 1575559 h 3640349"/>
              <a:gd name="connsiteX114" fmla="*/ 1018971 w 8091179"/>
              <a:gd name="connsiteY114" fmla="*/ 1526072 h 3640349"/>
              <a:gd name="connsiteX115" fmla="*/ 1145531 w 8091179"/>
              <a:gd name="connsiteY115" fmla="*/ 1509846 h 3640349"/>
              <a:gd name="connsiteX116" fmla="*/ 400774 w 8091179"/>
              <a:gd name="connsiteY116" fmla="*/ 1509846 h 3640349"/>
              <a:gd name="connsiteX117" fmla="*/ 532202 w 8091179"/>
              <a:gd name="connsiteY117" fmla="*/ 1526287 h 3640349"/>
              <a:gd name="connsiteX118" fmla="*/ 640913 w 8091179"/>
              <a:gd name="connsiteY118" fmla="*/ 1569019 h 3640349"/>
              <a:gd name="connsiteX119" fmla="*/ 640913 w 8091179"/>
              <a:gd name="connsiteY119" fmla="*/ 1717533 h 3640349"/>
              <a:gd name="connsiteX120" fmla="*/ 621442 w 8091179"/>
              <a:gd name="connsiteY120" fmla="*/ 1717533 h 3640349"/>
              <a:gd name="connsiteX121" fmla="*/ 524901 w 8091179"/>
              <a:gd name="connsiteY121" fmla="*/ 1659933 h 3640349"/>
              <a:gd name="connsiteX122" fmla="*/ 402396 w 8091179"/>
              <a:gd name="connsiteY122" fmla="*/ 1634783 h 3640349"/>
              <a:gd name="connsiteX123" fmla="*/ 210933 w 8091179"/>
              <a:gd name="connsiteY123" fmla="*/ 1747348 h 3640349"/>
              <a:gd name="connsiteX124" fmla="*/ 147654 w 8091179"/>
              <a:gd name="connsiteY124" fmla="*/ 2075309 h 3640349"/>
              <a:gd name="connsiteX125" fmla="*/ 213367 w 8091179"/>
              <a:gd name="connsiteY125" fmla="*/ 2413005 h 3640349"/>
              <a:gd name="connsiteX126" fmla="*/ 410509 w 8091179"/>
              <a:gd name="connsiteY126" fmla="*/ 2527193 h 3640349"/>
              <a:gd name="connsiteX127" fmla="*/ 531390 w 8091179"/>
              <a:gd name="connsiteY127" fmla="*/ 2506911 h 3640349"/>
              <a:gd name="connsiteX128" fmla="*/ 640913 w 8091179"/>
              <a:gd name="connsiteY128" fmla="*/ 2434707 h 3640349"/>
              <a:gd name="connsiteX129" fmla="*/ 660384 w 8091179"/>
              <a:gd name="connsiteY129" fmla="*/ 2434707 h 3640349"/>
              <a:gd name="connsiteX130" fmla="*/ 660384 w 8091179"/>
              <a:gd name="connsiteY130" fmla="*/ 2575870 h 3640349"/>
              <a:gd name="connsiteX131" fmla="*/ 405641 w 8091179"/>
              <a:gd name="connsiteY131" fmla="*/ 2648885 h 3640349"/>
              <a:gd name="connsiteX132" fmla="*/ 213367 w 8091179"/>
              <a:gd name="connsiteY132" fmla="*/ 2607510 h 3640349"/>
              <a:gd name="connsiteX133" fmla="*/ 88431 w 8091179"/>
              <a:gd name="connsiteY133" fmla="*/ 2491497 h 3640349"/>
              <a:gd name="connsiteX134" fmla="*/ 20282 w 8091179"/>
              <a:gd name="connsiteY134" fmla="*/ 2313015 h 3640349"/>
              <a:gd name="connsiteX135" fmla="*/ 0 w 8091179"/>
              <a:gd name="connsiteY135" fmla="*/ 2085856 h 3640349"/>
              <a:gd name="connsiteX136" fmla="*/ 20282 w 8091179"/>
              <a:gd name="connsiteY136" fmla="*/ 1857075 h 3640349"/>
              <a:gd name="connsiteX137" fmla="*/ 87619 w 8091179"/>
              <a:gd name="connsiteY137" fmla="*/ 1674537 h 3640349"/>
              <a:gd name="connsiteX138" fmla="*/ 210933 w 8091179"/>
              <a:gd name="connsiteY138" fmla="*/ 1553655 h 3640349"/>
              <a:gd name="connsiteX139" fmla="*/ 400774 w 8091179"/>
              <a:gd name="connsiteY139" fmla="*/ 1509846 h 3640349"/>
              <a:gd name="connsiteX140" fmla="*/ 5029092 w 8091179"/>
              <a:gd name="connsiteY140" fmla="*/ 1477896 h 3640349"/>
              <a:gd name="connsiteX141" fmla="*/ 5163708 w 8091179"/>
              <a:gd name="connsiteY141" fmla="*/ 1477896 h 3640349"/>
              <a:gd name="connsiteX142" fmla="*/ 5163708 w 8091179"/>
              <a:gd name="connsiteY142" fmla="*/ 1909313 h 3640349"/>
              <a:gd name="connsiteX143" fmla="*/ 5248856 w 8091179"/>
              <a:gd name="connsiteY143" fmla="*/ 1821732 h 3640349"/>
              <a:gd name="connsiteX144" fmla="*/ 5379415 w 8091179"/>
              <a:gd name="connsiteY144" fmla="*/ 1786051 h 3640349"/>
              <a:gd name="connsiteX145" fmla="*/ 5508355 w 8091179"/>
              <a:gd name="connsiteY145" fmla="*/ 1812001 h 3640349"/>
              <a:gd name="connsiteX146" fmla="*/ 5586204 w 8091179"/>
              <a:gd name="connsiteY146" fmla="*/ 1884175 h 3640349"/>
              <a:gd name="connsiteX147" fmla="*/ 5625129 w 8091179"/>
              <a:gd name="connsiteY147" fmla="*/ 1993651 h 3640349"/>
              <a:gd name="connsiteX148" fmla="*/ 5635671 w 8091179"/>
              <a:gd name="connsiteY148" fmla="*/ 2133131 h 3640349"/>
              <a:gd name="connsiteX149" fmla="*/ 5635671 w 8091179"/>
              <a:gd name="connsiteY149" fmla="*/ 2629422 h 3640349"/>
              <a:gd name="connsiteX150" fmla="*/ 5501055 w 8091179"/>
              <a:gd name="connsiteY150" fmla="*/ 2629422 h 3640349"/>
              <a:gd name="connsiteX151" fmla="*/ 5501055 w 8091179"/>
              <a:gd name="connsiteY151" fmla="*/ 2129887 h 3640349"/>
              <a:gd name="connsiteX152" fmla="*/ 5468618 w 8091179"/>
              <a:gd name="connsiteY152" fmla="*/ 1946616 h 3640349"/>
              <a:gd name="connsiteX153" fmla="*/ 5351844 w 8091179"/>
              <a:gd name="connsiteY153" fmla="*/ 1894716 h 3640349"/>
              <a:gd name="connsiteX154" fmla="*/ 5278049 w 8091179"/>
              <a:gd name="connsiteY154" fmla="*/ 1914989 h 3640349"/>
              <a:gd name="connsiteX155" fmla="*/ 5218040 w 8091179"/>
              <a:gd name="connsiteY155" fmla="*/ 1970944 h 3640349"/>
              <a:gd name="connsiteX156" fmla="*/ 5178304 w 8091179"/>
              <a:gd name="connsiteY156" fmla="*/ 2056903 h 3640349"/>
              <a:gd name="connsiteX157" fmla="*/ 5163708 w 8091179"/>
              <a:gd name="connsiteY157" fmla="*/ 2167190 h 3640349"/>
              <a:gd name="connsiteX158" fmla="*/ 5163708 w 8091179"/>
              <a:gd name="connsiteY158" fmla="*/ 2629422 h 3640349"/>
              <a:gd name="connsiteX159" fmla="*/ 5029092 w 8091179"/>
              <a:gd name="connsiteY159" fmla="*/ 2629422 h 3640349"/>
              <a:gd name="connsiteX160" fmla="*/ 6146559 w 8091179"/>
              <a:gd name="connsiteY160" fmla="*/ 1414643 h 3640349"/>
              <a:gd name="connsiteX161" fmla="*/ 6222787 w 8091179"/>
              <a:gd name="connsiteY161" fmla="*/ 1447080 h 3640349"/>
              <a:gd name="connsiteX162" fmla="*/ 6255224 w 8091179"/>
              <a:gd name="connsiteY162" fmla="*/ 1524931 h 3640349"/>
              <a:gd name="connsiteX163" fmla="*/ 6222787 w 8091179"/>
              <a:gd name="connsiteY163" fmla="*/ 1602780 h 3640349"/>
              <a:gd name="connsiteX164" fmla="*/ 6146559 w 8091179"/>
              <a:gd name="connsiteY164" fmla="*/ 1635217 h 3640349"/>
              <a:gd name="connsiteX165" fmla="*/ 6070331 w 8091179"/>
              <a:gd name="connsiteY165" fmla="*/ 1602780 h 3640349"/>
              <a:gd name="connsiteX166" fmla="*/ 6037895 w 8091179"/>
              <a:gd name="connsiteY166" fmla="*/ 1524931 h 3640349"/>
              <a:gd name="connsiteX167" fmla="*/ 6070331 w 8091179"/>
              <a:gd name="connsiteY167" fmla="*/ 1447080 h 3640349"/>
              <a:gd name="connsiteX168" fmla="*/ 6146559 w 8091179"/>
              <a:gd name="connsiteY168" fmla="*/ 1414643 h 3640349"/>
              <a:gd name="connsiteX169" fmla="*/ 2701009 w 8091179"/>
              <a:gd name="connsiteY169" fmla="*/ 1265008 h 3640349"/>
              <a:gd name="connsiteX170" fmla="*/ 2709371 w 8091179"/>
              <a:gd name="connsiteY170" fmla="*/ 1267249 h 3640349"/>
              <a:gd name="connsiteX171" fmla="*/ 2542902 w 8091179"/>
              <a:gd name="connsiteY171" fmla="*/ 1830640 h 3640349"/>
              <a:gd name="connsiteX172" fmla="*/ 2715595 w 8091179"/>
              <a:gd name="connsiteY172" fmla="*/ 1870224 h 3640349"/>
              <a:gd name="connsiteX173" fmla="*/ 2812000 w 8091179"/>
              <a:gd name="connsiteY173" fmla="*/ 1529795 h 3640349"/>
              <a:gd name="connsiteX174" fmla="*/ 2977430 w 8091179"/>
              <a:gd name="connsiteY174" fmla="*/ 1529795 h 3640349"/>
              <a:gd name="connsiteX175" fmla="*/ 3090828 w 8091179"/>
              <a:gd name="connsiteY175" fmla="*/ 1922063 h 3640349"/>
              <a:gd name="connsiteX176" fmla="*/ 3168263 w 8091179"/>
              <a:gd name="connsiteY176" fmla="*/ 1928577 h 3640349"/>
              <a:gd name="connsiteX177" fmla="*/ 3439343 w 8091179"/>
              <a:gd name="connsiteY177" fmla="*/ 1923566 h 3640349"/>
              <a:gd name="connsiteX178" fmla="*/ 3470478 w 8091179"/>
              <a:gd name="connsiteY178" fmla="*/ 1919298 h 3640349"/>
              <a:gd name="connsiteX179" fmla="*/ 3470478 w 8091179"/>
              <a:gd name="connsiteY179" fmla="*/ 1802270 h 3640349"/>
              <a:gd name="connsiteX180" fmla="*/ 3593739 w 8091179"/>
              <a:gd name="connsiteY180" fmla="*/ 1802270 h 3640349"/>
              <a:gd name="connsiteX181" fmla="*/ 3603470 w 8091179"/>
              <a:gd name="connsiteY181" fmla="*/ 1966078 h 3640349"/>
              <a:gd name="connsiteX182" fmla="*/ 3635097 w 8091179"/>
              <a:gd name="connsiteY182" fmla="*/ 1904448 h 3640349"/>
              <a:gd name="connsiteX183" fmla="*/ 3690241 w 8091179"/>
              <a:gd name="connsiteY183" fmla="*/ 1845250 h 3640349"/>
              <a:gd name="connsiteX184" fmla="*/ 3766469 w 8091179"/>
              <a:gd name="connsiteY184" fmla="*/ 1801458 h 3640349"/>
              <a:gd name="connsiteX185" fmla="*/ 3811678 w 8091179"/>
              <a:gd name="connsiteY185" fmla="*/ 1788687 h 3640349"/>
              <a:gd name="connsiteX186" fmla="*/ 3832135 w 8091179"/>
              <a:gd name="connsiteY186" fmla="*/ 1786934 h 3640349"/>
              <a:gd name="connsiteX187" fmla="*/ 3861442 w 8091179"/>
              <a:gd name="connsiteY187" fmla="*/ 1756637 h 3640349"/>
              <a:gd name="connsiteX188" fmla="*/ 3889303 w 8091179"/>
              <a:gd name="connsiteY188" fmla="*/ 1697876 h 3640349"/>
              <a:gd name="connsiteX189" fmla="*/ 3868719 w 8091179"/>
              <a:gd name="connsiteY189" fmla="*/ 1544966 h 3640349"/>
              <a:gd name="connsiteX190" fmla="*/ 3865392 w 8091179"/>
              <a:gd name="connsiteY190" fmla="*/ 1539277 h 3640349"/>
              <a:gd name="connsiteX191" fmla="*/ 2790614 w 8091179"/>
              <a:gd name="connsiteY191" fmla="*/ 909988 h 3640349"/>
              <a:gd name="connsiteX192" fmla="*/ 2740725 w 8091179"/>
              <a:gd name="connsiteY192" fmla="*/ 1145225 h 3640349"/>
              <a:gd name="connsiteX193" fmla="*/ 3820902 w 8091179"/>
              <a:gd name="connsiteY193" fmla="*/ 1470233 h 3640349"/>
              <a:gd name="connsiteX194" fmla="*/ 3794183 w 8091179"/>
              <a:gd name="connsiteY194" fmla="*/ 1436127 h 3640349"/>
              <a:gd name="connsiteX195" fmla="*/ 2990672 w 8091179"/>
              <a:gd name="connsiteY195" fmla="*/ 971496 h 3640349"/>
              <a:gd name="connsiteX196" fmla="*/ 1434336 w 8091179"/>
              <a:gd name="connsiteY196" fmla="*/ 887875 h 3640349"/>
              <a:gd name="connsiteX197" fmla="*/ 1428609 w 8091179"/>
              <a:gd name="connsiteY197" fmla="*/ 891140 h 3640349"/>
              <a:gd name="connsiteX198" fmla="*/ 1334327 w 8091179"/>
              <a:gd name="connsiteY198" fmla="*/ 1013272 h 3640349"/>
              <a:gd name="connsiteX199" fmla="*/ 1682096 w 8091179"/>
              <a:gd name="connsiteY199" fmla="*/ 1481250 h 3640349"/>
              <a:gd name="connsiteX200" fmla="*/ 1766072 w 8091179"/>
              <a:gd name="connsiteY200" fmla="*/ 1529316 h 3640349"/>
              <a:gd name="connsiteX201" fmla="*/ 2279702 w 8091179"/>
              <a:gd name="connsiteY201" fmla="*/ 1529316 h 3640349"/>
              <a:gd name="connsiteX202" fmla="*/ 2279702 w 8091179"/>
              <a:gd name="connsiteY202" fmla="*/ 1607124 h 3640349"/>
              <a:gd name="connsiteX203" fmla="*/ 2269917 w 8091179"/>
              <a:gd name="connsiteY203" fmla="*/ 1647764 h 3640349"/>
              <a:gd name="connsiteX204" fmla="*/ 2001119 w 8091179"/>
              <a:gd name="connsiteY204" fmla="*/ 1647764 h 3640349"/>
              <a:gd name="connsiteX205" fmla="*/ 2028072 w 8091179"/>
              <a:gd name="connsiteY205" fmla="*/ 1660442 h 3640349"/>
              <a:gd name="connsiteX206" fmla="*/ 2232959 w 8091179"/>
              <a:gd name="connsiteY206" fmla="*/ 1739652 h 3640349"/>
              <a:gd name="connsiteX207" fmla="*/ 2449796 w 8091179"/>
              <a:gd name="connsiteY207" fmla="*/ 1806318 h 3640349"/>
              <a:gd name="connsiteX208" fmla="*/ 2587466 w 8091179"/>
              <a:gd name="connsiteY208" fmla="*/ 1234584 h 3640349"/>
              <a:gd name="connsiteX209" fmla="*/ 2579090 w 8091179"/>
              <a:gd name="connsiteY209" fmla="*/ 1232340 h 3640349"/>
              <a:gd name="connsiteX210" fmla="*/ 2579097 w 8091179"/>
              <a:gd name="connsiteY210" fmla="*/ 1232315 h 3640349"/>
              <a:gd name="connsiteX211" fmla="*/ 1946772 w 8091179"/>
              <a:gd name="connsiteY211" fmla="*/ 780184 h 3640349"/>
              <a:gd name="connsiteX212" fmla="*/ 1547578 w 8091179"/>
              <a:gd name="connsiteY212" fmla="*/ 834151 h 3640349"/>
              <a:gd name="connsiteX213" fmla="*/ 1507388 w 8091179"/>
              <a:gd name="connsiteY213" fmla="*/ 850326 h 3640349"/>
              <a:gd name="connsiteX214" fmla="*/ 2611749 w 8091179"/>
              <a:gd name="connsiteY214" fmla="*/ 1110456 h 3640349"/>
              <a:gd name="connsiteX215" fmla="*/ 2611755 w 8091179"/>
              <a:gd name="connsiteY215" fmla="*/ 1110434 h 3640349"/>
              <a:gd name="connsiteX216" fmla="*/ 2612515 w 8091179"/>
              <a:gd name="connsiteY216" fmla="*/ 1110638 h 3640349"/>
              <a:gd name="connsiteX217" fmla="*/ 2612532 w 8091179"/>
              <a:gd name="connsiteY217" fmla="*/ 1110641 h 3640349"/>
              <a:gd name="connsiteX218" fmla="*/ 2612531 w 8091179"/>
              <a:gd name="connsiteY218" fmla="*/ 1110642 h 3640349"/>
              <a:gd name="connsiteX219" fmla="*/ 2621395 w 8091179"/>
              <a:gd name="connsiteY219" fmla="*/ 1113017 h 3640349"/>
              <a:gd name="connsiteX220" fmla="*/ 2695927 w 8091179"/>
              <a:gd name="connsiteY220" fmla="*/ 883991 h 3640349"/>
              <a:gd name="connsiteX221" fmla="*/ 2475755 w 8091179"/>
              <a:gd name="connsiteY221" fmla="*/ 833524 h 3640349"/>
              <a:gd name="connsiteX222" fmla="*/ 1946772 w 8091179"/>
              <a:gd name="connsiteY222" fmla="*/ 780184 h 3640349"/>
              <a:gd name="connsiteX223" fmla="*/ 2983601 w 8091179"/>
              <a:gd name="connsiteY223" fmla="*/ 0 h 3640349"/>
              <a:gd name="connsiteX224" fmla="*/ 2796835 w 8091179"/>
              <a:gd name="connsiteY224" fmla="*/ 880652 h 3640349"/>
              <a:gd name="connsiteX225" fmla="*/ 3026173 w 8091179"/>
              <a:gd name="connsiteY225" fmla="*/ 950780 h 3640349"/>
              <a:gd name="connsiteX226" fmla="*/ 3967909 w 8091179"/>
              <a:gd name="connsiteY226" fmla="*/ 1513995 h 3640349"/>
              <a:gd name="connsiteX227" fmla="*/ 3968262 w 8091179"/>
              <a:gd name="connsiteY227" fmla="*/ 1514571 h 3640349"/>
              <a:gd name="connsiteX228" fmla="*/ 4717275 w 8091179"/>
              <a:gd name="connsiteY228" fmla="*/ 1739936 h 3640349"/>
              <a:gd name="connsiteX229" fmla="*/ 4003368 w 8091179"/>
              <a:gd name="connsiteY229" fmla="*/ 1571776 h 3640349"/>
              <a:gd name="connsiteX230" fmla="*/ 4003436 w 8091179"/>
              <a:gd name="connsiteY230" fmla="*/ 1571889 h 3640349"/>
              <a:gd name="connsiteX231" fmla="*/ 4027961 w 8091179"/>
              <a:gd name="connsiteY231" fmla="*/ 1735030 h 3640349"/>
              <a:gd name="connsiteX232" fmla="*/ 3985851 w 8091179"/>
              <a:gd name="connsiteY232" fmla="*/ 1805212 h 3640349"/>
              <a:gd name="connsiteX233" fmla="*/ 4062459 w 8091179"/>
              <a:gd name="connsiteY233" fmla="*/ 1837950 h 3640349"/>
              <a:gd name="connsiteX234" fmla="*/ 4062459 w 8091179"/>
              <a:gd name="connsiteY234" fmla="*/ 1970944 h 3640349"/>
              <a:gd name="connsiteX235" fmla="*/ 4042998 w 8091179"/>
              <a:gd name="connsiteY235" fmla="*/ 1970944 h 3640349"/>
              <a:gd name="connsiteX236" fmla="*/ 3953793 w 8091179"/>
              <a:gd name="connsiteY236" fmla="*/ 1929586 h 3640349"/>
              <a:gd name="connsiteX237" fmla="*/ 3849995 w 8091179"/>
              <a:gd name="connsiteY237" fmla="*/ 1912557 h 3640349"/>
              <a:gd name="connsiteX238" fmla="*/ 3747005 w 8091179"/>
              <a:gd name="connsiteY238" fmla="*/ 1937695 h 3640349"/>
              <a:gd name="connsiteX239" fmla="*/ 3670778 w 8091179"/>
              <a:gd name="connsiteY239" fmla="*/ 2005815 h 3640349"/>
              <a:gd name="connsiteX240" fmla="*/ 3622933 w 8091179"/>
              <a:gd name="connsiteY240" fmla="*/ 2103937 h 3640349"/>
              <a:gd name="connsiteX241" fmla="*/ 3606715 w 8091179"/>
              <a:gd name="connsiteY241" fmla="*/ 2219089 h 3640349"/>
              <a:gd name="connsiteX242" fmla="*/ 3606715 w 8091179"/>
              <a:gd name="connsiteY242" fmla="*/ 2629422 h 3640349"/>
              <a:gd name="connsiteX243" fmla="*/ 3470478 w 8091179"/>
              <a:gd name="connsiteY243" fmla="*/ 2629422 h 3640349"/>
              <a:gd name="connsiteX244" fmla="*/ 3470478 w 8091179"/>
              <a:gd name="connsiteY244" fmla="*/ 1972891 h 3640349"/>
              <a:gd name="connsiteX245" fmla="*/ 3389732 w 8091179"/>
              <a:gd name="connsiteY245" fmla="*/ 1976276 h 3640349"/>
              <a:gd name="connsiteX246" fmla="*/ 3233564 w 8091179"/>
              <a:gd name="connsiteY246" fmla="*/ 1972466 h 3640349"/>
              <a:gd name="connsiteX247" fmla="*/ 3101918 w 8091179"/>
              <a:gd name="connsiteY247" fmla="*/ 1960424 h 3640349"/>
              <a:gd name="connsiteX248" fmla="*/ 3295315 w 8091179"/>
              <a:gd name="connsiteY248" fmla="*/ 2629422 h 3640349"/>
              <a:gd name="connsiteX249" fmla="*/ 3149347 w 8091179"/>
              <a:gd name="connsiteY249" fmla="*/ 2629422 h 3640349"/>
              <a:gd name="connsiteX250" fmla="*/ 3068254 w 8091179"/>
              <a:gd name="connsiteY250" fmla="*/ 2334243 h 3640349"/>
              <a:gd name="connsiteX251" fmla="*/ 2724419 w 8091179"/>
              <a:gd name="connsiteY251" fmla="*/ 2334243 h 3640349"/>
              <a:gd name="connsiteX252" fmla="*/ 2643325 w 8091179"/>
              <a:gd name="connsiteY252" fmla="*/ 2629422 h 3640349"/>
              <a:gd name="connsiteX253" fmla="*/ 2500600 w 8091179"/>
              <a:gd name="connsiteY253" fmla="*/ 2629422 h 3640349"/>
              <a:gd name="connsiteX254" fmla="*/ 2707372 w 8091179"/>
              <a:gd name="connsiteY254" fmla="*/ 1899263 h 3640349"/>
              <a:gd name="connsiteX255" fmla="*/ 2534421 w 8091179"/>
              <a:gd name="connsiteY255" fmla="*/ 1859342 h 3640349"/>
              <a:gd name="connsiteX256" fmla="*/ 2008172 w 8091179"/>
              <a:gd name="connsiteY256" fmla="*/ 3640349 h 3640349"/>
              <a:gd name="connsiteX257" fmla="*/ 2442795 w 8091179"/>
              <a:gd name="connsiteY257" fmla="*/ 1835391 h 3640349"/>
              <a:gd name="connsiteX258" fmla="*/ 2197456 w 8091179"/>
              <a:gd name="connsiteY258" fmla="*/ 1760370 h 3640349"/>
              <a:gd name="connsiteX259" fmla="*/ 1970050 w 8091179"/>
              <a:gd name="connsiteY259" fmla="*/ 1673613 h 3640349"/>
              <a:gd name="connsiteX260" fmla="*/ 1914041 w 8091179"/>
              <a:gd name="connsiteY260" fmla="*/ 1647764 h 3640349"/>
              <a:gd name="connsiteX261" fmla="*/ 1812404 w 8091179"/>
              <a:gd name="connsiteY261" fmla="*/ 1647764 h 3640349"/>
              <a:gd name="connsiteX262" fmla="*/ 1812404 w 8091179"/>
              <a:gd name="connsiteY262" fmla="*/ 1978767 h 3640349"/>
              <a:gd name="connsiteX263" fmla="*/ 2190212 w 8091179"/>
              <a:gd name="connsiteY263" fmla="*/ 1978767 h 3640349"/>
              <a:gd name="connsiteX264" fmla="*/ 2161300 w 8091179"/>
              <a:gd name="connsiteY264" fmla="*/ 2098837 h 3640349"/>
              <a:gd name="connsiteX265" fmla="*/ 1812404 w 8091179"/>
              <a:gd name="connsiteY265" fmla="*/ 2098837 h 3640349"/>
              <a:gd name="connsiteX266" fmla="*/ 1812404 w 8091179"/>
              <a:gd name="connsiteY266" fmla="*/ 2510967 h 3640349"/>
              <a:gd name="connsiteX267" fmla="*/ 2062062 w 8091179"/>
              <a:gd name="connsiteY267" fmla="*/ 2510967 h 3640349"/>
              <a:gd name="connsiteX268" fmla="*/ 2033540 w 8091179"/>
              <a:gd name="connsiteY268" fmla="*/ 2629415 h 3640349"/>
              <a:gd name="connsiteX269" fmla="*/ 1672864 w 8091179"/>
              <a:gd name="connsiteY269" fmla="*/ 2629415 h 3640349"/>
              <a:gd name="connsiteX270" fmla="*/ 1672864 w 8091179"/>
              <a:gd name="connsiteY270" fmla="*/ 1529316 h 3640349"/>
              <a:gd name="connsiteX271" fmla="*/ 1676099 w 8091179"/>
              <a:gd name="connsiteY271" fmla="*/ 1529316 h 3640349"/>
              <a:gd name="connsiteX272" fmla="*/ 1585521 w 8091179"/>
              <a:gd name="connsiteY272" fmla="*/ 1478707 h 3640349"/>
              <a:gd name="connsiteX273" fmla="*/ 1195669 w 8091179"/>
              <a:gd name="connsiteY273" fmla="*/ 976120 h 3640349"/>
              <a:gd name="connsiteX274" fmla="*/ 1298478 w 8091179"/>
              <a:gd name="connsiteY274" fmla="*/ 847097 h 3640349"/>
              <a:gd name="connsiteX275" fmla="*/ 1298596 w 8091179"/>
              <a:gd name="connsiteY275" fmla="*/ 847034 h 3640349"/>
              <a:gd name="connsiteX276" fmla="*/ 596253 w 8091179"/>
              <a:gd name="connsiteY276" fmla="*/ 635710 h 3640349"/>
              <a:gd name="connsiteX277" fmla="*/ 1357601 w 8091179"/>
              <a:gd name="connsiteY277" fmla="*/ 815044 h 3640349"/>
              <a:gd name="connsiteX278" fmla="*/ 1358193 w 8091179"/>
              <a:gd name="connsiteY278" fmla="*/ 814723 h 3640349"/>
              <a:gd name="connsiteX279" fmla="*/ 2455367 w 8091179"/>
              <a:gd name="connsiteY279" fmla="*/ 797833 h 3640349"/>
              <a:gd name="connsiteX280" fmla="*/ 2705199 w 8091179"/>
              <a:gd name="connsiteY280" fmla="*/ 855499 h 364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8091179" h="3640349">
                <a:moveTo>
                  <a:pt x="7776537" y="1893094"/>
                </a:moveTo>
                <a:cubicBezTo>
                  <a:pt x="7660843" y="1893094"/>
                  <a:pt x="7592183" y="1964997"/>
                  <a:pt x="7570559" y="2108803"/>
                </a:cubicBezTo>
                <a:lnTo>
                  <a:pt x="7570559" y="2110425"/>
                </a:lnTo>
                <a:lnTo>
                  <a:pt x="7950075" y="2110425"/>
                </a:lnTo>
                <a:lnTo>
                  <a:pt x="7950075" y="2105559"/>
                </a:lnTo>
                <a:cubicBezTo>
                  <a:pt x="7942507" y="1963916"/>
                  <a:pt x="7884661" y="1893094"/>
                  <a:pt x="7776537" y="1893094"/>
                </a:cubicBezTo>
                <a:close/>
                <a:moveTo>
                  <a:pt x="6589329" y="1802270"/>
                </a:moveTo>
                <a:lnTo>
                  <a:pt x="6733675" y="1802270"/>
                </a:lnTo>
                <a:lnTo>
                  <a:pt x="6936409" y="2405604"/>
                </a:lnTo>
                <a:lnTo>
                  <a:pt x="6955871" y="2480211"/>
                </a:lnTo>
                <a:lnTo>
                  <a:pt x="6973712" y="2405604"/>
                </a:lnTo>
                <a:lnTo>
                  <a:pt x="7178067" y="1802270"/>
                </a:lnTo>
                <a:lnTo>
                  <a:pt x="7320792" y="1802270"/>
                </a:lnTo>
                <a:lnTo>
                  <a:pt x="7028855" y="2629422"/>
                </a:lnTo>
                <a:lnTo>
                  <a:pt x="6887753" y="2629422"/>
                </a:lnTo>
                <a:close/>
                <a:moveTo>
                  <a:pt x="5896791" y="1802270"/>
                </a:moveTo>
                <a:lnTo>
                  <a:pt x="6226031" y="1802270"/>
                </a:lnTo>
                <a:lnTo>
                  <a:pt x="6226031" y="2517513"/>
                </a:lnTo>
                <a:lnTo>
                  <a:pt x="6459580" y="2517513"/>
                </a:lnTo>
                <a:lnTo>
                  <a:pt x="6459580" y="2629422"/>
                </a:lnTo>
                <a:lnTo>
                  <a:pt x="5840026" y="2629422"/>
                </a:lnTo>
                <a:lnTo>
                  <a:pt x="5840026" y="2517513"/>
                </a:lnTo>
                <a:lnTo>
                  <a:pt x="6088172" y="2517513"/>
                </a:lnTo>
                <a:lnTo>
                  <a:pt x="6088172" y="1914179"/>
                </a:lnTo>
                <a:lnTo>
                  <a:pt x="5896791" y="1914179"/>
                </a:lnTo>
                <a:close/>
                <a:moveTo>
                  <a:pt x="7781401" y="1784430"/>
                </a:moveTo>
                <a:cubicBezTo>
                  <a:pt x="7834383" y="1784430"/>
                  <a:pt x="7880606" y="1793620"/>
                  <a:pt x="7920071" y="1812001"/>
                </a:cubicBezTo>
                <a:cubicBezTo>
                  <a:pt x="7959537" y="1830382"/>
                  <a:pt x="7991704" y="1856062"/>
                  <a:pt x="8016572" y="1889039"/>
                </a:cubicBezTo>
                <a:cubicBezTo>
                  <a:pt x="8041441" y="1922018"/>
                  <a:pt x="8060093" y="1961213"/>
                  <a:pt x="8072527" y="2006625"/>
                </a:cubicBezTo>
                <a:cubicBezTo>
                  <a:pt x="8084961" y="2052038"/>
                  <a:pt x="8091179" y="2101234"/>
                  <a:pt x="8091179" y="2154215"/>
                </a:cubicBezTo>
                <a:lnTo>
                  <a:pt x="8091179" y="2214224"/>
                </a:lnTo>
                <a:lnTo>
                  <a:pt x="7568937" y="2214224"/>
                </a:lnTo>
                <a:lnTo>
                  <a:pt x="7568937" y="2222334"/>
                </a:lnTo>
                <a:cubicBezTo>
                  <a:pt x="7568937" y="2265584"/>
                  <a:pt x="7572721" y="2305860"/>
                  <a:pt x="7580291" y="2343162"/>
                </a:cubicBezTo>
                <a:cubicBezTo>
                  <a:pt x="7587859" y="2380466"/>
                  <a:pt x="7600563" y="2413173"/>
                  <a:pt x="7618405" y="2441286"/>
                </a:cubicBezTo>
                <a:cubicBezTo>
                  <a:pt x="7636245" y="2469399"/>
                  <a:pt x="7659763" y="2491564"/>
                  <a:pt x="7688955" y="2507782"/>
                </a:cubicBezTo>
                <a:cubicBezTo>
                  <a:pt x="7718148" y="2524001"/>
                  <a:pt x="7754911" y="2532110"/>
                  <a:pt x="7799243" y="2532110"/>
                </a:cubicBezTo>
                <a:cubicBezTo>
                  <a:pt x="7839248" y="2532110"/>
                  <a:pt x="7880065" y="2525353"/>
                  <a:pt x="7921693" y="2511837"/>
                </a:cubicBezTo>
                <a:cubicBezTo>
                  <a:pt x="7963321" y="2498321"/>
                  <a:pt x="8002517" y="2477508"/>
                  <a:pt x="8039279" y="2449395"/>
                </a:cubicBezTo>
                <a:lnTo>
                  <a:pt x="8058741" y="2449395"/>
                </a:lnTo>
                <a:lnTo>
                  <a:pt x="8058741" y="2577523"/>
                </a:lnTo>
                <a:cubicBezTo>
                  <a:pt x="8021978" y="2602391"/>
                  <a:pt x="7983325" y="2620773"/>
                  <a:pt x="7942778" y="2632666"/>
                </a:cubicBezTo>
                <a:cubicBezTo>
                  <a:pt x="7902231" y="2644560"/>
                  <a:pt x="7852763" y="2650507"/>
                  <a:pt x="7794377" y="2650507"/>
                </a:cubicBezTo>
                <a:cubicBezTo>
                  <a:pt x="7729502" y="2650507"/>
                  <a:pt x="7673818" y="2639965"/>
                  <a:pt x="7627324" y="2618880"/>
                </a:cubicBezTo>
                <a:cubicBezTo>
                  <a:pt x="7580831" y="2597796"/>
                  <a:pt x="7542717" y="2567791"/>
                  <a:pt x="7512983" y="2528867"/>
                </a:cubicBezTo>
                <a:cubicBezTo>
                  <a:pt x="7483249" y="2489942"/>
                  <a:pt x="7461353" y="2443719"/>
                  <a:pt x="7447297" y="2390197"/>
                </a:cubicBezTo>
                <a:cubicBezTo>
                  <a:pt x="7433241" y="2336675"/>
                  <a:pt x="7426213" y="2277478"/>
                  <a:pt x="7426213" y="2212603"/>
                </a:cubicBezTo>
                <a:cubicBezTo>
                  <a:pt x="7426213" y="2146647"/>
                  <a:pt x="7433241" y="2087178"/>
                  <a:pt x="7447297" y="2034197"/>
                </a:cubicBezTo>
                <a:cubicBezTo>
                  <a:pt x="7461353" y="1981215"/>
                  <a:pt x="7482977" y="1936344"/>
                  <a:pt x="7512171" y="1899582"/>
                </a:cubicBezTo>
                <a:cubicBezTo>
                  <a:pt x="7541365" y="1862820"/>
                  <a:pt x="7578127" y="1834437"/>
                  <a:pt x="7622459" y="1814434"/>
                </a:cubicBezTo>
                <a:cubicBezTo>
                  <a:pt x="7666791" y="1794430"/>
                  <a:pt x="7719771" y="1784430"/>
                  <a:pt x="7781401" y="1784430"/>
                </a:cubicBezTo>
                <a:close/>
                <a:moveTo>
                  <a:pt x="4597676" y="1784430"/>
                </a:moveTo>
                <a:cubicBezTo>
                  <a:pt x="4639844" y="1784430"/>
                  <a:pt x="4679039" y="1789294"/>
                  <a:pt x="4715261" y="1799027"/>
                </a:cubicBezTo>
                <a:cubicBezTo>
                  <a:pt x="4751483" y="1808758"/>
                  <a:pt x="4785812" y="1827138"/>
                  <a:pt x="4818249" y="1854169"/>
                </a:cubicBezTo>
                <a:lnTo>
                  <a:pt x="4818249" y="1977432"/>
                </a:lnTo>
                <a:lnTo>
                  <a:pt x="4798788" y="1977432"/>
                </a:lnTo>
                <a:cubicBezTo>
                  <a:pt x="4767430" y="1951482"/>
                  <a:pt x="4736345" y="1932831"/>
                  <a:pt x="4705530" y="1921477"/>
                </a:cubicBezTo>
                <a:cubicBezTo>
                  <a:pt x="4674714" y="1910124"/>
                  <a:pt x="4640385" y="1904448"/>
                  <a:pt x="4602542" y="1904448"/>
                </a:cubicBezTo>
                <a:cubicBezTo>
                  <a:pt x="4557129" y="1904448"/>
                  <a:pt x="4518745" y="1912827"/>
                  <a:pt x="4487388" y="1929586"/>
                </a:cubicBezTo>
                <a:cubicBezTo>
                  <a:pt x="4456032" y="1946346"/>
                  <a:pt x="4430893" y="1969051"/>
                  <a:pt x="4411972" y="1997705"/>
                </a:cubicBezTo>
                <a:cubicBezTo>
                  <a:pt x="4393051" y="2026358"/>
                  <a:pt x="4379264" y="2059877"/>
                  <a:pt x="4370614" y="2098261"/>
                </a:cubicBezTo>
                <a:cubicBezTo>
                  <a:pt x="4361963" y="2136644"/>
                  <a:pt x="4357639" y="2177462"/>
                  <a:pt x="4357639" y="2220712"/>
                </a:cubicBezTo>
                <a:cubicBezTo>
                  <a:pt x="4357639" y="2266124"/>
                  <a:pt x="4361963" y="2308022"/>
                  <a:pt x="4370614" y="2346407"/>
                </a:cubicBezTo>
                <a:cubicBezTo>
                  <a:pt x="4379264" y="2384791"/>
                  <a:pt x="4393321" y="2417768"/>
                  <a:pt x="4412783" y="2445341"/>
                </a:cubicBezTo>
                <a:cubicBezTo>
                  <a:pt x="4432246" y="2472912"/>
                  <a:pt x="4457924" y="2494537"/>
                  <a:pt x="4489821" y="2510215"/>
                </a:cubicBezTo>
                <a:cubicBezTo>
                  <a:pt x="4521719" y="2525893"/>
                  <a:pt x="4561454" y="2533732"/>
                  <a:pt x="4609028" y="2533732"/>
                </a:cubicBezTo>
                <a:cubicBezTo>
                  <a:pt x="4685797" y="2533732"/>
                  <a:pt x="4750672" y="2505619"/>
                  <a:pt x="4803652" y="2449395"/>
                </a:cubicBezTo>
                <a:lnTo>
                  <a:pt x="4823116" y="2449395"/>
                </a:lnTo>
                <a:lnTo>
                  <a:pt x="4823116" y="2579145"/>
                </a:lnTo>
                <a:cubicBezTo>
                  <a:pt x="4790678" y="2607257"/>
                  <a:pt x="4755808" y="2626179"/>
                  <a:pt x="4718504" y="2635910"/>
                </a:cubicBezTo>
                <a:cubicBezTo>
                  <a:pt x="4681202" y="2645641"/>
                  <a:pt x="4641466" y="2650507"/>
                  <a:pt x="4599297" y="2650507"/>
                </a:cubicBezTo>
                <a:cubicBezTo>
                  <a:pt x="4474954" y="2650507"/>
                  <a:pt x="4380615" y="2613744"/>
                  <a:pt x="4316282" y="2540220"/>
                </a:cubicBezTo>
                <a:cubicBezTo>
                  <a:pt x="4251947" y="2466696"/>
                  <a:pt x="4219780" y="2360733"/>
                  <a:pt x="4219780" y="2222334"/>
                </a:cubicBezTo>
                <a:cubicBezTo>
                  <a:pt x="4219780" y="2156378"/>
                  <a:pt x="4227619" y="2096369"/>
                  <a:pt x="4243298" y="2042307"/>
                </a:cubicBezTo>
                <a:cubicBezTo>
                  <a:pt x="4258975" y="1988245"/>
                  <a:pt x="4282763" y="1942292"/>
                  <a:pt x="4314660" y="1904448"/>
                </a:cubicBezTo>
                <a:cubicBezTo>
                  <a:pt x="4346556" y="1866604"/>
                  <a:pt x="4386023" y="1837140"/>
                  <a:pt x="4433056" y="1816055"/>
                </a:cubicBezTo>
                <a:cubicBezTo>
                  <a:pt x="4480090" y="1794972"/>
                  <a:pt x="4534964" y="1784430"/>
                  <a:pt x="4597676" y="1784430"/>
                </a:cubicBezTo>
                <a:close/>
                <a:moveTo>
                  <a:pt x="2896336" y="1659545"/>
                </a:moveTo>
                <a:lnTo>
                  <a:pt x="2883362" y="1726043"/>
                </a:lnTo>
                <a:lnTo>
                  <a:pt x="2755234" y="2222334"/>
                </a:lnTo>
                <a:lnTo>
                  <a:pt x="3037440" y="2222334"/>
                </a:lnTo>
                <a:lnTo>
                  <a:pt x="2910933" y="1726043"/>
                </a:lnTo>
                <a:close/>
                <a:moveTo>
                  <a:pt x="1145531" y="1509846"/>
                </a:moveTo>
                <a:cubicBezTo>
                  <a:pt x="1190962" y="1509846"/>
                  <a:pt x="1238287" y="1514227"/>
                  <a:pt x="1287504" y="1522991"/>
                </a:cubicBezTo>
                <a:cubicBezTo>
                  <a:pt x="1336723" y="1531754"/>
                  <a:pt x="1380801" y="1550385"/>
                  <a:pt x="1419743" y="1578881"/>
                </a:cubicBezTo>
                <a:lnTo>
                  <a:pt x="1419743" y="1714289"/>
                </a:lnTo>
                <a:lnTo>
                  <a:pt x="1397027" y="1714289"/>
                </a:lnTo>
                <a:cubicBezTo>
                  <a:pt x="1321309" y="1661285"/>
                  <a:pt x="1239099" y="1634783"/>
                  <a:pt x="1150398" y="1634783"/>
                </a:cubicBezTo>
                <a:cubicBezTo>
                  <a:pt x="1088740" y="1634783"/>
                  <a:pt x="1041145" y="1646086"/>
                  <a:pt x="1007613" y="1668693"/>
                </a:cubicBezTo>
                <a:cubicBezTo>
                  <a:pt x="974080" y="1691299"/>
                  <a:pt x="957313" y="1728428"/>
                  <a:pt x="957313" y="1780079"/>
                </a:cubicBezTo>
                <a:cubicBezTo>
                  <a:pt x="957313" y="1825290"/>
                  <a:pt x="972456" y="1861887"/>
                  <a:pt x="1002745" y="1889868"/>
                </a:cubicBezTo>
                <a:cubicBezTo>
                  <a:pt x="1033032" y="1917849"/>
                  <a:pt x="1070892" y="1940991"/>
                  <a:pt x="1116324" y="1959296"/>
                </a:cubicBezTo>
                <a:cubicBezTo>
                  <a:pt x="1183390" y="1987420"/>
                  <a:pt x="1239909" y="2015275"/>
                  <a:pt x="1285882" y="2042858"/>
                </a:cubicBezTo>
                <a:cubicBezTo>
                  <a:pt x="1331854" y="2070441"/>
                  <a:pt x="1369174" y="2098837"/>
                  <a:pt x="1397839" y="2128042"/>
                </a:cubicBezTo>
                <a:cubicBezTo>
                  <a:pt x="1426504" y="2157249"/>
                  <a:pt x="1447057" y="2188348"/>
                  <a:pt x="1459497" y="2221340"/>
                </a:cubicBezTo>
                <a:cubicBezTo>
                  <a:pt x="1471936" y="2254331"/>
                  <a:pt x="1478157" y="2290299"/>
                  <a:pt x="1478157" y="2329240"/>
                </a:cubicBezTo>
                <a:cubicBezTo>
                  <a:pt x="1478157" y="2439575"/>
                  <a:pt x="1444893" y="2520702"/>
                  <a:pt x="1378369" y="2572625"/>
                </a:cubicBezTo>
                <a:cubicBezTo>
                  <a:pt x="1311842" y="2624546"/>
                  <a:pt x="1218545" y="2650507"/>
                  <a:pt x="1098476" y="2650507"/>
                </a:cubicBezTo>
                <a:cubicBezTo>
                  <a:pt x="1036818" y="2650507"/>
                  <a:pt x="980029" y="2642394"/>
                  <a:pt x="928107" y="2626169"/>
                </a:cubicBezTo>
                <a:cubicBezTo>
                  <a:pt x="876184" y="2609943"/>
                  <a:pt x="829671" y="2587769"/>
                  <a:pt x="788567" y="2559644"/>
                </a:cubicBezTo>
                <a:lnTo>
                  <a:pt x="788567" y="2410369"/>
                </a:lnTo>
                <a:lnTo>
                  <a:pt x="808037" y="2410369"/>
                </a:lnTo>
                <a:cubicBezTo>
                  <a:pt x="859959" y="2448228"/>
                  <a:pt x="909448" y="2476353"/>
                  <a:pt x="956502" y="2494741"/>
                </a:cubicBezTo>
                <a:cubicBezTo>
                  <a:pt x="1003555" y="2513131"/>
                  <a:pt x="1052504" y="2522326"/>
                  <a:pt x="1103343" y="2522326"/>
                </a:cubicBezTo>
                <a:cubicBezTo>
                  <a:pt x="1174736" y="2522326"/>
                  <a:pt x="1229904" y="2507993"/>
                  <a:pt x="1268846" y="2479328"/>
                </a:cubicBezTo>
                <a:cubicBezTo>
                  <a:pt x="1307786" y="2450663"/>
                  <a:pt x="1327258" y="2403878"/>
                  <a:pt x="1327258" y="2338976"/>
                </a:cubicBezTo>
                <a:cubicBezTo>
                  <a:pt x="1327258" y="2292463"/>
                  <a:pt x="1309138" y="2251087"/>
                  <a:pt x="1272902" y="2214849"/>
                </a:cubicBezTo>
                <a:cubicBezTo>
                  <a:pt x="1236665" y="2178612"/>
                  <a:pt x="1191504" y="2148054"/>
                  <a:pt x="1137418" y="2123176"/>
                </a:cubicBezTo>
                <a:cubicBezTo>
                  <a:pt x="1077924" y="2096133"/>
                  <a:pt x="1027624" y="2070983"/>
                  <a:pt x="986519" y="2047726"/>
                </a:cubicBezTo>
                <a:cubicBezTo>
                  <a:pt x="945415" y="2024470"/>
                  <a:pt x="911882" y="1999860"/>
                  <a:pt x="885920" y="1973899"/>
                </a:cubicBezTo>
                <a:cubicBezTo>
                  <a:pt x="859959" y="1947938"/>
                  <a:pt x="841300" y="1919813"/>
                  <a:pt x="829942" y="1889526"/>
                </a:cubicBezTo>
                <a:cubicBezTo>
                  <a:pt x="818584" y="1859238"/>
                  <a:pt x="812904" y="1824082"/>
                  <a:pt x="812904" y="1784060"/>
                </a:cubicBezTo>
                <a:cubicBezTo>
                  <a:pt x="812904" y="1736463"/>
                  <a:pt x="821829" y="1695359"/>
                  <a:pt x="839677" y="1660744"/>
                </a:cubicBezTo>
                <a:cubicBezTo>
                  <a:pt x="857526" y="1626130"/>
                  <a:pt x="881864" y="1597735"/>
                  <a:pt x="912692" y="1575559"/>
                </a:cubicBezTo>
                <a:cubicBezTo>
                  <a:pt x="943521" y="1553385"/>
                  <a:pt x="978947" y="1536889"/>
                  <a:pt x="1018971" y="1526072"/>
                </a:cubicBezTo>
                <a:cubicBezTo>
                  <a:pt x="1058994" y="1515255"/>
                  <a:pt x="1101181" y="1509846"/>
                  <a:pt x="1145531" y="1509846"/>
                </a:cubicBezTo>
                <a:close/>
                <a:moveTo>
                  <a:pt x="400774" y="1509846"/>
                </a:moveTo>
                <a:cubicBezTo>
                  <a:pt x="449451" y="1509846"/>
                  <a:pt x="493260" y="1515327"/>
                  <a:pt x="532202" y="1526287"/>
                </a:cubicBezTo>
                <a:cubicBezTo>
                  <a:pt x="571143" y="1537248"/>
                  <a:pt x="607381" y="1551492"/>
                  <a:pt x="640913" y="1569019"/>
                </a:cubicBezTo>
                <a:lnTo>
                  <a:pt x="640913" y="1717533"/>
                </a:lnTo>
                <a:lnTo>
                  <a:pt x="621442" y="1717533"/>
                </a:lnTo>
                <a:cubicBezTo>
                  <a:pt x="593318" y="1695899"/>
                  <a:pt x="561137" y="1676699"/>
                  <a:pt x="524901" y="1659933"/>
                </a:cubicBezTo>
                <a:cubicBezTo>
                  <a:pt x="488663" y="1643166"/>
                  <a:pt x="447827" y="1634783"/>
                  <a:pt x="402396" y="1634783"/>
                </a:cubicBezTo>
                <a:cubicBezTo>
                  <a:pt x="316942" y="1634783"/>
                  <a:pt x="253120" y="1672305"/>
                  <a:pt x="210933" y="1747348"/>
                </a:cubicBezTo>
                <a:cubicBezTo>
                  <a:pt x="168747" y="1822392"/>
                  <a:pt x="147654" y="1931713"/>
                  <a:pt x="147654" y="2075309"/>
                </a:cubicBezTo>
                <a:cubicBezTo>
                  <a:pt x="147654" y="2224314"/>
                  <a:pt x="169559" y="2336880"/>
                  <a:pt x="213367" y="2413005"/>
                </a:cubicBezTo>
                <a:cubicBezTo>
                  <a:pt x="257178" y="2489131"/>
                  <a:pt x="322891" y="2527193"/>
                  <a:pt x="410509" y="2527193"/>
                </a:cubicBezTo>
                <a:cubicBezTo>
                  <a:pt x="455940" y="2527193"/>
                  <a:pt x="496234" y="2520432"/>
                  <a:pt x="531390" y="2506911"/>
                </a:cubicBezTo>
                <a:cubicBezTo>
                  <a:pt x="566545" y="2493389"/>
                  <a:pt x="603053" y="2469321"/>
                  <a:pt x="640913" y="2434707"/>
                </a:cubicBezTo>
                <a:lnTo>
                  <a:pt x="660384" y="2434707"/>
                </a:lnTo>
                <a:lnTo>
                  <a:pt x="660384" y="2575870"/>
                </a:lnTo>
                <a:cubicBezTo>
                  <a:pt x="595482" y="2624546"/>
                  <a:pt x="510567" y="2648885"/>
                  <a:pt x="405641" y="2648885"/>
                </a:cubicBezTo>
                <a:cubicBezTo>
                  <a:pt x="328841" y="2648885"/>
                  <a:pt x="264749" y="2635093"/>
                  <a:pt x="213367" y="2607510"/>
                </a:cubicBezTo>
                <a:cubicBezTo>
                  <a:pt x="161986" y="2579926"/>
                  <a:pt x="120340" y="2541256"/>
                  <a:pt x="88431" y="2491497"/>
                </a:cubicBezTo>
                <a:cubicBezTo>
                  <a:pt x="56520" y="2441738"/>
                  <a:pt x="33804" y="2382244"/>
                  <a:pt x="20282" y="2313015"/>
                </a:cubicBezTo>
                <a:cubicBezTo>
                  <a:pt x="6761" y="2243786"/>
                  <a:pt x="0" y="2168066"/>
                  <a:pt x="0" y="2085856"/>
                </a:cubicBezTo>
                <a:cubicBezTo>
                  <a:pt x="0" y="2003646"/>
                  <a:pt x="6761" y="1927386"/>
                  <a:pt x="20282" y="1857075"/>
                </a:cubicBezTo>
                <a:cubicBezTo>
                  <a:pt x="33804" y="1786764"/>
                  <a:pt x="56250" y="1725918"/>
                  <a:pt x="87619" y="1674537"/>
                </a:cubicBezTo>
                <a:cubicBezTo>
                  <a:pt x="118988" y="1623155"/>
                  <a:pt x="160094" y="1582861"/>
                  <a:pt x="210933" y="1553655"/>
                </a:cubicBezTo>
                <a:cubicBezTo>
                  <a:pt x="261774" y="1524449"/>
                  <a:pt x="325054" y="1509846"/>
                  <a:pt x="400774" y="1509846"/>
                </a:cubicBezTo>
                <a:close/>
                <a:moveTo>
                  <a:pt x="5029092" y="1477896"/>
                </a:moveTo>
                <a:lnTo>
                  <a:pt x="5163708" y="1477896"/>
                </a:lnTo>
                <a:lnTo>
                  <a:pt x="5163708" y="1909313"/>
                </a:lnTo>
                <a:cubicBezTo>
                  <a:pt x="5182088" y="1874714"/>
                  <a:pt x="5210471" y="1845520"/>
                  <a:pt x="5248856" y="1821732"/>
                </a:cubicBezTo>
                <a:cubicBezTo>
                  <a:pt x="5287240" y="1797945"/>
                  <a:pt x="5330759" y="1786051"/>
                  <a:pt x="5379415" y="1786051"/>
                </a:cubicBezTo>
                <a:cubicBezTo>
                  <a:pt x="5432396" y="1786051"/>
                  <a:pt x="5475376" y="1794701"/>
                  <a:pt x="5508355" y="1812001"/>
                </a:cubicBezTo>
                <a:cubicBezTo>
                  <a:pt x="5541332" y="1829301"/>
                  <a:pt x="5567282" y="1853359"/>
                  <a:pt x="5586204" y="1884175"/>
                </a:cubicBezTo>
                <a:cubicBezTo>
                  <a:pt x="5605125" y="1914989"/>
                  <a:pt x="5618101" y="1951482"/>
                  <a:pt x="5625129" y="1993651"/>
                </a:cubicBezTo>
                <a:cubicBezTo>
                  <a:pt x="5632156" y="2035819"/>
                  <a:pt x="5635671" y="2082312"/>
                  <a:pt x="5635671" y="2133131"/>
                </a:cubicBezTo>
                <a:lnTo>
                  <a:pt x="5635671" y="2629422"/>
                </a:lnTo>
                <a:lnTo>
                  <a:pt x="5501055" y="2629422"/>
                </a:lnTo>
                <a:lnTo>
                  <a:pt x="5501055" y="2129887"/>
                </a:lnTo>
                <a:cubicBezTo>
                  <a:pt x="5501055" y="2042307"/>
                  <a:pt x="5490243" y="1981215"/>
                  <a:pt x="5468618" y="1946616"/>
                </a:cubicBezTo>
                <a:cubicBezTo>
                  <a:pt x="5446993" y="1912016"/>
                  <a:pt x="5408068" y="1894716"/>
                  <a:pt x="5351844" y="1894716"/>
                </a:cubicBezTo>
                <a:cubicBezTo>
                  <a:pt x="5325895" y="1894716"/>
                  <a:pt x="5301295" y="1901474"/>
                  <a:pt x="5278049" y="1914989"/>
                </a:cubicBezTo>
                <a:cubicBezTo>
                  <a:pt x="5254802" y="1928505"/>
                  <a:pt x="5234799" y="1947156"/>
                  <a:pt x="5218040" y="1970944"/>
                </a:cubicBezTo>
                <a:cubicBezTo>
                  <a:pt x="5201280" y="1994731"/>
                  <a:pt x="5188036" y="2023385"/>
                  <a:pt x="5178304" y="2056903"/>
                </a:cubicBezTo>
                <a:cubicBezTo>
                  <a:pt x="5168573" y="2090421"/>
                  <a:pt x="5163708" y="2127183"/>
                  <a:pt x="5163708" y="2167190"/>
                </a:cubicBezTo>
                <a:lnTo>
                  <a:pt x="5163708" y="2629422"/>
                </a:lnTo>
                <a:lnTo>
                  <a:pt x="5029092" y="2629422"/>
                </a:lnTo>
                <a:close/>
                <a:moveTo>
                  <a:pt x="6146559" y="1414643"/>
                </a:moveTo>
                <a:cubicBezTo>
                  <a:pt x="6175752" y="1414643"/>
                  <a:pt x="6201162" y="1425456"/>
                  <a:pt x="6222787" y="1447080"/>
                </a:cubicBezTo>
                <a:cubicBezTo>
                  <a:pt x="6244411" y="1468705"/>
                  <a:pt x="6255224" y="1494655"/>
                  <a:pt x="6255224" y="1524931"/>
                </a:cubicBezTo>
                <a:cubicBezTo>
                  <a:pt x="6255224" y="1555205"/>
                  <a:pt x="6244411" y="1581155"/>
                  <a:pt x="6222787" y="1602780"/>
                </a:cubicBezTo>
                <a:cubicBezTo>
                  <a:pt x="6201162" y="1624404"/>
                  <a:pt x="6175752" y="1635217"/>
                  <a:pt x="6146559" y="1635217"/>
                </a:cubicBezTo>
                <a:cubicBezTo>
                  <a:pt x="6117365" y="1635217"/>
                  <a:pt x="6091955" y="1624404"/>
                  <a:pt x="6070331" y="1602780"/>
                </a:cubicBezTo>
                <a:cubicBezTo>
                  <a:pt x="6048707" y="1581155"/>
                  <a:pt x="6037895" y="1555205"/>
                  <a:pt x="6037895" y="1524931"/>
                </a:cubicBezTo>
                <a:cubicBezTo>
                  <a:pt x="6037895" y="1494655"/>
                  <a:pt x="6048707" y="1468705"/>
                  <a:pt x="6070331" y="1447080"/>
                </a:cubicBezTo>
                <a:cubicBezTo>
                  <a:pt x="6091955" y="1425456"/>
                  <a:pt x="6117365" y="1414643"/>
                  <a:pt x="6146559" y="1414643"/>
                </a:cubicBezTo>
                <a:close/>
                <a:moveTo>
                  <a:pt x="2701009" y="1265008"/>
                </a:moveTo>
                <a:lnTo>
                  <a:pt x="2709371" y="1267249"/>
                </a:lnTo>
                <a:lnTo>
                  <a:pt x="2542902" y="1830640"/>
                </a:lnTo>
                <a:lnTo>
                  <a:pt x="2715595" y="1870224"/>
                </a:lnTo>
                <a:lnTo>
                  <a:pt x="2812000" y="1529795"/>
                </a:lnTo>
                <a:lnTo>
                  <a:pt x="2977430" y="1529795"/>
                </a:lnTo>
                <a:lnTo>
                  <a:pt x="3090828" y="1922063"/>
                </a:lnTo>
                <a:lnTo>
                  <a:pt x="3168263" y="1928577"/>
                </a:lnTo>
                <a:cubicBezTo>
                  <a:pt x="3265883" y="1933001"/>
                  <a:pt x="3356951" y="1931270"/>
                  <a:pt x="3439343" y="1923566"/>
                </a:cubicBezTo>
                <a:lnTo>
                  <a:pt x="3470478" y="1919298"/>
                </a:lnTo>
                <a:lnTo>
                  <a:pt x="3470478" y="1802270"/>
                </a:lnTo>
                <a:lnTo>
                  <a:pt x="3593739" y="1802270"/>
                </a:lnTo>
                <a:lnTo>
                  <a:pt x="3603470" y="1966078"/>
                </a:lnTo>
                <a:cubicBezTo>
                  <a:pt x="3609958" y="1946616"/>
                  <a:pt x="3620500" y="1926073"/>
                  <a:pt x="3635097" y="1904448"/>
                </a:cubicBezTo>
                <a:cubicBezTo>
                  <a:pt x="3649695" y="1882823"/>
                  <a:pt x="3668075" y="1863090"/>
                  <a:pt x="3690241" y="1845250"/>
                </a:cubicBezTo>
                <a:cubicBezTo>
                  <a:pt x="3712406" y="1827409"/>
                  <a:pt x="3737816" y="1812812"/>
                  <a:pt x="3766469" y="1801458"/>
                </a:cubicBezTo>
                <a:cubicBezTo>
                  <a:pt x="3780795" y="1795782"/>
                  <a:pt x="3795865" y="1791525"/>
                  <a:pt x="3811678" y="1788687"/>
                </a:cubicBezTo>
                <a:lnTo>
                  <a:pt x="3832135" y="1786934"/>
                </a:lnTo>
                <a:lnTo>
                  <a:pt x="3861442" y="1756637"/>
                </a:lnTo>
                <a:cubicBezTo>
                  <a:pt x="3874314" y="1738422"/>
                  <a:pt x="3883689" y="1718828"/>
                  <a:pt x="3889303" y="1697876"/>
                </a:cubicBezTo>
                <a:cubicBezTo>
                  <a:pt x="3902135" y="1649987"/>
                  <a:pt x="3894404" y="1598410"/>
                  <a:pt x="3868719" y="1544966"/>
                </a:cubicBezTo>
                <a:lnTo>
                  <a:pt x="3865392" y="1539277"/>
                </a:lnTo>
                <a:close/>
                <a:moveTo>
                  <a:pt x="2790614" y="909988"/>
                </a:moveTo>
                <a:lnTo>
                  <a:pt x="2740725" y="1145225"/>
                </a:lnTo>
                <a:lnTo>
                  <a:pt x="3820902" y="1470233"/>
                </a:lnTo>
                <a:lnTo>
                  <a:pt x="3794183" y="1436127"/>
                </a:lnTo>
                <a:cubicBezTo>
                  <a:pt x="3648791" y="1270751"/>
                  <a:pt x="3357470" y="1099492"/>
                  <a:pt x="2990672" y="971496"/>
                </a:cubicBezTo>
                <a:close/>
                <a:moveTo>
                  <a:pt x="1434336" y="887875"/>
                </a:moveTo>
                <a:lnTo>
                  <a:pt x="1428609" y="891140"/>
                </a:lnTo>
                <a:cubicBezTo>
                  <a:pt x="1379643" y="924581"/>
                  <a:pt x="1347159" y="965383"/>
                  <a:pt x="1334327" y="1013272"/>
                </a:cubicBezTo>
                <a:cubicBezTo>
                  <a:pt x="1296900" y="1152949"/>
                  <a:pt x="1434404" y="1323997"/>
                  <a:pt x="1682096" y="1481250"/>
                </a:cubicBezTo>
                <a:lnTo>
                  <a:pt x="1766072" y="1529316"/>
                </a:lnTo>
                <a:lnTo>
                  <a:pt x="2279702" y="1529316"/>
                </a:lnTo>
                <a:lnTo>
                  <a:pt x="2279702" y="1607124"/>
                </a:lnTo>
                <a:lnTo>
                  <a:pt x="2269917" y="1647764"/>
                </a:lnTo>
                <a:lnTo>
                  <a:pt x="2001119" y="1647764"/>
                </a:lnTo>
                <a:lnTo>
                  <a:pt x="2028072" y="1660442"/>
                </a:lnTo>
                <a:cubicBezTo>
                  <a:pt x="2093169" y="1688240"/>
                  <a:pt x="2161637" y="1714764"/>
                  <a:pt x="2232959" y="1739652"/>
                </a:cubicBezTo>
                <a:lnTo>
                  <a:pt x="2449796" y="1806318"/>
                </a:lnTo>
                <a:lnTo>
                  <a:pt x="2587466" y="1234584"/>
                </a:lnTo>
                <a:lnTo>
                  <a:pt x="2579090" y="1232340"/>
                </a:lnTo>
                <a:lnTo>
                  <a:pt x="2579097" y="1232315"/>
                </a:lnTo>
                <a:close/>
                <a:moveTo>
                  <a:pt x="1946772" y="780184"/>
                </a:moveTo>
                <a:cubicBezTo>
                  <a:pt x="1788509" y="780595"/>
                  <a:pt x="1651878" y="798889"/>
                  <a:pt x="1547578" y="834151"/>
                </a:cubicBezTo>
                <a:lnTo>
                  <a:pt x="1507388" y="850326"/>
                </a:lnTo>
                <a:lnTo>
                  <a:pt x="2611749" y="1110456"/>
                </a:lnTo>
                <a:lnTo>
                  <a:pt x="2611755" y="1110434"/>
                </a:lnTo>
                <a:lnTo>
                  <a:pt x="2612515" y="1110638"/>
                </a:lnTo>
                <a:lnTo>
                  <a:pt x="2612532" y="1110641"/>
                </a:lnTo>
                <a:lnTo>
                  <a:pt x="2612531" y="1110642"/>
                </a:lnTo>
                <a:lnTo>
                  <a:pt x="2621395" y="1113017"/>
                </a:lnTo>
                <a:lnTo>
                  <a:pt x="2695927" y="883991"/>
                </a:lnTo>
                <a:lnTo>
                  <a:pt x="2475755" y="833524"/>
                </a:lnTo>
                <a:cubicBezTo>
                  <a:pt x="2284927" y="797249"/>
                  <a:pt x="2105033" y="779774"/>
                  <a:pt x="1946772" y="780184"/>
                </a:cubicBezTo>
                <a:close/>
                <a:moveTo>
                  <a:pt x="2983601" y="0"/>
                </a:moveTo>
                <a:lnTo>
                  <a:pt x="2796835" y="880652"/>
                </a:lnTo>
                <a:lnTo>
                  <a:pt x="3026173" y="950780"/>
                </a:lnTo>
                <a:cubicBezTo>
                  <a:pt x="3478345" y="1107007"/>
                  <a:pt x="3828127" y="1319060"/>
                  <a:pt x="3967909" y="1513995"/>
                </a:cubicBezTo>
                <a:lnTo>
                  <a:pt x="3968262" y="1514571"/>
                </a:lnTo>
                <a:lnTo>
                  <a:pt x="4717275" y="1739936"/>
                </a:lnTo>
                <a:lnTo>
                  <a:pt x="4003368" y="1571776"/>
                </a:lnTo>
                <a:lnTo>
                  <a:pt x="4003436" y="1571889"/>
                </a:lnTo>
                <a:cubicBezTo>
                  <a:pt x="4032448" y="1629123"/>
                  <a:pt x="4041591" y="1684160"/>
                  <a:pt x="4027961" y="1735030"/>
                </a:cubicBezTo>
                <a:lnTo>
                  <a:pt x="3985851" y="1805212"/>
                </a:lnTo>
                <a:lnTo>
                  <a:pt x="4062459" y="1837950"/>
                </a:lnTo>
                <a:lnTo>
                  <a:pt x="4062459" y="1970944"/>
                </a:lnTo>
                <a:lnTo>
                  <a:pt x="4042998" y="1970944"/>
                </a:lnTo>
                <a:cubicBezTo>
                  <a:pt x="4018128" y="1954726"/>
                  <a:pt x="3988394" y="1940940"/>
                  <a:pt x="3953793" y="1929586"/>
                </a:cubicBezTo>
                <a:cubicBezTo>
                  <a:pt x="3919194" y="1918234"/>
                  <a:pt x="3884594" y="1912557"/>
                  <a:pt x="3849995" y="1912557"/>
                </a:cubicBezTo>
                <a:cubicBezTo>
                  <a:pt x="3811070" y="1912557"/>
                  <a:pt x="3776741" y="1920937"/>
                  <a:pt x="3747005" y="1937695"/>
                </a:cubicBezTo>
                <a:cubicBezTo>
                  <a:pt x="3717272" y="1954456"/>
                  <a:pt x="3691863" y="1977161"/>
                  <a:pt x="3670778" y="2005815"/>
                </a:cubicBezTo>
                <a:cubicBezTo>
                  <a:pt x="3649695" y="2034467"/>
                  <a:pt x="3633746" y="2067175"/>
                  <a:pt x="3622933" y="2103937"/>
                </a:cubicBezTo>
                <a:cubicBezTo>
                  <a:pt x="3612121" y="2140699"/>
                  <a:pt x="3606715" y="2179084"/>
                  <a:pt x="3606715" y="2219089"/>
                </a:cubicBezTo>
                <a:lnTo>
                  <a:pt x="3606715" y="2629422"/>
                </a:lnTo>
                <a:lnTo>
                  <a:pt x="3470478" y="2629422"/>
                </a:lnTo>
                <a:lnTo>
                  <a:pt x="3470478" y="1972891"/>
                </a:lnTo>
                <a:lnTo>
                  <a:pt x="3389732" y="1976276"/>
                </a:lnTo>
                <a:cubicBezTo>
                  <a:pt x="3339700" y="1976650"/>
                  <a:pt x="3287547" y="1975387"/>
                  <a:pt x="3233564" y="1972466"/>
                </a:cubicBezTo>
                <a:lnTo>
                  <a:pt x="3101918" y="1960424"/>
                </a:lnTo>
                <a:lnTo>
                  <a:pt x="3295315" y="2629422"/>
                </a:lnTo>
                <a:lnTo>
                  <a:pt x="3149347" y="2629422"/>
                </a:lnTo>
                <a:lnTo>
                  <a:pt x="3068254" y="2334243"/>
                </a:lnTo>
                <a:lnTo>
                  <a:pt x="2724419" y="2334243"/>
                </a:lnTo>
                <a:lnTo>
                  <a:pt x="2643325" y="2629422"/>
                </a:lnTo>
                <a:lnTo>
                  <a:pt x="2500600" y="2629422"/>
                </a:lnTo>
                <a:lnTo>
                  <a:pt x="2707372" y="1899263"/>
                </a:lnTo>
                <a:lnTo>
                  <a:pt x="2534421" y="1859342"/>
                </a:lnTo>
                <a:lnTo>
                  <a:pt x="2008172" y="3640349"/>
                </a:lnTo>
                <a:lnTo>
                  <a:pt x="2442795" y="1835391"/>
                </a:lnTo>
                <a:lnTo>
                  <a:pt x="2197456" y="1760370"/>
                </a:lnTo>
                <a:cubicBezTo>
                  <a:pt x="2118326" y="1733030"/>
                  <a:pt x="2042332" y="1703981"/>
                  <a:pt x="1970050" y="1673613"/>
                </a:cubicBezTo>
                <a:lnTo>
                  <a:pt x="1914041" y="1647764"/>
                </a:lnTo>
                <a:lnTo>
                  <a:pt x="1812404" y="1647764"/>
                </a:lnTo>
                <a:lnTo>
                  <a:pt x="1812404" y="1978767"/>
                </a:lnTo>
                <a:lnTo>
                  <a:pt x="2190212" y="1978767"/>
                </a:lnTo>
                <a:lnTo>
                  <a:pt x="2161300" y="2098837"/>
                </a:lnTo>
                <a:lnTo>
                  <a:pt x="1812404" y="2098837"/>
                </a:lnTo>
                <a:lnTo>
                  <a:pt x="1812404" y="2510967"/>
                </a:lnTo>
                <a:lnTo>
                  <a:pt x="2062062" y="2510967"/>
                </a:lnTo>
                <a:lnTo>
                  <a:pt x="2033540" y="2629415"/>
                </a:lnTo>
                <a:lnTo>
                  <a:pt x="1672864" y="2629415"/>
                </a:lnTo>
                <a:lnTo>
                  <a:pt x="1672864" y="1529316"/>
                </a:lnTo>
                <a:lnTo>
                  <a:pt x="1676099" y="1529316"/>
                </a:lnTo>
                <a:lnTo>
                  <a:pt x="1585521" y="1478707"/>
                </a:lnTo>
                <a:cubicBezTo>
                  <a:pt x="1309894" y="1308310"/>
                  <a:pt x="1155912" y="1124492"/>
                  <a:pt x="1195669" y="976120"/>
                </a:cubicBezTo>
                <a:cubicBezTo>
                  <a:pt x="1209300" y="925249"/>
                  <a:pt x="1244737" y="882158"/>
                  <a:pt x="1298478" y="847097"/>
                </a:cubicBezTo>
                <a:lnTo>
                  <a:pt x="1298596" y="847034"/>
                </a:lnTo>
                <a:lnTo>
                  <a:pt x="596253" y="635710"/>
                </a:lnTo>
                <a:lnTo>
                  <a:pt x="1357601" y="815044"/>
                </a:lnTo>
                <a:lnTo>
                  <a:pt x="1358193" y="814723"/>
                </a:lnTo>
                <a:cubicBezTo>
                  <a:pt x="1576715" y="715796"/>
                  <a:pt x="1985662" y="707044"/>
                  <a:pt x="2455367" y="797833"/>
                </a:cubicBezTo>
                <a:lnTo>
                  <a:pt x="2705199" y="8554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AEDE5-3D31-DC0A-413D-1F2FAE9BB843}"/>
              </a:ext>
            </a:extLst>
          </p:cNvPr>
          <p:cNvSpPr txBox="1"/>
          <p:nvPr/>
        </p:nvSpPr>
        <p:spPr>
          <a:xfrm>
            <a:off x="2075542" y="3003808"/>
            <a:ext cx="8040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족보 공모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F9CC9-0975-AC1C-35A9-FB14EC596616}"/>
              </a:ext>
            </a:extLst>
          </p:cNvPr>
          <p:cNvSpPr txBox="1"/>
          <p:nvPr/>
        </p:nvSpPr>
        <p:spPr>
          <a:xfrm>
            <a:off x="2198913" y="5392196"/>
            <a:ext cx="999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25-1 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학기 시험기간을 기념하여 자료기증을 받는다</a:t>
            </a:r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b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족보 많이 기증해준 사람 한 명</a:t>
            </a:r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특이한 족보 준 사람 한 명 선정해서 치킨 준다</a:t>
            </a:r>
            <a:endParaRPr lang="en-US" altLang="ko-KR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추가로 기증자 몇몇한테 </a:t>
            </a:r>
            <a:r>
              <a:rPr lang="ko-KR" altLang="en-US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스벅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기프티콘도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뿌린다</a:t>
            </a:r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많관부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8A8D9E7-1FED-EDE5-6A73-0FE85DA3F0AE}"/>
              </a:ext>
            </a:extLst>
          </p:cNvPr>
          <p:cNvCxnSpPr>
            <a:cxnSpLocks/>
          </p:cNvCxnSpPr>
          <p:nvPr/>
        </p:nvCxnSpPr>
        <p:spPr>
          <a:xfrm>
            <a:off x="2075542" y="5454650"/>
            <a:ext cx="0" cy="806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A4F2AFD-07D8-CF03-7507-C55A879EE437}"/>
              </a:ext>
            </a:extLst>
          </p:cNvPr>
          <p:cNvSpPr txBox="1"/>
          <p:nvPr/>
        </p:nvSpPr>
        <p:spPr>
          <a:xfrm>
            <a:off x="0" y="5392196"/>
            <a:ext cx="18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세줄요약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532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0074-C0E1-6149-636D-734CBCA6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F0870D9-DEEB-8451-95B4-BBFEB36EE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FD64F-E88A-3E23-F4BE-858C3CFE411E}"/>
              </a:ext>
            </a:extLst>
          </p:cNvPr>
          <p:cNvSpPr txBox="1"/>
          <p:nvPr/>
        </p:nvSpPr>
        <p:spPr>
          <a:xfrm>
            <a:off x="864186" y="596900"/>
            <a:ext cx="2552566" cy="1148440"/>
          </a:xfrm>
          <a:custGeom>
            <a:avLst/>
            <a:gdLst>
              <a:gd name="connsiteX0" fmla="*/ 7776537 w 8091179"/>
              <a:gd name="connsiteY0" fmla="*/ 1893094 h 3640349"/>
              <a:gd name="connsiteX1" fmla="*/ 7570559 w 8091179"/>
              <a:gd name="connsiteY1" fmla="*/ 2108803 h 3640349"/>
              <a:gd name="connsiteX2" fmla="*/ 7570559 w 8091179"/>
              <a:gd name="connsiteY2" fmla="*/ 2110425 h 3640349"/>
              <a:gd name="connsiteX3" fmla="*/ 7950075 w 8091179"/>
              <a:gd name="connsiteY3" fmla="*/ 2110425 h 3640349"/>
              <a:gd name="connsiteX4" fmla="*/ 7950075 w 8091179"/>
              <a:gd name="connsiteY4" fmla="*/ 2105559 h 3640349"/>
              <a:gd name="connsiteX5" fmla="*/ 7776537 w 8091179"/>
              <a:gd name="connsiteY5" fmla="*/ 1893094 h 3640349"/>
              <a:gd name="connsiteX6" fmla="*/ 6589329 w 8091179"/>
              <a:gd name="connsiteY6" fmla="*/ 1802270 h 3640349"/>
              <a:gd name="connsiteX7" fmla="*/ 6733675 w 8091179"/>
              <a:gd name="connsiteY7" fmla="*/ 1802270 h 3640349"/>
              <a:gd name="connsiteX8" fmla="*/ 6936409 w 8091179"/>
              <a:gd name="connsiteY8" fmla="*/ 2405604 h 3640349"/>
              <a:gd name="connsiteX9" fmla="*/ 6955871 w 8091179"/>
              <a:gd name="connsiteY9" fmla="*/ 2480211 h 3640349"/>
              <a:gd name="connsiteX10" fmla="*/ 6973712 w 8091179"/>
              <a:gd name="connsiteY10" fmla="*/ 2405604 h 3640349"/>
              <a:gd name="connsiteX11" fmla="*/ 7178067 w 8091179"/>
              <a:gd name="connsiteY11" fmla="*/ 1802270 h 3640349"/>
              <a:gd name="connsiteX12" fmla="*/ 7320792 w 8091179"/>
              <a:gd name="connsiteY12" fmla="*/ 1802270 h 3640349"/>
              <a:gd name="connsiteX13" fmla="*/ 7028855 w 8091179"/>
              <a:gd name="connsiteY13" fmla="*/ 2629422 h 3640349"/>
              <a:gd name="connsiteX14" fmla="*/ 6887753 w 8091179"/>
              <a:gd name="connsiteY14" fmla="*/ 2629422 h 3640349"/>
              <a:gd name="connsiteX15" fmla="*/ 5896791 w 8091179"/>
              <a:gd name="connsiteY15" fmla="*/ 1802270 h 3640349"/>
              <a:gd name="connsiteX16" fmla="*/ 6226031 w 8091179"/>
              <a:gd name="connsiteY16" fmla="*/ 1802270 h 3640349"/>
              <a:gd name="connsiteX17" fmla="*/ 6226031 w 8091179"/>
              <a:gd name="connsiteY17" fmla="*/ 2517513 h 3640349"/>
              <a:gd name="connsiteX18" fmla="*/ 6459580 w 8091179"/>
              <a:gd name="connsiteY18" fmla="*/ 2517513 h 3640349"/>
              <a:gd name="connsiteX19" fmla="*/ 6459580 w 8091179"/>
              <a:gd name="connsiteY19" fmla="*/ 2629422 h 3640349"/>
              <a:gd name="connsiteX20" fmla="*/ 5840026 w 8091179"/>
              <a:gd name="connsiteY20" fmla="*/ 2629422 h 3640349"/>
              <a:gd name="connsiteX21" fmla="*/ 5840026 w 8091179"/>
              <a:gd name="connsiteY21" fmla="*/ 2517513 h 3640349"/>
              <a:gd name="connsiteX22" fmla="*/ 6088172 w 8091179"/>
              <a:gd name="connsiteY22" fmla="*/ 2517513 h 3640349"/>
              <a:gd name="connsiteX23" fmla="*/ 6088172 w 8091179"/>
              <a:gd name="connsiteY23" fmla="*/ 1914179 h 3640349"/>
              <a:gd name="connsiteX24" fmla="*/ 5896791 w 8091179"/>
              <a:gd name="connsiteY24" fmla="*/ 1914179 h 3640349"/>
              <a:gd name="connsiteX25" fmla="*/ 7781401 w 8091179"/>
              <a:gd name="connsiteY25" fmla="*/ 1784430 h 3640349"/>
              <a:gd name="connsiteX26" fmla="*/ 7920071 w 8091179"/>
              <a:gd name="connsiteY26" fmla="*/ 1812001 h 3640349"/>
              <a:gd name="connsiteX27" fmla="*/ 8016572 w 8091179"/>
              <a:gd name="connsiteY27" fmla="*/ 1889039 h 3640349"/>
              <a:gd name="connsiteX28" fmla="*/ 8072527 w 8091179"/>
              <a:gd name="connsiteY28" fmla="*/ 2006625 h 3640349"/>
              <a:gd name="connsiteX29" fmla="*/ 8091179 w 8091179"/>
              <a:gd name="connsiteY29" fmla="*/ 2154215 h 3640349"/>
              <a:gd name="connsiteX30" fmla="*/ 8091179 w 8091179"/>
              <a:gd name="connsiteY30" fmla="*/ 2214224 h 3640349"/>
              <a:gd name="connsiteX31" fmla="*/ 7568937 w 8091179"/>
              <a:gd name="connsiteY31" fmla="*/ 2214224 h 3640349"/>
              <a:gd name="connsiteX32" fmla="*/ 7568937 w 8091179"/>
              <a:gd name="connsiteY32" fmla="*/ 2222334 h 3640349"/>
              <a:gd name="connsiteX33" fmla="*/ 7580291 w 8091179"/>
              <a:gd name="connsiteY33" fmla="*/ 2343162 h 3640349"/>
              <a:gd name="connsiteX34" fmla="*/ 7618405 w 8091179"/>
              <a:gd name="connsiteY34" fmla="*/ 2441286 h 3640349"/>
              <a:gd name="connsiteX35" fmla="*/ 7688955 w 8091179"/>
              <a:gd name="connsiteY35" fmla="*/ 2507782 h 3640349"/>
              <a:gd name="connsiteX36" fmla="*/ 7799243 w 8091179"/>
              <a:gd name="connsiteY36" fmla="*/ 2532110 h 3640349"/>
              <a:gd name="connsiteX37" fmla="*/ 7921693 w 8091179"/>
              <a:gd name="connsiteY37" fmla="*/ 2511837 h 3640349"/>
              <a:gd name="connsiteX38" fmla="*/ 8039279 w 8091179"/>
              <a:gd name="connsiteY38" fmla="*/ 2449395 h 3640349"/>
              <a:gd name="connsiteX39" fmla="*/ 8058741 w 8091179"/>
              <a:gd name="connsiteY39" fmla="*/ 2449395 h 3640349"/>
              <a:gd name="connsiteX40" fmla="*/ 8058741 w 8091179"/>
              <a:gd name="connsiteY40" fmla="*/ 2577523 h 3640349"/>
              <a:gd name="connsiteX41" fmla="*/ 7942778 w 8091179"/>
              <a:gd name="connsiteY41" fmla="*/ 2632666 h 3640349"/>
              <a:gd name="connsiteX42" fmla="*/ 7794377 w 8091179"/>
              <a:gd name="connsiteY42" fmla="*/ 2650507 h 3640349"/>
              <a:gd name="connsiteX43" fmla="*/ 7627324 w 8091179"/>
              <a:gd name="connsiteY43" fmla="*/ 2618880 h 3640349"/>
              <a:gd name="connsiteX44" fmla="*/ 7512983 w 8091179"/>
              <a:gd name="connsiteY44" fmla="*/ 2528867 h 3640349"/>
              <a:gd name="connsiteX45" fmla="*/ 7447297 w 8091179"/>
              <a:gd name="connsiteY45" fmla="*/ 2390197 h 3640349"/>
              <a:gd name="connsiteX46" fmla="*/ 7426213 w 8091179"/>
              <a:gd name="connsiteY46" fmla="*/ 2212603 h 3640349"/>
              <a:gd name="connsiteX47" fmla="*/ 7447297 w 8091179"/>
              <a:gd name="connsiteY47" fmla="*/ 2034197 h 3640349"/>
              <a:gd name="connsiteX48" fmla="*/ 7512171 w 8091179"/>
              <a:gd name="connsiteY48" fmla="*/ 1899582 h 3640349"/>
              <a:gd name="connsiteX49" fmla="*/ 7622459 w 8091179"/>
              <a:gd name="connsiteY49" fmla="*/ 1814434 h 3640349"/>
              <a:gd name="connsiteX50" fmla="*/ 7781401 w 8091179"/>
              <a:gd name="connsiteY50" fmla="*/ 1784430 h 3640349"/>
              <a:gd name="connsiteX51" fmla="*/ 4597676 w 8091179"/>
              <a:gd name="connsiteY51" fmla="*/ 1784430 h 3640349"/>
              <a:gd name="connsiteX52" fmla="*/ 4715261 w 8091179"/>
              <a:gd name="connsiteY52" fmla="*/ 1799027 h 3640349"/>
              <a:gd name="connsiteX53" fmla="*/ 4818249 w 8091179"/>
              <a:gd name="connsiteY53" fmla="*/ 1854169 h 3640349"/>
              <a:gd name="connsiteX54" fmla="*/ 4818249 w 8091179"/>
              <a:gd name="connsiteY54" fmla="*/ 1977432 h 3640349"/>
              <a:gd name="connsiteX55" fmla="*/ 4798788 w 8091179"/>
              <a:gd name="connsiteY55" fmla="*/ 1977432 h 3640349"/>
              <a:gd name="connsiteX56" fmla="*/ 4705530 w 8091179"/>
              <a:gd name="connsiteY56" fmla="*/ 1921477 h 3640349"/>
              <a:gd name="connsiteX57" fmla="*/ 4602542 w 8091179"/>
              <a:gd name="connsiteY57" fmla="*/ 1904448 h 3640349"/>
              <a:gd name="connsiteX58" fmla="*/ 4487388 w 8091179"/>
              <a:gd name="connsiteY58" fmla="*/ 1929586 h 3640349"/>
              <a:gd name="connsiteX59" fmla="*/ 4411972 w 8091179"/>
              <a:gd name="connsiteY59" fmla="*/ 1997705 h 3640349"/>
              <a:gd name="connsiteX60" fmla="*/ 4370614 w 8091179"/>
              <a:gd name="connsiteY60" fmla="*/ 2098261 h 3640349"/>
              <a:gd name="connsiteX61" fmla="*/ 4357639 w 8091179"/>
              <a:gd name="connsiteY61" fmla="*/ 2220712 h 3640349"/>
              <a:gd name="connsiteX62" fmla="*/ 4370614 w 8091179"/>
              <a:gd name="connsiteY62" fmla="*/ 2346407 h 3640349"/>
              <a:gd name="connsiteX63" fmla="*/ 4412783 w 8091179"/>
              <a:gd name="connsiteY63" fmla="*/ 2445341 h 3640349"/>
              <a:gd name="connsiteX64" fmla="*/ 4489821 w 8091179"/>
              <a:gd name="connsiteY64" fmla="*/ 2510215 h 3640349"/>
              <a:gd name="connsiteX65" fmla="*/ 4609028 w 8091179"/>
              <a:gd name="connsiteY65" fmla="*/ 2533732 h 3640349"/>
              <a:gd name="connsiteX66" fmla="*/ 4803652 w 8091179"/>
              <a:gd name="connsiteY66" fmla="*/ 2449395 h 3640349"/>
              <a:gd name="connsiteX67" fmla="*/ 4823116 w 8091179"/>
              <a:gd name="connsiteY67" fmla="*/ 2449395 h 3640349"/>
              <a:gd name="connsiteX68" fmla="*/ 4823116 w 8091179"/>
              <a:gd name="connsiteY68" fmla="*/ 2579145 h 3640349"/>
              <a:gd name="connsiteX69" fmla="*/ 4718504 w 8091179"/>
              <a:gd name="connsiteY69" fmla="*/ 2635910 h 3640349"/>
              <a:gd name="connsiteX70" fmla="*/ 4599297 w 8091179"/>
              <a:gd name="connsiteY70" fmla="*/ 2650507 h 3640349"/>
              <a:gd name="connsiteX71" fmla="*/ 4316282 w 8091179"/>
              <a:gd name="connsiteY71" fmla="*/ 2540220 h 3640349"/>
              <a:gd name="connsiteX72" fmla="*/ 4219780 w 8091179"/>
              <a:gd name="connsiteY72" fmla="*/ 2222334 h 3640349"/>
              <a:gd name="connsiteX73" fmla="*/ 4243298 w 8091179"/>
              <a:gd name="connsiteY73" fmla="*/ 2042307 h 3640349"/>
              <a:gd name="connsiteX74" fmla="*/ 4314660 w 8091179"/>
              <a:gd name="connsiteY74" fmla="*/ 1904448 h 3640349"/>
              <a:gd name="connsiteX75" fmla="*/ 4433056 w 8091179"/>
              <a:gd name="connsiteY75" fmla="*/ 1816055 h 3640349"/>
              <a:gd name="connsiteX76" fmla="*/ 4597676 w 8091179"/>
              <a:gd name="connsiteY76" fmla="*/ 1784430 h 3640349"/>
              <a:gd name="connsiteX77" fmla="*/ 2896336 w 8091179"/>
              <a:gd name="connsiteY77" fmla="*/ 1659545 h 3640349"/>
              <a:gd name="connsiteX78" fmla="*/ 2883362 w 8091179"/>
              <a:gd name="connsiteY78" fmla="*/ 1726043 h 3640349"/>
              <a:gd name="connsiteX79" fmla="*/ 2755234 w 8091179"/>
              <a:gd name="connsiteY79" fmla="*/ 2222334 h 3640349"/>
              <a:gd name="connsiteX80" fmla="*/ 3037440 w 8091179"/>
              <a:gd name="connsiteY80" fmla="*/ 2222334 h 3640349"/>
              <a:gd name="connsiteX81" fmla="*/ 2910933 w 8091179"/>
              <a:gd name="connsiteY81" fmla="*/ 1726043 h 3640349"/>
              <a:gd name="connsiteX82" fmla="*/ 1145531 w 8091179"/>
              <a:gd name="connsiteY82" fmla="*/ 1509846 h 3640349"/>
              <a:gd name="connsiteX83" fmla="*/ 1287504 w 8091179"/>
              <a:gd name="connsiteY83" fmla="*/ 1522991 h 3640349"/>
              <a:gd name="connsiteX84" fmla="*/ 1419743 w 8091179"/>
              <a:gd name="connsiteY84" fmla="*/ 1578881 h 3640349"/>
              <a:gd name="connsiteX85" fmla="*/ 1419743 w 8091179"/>
              <a:gd name="connsiteY85" fmla="*/ 1714289 h 3640349"/>
              <a:gd name="connsiteX86" fmla="*/ 1397027 w 8091179"/>
              <a:gd name="connsiteY86" fmla="*/ 1714289 h 3640349"/>
              <a:gd name="connsiteX87" fmla="*/ 1150398 w 8091179"/>
              <a:gd name="connsiteY87" fmla="*/ 1634783 h 3640349"/>
              <a:gd name="connsiteX88" fmla="*/ 1007613 w 8091179"/>
              <a:gd name="connsiteY88" fmla="*/ 1668693 h 3640349"/>
              <a:gd name="connsiteX89" fmla="*/ 957313 w 8091179"/>
              <a:gd name="connsiteY89" fmla="*/ 1780079 h 3640349"/>
              <a:gd name="connsiteX90" fmla="*/ 1002745 w 8091179"/>
              <a:gd name="connsiteY90" fmla="*/ 1889868 h 3640349"/>
              <a:gd name="connsiteX91" fmla="*/ 1116324 w 8091179"/>
              <a:gd name="connsiteY91" fmla="*/ 1959296 h 3640349"/>
              <a:gd name="connsiteX92" fmla="*/ 1285882 w 8091179"/>
              <a:gd name="connsiteY92" fmla="*/ 2042858 h 3640349"/>
              <a:gd name="connsiteX93" fmla="*/ 1397839 w 8091179"/>
              <a:gd name="connsiteY93" fmla="*/ 2128042 h 3640349"/>
              <a:gd name="connsiteX94" fmla="*/ 1459497 w 8091179"/>
              <a:gd name="connsiteY94" fmla="*/ 2221340 h 3640349"/>
              <a:gd name="connsiteX95" fmla="*/ 1478157 w 8091179"/>
              <a:gd name="connsiteY95" fmla="*/ 2329240 h 3640349"/>
              <a:gd name="connsiteX96" fmla="*/ 1378369 w 8091179"/>
              <a:gd name="connsiteY96" fmla="*/ 2572625 h 3640349"/>
              <a:gd name="connsiteX97" fmla="*/ 1098476 w 8091179"/>
              <a:gd name="connsiteY97" fmla="*/ 2650507 h 3640349"/>
              <a:gd name="connsiteX98" fmla="*/ 928107 w 8091179"/>
              <a:gd name="connsiteY98" fmla="*/ 2626169 h 3640349"/>
              <a:gd name="connsiteX99" fmla="*/ 788567 w 8091179"/>
              <a:gd name="connsiteY99" fmla="*/ 2559644 h 3640349"/>
              <a:gd name="connsiteX100" fmla="*/ 788567 w 8091179"/>
              <a:gd name="connsiteY100" fmla="*/ 2410369 h 3640349"/>
              <a:gd name="connsiteX101" fmla="*/ 808037 w 8091179"/>
              <a:gd name="connsiteY101" fmla="*/ 2410369 h 3640349"/>
              <a:gd name="connsiteX102" fmla="*/ 956502 w 8091179"/>
              <a:gd name="connsiteY102" fmla="*/ 2494741 h 3640349"/>
              <a:gd name="connsiteX103" fmla="*/ 1103343 w 8091179"/>
              <a:gd name="connsiteY103" fmla="*/ 2522326 h 3640349"/>
              <a:gd name="connsiteX104" fmla="*/ 1268846 w 8091179"/>
              <a:gd name="connsiteY104" fmla="*/ 2479328 h 3640349"/>
              <a:gd name="connsiteX105" fmla="*/ 1327258 w 8091179"/>
              <a:gd name="connsiteY105" fmla="*/ 2338976 h 3640349"/>
              <a:gd name="connsiteX106" fmla="*/ 1272902 w 8091179"/>
              <a:gd name="connsiteY106" fmla="*/ 2214849 h 3640349"/>
              <a:gd name="connsiteX107" fmla="*/ 1137418 w 8091179"/>
              <a:gd name="connsiteY107" fmla="*/ 2123176 h 3640349"/>
              <a:gd name="connsiteX108" fmla="*/ 986519 w 8091179"/>
              <a:gd name="connsiteY108" fmla="*/ 2047726 h 3640349"/>
              <a:gd name="connsiteX109" fmla="*/ 885920 w 8091179"/>
              <a:gd name="connsiteY109" fmla="*/ 1973899 h 3640349"/>
              <a:gd name="connsiteX110" fmla="*/ 829942 w 8091179"/>
              <a:gd name="connsiteY110" fmla="*/ 1889526 h 3640349"/>
              <a:gd name="connsiteX111" fmla="*/ 812904 w 8091179"/>
              <a:gd name="connsiteY111" fmla="*/ 1784060 h 3640349"/>
              <a:gd name="connsiteX112" fmla="*/ 839677 w 8091179"/>
              <a:gd name="connsiteY112" fmla="*/ 1660744 h 3640349"/>
              <a:gd name="connsiteX113" fmla="*/ 912692 w 8091179"/>
              <a:gd name="connsiteY113" fmla="*/ 1575559 h 3640349"/>
              <a:gd name="connsiteX114" fmla="*/ 1018971 w 8091179"/>
              <a:gd name="connsiteY114" fmla="*/ 1526072 h 3640349"/>
              <a:gd name="connsiteX115" fmla="*/ 1145531 w 8091179"/>
              <a:gd name="connsiteY115" fmla="*/ 1509846 h 3640349"/>
              <a:gd name="connsiteX116" fmla="*/ 400774 w 8091179"/>
              <a:gd name="connsiteY116" fmla="*/ 1509846 h 3640349"/>
              <a:gd name="connsiteX117" fmla="*/ 532202 w 8091179"/>
              <a:gd name="connsiteY117" fmla="*/ 1526287 h 3640349"/>
              <a:gd name="connsiteX118" fmla="*/ 640913 w 8091179"/>
              <a:gd name="connsiteY118" fmla="*/ 1569019 h 3640349"/>
              <a:gd name="connsiteX119" fmla="*/ 640913 w 8091179"/>
              <a:gd name="connsiteY119" fmla="*/ 1717533 h 3640349"/>
              <a:gd name="connsiteX120" fmla="*/ 621442 w 8091179"/>
              <a:gd name="connsiteY120" fmla="*/ 1717533 h 3640349"/>
              <a:gd name="connsiteX121" fmla="*/ 524901 w 8091179"/>
              <a:gd name="connsiteY121" fmla="*/ 1659933 h 3640349"/>
              <a:gd name="connsiteX122" fmla="*/ 402396 w 8091179"/>
              <a:gd name="connsiteY122" fmla="*/ 1634783 h 3640349"/>
              <a:gd name="connsiteX123" fmla="*/ 210933 w 8091179"/>
              <a:gd name="connsiteY123" fmla="*/ 1747348 h 3640349"/>
              <a:gd name="connsiteX124" fmla="*/ 147654 w 8091179"/>
              <a:gd name="connsiteY124" fmla="*/ 2075309 h 3640349"/>
              <a:gd name="connsiteX125" fmla="*/ 213367 w 8091179"/>
              <a:gd name="connsiteY125" fmla="*/ 2413005 h 3640349"/>
              <a:gd name="connsiteX126" fmla="*/ 410509 w 8091179"/>
              <a:gd name="connsiteY126" fmla="*/ 2527193 h 3640349"/>
              <a:gd name="connsiteX127" fmla="*/ 531390 w 8091179"/>
              <a:gd name="connsiteY127" fmla="*/ 2506911 h 3640349"/>
              <a:gd name="connsiteX128" fmla="*/ 640913 w 8091179"/>
              <a:gd name="connsiteY128" fmla="*/ 2434707 h 3640349"/>
              <a:gd name="connsiteX129" fmla="*/ 660384 w 8091179"/>
              <a:gd name="connsiteY129" fmla="*/ 2434707 h 3640349"/>
              <a:gd name="connsiteX130" fmla="*/ 660384 w 8091179"/>
              <a:gd name="connsiteY130" fmla="*/ 2575870 h 3640349"/>
              <a:gd name="connsiteX131" fmla="*/ 405641 w 8091179"/>
              <a:gd name="connsiteY131" fmla="*/ 2648885 h 3640349"/>
              <a:gd name="connsiteX132" fmla="*/ 213367 w 8091179"/>
              <a:gd name="connsiteY132" fmla="*/ 2607510 h 3640349"/>
              <a:gd name="connsiteX133" fmla="*/ 88431 w 8091179"/>
              <a:gd name="connsiteY133" fmla="*/ 2491497 h 3640349"/>
              <a:gd name="connsiteX134" fmla="*/ 20282 w 8091179"/>
              <a:gd name="connsiteY134" fmla="*/ 2313015 h 3640349"/>
              <a:gd name="connsiteX135" fmla="*/ 0 w 8091179"/>
              <a:gd name="connsiteY135" fmla="*/ 2085856 h 3640349"/>
              <a:gd name="connsiteX136" fmla="*/ 20282 w 8091179"/>
              <a:gd name="connsiteY136" fmla="*/ 1857075 h 3640349"/>
              <a:gd name="connsiteX137" fmla="*/ 87619 w 8091179"/>
              <a:gd name="connsiteY137" fmla="*/ 1674537 h 3640349"/>
              <a:gd name="connsiteX138" fmla="*/ 210933 w 8091179"/>
              <a:gd name="connsiteY138" fmla="*/ 1553655 h 3640349"/>
              <a:gd name="connsiteX139" fmla="*/ 400774 w 8091179"/>
              <a:gd name="connsiteY139" fmla="*/ 1509846 h 3640349"/>
              <a:gd name="connsiteX140" fmla="*/ 5029092 w 8091179"/>
              <a:gd name="connsiteY140" fmla="*/ 1477896 h 3640349"/>
              <a:gd name="connsiteX141" fmla="*/ 5163708 w 8091179"/>
              <a:gd name="connsiteY141" fmla="*/ 1477896 h 3640349"/>
              <a:gd name="connsiteX142" fmla="*/ 5163708 w 8091179"/>
              <a:gd name="connsiteY142" fmla="*/ 1909313 h 3640349"/>
              <a:gd name="connsiteX143" fmla="*/ 5248856 w 8091179"/>
              <a:gd name="connsiteY143" fmla="*/ 1821732 h 3640349"/>
              <a:gd name="connsiteX144" fmla="*/ 5379415 w 8091179"/>
              <a:gd name="connsiteY144" fmla="*/ 1786051 h 3640349"/>
              <a:gd name="connsiteX145" fmla="*/ 5508355 w 8091179"/>
              <a:gd name="connsiteY145" fmla="*/ 1812001 h 3640349"/>
              <a:gd name="connsiteX146" fmla="*/ 5586204 w 8091179"/>
              <a:gd name="connsiteY146" fmla="*/ 1884175 h 3640349"/>
              <a:gd name="connsiteX147" fmla="*/ 5625129 w 8091179"/>
              <a:gd name="connsiteY147" fmla="*/ 1993651 h 3640349"/>
              <a:gd name="connsiteX148" fmla="*/ 5635671 w 8091179"/>
              <a:gd name="connsiteY148" fmla="*/ 2133131 h 3640349"/>
              <a:gd name="connsiteX149" fmla="*/ 5635671 w 8091179"/>
              <a:gd name="connsiteY149" fmla="*/ 2629422 h 3640349"/>
              <a:gd name="connsiteX150" fmla="*/ 5501055 w 8091179"/>
              <a:gd name="connsiteY150" fmla="*/ 2629422 h 3640349"/>
              <a:gd name="connsiteX151" fmla="*/ 5501055 w 8091179"/>
              <a:gd name="connsiteY151" fmla="*/ 2129887 h 3640349"/>
              <a:gd name="connsiteX152" fmla="*/ 5468618 w 8091179"/>
              <a:gd name="connsiteY152" fmla="*/ 1946616 h 3640349"/>
              <a:gd name="connsiteX153" fmla="*/ 5351844 w 8091179"/>
              <a:gd name="connsiteY153" fmla="*/ 1894716 h 3640349"/>
              <a:gd name="connsiteX154" fmla="*/ 5278049 w 8091179"/>
              <a:gd name="connsiteY154" fmla="*/ 1914989 h 3640349"/>
              <a:gd name="connsiteX155" fmla="*/ 5218040 w 8091179"/>
              <a:gd name="connsiteY155" fmla="*/ 1970944 h 3640349"/>
              <a:gd name="connsiteX156" fmla="*/ 5178304 w 8091179"/>
              <a:gd name="connsiteY156" fmla="*/ 2056903 h 3640349"/>
              <a:gd name="connsiteX157" fmla="*/ 5163708 w 8091179"/>
              <a:gd name="connsiteY157" fmla="*/ 2167190 h 3640349"/>
              <a:gd name="connsiteX158" fmla="*/ 5163708 w 8091179"/>
              <a:gd name="connsiteY158" fmla="*/ 2629422 h 3640349"/>
              <a:gd name="connsiteX159" fmla="*/ 5029092 w 8091179"/>
              <a:gd name="connsiteY159" fmla="*/ 2629422 h 3640349"/>
              <a:gd name="connsiteX160" fmla="*/ 6146559 w 8091179"/>
              <a:gd name="connsiteY160" fmla="*/ 1414643 h 3640349"/>
              <a:gd name="connsiteX161" fmla="*/ 6222787 w 8091179"/>
              <a:gd name="connsiteY161" fmla="*/ 1447080 h 3640349"/>
              <a:gd name="connsiteX162" fmla="*/ 6255224 w 8091179"/>
              <a:gd name="connsiteY162" fmla="*/ 1524931 h 3640349"/>
              <a:gd name="connsiteX163" fmla="*/ 6222787 w 8091179"/>
              <a:gd name="connsiteY163" fmla="*/ 1602780 h 3640349"/>
              <a:gd name="connsiteX164" fmla="*/ 6146559 w 8091179"/>
              <a:gd name="connsiteY164" fmla="*/ 1635217 h 3640349"/>
              <a:gd name="connsiteX165" fmla="*/ 6070331 w 8091179"/>
              <a:gd name="connsiteY165" fmla="*/ 1602780 h 3640349"/>
              <a:gd name="connsiteX166" fmla="*/ 6037895 w 8091179"/>
              <a:gd name="connsiteY166" fmla="*/ 1524931 h 3640349"/>
              <a:gd name="connsiteX167" fmla="*/ 6070331 w 8091179"/>
              <a:gd name="connsiteY167" fmla="*/ 1447080 h 3640349"/>
              <a:gd name="connsiteX168" fmla="*/ 6146559 w 8091179"/>
              <a:gd name="connsiteY168" fmla="*/ 1414643 h 3640349"/>
              <a:gd name="connsiteX169" fmla="*/ 2701009 w 8091179"/>
              <a:gd name="connsiteY169" fmla="*/ 1265008 h 3640349"/>
              <a:gd name="connsiteX170" fmla="*/ 2709371 w 8091179"/>
              <a:gd name="connsiteY170" fmla="*/ 1267249 h 3640349"/>
              <a:gd name="connsiteX171" fmla="*/ 2542902 w 8091179"/>
              <a:gd name="connsiteY171" fmla="*/ 1830640 h 3640349"/>
              <a:gd name="connsiteX172" fmla="*/ 2715595 w 8091179"/>
              <a:gd name="connsiteY172" fmla="*/ 1870224 h 3640349"/>
              <a:gd name="connsiteX173" fmla="*/ 2812000 w 8091179"/>
              <a:gd name="connsiteY173" fmla="*/ 1529795 h 3640349"/>
              <a:gd name="connsiteX174" fmla="*/ 2977430 w 8091179"/>
              <a:gd name="connsiteY174" fmla="*/ 1529795 h 3640349"/>
              <a:gd name="connsiteX175" fmla="*/ 3090828 w 8091179"/>
              <a:gd name="connsiteY175" fmla="*/ 1922063 h 3640349"/>
              <a:gd name="connsiteX176" fmla="*/ 3168263 w 8091179"/>
              <a:gd name="connsiteY176" fmla="*/ 1928577 h 3640349"/>
              <a:gd name="connsiteX177" fmla="*/ 3439343 w 8091179"/>
              <a:gd name="connsiteY177" fmla="*/ 1923566 h 3640349"/>
              <a:gd name="connsiteX178" fmla="*/ 3470478 w 8091179"/>
              <a:gd name="connsiteY178" fmla="*/ 1919298 h 3640349"/>
              <a:gd name="connsiteX179" fmla="*/ 3470478 w 8091179"/>
              <a:gd name="connsiteY179" fmla="*/ 1802270 h 3640349"/>
              <a:gd name="connsiteX180" fmla="*/ 3593739 w 8091179"/>
              <a:gd name="connsiteY180" fmla="*/ 1802270 h 3640349"/>
              <a:gd name="connsiteX181" fmla="*/ 3603470 w 8091179"/>
              <a:gd name="connsiteY181" fmla="*/ 1966078 h 3640349"/>
              <a:gd name="connsiteX182" fmla="*/ 3635097 w 8091179"/>
              <a:gd name="connsiteY182" fmla="*/ 1904448 h 3640349"/>
              <a:gd name="connsiteX183" fmla="*/ 3690241 w 8091179"/>
              <a:gd name="connsiteY183" fmla="*/ 1845250 h 3640349"/>
              <a:gd name="connsiteX184" fmla="*/ 3766469 w 8091179"/>
              <a:gd name="connsiteY184" fmla="*/ 1801458 h 3640349"/>
              <a:gd name="connsiteX185" fmla="*/ 3811678 w 8091179"/>
              <a:gd name="connsiteY185" fmla="*/ 1788687 h 3640349"/>
              <a:gd name="connsiteX186" fmla="*/ 3832135 w 8091179"/>
              <a:gd name="connsiteY186" fmla="*/ 1786934 h 3640349"/>
              <a:gd name="connsiteX187" fmla="*/ 3861442 w 8091179"/>
              <a:gd name="connsiteY187" fmla="*/ 1756637 h 3640349"/>
              <a:gd name="connsiteX188" fmla="*/ 3889303 w 8091179"/>
              <a:gd name="connsiteY188" fmla="*/ 1697876 h 3640349"/>
              <a:gd name="connsiteX189" fmla="*/ 3868719 w 8091179"/>
              <a:gd name="connsiteY189" fmla="*/ 1544966 h 3640349"/>
              <a:gd name="connsiteX190" fmla="*/ 3865392 w 8091179"/>
              <a:gd name="connsiteY190" fmla="*/ 1539277 h 3640349"/>
              <a:gd name="connsiteX191" fmla="*/ 2790614 w 8091179"/>
              <a:gd name="connsiteY191" fmla="*/ 909988 h 3640349"/>
              <a:gd name="connsiteX192" fmla="*/ 2740725 w 8091179"/>
              <a:gd name="connsiteY192" fmla="*/ 1145225 h 3640349"/>
              <a:gd name="connsiteX193" fmla="*/ 3820902 w 8091179"/>
              <a:gd name="connsiteY193" fmla="*/ 1470233 h 3640349"/>
              <a:gd name="connsiteX194" fmla="*/ 3794183 w 8091179"/>
              <a:gd name="connsiteY194" fmla="*/ 1436127 h 3640349"/>
              <a:gd name="connsiteX195" fmla="*/ 2990672 w 8091179"/>
              <a:gd name="connsiteY195" fmla="*/ 971496 h 3640349"/>
              <a:gd name="connsiteX196" fmla="*/ 1434336 w 8091179"/>
              <a:gd name="connsiteY196" fmla="*/ 887875 h 3640349"/>
              <a:gd name="connsiteX197" fmla="*/ 1428609 w 8091179"/>
              <a:gd name="connsiteY197" fmla="*/ 891140 h 3640349"/>
              <a:gd name="connsiteX198" fmla="*/ 1334327 w 8091179"/>
              <a:gd name="connsiteY198" fmla="*/ 1013272 h 3640349"/>
              <a:gd name="connsiteX199" fmla="*/ 1682096 w 8091179"/>
              <a:gd name="connsiteY199" fmla="*/ 1481250 h 3640349"/>
              <a:gd name="connsiteX200" fmla="*/ 1766072 w 8091179"/>
              <a:gd name="connsiteY200" fmla="*/ 1529316 h 3640349"/>
              <a:gd name="connsiteX201" fmla="*/ 2279702 w 8091179"/>
              <a:gd name="connsiteY201" fmla="*/ 1529316 h 3640349"/>
              <a:gd name="connsiteX202" fmla="*/ 2279702 w 8091179"/>
              <a:gd name="connsiteY202" fmla="*/ 1607124 h 3640349"/>
              <a:gd name="connsiteX203" fmla="*/ 2269917 w 8091179"/>
              <a:gd name="connsiteY203" fmla="*/ 1647764 h 3640349"/>
              <a:gd name="connsiteX204" fmla="*/ 2001119 w 8091179"/>
              <a:gd name="connsiteY204" fmla="*/ 1647764 h 3640349"/>
              <a:gd name="connsiteX205" fmla="*/ 2028072 w 8091179"/>
              <a:gd name="connsiteY205" fmla="*/ 1660442 h 3640349"/>
              <a:gd name="connsiteX206" fmla="*/ 2232959 w 8091179"/>
              <a:gd name="connsiteY206" fmla="*/ 1739652 h 3640349"/>
              <a:gd name="connsiteX207" fmla="*/ 2449796 w 8091179"/>
              <a:gd name="connsiteY207" fmla="*/ 1806318 h 3640349"/>
              <a:gd name="connsiteX208" fmla="*/ 2587466 w 8091179"/>
              <a:gd name="connsiteY208" fmla="*/ 1234584 h 3640349"/>
              <a:gd name="connsiteX209" fmla="*/ 2579090 w 8091179"/>
              <a:gd name="connsiteY209" fmla="*/ 1232340 h 3640349"/>
              <a:gd name="connsiteX210" fmla="*/ 2579097 w 8091179"/>
              <a:gd name="connsiteY210" fmla="*/ 1232315 h 3640349"/>
              <a:gd name="connsiteX211" fmla="*/ 1946772 w 8091179"/>
              <a:gd name="connsiteY211" fmla="*/ 780184 h 3640349"/>
              <a:gd name="connsiteX212" fmla="*/ 1547578 w 8091179"/>
              <a:gd name="connsiteY212" fmla="*/ 834151 h 3640349"/>
              <a:gd name="connsiteX213" fmla="*/ 1507388 w 8091179"/>
              <a:gd name="connsiteY213" fmla="*/ 850326 h 3640349"/>
              <a:gd name="connsiteX214" fmla="*/ 2611749 w 8091179"/>
              <a:gd name="connsiteY214" fmla="*/ 1110456 h 3640349"/>
              <a:gd name="connsiteX215" fmla="*/ 2611755 w 8091179"/>
              <a:gd name="connsiteY215" fmla="*/ 1110434 h 3640349"/>
              <a:gd name="connsiteX216" fmla="*/ 2612515 w 8091179"/>
              <a:gd name="connsiteY216" fmla="*/ 1110638 h 3640349"/>
              <a:gd name="connsiteX217" fmla="*/ 2612532 w 8091179"/>
              <a:gd name="connsiteY217" fmla="*/ 1110641 h 3640349"/>
              <a:gd name="connsiteX218" fmla="*/ 2612531 w 8091179"/>
              <a:gd name="connsiteY218" fmla="*/ 1110642 h 3640349"/>
              <a:gd name="connsiteX219" fmla="*/ 2621395 w 8091179"/>
              <a:gd name="connsiteY219" fmla="*/ 1113017 h 3640349"/>
              <a:gd name="connsiteX220" fmla="*/ 2695927 w 8091179"/>
              <a:gd name="connsiteY220" fmla="*/ 883991 h 3640349"/>
              <a:gd name="connsiteX221" fmla="*/ 2475755 w 8091179"/>
              <a:gd name="connsiteY221" fmla="*/ 833524 h 3640349"/>
              <a:gd name="connsiteX222" fmla="*/ 1946772 w 8091179"/>
              <a:gd name="connsiteY222" fmla="*/ 780184 h 3640349"/>
              <a:gd name="connsiteX223" fmla="*/ 2983601 w 8091179"/>
              <a:gd name="connsiteY223" fmla="*/ 0 h 3640349"/>
              <a:gd name="connsiteX224" fmla="*/ 2796835 w 8091179"/>
              <a:gd name="connsiteY224" fmla="*/ 880652 h 3640349"/>
              <a:gd name="connsiteX225" fmla="*/ 3026173 w 8091179"/>
              <a:gd name="connsiteY225" fmla="*/ 950780 h 3640349"/>
              <a:gd name="connsiteX226" fmla="*/ 3967909 w 8091179"/>
              <a:gd name="connsiteY226" fmla="*/ 1513995 h 3640349"/>
              <a:gd name="connsiteX227" fmla="*/ 3968262 w 8091179"/>
              <a:gd name="connsiteY227" fmla="*/ 1514571 h 3640349"/>
              <a:gd name="connsiteX228" fmla="*/ 4717275 w 8091179"/>
              <a:gd name="connsiteY228" fmla="*/ 1739936 h 3640349"/>
              <a:gd name="connsiteX229" fmla="*/ 4003368 w 8091179"/>
              <a:gd name="connsiteY229" fmla="*/ 1571776 h 3640349"/>
              <a:gd name="connsiteX230" fmla="*/ 4003436 w 8091179"/>
              <a:gd name="connsiteY230" fmla="*/ 1571889 h 3640349"/>
              <a:gd name="connsiteX231" fmla="*/ 4027961 w 8091179"/>
              <a:gd name="connsiteY231" fmla="*/ 1735030 h 3640349"/>
              <a:gd name="connsiteX232" fmla="*/ 3985851 w 8091179"/>
              <a:gd name="connsiteY232" fmla="*/ 1805212 h 3640349"/>
              <a:gd name="connsiteX233" fmla="*/ 4062459 w 8091179"/>
              <a:gd name="connsiteY233" fmla="*/ 1837950 h 3640349"/>
              <a:gd name="connsiteX234" fmla="*/ 4062459 w 8091179"/>
              <a:gd name="connsiteY234" fmla="*/ 1970944 h 3640349"/>
              <a:gd name="connsiteX235" fmla="*/ 4042998 w 8091179"/>
              <a:gd name="connsiteY235" fmla="*/ 1970944 h 3640349"/>
              <a:gd name="connsiteX236" fmla="*/ 3953793 w 8091179"/>
              <a:gd name="connsiteY236" fmla="*/ 1929586 h 3640349"/>
              <a:gd name="connsiteX237" fmla="*/ 3849995 w 8091179"/>
              <a:gd name="connsiteY237" fmla="*/ 1912557 h 3640349"/>
              <a:gd name="connsiteX238" fmla="*/ 3747005 w 8091179"/>
              <a:gd name="connsiteY238" fmla="*/ 1937695 h 3640349"/>
              <a:gd name="connsiteX239" fmla="*/ 3670778 w 8091179"/>
              <a:gd name="connsiteY239" fmla="*/ 2005815 h 3640349"/>
              <a:gd name="connsiteX240" fmla="*/ 3622933 w 8091179"/>
              <a:gd name="connsiteY240" fmla="*/ 2103937 h 3640349"/>
              <a:gd name="connsiteX241" fmla="*/ 3606715 w 8091179"/>
              <a:gd name="connsiteY241" fmla="*/ 2219089 h 3640349"/>
              <a:gd name="connsiteX242" fmla="*/ 3606715 w 8091179"/>
              <a:gd name="connsiteY242" fmla="*/ 2629422 h 3640349"/>
              <a:gd name="connsiteX243" fmla="*/ 3470478 w 8091179"/>
              <a:gd name="connsiteY243" fmla="*/ 2629422 h 3640349"/>
              <a:gd name="connsiteX244" fmla="*/ 3470478 w 8091179"/>
              <a:gd name="connsiteY244" fmla="*/ 1972891 h 3640349"/>
              <a:gd name="connsiteX245" fmla="*/ 3389732 w 8091179"/>
              <a:gd name="connsiteY245" fmla="*/ 1976276 h 3640349"/>
              <a:gd name="connsiteX246" fmla="*/ 3233564 w 8091179"/>
              <a:gd name="connsiteY246" fmla="*/ 1972466 h 3640349"/>
              <a:gd name="connsiteX247" fmla="*/ 3101918 w 8091179"/>
              <a:gd name="connsiteY247" fmla="*/ 1960424 h 3640349"/>
              <a:gd name="connsiteX248" fmla="*/ 3295315 w 8091179"/>
              <a:gd name="connsiteY248" fmla="*/ 2629422 h 3640349"/>
              <a:gd name="connsiteX249" fmla="*/ 3149347 w 8091179"/>
              <a:gd name="connsiteY249" fmla="*/ 2629422 h 3640349"/>
              <a:gd name="connsiteX250" fmla="*/ 3068254 w 8091179"/>
              <a:gd name="connsiteY250" fmla="*/ 2334243 h 3640349"/>
              <a:gd name="connsiteX251" fmla="*/ 2724419 w 8091179"/>
              <a:gd name="connsiteY251" fmla="*/ 2334243 h 3640349"/>
              <a:gd name="connsiteX252" fmla="*/ 2643325 w 8091179"/>
              <a:gd name="connsiteY252" fmla="*/ 2629422 h 3640349"/>
              <a:gd name="connsiteX253" fmla="*/ 2500600 w 8091179"/>
              <a:gd name="connsiteY253" fmla="*/ 2629422 h 3640349"/>
              <a:gd name="connsiteX254" fmla="*/ 2707372 w 8091179"/>
              <a:gd name="connsiteY254" fmla="*/ 1899263 h 3640349"/>
              <a:gd name="connsiteX255" fmla="*/ 2534421 w 8091179"/>
              <a:gd name="connsiteY255" fmla="*/ 1859342 h 3640349"/>
              <a:gd name="connsiteX256" fmla="*/ 2008172 w 8091179"/>
              <a:gd name="connsiteY256" fmla="*/ 3640349 h 3640349"/>
              <a:gd name="connsiteX257" fmla="*/ 2442795 w 8091179"/>
              <a:gd name="connsiteY257" fmla="*/ 1835391 h 3640349"/>
              <a:gd name="connsiteX258" fmla="*/ 2197456 w 8091179"/>
              <a:gd name="connsiteY258" fmla="*/ 1760370 h 3640349"/>
              <a:gd name="connsiteX259" fmla="*/ 1970050 w 8091179"/>
              <a:gd name="connsiteY259" fmla="*/ 1673613 h 3640349"/>
              <a:gd name="connsiteX260" fmla="*/ 1914041 w 8091179"/>
              <a:gd name="connsiteY260" fmla="*/ 1647764 h 3640349"/>
              <a:gd name="connsiteX261" fmla="*/ 1812404 w 8091179"/>
              <a:gd name="connsiteY261" fmla="*/ 1647764 h 3640349"/>
              <a:gd name="connsiteX262" fmla="*/ 1812404 w 8091179"/>
              <a:gd name="connsiteY262" fmla="*/ 1978767 h 3640349"/>
              <a:gd name="connsiteX263" fmla="*/ 2190212 w 8091179"/>
              <a:gd name="connsiteY263" fmla="*/ 1978767 h 3640349"/>
              <a:gd name="connsiteX264" fmla="*/ 2161300 w 8091179"/>
              <a:gd name="connsiteY264" fmla="*/ 2098837 h 3640349"/>
              <a:gd name="connsiteX265" fmla="*/ 1812404 w 8091179"/>
              <a:gd name="connsiteY265" fmla="*/ 2098837 h 3640349"/>
              <a:gd name="connsiteX266" fmla="*/ 1812404 w 8091179"/>
              <a:gd name="connsiteY266" fmla="*/ 2510967 h 3640349"/>
              <a:gd name="connsiteX267" fmla="*/ 2062062 w 8091179"/>
              <a:gd name="connsiteY267" fmla="*/ 2510967 h 3640349"/>
              <a:gd name="connsiteX268" fmla="*/ 2033540 w 8091179"/>
              <a:gd name="connsiteY268" fmla="*/ 2629415 h 3640349"/>
              <a:gd name="connsiteX269" fmla="*/ 1672864 w 8091179"/>
              <a:gd name="connsiteY269" fmla="*/ 2629415 h 3640349"/>
              <a:gd name="connsiteX270" fmla="*/ 1672864 w 8091179"/>
              <a:gd name="connsiteY270" fmla="*/ 1529316 h 3640349"/>
              <a:gd name="connsiteX271" fmla="*/ 1676099 w 8091179"/>
              <a:gd name="connsiteY271" fmla="*/ 1529316 h 3640349"/>
              <a:gd name="connsiteX272" fmla="*/ 1585521 w 8091179"/>
              <a:gd name="connsiteY272" fmla="*/ 1478707 h 3640349"/>
              <a:gd name="connsiteX273" fmla="*/ 1195669 w 8091179"/>
              <a:gd name="connsiteY273" fmla="*/ 976120 h 3640349"/>
              <a:gd name="connsiteX274" fmla="*/ 1298478 w 8091179"/>
              <a:gd name="connsiteY274" fmla="*/ 847097 h 3640349"/>
              <a:gd name="connsiteX275" fmla="*/ 1298596 w 8091179"/>
              <a:gd name="connsiteY275" fmla="*/ 847034 h 3640349"/>
              <a:gd name="connsiteX276" fmla="*/ 596253 w 8091179"/>
              <a:gd name="connsiteY276" fmla="*/ 635710 h 3640349"/>
              <a:gd name="connsiteX277" fmla="*/ 1357601 w 8091179"/>
              <a:gd name="connsiteY277" fmla="*/ 815044 h 3640349"/>
              <a:gd name="connsiteX278" fmla="*/ 1358193 w 8091179"/>
              <a:gd name="connsiteY278" fmla="*/ 814723 h 3640349"/>
              <a:gd name="connsiteX279" fmla="*/ 2455367 w 8091179"/>
              <a:gd name="connsiteY279" fmla="*/ 797833 h 3640349"/>
              <a:gd name="connsiteX280" fmla="*/ 2705199 w 8091179"/>
              <a:gd name="connsiteY280" fmla="*/ 855499 h 364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8091179" h="3640349">
                <a:moveTo>
                  <a:pt x="7776537" y="1893094"/>
                </a:moveTo>
                <a:cubicBezTo>
                  <a:pt x="7660843" y="1893094"/>
                  <a:pt x="7592183" y="1964997"/>
                  <a:pt x="7570559" y="2108803"/>
                </a:cubicBezTo>
                <a:lnTo>
                  <a:pt x="7570559" y="2110425"/>
                </a:lnTo>
                <a:lnTo>
                  <a:pt x="7950075" y="2110425"/>
                </a:lnTo>
                <a:lnTo>
                  <a:pt x="7950075" y="2105559"/>
                </a:lnTo>
                <a:cubicBezTo>
                  <a:pt x="7942507" y="1963916"/>
                  <a:pt x="7884661" y="1893094"/>
                  <a:pt x="7776537" y="1893094"/>
                </a:cubicBezTo>
                <a:close/>
                <a:moveTo>
                  <a:pt x="6589329" y="1802270"/>
                </a:moveTo>
                <a:lnTo>
                  <a:pt x="6733675" y="1802270"/>
                </a:lnTo>
                <a:lnTo>
                  <a:pt x="6936409" y="2405604"/>
                </a:lnTo>
                <a:lnTo>
                  <a:pt x="6955871" y="2480211"/>
                </a:lnTo>
                <a:lnTo>
                  <a:pt x="6973712" y="2405604"/>
                </a:lnTo>
                <a:lnTo>
                  <a:pt x="7178067" y="1802270"/>
                </a:lnTo>
                <a:lnTo>
                  <a:pt x="7320792" y="1802270"/>
                </a:lnTo>
                <a:lnTo>
                  <a:pt x="7028855" y="2629422"/>
                </a:lnTo>
                <a:lnTo>
                  <a:pt x="6887753" y="2629422"/>
                </a:lnTo>
                <a:close/>
                <a:moveTo>
                  <a:pt x="5896791" y="1802270"/>
                </a:moveTo>
                <a:lnTo>
                  <a:pt x="6226031" y="1802270"/>
                </a:lnTo>
                <a:lnTo>
                  <a:pt x="6226031" y="2517513"/>
                </a:lnTo>
                <a:lnTo>
                  <a:pt x="6459580" y="2517513"/>
                </a:lnTo>
                <a:lnTo>
                  <a:pt x="6459580" y="2629422"/>
                </a:lnTo>
                <a:lnTo>
                  <a:pt x="5840026" y="2629422"/>
                </a:lnTo>
                <a:lnTo>
                  <a:pt x="5840026" y="2517513"/>
                </a:lnTo>
                <a:lnTo>
                  <a:pt x="6088172" y="2517513"/>
                </a:lnTo>
                <a:lnTo>
                  <a:pt x="6088172" y="1914179"/>
                </a:lnTo>
                <a:lnTo>
                  <a:pt x="5896791" y="1914179"/>
                </a:lnTo>
                <a:close/>
                <a:moveTo>
                  <a:pt x="7781401" y="1784430"/>
                </a:moveTo>
                <a:cubicBezTo>
                  <a:pt x="7834383" y="1784430"/>
                  <a:pt x="7880606" y="1793620"/>
                  <a:pt x="7920071" y="1812001"/>
                </a:cubicBezTo>
                <a:cubicBezTo>
                  <a:pt x="7959537" y="1830382"/>
                  <a:pt x="7991704" y="1856062"/>
                  <a:pt x="8016572" y="1889039"/>
                </a:cubicBezTo>
                <a:cubicBezTo>
                  <a:pt x="8041441" y="1922018"/>
                  <a:pt x="8060093" y="1961213"/>
                  <a:pt x="8072527" y="2006625"/>
                </a:cubicBezTo>
                <a:cubicBezTo>
                  <a:pt x="8084961" y="2052038"/>
                  <a:pt x="8091179" y="2101234"/>
                  <a:pt x="8091179" y="2154215"/>
                </a:cubicBezTo>
                <a:lnTo>
                  <a:pt x="8091179" y="2214224"/>
                </a:lnTo>
                <a:lnTo>
                  <a:pt x="7568937" y="2214224"/>
                </a:lnTo>
                <a:lnTo>
                  <a:pt x="7568937" y="2222334"/>
                </a:lnTo>
                <a:cubicBezTo>
                  <a:pt x="7568937" y="2265584"/>
                  <a:pt x="7572721" y="2305860"/>
                  <a:pt x="7580291" y="2343162"/>
                </a:cubicBezTo>
                <a:cubicBezTo>
                  <a:pt x="7587859" y="2380466"/>
                  <a:pt x="7600563" y="2413173"/>
                  <a:pt x="7618405" y="2441286"/>
                </a:cubicBezTo>
                <a:cubicBezTo>
                  <a:pt x="7636245" y="2469399"/>
                  <a:pt x="7659763" y="2491564"/>
                  <a:pt x="7688955" y="2507782"/>
                </a:cubicBezTo>
                <a:cubicBezTo>
                  <a:pt x="7718148" y="2524001"/>
                  <a:pt x="7754911" y="2532110"/>
                  <a:pt x="7799243" y="2532110"/>
                </a:cubicBezTo>
                <a:cubicBezTo>
                  <a:pt x="7839248" y="2532110"/>
                  <a:pt x="7880065" y="2525353"/>
                  <a:pt x="7921693" y="2511837"/>
                </a:cubicBezTo>
                <a:cubicBezTo>
                  <a:pt x="7963321" y="2498321"/>
                  <a:pt x="8002517" y="2477508"/>
                  <a:pt x="8039279" y="2449395"/>
                </a:cubicBezTo>
                <a:lnTo>
                  <a:pt x="8058741" y="2449395"/>
                </a:lnTo>
                <a:lnTo>
                  <a:pt x="8058741" y="2577523"/>
                </a:lnTo>
                <a:cubicBezTo>
                  <a:pt x="8021978" y="2602391"/>
                  <a:pt x="7983325" y="2620773"/>
                  <a:pt x="7942778" y="2632666"/>
                </a:cubicBezTo>
                <a:cubicBezTo>
                  <a:pt x="7902231" y="2644560"/>
                  <a:pt x="7852763" y="2650507"/>
                  <a:pt x="7794377" y="2650507"/>
                </a:cubicBezTo>
                <a:cubicBezTo>
                  <a:pt x="7729502" y="2650507"/>
                  <a:pt x="7673818" y="2639965"/>
                  <a:pt x="7627324" y="2618880"/>
                </a:cubicBezTo>
                <a:cubicBezTo>
                  <a:pt x="7580831" y="2597796"/>
                  <a:pt x="7542717" y="2567791"/>
                  <a:pt x="7512983" y="2528867"/>
                </a:cubicBezTo>
                <a:cubicBezTo>
                  <a:pt x="7483249" y="2489942"/>
                  <a:pt x="7461353" y="2443719"/>
                  <a:pt x="7447297" y="2390197"/>
                </a:cubicBezTo>
                <a:cubicBezTo>
                  <a:pt x="7433241" y="2336675"/>
                  <a:pt x="7426213" y="2277478"/>
                  <a:pt x="7426213" y="2212603"/>
                </a:cubicBezTo>
                <a:cubicBezTo>
                  <a:pt x="7426213" y="2146647"/>
                  <a:pt x="7433241" y="2087178"/>
                  <a:pt x="7447297" y="2034197"/>
                </a:cubicBezTo>
                <a:cubicBezTo>
                  <a:pt x="7461353" y="1981215"/>
                  <a:pt x="7482977" y="1936344"/>
                  <a:pt x="7512171" y="1899582"/>
                </a:cubicBezTo>
                <a:cubicBezTo>
                  <a:pt x="7541365" y="1862820"/>
                  <a:pt x="7578127" y="1834437"/>
                  <a:pt x="7622459" y="1814434"/>
                </a:cubicBezTo>
                <a:cubicBezTo>
                  <a:pt x="7666791" y="1794430"/>
                  <a:pt x="7719771" y="1784430"/>
                  <a:pt x="7781401" y="1784430"/>
                </a:cubicBezTo>
                <a:close/>
                <a:moveTo>
                  <a:pt x="4597676" y="1784430"/>
                </a:moveTo>
                <a:cubicBezTo>
                  <a:pt x="4639844" y="1784430"/>
                  <a:pt x="4679039" y="1789294"/>
                  <a:pt x="4715261" y="1799027"/>
                </a:cubicBezTo>
                <a:cubicBezTo>
                  <a:pt x="4751483" y="1808758"/>
                  <a:pt x="4785812" y="1827138"/>
                  <a:pt x="4818249" y="1854169"/>
                </a:cubicBezTo>
                <a:lnTo>
                  <a:pt x="4818249" y="1977432"/>
                </a:lnTo>
                <a:lnTo>
                  <a:pt x="4798788" y="1977432"/>
                </a:lnTo>
                <a:cubicBezTo>
                  <a:pt x="4767430" y="1951482"/>
                  <a:pt x="4736345" y="1932831"/>
                  <a:pt x="4705530" y="1921477"/>
                </a:cubicBezTo>
                <a:cubicBezTo>
                  <a:pt x="4674714" y="1910124"/>
                  <a:pt x="4640385" y="1904448"/>
                  <a:pt x="4602542" y="1904448"/>
                </a:cubicBezTo>
                <a:cubicBezTo>
                  <a:pt x="4557129" y="1904448"/>
                  <a:pt x="4518745" y="1912827"/>
                  <a:pt x="4487388" y="1929586"/>
                </a:cubicBezTo>
                <a:cubicBezTo>
                  <a:pt x="4456032" y="1946346"/>
                  <a:pt x="4430893" y="1969051"/>
                  <a:pt x="4411972" y="1997705"/>
                </a:cubicBezTo>
                <a:cubicBezTo>
                  <a:pt x="4393051" y="2026358"/>
                  <a:pt x="4379264" y="2059877"/>
                  <a:pt x="4370614" y="2098261"/>
                </a:cubicBezTo>
                <a:cubicBezTo>
                  <a:pt x="4361963" y="2136644"/>
                  <a:pt x="4357639" y="2177462"/>
                  <a:pt x="4357639" y="2220712"/>
                </a:cubicBezTo>
                <a:cubicBezTo>
                  <a:pt x="4357639" y="2266124"/>
                  <a:pt x="4361963" y="2308022"/>
                  <a:pt x="4370614" y="2346407"/>
                </a:cubicBezTo>
                <a:cubicBezTo>
                  <a:pt x="4379264" y="2384791"/>
                  <a:pt x="4393321" y="2417768"/>
                  <a:pt x="4412783" y="2445341"/>
                </a:cubicBezTo>
                <a:cubicBezTo>
                  <a:pt x="4432246" y="2472912"/>
                  <a:pt x="4457924" y="2494537"/>
                  <a:pt x="4489821" y="2510215"/>
                </a:cubicBezTo>
                <a:cubicBezTo>
                  <a:pt x="4521719" y="2525893"/>
                  <a:pt x="4561454" y="2533732"/>
                  <a:pt x="4609028" y="2533732"/>
                </a:cubicBezTo>
                <a:cubicBezTo>
                  <a:pt x="4685797" y="2533732"/>
                  <a:pt x="4750672" y="2505619"/>
                  <a:pt x="4803652" y="2449395"/>
                </a:cubicBezTo>
                <a:lnTo>
                  <a:pt x="4823116" y="2449395"/>
                </a:lnTo>
                <a:lnTo>
                  <a:pt x="4823116" y="2579145"/>
                </a:lnTo>
                <a:cubicBezTo>
                  <a:pt x="4790678" y="2607257"/>
                  <a:pt x="4755808" y="2626179"/>
                  <a:pt x="4718504" y="2635910"/>
                </a:cubicBezTo>
                <a:cubicBezTo>
                  <a:pt x="4681202" y="2645641"/>
                  <a:pt x="4641466" y="2650507"/>
                  <a:pt x="4599297" y="2650507"/>
                </a:cubicBezTo>
                <a:cubicBezTo>
                  <a:pt x="4474954" y="2650507"/>
                  <a:pt x="4380615" y="2613744"/>
                  <a:pt x="4316282" y="2540220"/>
                </a:cubicBezTo>
                <a:cubicBezTo>
                  <a:pt x="4251947" y="2466696"/>
                  <a:pt x="4219780" y="2360733"/>
                  <a:pt x="4219780" y="2222334"/>
                </a:cubicBezTo>
                <a:cubicBezTo>
                  <a:pt x="4219780" y="2156378"/>
                  <a:pt x="4227619" y="2096369"/>
                  <a:pt x="4243298" y="2042307"/>
                </a:cubicBezTo>
                <a:cubicBezTo>
                  <a:pt x="4258975" y="1988245"/>
                  <a:pt x="4282763" y="1942292"/>
                  <a:pt x="4314660" y="1904448"/>
                </a:cubicBezTo>
                <a:cubicBezTo>
                  <a:pt x="4346556" y="1866604"/>
                  <a:pt x="4386023" y="1837140"/>
                  <a:pt x="4433056" y="1816055"/>
                </a:cubicBezTo>
                <a:cubicBezTo>
                  <a:pt x="4480090" y="1794972"/>
                  <a:pt x="4534964" y="1784430"/>
                  <a:pt x="4597676" y="1784430"/>
                </a:cubicBezTo>
                <a:close/>
                <a:moveTo>
                  <a:pt x="2896336" y="1659545"/>
                </a:moveTo>
                <a:lnTo>
                  <a:pt x="2883362" y="1726043"/>
                </a:lnTo>
                <a:lnTo>
                  <a:pt x="2755234" y="2222334"/>
                </a:lnTo>
                <a:lnTo>
                  <a:pt x="3037440" y="2222334"/>
                </a:lnTo>
                <a:lnTo>
                  <a:pt x="2910933" y="1726043"/>
                </a:lnTo>
                <a:close/>
                <a:moveTo>
                  <a:pt x="1145531" y="1509846"/>
                </a:moveTo>
                <a:cubicBezTo>
                  <a:pt x="1190962" y="1509846"/>
                  <a:pt x="1238287" y="1514227"/>
                  <a:pt x="1287504" y="1522991"/>
                </a:cubicBezTo>
                <a:cubicBezTo>
                  <a:pt x="1336723" y="1531754"/>
                  <a:pt x="1380801" y="1550385"/>
                  <a:pt x="1419743" y="1578881"/>
                </a:cubicBezTo>
                <a:lnTo>
                  <a:pt x="1419743" y="1714289"/>
                </a:lnTo>
                <a:lnTo>
                  <a:pt x="1397027" y="1714289"/>
                </a:lnTo>
                <a:cubicBezTo>
                  <a:pt x="1321309" y="1661285"/>
                  <a:pt x="1239099" y="1634783"/>
                  <a:pt x="1150398" y="1634783"/>
                </a:cubicBezTo>
                <a:cubicBezTo>
                  <a:pt x="1088740" y="1634783"/>
                  <a:pt x="1041145" y="1646086"/>
                  <a:pt x="1007613" y="1668693"/>
                </a:cubicBezTo>
                <a:cubicBezTo>
                  <a:pt x="974080" y="1691299"/>
                  <a:pt x="957313" y="1728428"/>
                  <a:pt x="957313" y="1780079"/>
                </a:cubicBezTo>
                <a:cubicBezTo>
                  <a:pt x="957313" y="1825290"/>
                  <a:pt x="972456" y="1861887"/>
                  <a:pt x="1002745" y="1889868"/>
                </a:cubicBezTo>
                <a:cubicBezTo>
                  <a:pt x="1033032" y="1917849"/>
                  <a:pt x="1070892" y="1940991"/>
                  <a:pt x="1116324" y="1959296"/>
                </a:cubicBezTo>
                <a:cubicBezTo>
                  <a:pt x="1183390" y="1987420"/>
                  <a:pt x="1239909" y="2015275"/>
                  <a:pt x="1285882" y="2042858"/>
                </a:cubicBezTo>
                <a:cubicBezTo>
                  <a:pt x="1331854" y="2070441"/>
                  <a:pt x="1369174" y="2098837"/>
                  <a:pt x="1397839" y="2128042"/>
                </a:cubicBezTo>
                <a:cubicBezTo>
                  <a:pt x="1426504" y="2157249"/>
                  <a:pt x="1447057" y="2188348"/>
                  <a:pt x="1459497" y="2221340"/>
                </a:cubicBezTo>
                <a:cubicBezTo>
                  <a:pt x="1471936" y="2254331"/>
                  <a:pt x="1478157" y="2290299"/>
                  <a:pt x="1478157" y="2329240"/>
                </a:cubicBezTo>
                <a:cubicBezTo>
                  <a:pt x="1478157" y="2439575"/>
                  <a:pt x="1444893" y="2520702"/>
                  <a:pt x="1378369" y="2572625"/>
                </a:cubicBezTo>
                <a:cubicBezTo>
                  <a:pt x="1311842" y="2624546"/>
                  <a:pt x="1218545" y="2650507"/>
                  <a:pt x="1098476" y="2650507"/>
                </a:cubicBezTo>
                <a:cubicBezTo>
                  <a:pt x="1036818" y="2650507"/>
                  <a:pt x="980029" y="2642394"/>
                  <a:pt x="928107" y="2626169"/>
                </a:cubicBezTo>
                <a:cubicBezTo>
                  <a:pt x="876184" y="2609943"/>
                  <a:pt x="829671" y="2587769"/>
                  <a:pt x="788567" y="2559644"/>
                </a:cubicBezTo>
                <a:lnTo>
                  <a:pt x="788567" y="2410369"/>
                </a:lnTo>
                <a:lnTo>
                  <a:pt x="808037" y="2410369"/>
                </a:lnTo>
                <a:cubicBezTo>
                  <a:pt x="859959" y="2448228"/>
                  <a:pt x="909448" y="2476353"/>
                  <a:pt x="956502" y="2494741"/>
                </a:cubicBezTo>
                <a:cubicBezTo>
                  <a:pt x="1003555" y="2513131"/>
                  <a:pt x="1052504" y="2522326"/>
                  <a:pt x="1103343" y="2522326"/>
                </a:cubicBezTo>
                <a:cubicBezTo>
                  <a:pt x="1174736" y="2522326"/>
                  <a:pt x="1229904" y="2507993"/>
                  <a:pt x="1268846" y="2479328"/>
                </a:cubicBezTo>
                <a:cubicBezTo>
                  <a:pt x="1307786" y="2450663"/>
                  <a:pt x="1327258" y="2403878"/>
                  <a:pt x="1327258" y="2338976"/>
                </a:cubicBezTo>
                <a:cubicBezTo>
                  <a:pt x="1327258" y="2292463"/>
                  <a:pt x="1309138" y="2251087"/>
                  <a:pt x="1272902" y="2214849"/>
                </a:cubicBezTo>
                <a:cubicBezTo>
                  <a:pt x="1236665" y="2178612"/>
                  <a:pt x="1191504" y="2148054"/>
                  <a:pt x="1137418" y="2123176"/>
                </a:cubicBezTo>
                <a:cubicBezTo>
                  <a:pt x="1077924" y="2096133"/>
                  <a:pt x="1027624" y="2070983"/>
                  <a:pt x="986519" y="2047726"/>
                </a:cubicBezTo>
                <a:cubicBezTo>
                  <a:pt x="945415" y="2024470"/>
                  <a:pt x="911882" y="1999860"/>
                  <a:pt x="885920" y="1973899"/>
                </a:cubicBezTo>
                <a:cubicBezTo>
                  <a:pt x="859959" y="1947938"/>
                  <a:pt x="841300" y="1919813"/>
                  <a:pt x="829942" y="1889526"/>
                </a:cubicBezTo>
                <a:cubicBezTo>
                  <a:pt x="818584" y="1859238"/>
                  <a:pt x="812904" y="1824082"/>
                  <a:pt x="812904" y="1784060"/>
                </a:cubicBezTo>
                <a:cubicBezTo>
                  <a:pt x="812904" y="1736463"/>
                  <a:pt x="821829" y="1695359"/>
                  <a:pt x="839677" y="1660744"/>
                </a:cubicBezTo>
                <a:cubicBezTo>
                  <a:pt x="857526" y="1626130"/>
                  <a:pt x="881864" y="1597735"/>
                  <a:pt x="912692" y="1575559"/>
                </a:cubicBezTo>
                <a:cubicBezTo>
                  <a:pt x="943521" y="1553385"/>
                  <a:pt x="978947" y="1536889"/>
                  <a:pt x="1018971" y="1526072"/>
                </a:cubicBezTo>
                <a:cubicBezTo>
                  <a:pt x="1058994" y="1515255"/>
                  <a:pt x="1101181" y="1509846"/>
                  <a:pt x="1145531" y="1509846"/>
                </a:cubicBezTo>
                <a:close/>
                <a:moveTo>
                  <a:pt x="400774" y="1509846"/>
                </a:moveTo>
                <a:cubicBezTo>
                  <a:pt x="449451" y="1509846"/>
                  <a:pt x="493260" y="1515327"/>
                  <a:pt x="532202" y="1526287"/>
                </a:cubicBezTo>
                <a:cubicBezTo>
                  <a:pt x="571143" y="1537248"/>
                  <a:pt x="607381" y="1551492"/>
                  <a:pt x="640913" y="1569019"/>
                </a:cubicBezTo>
                <a:lnTo>
                  <a:pt x="640913" y="1717533"/>
                </a:lnTo>
                <a:lnTo>
                  <a:pt x="621442" y="1717533"/>
                </a:lnTo>
                <a:cubicBezTo>
                  <a:pt x="593318" y="1695899"/>
                  <a:pt x="561137" y="1676699"/>
                  <a:pt x="524901" y="1659933"/>
                </a:cubicBezTo>
                <a:cubicBezTo>
                  <a:pt x="488663" y="1643166"/>
                  <a:pt x="447827" y="1634783"/>
                  <a:pt x="402396" y="1634783"/>
                </a:cubicBezTo>
                <a:cubicBezTo>
                  <a:pt x="316942" y="1634783"/>
                  <a:pt x="253120" y="1672305"/>
                  <a:pt x="210933" y="1747348"/>
                </a:cubicBezTo>
                <a:cubicBezTo>
                  <a:pt x="168747" y="1822392"/>
                  <a:pt x="147654" y="1931713"/>
                  <a:pt x="147654" y="2075309"/>
                </a:cubicBezTo>
                <a:cubicBezTo>
                  <a:pt x="147654" y="2224314"/>
                  <a:pt x="169559" y="2336880"/>
                  <a:pt x="213367" y="2413005"/>
                </a:cubicBezTo>
                <a:cubicBezTo>
                  <a:pt x="257178" y="2489131"/>
                  <a:pt x="322891" y="2527193"/>
                  <a:pt x="410509" y="2527193"/>
                </a:cubicBezTo>
                <a:cubicBezTo>
                  <a:pt x="455940" y="2527193"/>
                  <a:pt x="496234" y="2520432"/>
                  <a:pt x="531390" y="2506911"/>
                </a:cubicBezTo>
                <a:cubicBezTo>
                  <a:pt x="566545" y="2493389"/>
                  <a:pt x="603053" y="2469321"/>
                  <a:pt x="640913" y="2434707"/>
                </a:cubicBezTo>
                <a:lnTo>
                  <a:pt x="660384" y="2434707"/>
                </a:lnTo>
                <a:lnTo>
                  <a:pt x="660384" y="2575870"/>
                </a:lnTo>
                <a:cubicBezTo>
                  <a:pt x="595482" y="2624546"/>
                  <a:pt x="510567" y="2648885"/>
                  <a:pt x="405641" y="2648885"/>
                </a:cubicBezTo>
                <a:cubicBezTo>
                  <a:pt x="328841" y="2648885"/>
                  <a:pt x="264749" y="2635093"/>
                  <a:pt x="213367" y="2607510"/>
                </a:cubicBezTo>
                <a:cubicBezTo>
                  <a:pt x="161986" y="2579926"/>
                  <a:pt x="120340" y="2541256"/>
                  <a:pt x="88431" y="2491497"/>
                </a:cubicBezTo>
                <a:cubicBezTo>
                  <a:pt x="56520" y="2441738"/>
                  <a:pt x="33804" y="2382244"/>
                  <a:pt x="20282" y="2313015"/>
                </a:cubicBezTo>
                <a:cubicBezTo>
                  <a:pt x="6761" y="2243786"/>
                  <a:pt x="0" y="2168066"/>
                  <a:pt x="0" y="2085856"/>
                </a:cubicBezTo>
                <a:cubicBezTo>
                  <a:pt x="0" y="2003646"/>
                  <a:pt x="6761" y="1927386"/>
                  <a:pt x="20282" y="1857075"/>
                </a:cubicBezTo>
                <a:cubicBezTo>
                  <a:pt x="33804" y="1786764"/>
                  <a:pt x="56250" y="1725918"/>
                  <a:pt x="87619" y="1674537"/>
                </a:cubicBezTo>
                <a:cubicBezTo>
                  <a:pt x="118988" y="1623155"/>
                  <a:pt x="160094" y="1582861"/>
                  <a:pt x="210933" y="1553655"/>
                </a:cubicBezTo>
                <a:cubicBezTo>
                  <a:pt x="261774" y="1524449"/>
                  <a:pt x="325054" y="1509846"/>
                  <a:pt x="400774" y="1509846"/>
                </a:cubicBezTo>
                <a:close/>
                <a:moveTo>
                  <a:pt x="5029092" y="1477896"/>
                </a:moveTo>
                <a:lnTo>
                  <a:pt x="5163708" y="1477896"/>
                </a:lnTo>
                <a:lnTo>
                  <a:pt x="5163708" y="1909313"/>
                </a:lnTo>
                <a:cubicBezTo>
                  <a:pt x="5182088" y="1874714"/>
                  <a:pt x="5210471" y="1845520"/>
                  <a:pt x="5248856" y="1821732"/>
                </a:cubicBezTo>
                <a:cubicBezTo>
                  <a:pt x="5287240" y="1797945"/>
                  <a:pt x="5330759" y="1786051"/>
                  <a:pt x="5379415" y="1786051"/>
                </a:cubicBezTo>
                <a:cubicBezTo>
                  <a:pt x="5432396" y="1786051"/>
                  <a:pt x="5475376" y="1794701"/>
                  <a:pt x="5508355" y="1812001"/>
                </a:cubicBezTo>
                <a:cubicBezTo>
                  <a:pt x="5541332" y="1829301"/>
                  <a:pt x="5567282" y="1853359"/>
                  <a:pt x="5586204" y="1884175"/>
                </a:cubicBezTo>
                <a:cubicBezTo>
                  <a:pt x="5605125" y="1914989"/>
                  <a:pt x="5618101" y="1951482"/>
                  <a:pt x="5625129" y="1993651"/>
                </a:cubicBezTo>
                <a:cubicBezTo>
                  <a:pt x="5632156" y="2035819"/>
                  <a:pt x="5635671" y="2082312"/>
                  <a:pt x="5635671" y="2133131"/>
                </a:cubicBezTo>
                <a:lnTo>
                  <a:pt x="5635671" y="2629422"/>
                </a:lnTo>
                <a:lnTo>
                  <a:pt x="5501055" y="2629422"/>
                </a:lnTo>
                <a:lnTo>
                  <a:pt x="5501055" y="2129887"/>
                </a:lnTo>
                <a:cubicBezTo>
                  <a:pt x="5501055" y="2042307"/>
                  <a:pt x="5490243" y="1981215"/>
                  <a:pt x="5468618" y="1946616"/>
                </a:cubicBezTo>
                <a:cubicBezTo>
                  <a:pt x="5446993" y="1912016"/>
                  <a:pt x="5408068" y="1894716"/>
                  <a:pt x="5351844" y="1894716"/>
                </a:cubicBezTo>
                <a:cubicBezTo>
                  <a:pt x="5325895" y="1894716"/>
                  <a:pt x="5301295" y="1901474"/>
                  <a:pt x="5278049" y="1914989"/>
                </a:cubicBezTo>
                <a:cubicBezTo>
                  <a:pt x="5254802" y="1928505"/>
                  <a:pt x="5234799" y="1947156"/>
                  <a:pt x="5218040" y="1970944"/>
                </a:cubicBezTo>
                <a:cubicBezTo>
                  <a:pt x="5201280" y="1994731"/>
                  <a:pt x="5188036" y="2023385"/>
                  <a:pt x="5178304" y="2056903"/>
                </a:cubicBezTo>
                <a:cubicBezTo>
                  <a:pt x="5168573" y="2090421"/>
                  <a:pt x="5163708" y="2127183"/>
                  <a:pt x="5163708" y="2167190"/>
                </a:cubicBezTo>
                <a:lnTo>
                  <a:pt x="5163708" y="2629422"/>
                </a:lnTo>
                <a:lnTo>
                  <a:pt x="5029092" y="2629422"/>
                </a:lnTo>
                <a:close/>
                <a:moveTo>
                  <a:pt x="6146559" y="1414643"/>
                </a:moveTo>
                <a:cubicBezTo>
                  <a:pt x="6175752" y="1414643"/>
                  <a:pt x="6201162" y="1425456"/>
                  <a:pt x="6222787" y="1447080"/>
                </a:cubicBezTo>
                <a:cubicBezTo>
                  <a:pt x="6244411" y="1468705"/>
                  <a:pt x="6255224" y="1494655"/>
                  <a:pt x="6255224" y="1524931"/>
                </a:cubicBezTo>
                <a:cubicBezTo>
                  <a:pt x="6255224" y="1555205"/>
                  <a:pt x="6244411" y="1581155"/>
                  <a:pt x="6222787" y="1602780"/>
                </a:cubicBezTo>
                <a:cubicBezTo>
                  <a:pt x="6201162" y="1624404"/>
                  <a:pt x="6175752" y="1635217"/>
                  <a:pt x="6146559" y="1635217"/>
                </a:cubicBezTo>
                <a:cubicBezTo>
                  <a:pt x="6117365" y="1635217"/>
                  <a:pt x="6091955" y="1624404"/>
                  <a:pt x="6070331" y="1602780"/>
                </a:cubicBezTo>
                <a:cubicBezTo>
                  <a:pt x="6048707" y="1581155"/>
                  <a:pt x="6037895" y="1555205"/>
                  <a:pt x="6037895" y="1524931"/>
                </a:cubicBezTo>
                <a:cubicBezTo>
                  <a:pt x="6037895" y="1494655"/>
                  <a:pt x="6048707" y="1468705"/>
                  <a:pt x="6070331" y="1447080"/>
                </a:cubicBezTo>
                <a:cubicBezTo>
                  <a:pt x="6091955" y="1425456"/>
                  <a:pt x="6117365" y="1414643"/>
                  <a:pt x="6146559" y="1414643"/>
                </a:cubicBezTo>
                <a:close/>
                <a:moveTo>
                  <a:pt x="2701009" y="1265008"/>
                </a:moveTo>
                <a:lnTo>
                  <a:pt x="2709371" y="1267249"/>
                </a:lnTo>
                <a:lnTo>
                  <a:pt x="2542902" y="1830640"/>
                </a:lnTo>
                <a:lnTo>
                  <a:pt x="2715595" y="1870224"/>
                </a:lnTo>
                <a:lnTo>
                  <a:pt x="2812000" y="1529795"/>
                </a:lnTo>
                <a:lnTo>
                  <a:pt x="2977430" y="1529795"/>
                </a:lnTo>
                <a:lnTo>
                  <a:pt x="3090828" y="1922063"/>
                </a:lnTo>
                <a:lnTo>
                  <a:pt x="3168263" y="1928577"/>
                </a:lnTo>
                <a:cubicBezTo>
                  <a:pt x="3265883" y="1933001"/>
                  <a:pt x="3356951" y="1931270"/>
                  <a:pt x="3439343" y="1923566"/>
                </a:cubicBezTo>
                <a:lnTo>
                  <a:pt x="3470478" y="1919298"/>
                </a:lnTo>
                <a:lnTo>
                  <a:pt x="3470478" y="1802270"/>
                </a:lnTo>
                <a:lnTo>
                  <a:pt x="3593739" y="1802270"/>
                </a:lnTo>
                <a:lnTo>
                  <a:pt x="3603470" y="1966078"/>
                </a:lnTo>
                <a:cubicBezTo>
                  <a:pt x="3609958" y="1946616"/>
                  <a:pt x="3620500" y="1926073"/>
                  <a:pt x="3635097" y="1904448"/>
                </a:cubicBezTo>
                <a:cubicBezTo>
                  <a:pt x="3649695" y="1882823"/>
                  <a:pt x="3668075" y="1863090"/>
                  <a:pt x="3690241" y="1845250"/>
                </a:cubicBezTo>
                <a:cubicBezTo>
                  <a:pt x="3712406" y="1827409"/>
                  <a:pt x="3737816" y="1812812"/>
                  <a:pt x="3766469" y="1801458"/>
                </a:cubicBezTo>
                <a:cubicBezTo>
                  <a:pt x="3780795" y="1795782"/>
                  <a:pt x="3795865" y="1791525"/>
                  <a:pt x="3811678" y="1788687"/>
                </a:cubicBezTo>
                <a:lnTo>
                  <a:pt x="3832135" y="1786934"/>
                </a:lnTo>
                <a:lnTo>
                  <a:pt x="3861442" y="1756637"/>
                </a:lnTo>
                <a:cubicBezTo>
                  <a:pt x="3874314" y="1738422"/>
                  <a:pt x="3883689" y="1718828"/>
                  <a:pt x="3889303" y="1697876"/>
                </a:cubicBezTo>
                <a:cubicBezTo>
                  <a:pt x="3902135" y="1649987"/>
                  <a:pt x="3894404" y="1598410"/>
                  <a:pt x="3868719" y="1544966"/>
                </a:cubicBezTo>
                <a:lnTo>
                  <a:pt x="3865392" y="1539277"/>
                </a:lnTo>
                <a:close/>
                <a:moveTo>
                  <a:pt x="2790614" y="909988"/>
                </a:moveTo>
                <a:lnTo>
                  <a:pt x="2740725" y="1145225"/>
                </a:lnTo>
                <a:lnTo>
                  <a:pt x="3820902" y="1470233"/>
                </a:lnTo>
                <a:lnTo>
                  <a:pt x="3794183" y="1436127"/>
                </a:lnTo>
                <a:cubicBezTo>
                  <a:pt x="3648791" y="1270751"/>
                  <a:pt x="3357470" y="1099492"/>
                  <a:pt x="2990672" y="971496"/>
                </a:cubicBezTo>
                <a:close/>
                <a:moveTo>
                  <a:pt x="1434336" y="887875"/>
                </a:moveTo>
                <a:lnTo>
                  <a:pt x="1428609" y="891140"/>
                </a:lnTo>
                <a:cubicBezTo>
                  <a:pt x="1379643" y="924581"/>
                  <a:pt x="1347159" y="965383"/>
                  <a:pt x="1334327" y="1013272"/>
                </a:cubicBezTo>
                <a:cubicBezTo>
                  <a:pt x="1296900" y="1152949"/>
                  <a:pt x="1434404" y="1323997"/>
                  <a:pt x="1682096" y="1481250"/>
                </a:cubicBezTo>
                <a:lnTo>
                  <a:pt x="1766072" y="1529316"/>
                </a:lnTo>
                <a:lnTo>
                  <a:pt x="2279702" y="1529316"/>
                </a:lnTo>
                <a:lnTo>
                  <a:pt x="2279702" y="1607124"/>
                </a:lnTo>
                <a:lnTo>
                  <a:pt x="2269917" y="1647764"/>
                </a:lnTo>
                <a:lnTo>
                  <a:pt x="2001119" y="1647764"/>
                </a:lnTo>
                <a:lnTo>
                  <a:pt x="2028072" y="1660442"/>
                </a:lnTo>
                <a:cubicBezTo>
                  <a:pt x="2093169" y="1688240"/>
                  <a:pt x="2161637" y="1714764"/>
                  <a:pt x="2232959" y="1739652"/>
                </a:cubicBezTo>
                <a:lnTo>
                  <a:pt x="2449796" y="1806318"/>
                </a:lnTo>
                <a:lnTo>
                  <a:pt x="2587466" y="1234584"/>
                </a:lnTo>
                <a:lnTo>
                  <a:pt x="2579090" y="1232340"/>
                </a:lnTo>
                <a:lnTo>
                  <a:pt x="2579097" y="1232315"/>
                </a:lnTo>
                <a:close/>
                <a:moveTo>
                  <a:pt x="1946772" y="780184"/>
                </a:moveTo>
                <a:cubicBezTo>
                  <a:pt x="1788509" y="780595"/>
                  <a:pt x="1651878" y="798889"/>
                  <a:pt x="1547578" y="834151"/>
                </a:cubicBezTo>
                <a:lnTo>
                  <a:pt x="1507388" y="850326"/>
                </a:lnTo>
                <a:lnTo>
                  <a:pt x="2611749" y="1110456"/>
                </a:lnTo>
                <a:lnTo>
                  <a:pt x="2611755" y="1110434"/>
                </a:lnTo>
                <a:lnTo>
                  <a:pt x="2612515" y="1110638"/>
                </a:lnTo>
                <a:lnTo>
                  <a:pt x="2612532" y="1110641"/>
                </a:lnTo>
                <a:lnTo>
                  <a:pt x="2612531" y="1110642"/>
                </a:lnTo>
                <a:lnTo>
                  <a:pt x="2621395" y="1113017"/>
                </a:lnTo>
                <a:lnTo>
                  <a:pt x="2695927" y="883991"/>
                </a:lnTo>
                <a:lnTo>
                  <a:pt x="2475755" y="833524"/>
                </a:lnTo>
                <a:cubicBezTo>
                  <a:pt x="2284927" y="797249"/>
                  <a:pt x="2105033" y="779774"/>
                  <a:pt x="1946772" y="780184"/>
                </a:cubicBezTo>
                <a:close/>
                <a:moveTo>
                  <a:pt x="2983601" y="0"/>
                </a:moveTo>
                <a:lnTo>
                  <a:pt x="2796835" y="880652"/>
                </a:lnTo>
                <a:lnTo>
                  <a:pt x="3026173" y="950780"/>
                </a:lnTo>
                <a:cubicBezTo>
                  <a:pt x="3478345" y="1107007"/>
                  <a:pt x="3828127" y="1319060"/>
                  <a:pt x="3967909" y="1513995"/>
                </a:cubicBezTo>
                <a:lnTo>
                  <a:pt x="3968262" y="1514571"/>
                </a:lnTo>
                <a:lnTo>
                  <a:pt x="4717275" y="1739936"/>
                </a:lnTo>
                <a:lnTo>
                  <a:pt x="4003368" y="1571776"/>
                </a:lnTo>
                <a:lnTo>
                  <a:pt x="4003436" y="1571889"/>
                </a:lnTo>
                <a:cubicBezTo>
                  <a:pt x="4032448" y="1629123"/>
                  <a:pt x="4041591" y="1684160"/>
                  <a:pt x="4027961" y="1735030"/>
                </a:cubicBezTo>
                <a:lnTo>
                  <a:pt x="3985851" y="1805212"/>
                </a:lnTo>
                <a:lnTo>
                  <a:pt x="4062459" y="1837950"/>
                </a:lnTo>
                <a:lnTo>
                  <a:pt x="4062459" y="1970944"/>
                </a:lnTo>
                <a:lnTo>
                  <a:pt x="4042998" y="1970944"/>
                </a:lnTo>
                <a:cubicBezTo>
                  <a:pt x="4018128" y="1954726"/>
                  <a:pt x="3988394" y="1940940"/>
                  <a:pt x="3953793" y="1929586"/>
                </a:cubicBezTo>
                <a:cubicBezTo>
                  <a:pt x="3919194" y="1918234"/>
                  <a:pt x="3884594" y="1912557"/>
                  <a:pt x="3849995" y="1912557"/>
                </a:cubicBezTo>
                <a:cubicBezTo>
                  <a:pt x="3811070" y="1912557"/>
                  <a:pt x="3776741" y="1920937"/>
                  <a:pt x="3747005" y="1937695"/>
                </a:cubicBezTo>
                <a:cubicBezTo>
                  <a:pt x="3717272" y="1954456"/>
                  <a:pt x="3691863" y="1977161"/>
                  <a:pt x="3670778" y="2005815"/>
                </a:cubicBezTo>
                <a:cubicBezTo>
                  <a:pt x="3649695" y="2034467"/>
                  <a:pt x="3633746" y="2067175"/>
                  <a:pt x="3622933" y="2103937"/>
                </a:cubicBezTo>
                <a:cubicBezTo>
                  <a:pt x="3612121" y="2140699"/>
                  <a:pt x="3606715" y="2179084"/>
                  <a:pt x="3606715" y="2219089"/>
                </a:cubicBezTo>
                <a:lnTo>
                  <a:pt x="3606715" y="2629422"/>
                </a:lnTo>
                <a:lnTo>
                  <a:pt x="3470478" y="2629422"/>
                </a:lnTo>
                <a:lnTo>
                  <a:pt x="3470478" y="1972891"/>
                </a:lnTo>
                <a:lnTo>
                  <a:pt x="3389732" y="1976276"/>
                </a:lnTo>
                <a:cubicBezTo>
                  <a:pt x="3339700" y="1976650"/>
                  <a:pt x="3287547" y="1975387"/>
                  <a:pt x="3233564" y="1972466"/>
                </a:cubicBezTo>
                <a:lnTo>
                  <a:pt x="3101918" y="1960424"/>
                </a:lnTo>
                <a:lnTo>
                  <a:pt x="3295315" y="2629422"/>
                </a:lnTo>
                <a:lnTo>
                  <a:pt x="3149347" y="2629422"/>
                </a:lnTo>
                <a:lnTo>
                  <a:pt x="3068254" y="2334243"/>
                </a:lnTo>
                <a:lnTo>
                  <a:pt x="2724419" y="2334243"/>
                </a:lnTo>
                <a:lnTo>
                  <a:pt x="2643325" y="2629422"/>
                </a:lnTo>
                <a:lnTo>
                  <a:pt x="2500600" y="2629422"/>
                </a:lnTo>
                <a:lnTo>
                  <a:pt x="2707372" y="1899263"/>
                </a:lnTo>
                <a:lnTo>
                  <a:pt x="2534421" y="1859342"/>
                </a:lnTo>
                <a:lnTo>
                  <a:pt x="2008172" y="3640349"/>
                </a:lnTo>
                <a:lnTo>
                  <a:pt x="2442795" y="1835391"/>
                </a:lnTo>
                <a:lnTo>
                  <a:pt x="2197456" y="1760370"/>
                </a:lnTo>
                <a:cubicBezTo>
                  <a:pt x="2118326" y="1733030"/>
                  <a:pt x="2042332" y="1703981"/>
                  <a:pt x="1970050" y="1673613"/>
                </a:cubicBezTo>
                <a:lnTo>
                  <a:pt x="1914041" y="1647764"/>
                </a:lnTo>
                <a:lnTo>
                  <a:pt x="1812404" y="1647764"/>
                </a:lnTo>
                <a:lnTo>
                  <a:pt x="1812404" y="1978767"/>
                </a:lnTo>
                <a:lnTo>
                  <a:pt x="2190212" y="1978767"/>
                </a:lnTo>
                <a:lnTo>
                  <a:pt x="2161300" y="2098837"/>
                </a:lnTo>
                <a:lnTo>
                  <a:pt x="1812404" y="2098837"/>
                </a:lnTo>
                <a:lnTo>
                  <a:pt x="1812404" y="2510967"/>
                </a:lnTo>
                <a:lnTo>
                  <a:pt x="2062062" y="2510967"/>
                </a:lnTo>
                <a:lnTo>
                  <a:pt x="2033540" y="2629415"/>
                </a:lnTo>
                <a:lnTo>
                  <a:pt x="1672864" y="2629415"/>
                </a:lnTo>
                <a:lnTo>
                  <a:pt x="1672864" y="1529316"/>
                </a:lnTo>
                <a:lnTo>
                  <a:pt x="1676099" y="1529316"/>
                </a:lnTo>
                <a:lnTo>
                  <a:pt x="1585521" y="1478707"/>
                </a:lnTo>
                <a:cubicBezTo>
                  <a:pt x="1309894" y="1308310"/>
                  <a:pt x="1155912" y="1124492"/>
                  <a:pt x="1195669" y="976120"/>
                </a:cubicBezTo>
                <a:cubicBezTo>
                  <a:pt x="1209300" y="925249"/>
                  <a:pt x="1244737" y="882158"/>
                  <a:pt x="1298478" y="847097"/>
                </a:cubicBezTo>
                <a:lnTo>
                  <a:pt x="1298596" y="847034"/>
                </a:lnTo>
                <a:lnTo>
                  <a:pt x="596253" y="635710"/>
                </a:lnTo>
                <a:lnTo>
                  <a:pt x="1357601" y="815044"/>
                </a:lnTo>
                <a:lnTo>
                  <a:pt x="1358193" y="814723"/>
                </a:lnTo>
                <a:cubicBezTo>
                  <a:pt x="1576715" y="715796"/>
                  <a:pt x="1985662" y="707044"/>
                  <a:pt x="2455367" y="797833"/>
                </a:cubicBezTo>
                <a:lnTo>
                  <a:pt x="2705199" y="8554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014F6-B9A4-CEBC-A400-6AB36E451BEF}"/>
              </a:ext>
            </a:extLst>
          </p:cNvPr>
          <p:cNvSpPr txBox="1"/>
          <p:nvPr/>
        </p:nvSpPr>
        <p:spPr>
          <a:xfrm>
            <a:off x="2953660" y="1972719"/>
            <a:ext cx="804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현재 아카이브에 올라와 있지 않는 자료를</a:t>
            </a:r>
            <a:br>
              <a:rPr lang="en-US" altLang="ko-KR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가장 많이 제보한 사람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C3794-BA55-8CD2-0E2C-1C9CAD395FC6}"/>
              </a:ext>
            </a:extLst>
          </p:cNvPr>
          <p:cNvSpPr txBox="1"/>
          <p:nvPr/>
        </p:nvSpPr>
        <p:spPr>
          <a:xfrm>
            <a:off x="2198913" y="5392196"/>
            <a:ext cx="999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자료 제보를 할 때 </a:t>
            </a:r>
            <a:r>
              <a:rPr lang="ko-KR" altLang="en-US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연락처라던지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오픈카톡방이라던지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연락 수단을 남겨놓길 바랍니다</a:t>
            </a:r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딱히 작성된 연락 수단이 없으면 </a:t>
            </a:r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@snu.ac.kr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로 연락할 예정입니다</a:t>
            </a:r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여러 번 나눠서 제보해도 똑같이 가산되니 나눠서 제보해주시길 바랍니다</a:t>
            </a:r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ko-KR" altLang="en-US" strike="sngStrike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서버 죽어요</a:t>
            </a:r>
            <a:endParaRPr lang="en-US" altLang="ko-KR" strike="sngStrike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794E914-448A-CAF0-CA63-2BE71B223FD9}"/>
              </a:ext>
            </a:extLst>
          </p:cNvPr>
          <p:cNvCxnSpPr>
            <a:cxnSpLocks/>
          </p:cNvCxnSpPr>
          <p:nvPr/>
        </p:nvCxnSpPr>
        <p:spPr>
          <a:xfrm>
            <a:off x="2075542" y="5454650"/>
            <a:ext cx="0" cy="8064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CC34A7-81EB-094E-3643-558659AFFF53}"/>
              </a:ext>
            </a:extLst>
          </p:cNvPr>
          <p:cNvSpPr txBox="1"/>
          <p:nvPr/>
        </p:nvSpPr>
        <p:spPr>
          <a:xfrm>
            <a:off x="0" y="5392196"/>
            <a:ext cx="186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주의사항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91BE4-3646-9021-2ECD-2320F00DB8E3}"/>
              </a:ext>
            </a:extLst>
          </p:cNvPr>
          <p:cNvSpPr txBox="1"/>
          <p:nvPr/>
        </p:nvSpPr>
        <p:spPr>
          <a:xfrm>
            <a:off x="2953660" y="3068299"/>
            <a:ext cx="8040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자신이 유일한 제보자인 자료들을</a:t>
            </a:r>
            <a:endParaRPr lang="en-US" altLang="ko-KR" sz="2400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가장 많이 제보한 사람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49374-F172-7823-53B3-52A8DB21B874}"/>
              </a:ext>
            </a:extLst>
          </p:cNvPr>
          <p:cNvSpPr txBox="1"/>
          <p:nvPr/>
        </p:nvSpPr>
        <p:spPr>
          <a:xfrm>
            <a:off x="2953660" y="4163879"/>
            <a:ext cx="8040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일단 뭔가 제보를 한 사람 중 랜덤추첨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BE6152-2364-A129-2990-9B6668EAE7D8}"/>
              </a:ext>
            </a:extLst>
          </p:cNvPr>
          <p:cNvSpPr txBox="1"/>
          <p:nvPr/>
        </p:nvSpPr>
        <p:spPr>
          <a:xfrm>
            <a:off x="983608" y="1972718"/>
            <a:ext cx="179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78F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BBQ</a:t>
            </a:r>
            <a:br>
              <a:rPr lang="en-US" altLang="ko-KR" sz="2400" dirty="0">
                <a:solidFill>
                  <a:srgbClr val="F78F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 err="1">
                <a:solidFill>
                  <a:srgbClr val="F78F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황금올리브</a:t>
            </a:r>
            <a:endParaRPr lang="ko-KR" altLang="en-US" sz="2400" dirty="0">
              <a:solidFill>
                <a:srgbClr val="F78F1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42326-E146-9DF9-2235-8614620A2739}"/>
              </a:ext>
            </a:extLst>
          </p:cNvPr>
          <p:cNvSpPr txBox="1"/>
          <p:nvPr/>
        </p:nvSpPr>
        <p:spPr>
          <a:xfrm>
            <a:off x="983608" y="3068299"/>
            <a:ext cx="179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F78F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BBQ</a:t>
            </a:r>
            <a:br>
              <a:rPr lang="en-US" altLang="ko-KR" sz="2400" dirty="0">
                <a:solidFill>
                  <a:srgbClr val="F78F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 err="1">
                <a:solidFill>
                  <a:srgbClr val="F78F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황금올리브</a:t>
            </a:r>
            <a:endParaRPr lang="ko-KR" altLang="en-US" sz="2400" dirty="0">
              <a:solidFill>
                <a:srgbClr val="F78F1E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55DC9E-D21C-D7BD-F77C-9AC5B63998F3}"/>
              </a:ext>
            </a:extLst>
          </p:cNvPr>
          <p:cNvSpPr txBox="1"/>
          <p:nvPr/>
        </p:nvSpPr>
        <p:spPr>
          <a:xfrm>
            <a:off x="983608" y="4168520"/>
            <a:ext cx="1791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rgbClr val="F78F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스벅</a:t>
            </a:r>
            <a:br>
              <a:rPr lang="en-US" altLang="ko-KR" sz="2400" dirty="0">
                <a:solidFill>
                  <a:srgbClr val="F78F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ko-KR" altLang="en-US" sz="2400" dirty="0">
                <a:solidFill>
                  <a:srgbClr val="F78F1E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아메리카노</a:t>
            </a:r>
          </a:p>
        </p:txBody>
      </p:sp>
    </p:spTree>
    <p:extLst>
      <p:ext uri="{BB962C8B-B14F-4D97-AF65-F5344CB8AC3E}">
        <p14:creationId xmlns:p14="http://schemas.microsoft.com/office/powerpoint/2010/main" val="195618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9AC57-9011-F65B-47B1-DB0400C4A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9B7D2C-B572-AF2C-7968-C2A06BF977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014DA-AAEE-5445-1413-22CDA6278CA7}"/>
              </a:ext>
            </a:extLst>
          </p:cNvPr>
          <p:cNvSpPr txBox="1"/>
          <p:nvPr/>
        </p:nvSpPr>
        <p:spPr>
          <a:xfrm>
            <a:off x="864186" y="596900"/>
            <a:ext cx="2552566" cy="1148440"/>
          </a:xfrm>
          <a:custGeom>
            <a:avLst/>
            <a:gdLst>
              <a:gd name="connsiteX0" fmla="*/ 7776537 w 8091179"/>
              <a:gd name="connsiteY0" fmla="*/ 1893094 h 3640349"/>
              <a:gd name="connsiteX1" fmla="*/ 7570559 w 8091179"/>
              <a:gd name="connsiteY1" fmla="*/ 2108803 h 3640349"/>
              <a:gd name="connsiteX2" fmla="*/ 7570559 w 8091179"/>
              <a:gd name="connsiteY2" fmla="*/ 2110425 h 3640349"/>
              <a:gd name="connsiteX3" fmla="*/ 7950075 w 8091179"/>
              <a:gd name="connsiteY3" fmla="*/ 2110425 h 3640349"/>
              <a:gd name="connsiteX4" fmla="*/ 7950075 w 8091179"/>
              <a:gd name="connsiteY4" fmla="*/ 2105559 h 3640349"/>
              <a:gd name="connsiteX5" fmla="*/ 7776537 w 8091179"/>
              <a:gd name="connsiteY5" fmla="*/ 1893094 h 3640349"/>
              <a:gd name="connsiteX6" fmla="*/ 6589329 w 8091179"/>
              <a:gd name="connsiteY6" fmla="*/ 1802270 h 3640349"/>
              <a:gd name="connsiteX7" fmla="*/ 6733675 w 8091179"/>
              <a:gd name="connsiteY7" fmla="*/ 1802270 h 3640349"/>
              <a:gd name="connsiteX8" fmla="*/ 6936409 w 8091179"/>
              <a:gd name="connsiteY8" fmla="*/ 2405604 h 3640349"/>
              <a:gd name="connsiteX9" fmla="*/ 6955871 w 8091179"/>
              <a:gd name="connsiteY9" fmla="*/ 2480211 h 3640349"/>
              <a:gd name="connsiteX10" fmla="*/ 6973712 w 8091179"/>
              <a:gd name="connsiteY10" fmla="*/ 2405604 h 3640349"/>
              <a:gd name="connsiteX11" fmla="*/ 7178067 w 8091179"/>
              <a:gd name="connsiteY11" fmla="*/ 1802270 h 3640349"/>
              <a:gd name="connsiteX12" fmla="*/ 7320792 w 8091179"/>
              <a:gd name="connsiteY12" fmla="*/ 1802270 h 3640349"/>
              <a:gd name="connsiteX13" fmla="*/ 7028855 w 8091179"/>
              <a:gd name="connsiteY13" fmla="*/ 2629422 h 3640349"/>
              <a:gd name="connsiteX14" fmla="*/ 6887753 w 8091179"/>
              <a:gd name="connsiteY14" fmla="*/ 2629422 h 3640349"/>
              <a:gd name="connsiteX15" fmla="*/ 5896791 w 8091179"/>
              <a:gd name="connsiteY15" fmla="*/ 1802270 h 3640349"/>
              <a:gd name="connsiteX16" fmla="*/ 6226031 w 8091179"/>
              <a:gd name="connsiteY16" fmla="*/ 1802270 h 3640349"/>
              <a:gd name="connsiteX17" fmla="*/ 6226031 w 8091179"/>
              <a:gd name="connsiteY17" fmla="*/ 2517513 h 3640349"/>
              <a:gd name="connsiteX18" fmla="*/ 6459580 w 8091179"/>
              <a:gd name="connsiteY18" fmla="*/ 2517513 h 3640349"/>
              <a:gd name="connsiteX19" fmla="*/ 6459580 w 8091179"/>
              <a:gd name="connsiteY19" fmla="*/ 2629422 h 3640349"/>
              <a:gd name="connsiteX20" fmla="*/ 5840026 w 8091179"/>
              <a:gd name="connsiteY20" fmla="*/ 2629422 h 3640349"/>
              <a:gd name="connsiteX21" fmla="*/ 5840026 w 8091179"/>
              <a:gd name="connsiteY21" fmla="*/ 2517513 h 3640349"/>
              <a:gd name="connsiteX22" fmla="*/ 6088172 w 8091179"/>
              <a:gd name="connsiteY22" fmla="*/ 2517513 h 3640349"/>
              <a:gd name="connsiteX23" fmla="*/ 6088172 w 8091179"/>
              <a:gd name="connsiteY23" fmla="*/ 1914179 h 3640349"/>
              <a:gd name="connsiteX24" fmla="*/ 5896791 w 8091179"/>
              <a:gd name="connsiteY24" fmla="*/ 1914179 h 3640349"/>
              <a:gd name="connsiteX25" fmla="*/ 7781401 w 8091179"/>
              <a:gd name="connsiteY25" fmla="*/ 1784430 h 3640349"/>
              <a:gd name="connsiteX26" fmla="*/ 7920071 w 8091179"/>
              <a:gd name="connsiteY26" fmla="*/ 1812001 h 3640349"/>
              <a:gd name="connsiteX27" fmla="*/ 8016572 w 8091179"/>
              <a:gd name="connsiteY27" fmla="*/ 1889039 h 3640349"/>
              <a:gd name="connsiteX28" fmla="*/ 8072527 w 8091179"/>
              <a:gd name="connsiteY28" fmla="*/ 2006625 h 3640349"/>
              <a:gd name="connsiteX29" fmla="*/ 8091179 w 8091179"/>
              <a:gd name="connsiteY29" fmla="*/ 2154215 h 3640349"/>
              <a:gd name="connsiteX30" fmla="*/ 8091179 w 8091179"/>
              <a:gd name="connsiteY30" fmla="*/ 2214224 h 3640349"/>
              <a:gd name="connsiteX31" fmla="*/ 7568937 w 8091179"/>
              <a:gd name="connsiteY31" fmla="*/ 2214224 h 3640349"/>
              <a:gd name="connsiteX32" fmla="*/ 7568937 w 8091179"/>
              <a:gd name="connsiteY32" fmla="*/ 2222334 h 3640349"/>
              <a:gd name="connsiteX33" fmla="*/ 7580291 w 8091179"/>
              <a:gd name="connsiteY33" fmla="*/ 2343162 h 3640349"/>
              <a:gd name="connsiteX34" fmla="*/ 7618405 w 8091179"/>
              <a:gd name="connsiteY34" fmla="*/ 2441286 h 3640349"/>
              <a:gd name="connsiteX35" fmla="*/ 7688955 w 8091179"/>
              <a:gd name="connsiteY35" fmla="*/ 2507782 h 3640349"/>
              <a:gd name="connsiteX36" fmla="*/ 7799243 w 8091179"/>
              <a:gd name="connsiteY36" fmla="*/ 2532110 h 3640349"/>
              <a:gd name="connsiteX37" fmla="*/ 7921693 w 8091179"/>
              <a:gd name="connsiteY37" fmla="*/ 2511837 h 3640349"/>
              <a:gd name="connsiteX38" fmla="*/ 8039279 w 8091179"/>
              <a:gd name="connsiteY38" fmla="*/ 2449395 h 3640349"/>
              <a:gd name="connsiteX39" fmla="*/ 8058741 w 8091179"/>
              <a:gd name="connsiteY39" fmla="*/ 2449395 h 3640349"/>
              <a:gd name="connsiteX40" fmla="*/ 8058741 w 8091179"/>
              <a:gd name="connsiteY40" fmla="*/ 2577523 h 3640349"/>
              <a:gd name="connsiteX41" fmla="*/ 7942778 w 8091179"/>
              <a:gd name="connsiteY41" fmla="*/ 2632666 h 3640349"/>
              <a:gd name="connsiteX42" fmla="*/ 7794377 w 8091179"/>
              <a:gd name="connsiteY42" fmla="*/ 2650507 h 3640349"/>
              <a:gd name="connsiteX43" fmla="*/ 7627324 w 8091179"/>
              <a:gd name="connsiteY43" fmla="*/ 2618880 h 3640349"/>
              <a:gd name="connsiteX44" fmla="*/ 7512983 w 8091179"/>
              <a:gd name="connsiteY44" fmla="*/ 2528867 h 3640349"/>
              <a:gd name="connsiteX45" fmla="*/ 7447297 w 8091179"/>
              <a:gd name="connsiteY45" fmla="*/ 2390197 h 3640349"/>
              <a:gd name="connsiteX46" fmla="*/ 7426213 w 8091179"/>
              <a:gd name="connsiteY46" fmla="*/ 2212603 h 3640349"/>
              <a:gd name="connsiteX47" fmla="*/ 7447297 w 8091179"/>
              <a:gd name="connsiteY47" fmla="*/ 2034197 h 3640349"/>
              <a:gd name="connsiteX48" fmla="*/ 7512171 w 8091179"/>
              <a:gd name="connsiteY48" fmla="*/ 1899582 h 3640349"/>
              <a:gd name="connsiteX49" fmla="*/ 7622459 w 8091179"/>
              <a:gd name="connsiteY49" fmla="*/ 1814434 h 3640349"/>
              <a:gd name="connsiteX50" fmla="*/ 7781401 w 8091179"/>
              <a:gd name="connsiteY50" fmla="*/ 1784430 h 3640349"/>
              <a:gd name="connsiteX51" fmla="*/ 4597676 w 8091179"/>
              <a:gd name="connsiteY51" fmla="*/ 1784430 h 3640349"/>
              <a:gd name="connsiteX52" fmla="*/ 4715261 w 8091179"/>
              <a:gd name="connsiteY52" fmla="*/ 1799027 h 3640349"/>
              <a:gd name="connsiteX53" fmla="*/ 4818249 w 8091179"/>
              <a:gd name="connsiteY53" fmla="*/ 1854169 h 3640349"/>
              <a:gd name="connsiteX54" fmla="*/ 4818249 w 8091179"/>
              <a:gd name="connsiteY54" fmla="*/ 1977432 h 3640349"/>
              <a:gd name="connsiteX55" fmla="*/ 4798788 w 8091179"/>
              <a:gd name="connsiteY55" fmla="*/ 1977432 h 3640349"/>
              <a:gd name="connsiteX56" fmla="*/ 4705530 w 8091179"/>
              <a:gd name="connsiteY56" fmla="*/ 1921477 h 3640349"/>
              <a:gd name="connsiteX57" fmla="*/ 4602542 w 8091179"/>
              <a:gd name="connsiteY57" fmla="*/ 1904448 h 3640349"/>
              <a:gd name="connsiteX58" fmla="*/ 4487388 w 8091179"/>
              <a:gd name="connsiteY58" fmla="*/ 1929586 h 3640349"/>
              <a:gd name="connsiteX59" fmla="*/ 4411972 w 8091179"/>
              <a:gd name="connsiteY59" fmla="*/ 1997705 h 3640349"/>
              <a:gd name="connsiteX60" fmla="*/ 4370614 w 8091179"/>
              <a:gd name="connsiteY60" fmla="*/ 2098261 h 3640349"/>
              <a:gd name="connsiteX61" fmla="*/ 4357639 w 8091179"/>
              <a:gd name="connsiteY61" fmla="*/ 2220712 h 3640349"/>
              <a:gd name="connsiteX62" fmla="*/ 4370614 w 8091179"/>
              <a:gd name="connsiteY62" fmla="*/ 2346407 h 3640349"/>
              <a:gd name="connsiteX63" fmla="*/ 4412783 w 8091179"/>
              <a:gd name="connsiteY63" fmla="*/ 2445341 h 3640349"/>
              <a:gd name="connsiteX64" fmla="*/ 4489821 w 8091179"/>
              <a:gd name="connsiteY64" fmla="*/ 2510215 h 3640349"/>
              <a:gd name="connsiteX65" fmla="*/ 4609028 w 8091179"/>
              <a:gd name="connsiteY65" fmla="*/ 2533732 h 3640349"/>
              <a:gd name="connsiteX66" fmla="*/ 4803652 w 8091179"/>
              <a:gd name="connsiteY66" fmla="*/ 2449395 h 3640349"/>
              <a:gd name="connsiteX67" fmla="*/ 4823116 w 8091179"/>
              <a:gd name="connsiteY67" fmla="*/ 2449395 h 3640349"/>
              <a:gd name="connsiteX68" fmla="*/ 4823116 w 8091179"/>
              <a:gd name="connsiteY68" fmla="*/ 2579145 h 3640349"/>
              <a:gd name="connsiteX69" fmla="*/ 4718504 w 8091179"/>
              <a:gd name="connsiteY69" fmla="*/ 2635910 h 3640349"/>
              <a:gd name="connsiteX70" fmla="*/ 4599297 w 8091179"/>
              <a:gd name="connsiteY70" fmla="*/ 2650507 h 3640349"/>
              <a:gd name="connsiteX71" fmla="*/ 4316282 w 8091179"/>
              <a:gd name="connsiteY71" fmla="*/ 2540220 h 3640349"/>
              <a:gd name="connsiteX72" fmla="*/ 4219780 w 8091179"/>
              <a:gd name="connsiteY72" fmla="*/ 2222334 h 3640349"/>
              <a:gd name="connsiteX73" fmla="*/ 4243298 w 8091179"/>
              <a:gd name="connsiteY73" fmla="*/ 2042307 h 3640349"/>
              <a:gd name="connsiteX74" fmla="*/ 4314660 w 8091179"/>
              <a:gd name="connsiteY74" fmla="*/ 1904448 h 3640349"/>
              <a:gd name="connsiteX75" fmla="*/ 4433056 w 8091179"/>
              <a:gd name="connsiteY75" fmla="*/ 1816055 h 3640349"/>
              <a:gd name="connsiteX76" fmla="*/ 4597676 w 8091179"/>
              <a:gd name="connsiteY76" fmla="*/ 1784430 h 3640349"/>
              <a:gd name="connsiteX77" fmla="*/ 2896336 w 8091179"/>
              <a:gd name="connsiteY77" fmla="*/ 1659545 h 3640349"/>
              <a:gd name="connsiteX78" fmla="*/ 2883362 w 8091179"/>
              <a:gd name="connsiteY78" fmla="*/ 1726043 h 3640349"/>
              <a:gd name="connsiteX79" fmla="*/ 2755234 w 8091179"/>
              <a:gd name="connsiteY79" fmla="*/ 2222334 h 3640349"/>
              <a:gd name="connsiteX80" fmla="*/ 3037440 w 8091179"/>
              <a:gd name="connsiteY80" fmla="*/ 2222334 h 3640349"/>
              <a:gd name="connsiteX81" fmla="*/ 2910933 w 8091179"/>
              <a:gd name="connsiteY81" fmla="*/ 1726043 h 3640349"/>
              <a:gd name="connsiteX82" fmla="*/ 1145531 w 8091179"/>
              <a:gd name="connsiteY82" fmla="*/ 1509846 h 3640349"/>
              <a:gd name="connsiteX83" fmla="*/ 1287504 w 8091179"/>
              <a:gd name="connsiteY83" fmla="*/ 1522991 h 3640349"/>
              <a:gd name="connsiteX84" fmla="*/ 1419743 w 8091179"/>
              <a:gd name="connsiteY84" fmla="*/ 1578881 h 3640349"/>
              <a:gd name="connsiteX85" fmla="*/ 1419743 w 8091179"/>
              <a:gd name="connsiteY85" fmla="*/ 1714289 h 3640349"/>
              <a:gd name="connsiteX86" fmla="*/ 1397027 w 8091179"/>
              <a:gd name="connsiteY86" fmla="*/ 1714289 h 3640349"/>
              <a:gd name="connsiteX87" fmla="*/ 1150398 w 8091179"/>
              <a:gd name="connsiteY87" fmla="*/ 1634783 h 3640349"/>
              <a:gd name="connsiteX88" fmla="*/ 1007613 w 8091179"/>
              <a:gd name="connsiteY88" fmla="*/ 1668693 h 3640349"/>
              <a:gd name="connsiteX89" fmla="*/ 957313 w 8091179"/>
              <a:gd name="connsiteY89" fmla="*/ 1780079 h 3640349"/>
              <a:gd name="connsiteX90" fmla="*/ 1002745 w 8091179"/>
              <a:gd name="connsiteY90" fmla="*/ 1889868 h 3640349"/>
              <a:gd name="connsiteX91" fmla="*/ 1116324 w 8091179"/>
              <a:gd name="connsiteY91" fmla="*/ 1959296 h 3640349"/>
              <a:gd name="connsiteX92" fmla="*/ 1285882 w 8091179"/>
              <a:gd name="connsiteY92" fmla="*/ 2042858 h 3640349"/>
              <a:gd name="connsiteX93" fmla="*/ 1397839 w 8091179"/>
              <a:gd name="connsiteY93" fmla="*/ 2128042 h 3640349"/>
              <a:gd name="connsiteX94" fmla="*/ 1459497 w 8091179"/>
              <a:gd name="connsiteY94" fmla="*/ 2221340 h 3640349"/>
              <a:gd name="connsiteX95" fmla="*/ 1478157 w 8091179"/>
              <a:gd name="connsiteY95" fmla="*/ 2329240 h 3640349"/>
              <a:gd name="connsiteX96" fmla="*/ 1378369 w 8091179"/>
              <a:gd name="connsiteY96" fmla="*/ 2572625 h 3640349"/>
              <a:gd name="connsiteX97" fmla="*/ 1098476 w 8091179"/>
              <a:gd name="connsiteY97" fmla="*/ 2650507 h 3640349"/>
              <a:gd name="connsiteX98" fmla="*/ 928107 w 8091179"/>
              <a:gd name="connsiteY98" fmla="*/ 2626169 h 3640349"/>
              <a:gd name="connsiteX99" fmla="*/ 788567 w 8091179"/>
              <a:gd name="connsiteY99" fmla="*/ 2559644 h 3640349"/>
              <a:gd name="connsiteX100" fmla="*/ 788567 w 8091179"/>
              <a:gd name="connsiteY100" fmla="*/ 2410369 h 3640349"/>
              <a:gd name="connsiteX101" fmla="*/ 808037 w 8091179"/>
              <a:gd name="connsiteY101" fmla="*/ 2410369 h 3640349"/>
              <a:gd name="connsiteX102" fmla="*/ 956502 w 8091179"/>
              <a:gd name="connsiteY102" fmla="*/ 2494741 h 3640349"/>
              <a:gd name="connsiteX103" fmla="*/ 1103343 w 8091179"/>
              <a:gd name="connsiteY103" fmla="*/ 2522326 h 3640349"/>
              <a:gd name="connsiteX104" fmla="*/ 1268846 w 8091179"/>
              <a:gd name="connsiteY104" fmla="*/ 2479328 h 3640349"/>
              <a:gd name="connsiteX105" fmla="*/ 1327258 w 8091179"/>
              <a:gd name="connsiteY105" fmla="*/ 2338976 h 3640349"/>
              <a:gd name="connsiteX106" fmla="*/ 1272902 w 8091179"/>
              <a:gd name="connsiteY106" fmla="*/ 2214849 h 3640349"/>
              <a:gd name="connsiteX107" fmla="*/ 1137418 w 8091179"/>
              <a:gd name="connsiteY107" fmla="*/ 2123176 h 3640349"/>
              <a:gd name="connsiteX108" fmla="*/ 986519 w 8091179"/>
              <a:gd name="connsiteY108" fmla="*/ 2047726 h 3640349"/>
              <a:gd name="connsiteX109" fmla="*/ 885920 w 8091179"/>
              <a:gd name="connsiteY109" fmla="*/ 1973899 h 3640349"/>
              <a:gd name="connsiteX110" fmla="*/ 829942 w 8091179"/>
              <a:gd name="connsiteY110" fmla="*/ 1889526 h 3640349"/>
              <a:gd name="connsiteX111" fmla="*/ 812904 w 8091179"/>
              <a:gd name="connsiteY111" fmla="*/ 1784060 h 3640349"/>
              <a:gd name="connsiteX112" fmla="*/ 839677 w 8091179"/>
              <a:gd name="connsiteY112" fmla="*/ 1660744 h 3640349"/>
              <a:gd name="connsiteX113" fmla="*/ 912692 w 8091179"/>
              <a:gd name="connsiteY113" fmla="*/ 1575559 h 3640349"/>
              <a:gd name="connsiteX114" fmla="*/ 1018971 w 8091179"/>
              <a:gd name="connsiteY114" fmla="*/ 1526072 h 3640349"/>
              <a:gd name="connsiteX115" fmla="*/ 1145531 w 8091179"/>
              <a:gd name="connsiteY115" fmla="*/ 1509846 h 3640349"/>
              <a:gd name="connsiteX116" fmla="*/ 400774 w 8091179"/>
              <a:gd name="connsiteY116" fmla="*/ 1509846 h 3640349"/>
              <a:gd name="connsiteX117" fmla="*/ 532202 w 8091179"/>
              <a:gd name="connsiteY117" fmla="*/ 1526287 h 3640349"/>
              <a:gd name="connsiteX118" fmla="*/ 640913 w 8091179"/>
              <a:gd name="connsiteY118" fmla="*/ 1569019 h 3640349"/>
              <a:gd name="connsiteX119" fmla="*/ 640913 w 8091179"/>
              <a:gd name="connsiteY119" fmla="*/ 1717533 h 3640349"/>
              <a:gd name="connsiteX120" fmla="*/ 621442 w 8091179"/>
              <a:gd name="connsiteY120" fmla="*/ 1717533 h 3640349"/>
              <a:gd name="connsiteX121" fmla="*/ 524901 w 8091179"/>
              <a:gd name="connsiteY121" fmla="*/ 1659933 h 3640349"/>
              <a:gd name="connsiteX122" fmla="*/ 402396 w 8091179"/>
              <a:gd name="connsiteY122" fmla="*/ 1634783 h 3640349"/>
              <a:gd name="connsiteX123" fmla="*/ 210933 w 8091179"/>
              <a:gd name="connsiteY123" fmla="*/ 1747348 h 3640349"/>
              <a:gd name="connsiteX124" fmla="*/ 147654 w 8091179"/>
              <a:gd name="connsiteY124" fmla="*/ 2075309 h 3640349"/>
              <a:gd name="connsiteX125" fmla="*/ 213367 w 8091179"/>
              <a:gd name="connsiteY125" fmla="*/ 2413005 h 3640349"/>
              <a:gd name="connsiteX126" fmla="*/ 410509 w 8091179"/>
              <a:gd name="connsiteY126" fmla="*/ 2527193 h 3640349"/>
              <a:gd name="connsiteX127" fmla="*/ 531390 w 8091179"/>
              <a:gd name="connsiteY127" fmla="*/ 2506911 h 3640349"/>
              <a:gd name="connsiteX128" fmla="*/ 640913 w 8091179"/>
              <a:gd name="connsiteY128" fmla="*/ 2434707 h 3640349"/>
              <a:gd name="connsiteX129" fmla="*/ 660384 w 8091179"/>
              <a:gd name="connsiteY129" fmla="*/ 2434707 h 3640349"/>
              <a:gd name="connsiteX130" fmla="*/ 660384 w 8091179"/>
              <a:gd name="connsiteY130" fmla="*/ 2575870 h 3640349"/>
              <a:gd name="connsiteX131" fmla="*/ 405641 w 8091179"/>
              <a:gd name="connsiteY131" fmla="*/ 2648885 h 3640349"/>
              <a:gd name="connsiteX132" fmla="*/ 213367 w 8091179"/>
              <a:gd name="connsiteY132" fmla="*/ 2607510 h 3640349"/>
              <a:gd name="connsiteX133" fmla="*/ 88431 w 8091179"/>
              <a:gd name="connsiteY133" fmla="*/ 2491497 h 3640349"/>
              <a:gd name="connsiteX134" fmla="*/ 20282 w 8091179"/>
              <a:gd name="connsiteY134" fmla="*/ 2313015 h 3640349"/>
              <a:gd name="connsiteX135" fmla="*/ 0 w 8091179"/>
              <a:gd name="connsiteY135" fmla="*/ 2085856 h 3640349"/>
              <a:gd name="connsiteX136" fmla="*/ 20282 w 8091179"/>
              <a:gd name="connsiteY136" fmla="*/ 1857075 h 3640349"/>
              <a:gd name="connsiteX137" fmla="*/ 87619 w 8091179"/>
              <a:gd name="connsiteY137" fmla="*/ 1674537 h 3640349"/>
              <a:gd name="connsiteX138" fmla="*/ 210933 w 8091179"/>
              <a:gd name="connsiteY138" fmla="*/ 1553655 h 3640349"/>
              <a:gd name="connsiteX139" fmla="*/ 400774 w 8091179"/>
              <a:gd name="connsiteY139" fmla="*/ 1509846 h 3640349"/>
              <a:gd name="connsiteX140" fmla="*/ 5029092 w 8091179"/>
              <a:gd name="connsiteY140" fmla="*/ 1477896 h 3640349"/>
              <a:gd name="connsiteX141" fmla="*/ 5163708 w 8091179"/>
              <a:gd name="connsiteY141" fmla="*/ 1477896 h 3640349"/>
              <a:gd name="connsiteX142" fmla="*/ 5163708 w 8091179"/>
              <a:gd name="connsiteY142" fmla="*/ 1909313 h 3640349"/>
              <a:gd name="connsiteX143" fmla="*/ 5248856 w 8091179"/>
              <a:gd name="connsiteY143" fmla="*/ 1821732 h 3640349"/>
              <a:gd name="connsiteX144" fmla="*/ 5379415 w 8091179"/>
              <a:gd name="connsiteY144" fmla="*/ 1786051 h 3640349"/>
              <a:gd name="connsiteX145" fmla="*/ 5508355 w 8091179"/>
              <a:gd name="connsiteY145" fmla="*/ 1812001 h 3640349"/>
              <a:gd name="connsiteX146" fmla="*/ 5586204 w 8091179"/>
              <a:gd name="connsiteY146" fmla="*/ 1884175 h 3640349"/>
              <a:gd name="connsiteX147" fmla="*/ 5625129 w 8091179"/>
              <a:gd name="connsiteY147" fmla="*/ 1993651 h 3640349"/>
              <a:gd name="connsiteX148" fmla="*/ 5635671 w 8091179"/>
              <a:gd name="connsiteY148" fmla="*/ 2133131 h 3640349"/>
              <a:gd name="connsiteX149" fmla="*/ 5635671 w 8091179"/>
              <a:gd name="connsiteY149" fmla="*/ 2629422 h 3640349"/>
              <a:gd name="connsiteX150" fmla="*/ 5501055 w 8091179"/>
              <a:gd name="connsiteY150" fmla="*/ 2629422 h 3640349"/>
              <a:gd name="connsiteX151" fmla="*/ 5501055 w 8091179"/>
              <a:gd name="connsiteY151" fmla="*/ 2129887 h 3640349"/>
              <a:gd name="connsiteX152" fmla="*/ 5468618 w 8091179"/>
              <a:gd name="connsiteY152" fmla="*/ 1946616 h 3640349"/>
              <a:gd name="connsiteX153" fmla="*/ 5351844 w 8091179"/>
              <a:gd name="connsiteY153" fmla="*/ 1894716 h 3640349"/>
              <a:gd name="connsiteX154" fmla="*/ 5278049 w 8091179"/>
              <a:gd name="connsiteY154" fmla="*/ 1914989 h 3640349"/>
              <a:gd name="connsiteX155" fmla="*/ 5218040 w 8091179"/>
              <a:gd name="connsiteY155" fmla="*/ 1970944 h 3640349"/>
              <a:gd name="connsiteX156" fmla="*/ 5178304 w 8091179"/>
              <a:gd name="connsiteY156" fmla="*/ 2056903 h 3640349"/>
              <a:gd name="connsiteX157" fmla="*/ 5163708 w 8091179"/>
              <a:gd name="connsiteY157" fmla="*/ 2167190 h 3640349"/>
              <a:gd name="connsiteX158" fmla="*/ 5163708 w 8091179"/>
              <a:gd name="connsiteY158" fmla="*/ 2629422 h 3640349"/>
              <a:gd name="connsiteX159" fmla="*/ 5029092 w 8091179"/>
              <a:gd name="connsiteY159" fmla="*/ 2629422 h 3640349"/>
              <a:gd name="connsiteX160" fmla="*/ 6146559 w 8091179"/>
              <a:gd name="connsiteY160" fmla="*/ 1414643 h 3640349"/>
              <a:gd name="connsiteX161" fmla="*/ 6222787 w 8091179"/>
              <a:gd name="connsiteY161" fmla="*/ 1447080 h 3640349"/>
              <a:gd name="connsiteX162" fmla="*/ 6255224 w 8091179"/>
              <a:gd name="connsiteY162" fmla="*/ 1524931 h 3640349"/>
              <a:gd name="connsiteX163" fmla="*/ 6222787 w 8091179"/>
              <a:gd name="connsiteY163" fmla="*/ 1602780 h 3640349"/>
              <a:gd name="connsiteX164" fmla="*/ 6146559 w 8091179"/>
              <a:gd name="connsiteY164" fmla="*/ 1635217 h 3640349"/>
              <a:gd name="connsiteX165" fmla="*/ 6070331 w 8091179"/>
              <a:gd name="connsiteY165" fmla="*/ 1602780 h 3640349"/>
              <a:gd name="connsiteX166" fmla="*/ 6037895 w 8091179"/>
              <a:gd name="connsiteY166" fmla="*/ 1524931 h 3640349"/>
              <a:gd name="connsiteX167" fmla="*/ 6070331 w 8091179"/>
              <a:gd name="connsiteY167" fmla="*/ 1447080 h 3640349"/>
              <a:gd name="connsiteX168" fmla="*/ 6146559 w 8091179"/>
              <a:gd name="connsiteY168" fmla="*/ 1414643 h 3640349"/>
              <a:gd name="connsiteX169" fmla="*/ 2701009 w 8091179"/>
              <a:gd name="connsiteY169" fmla="*/ 1265008 h 3640349"/>
              <a:gd name="connsiteX170" fmla="*/ 2709371 w 8091179"/>
              <a:gd name="connsiteY170" fmla="*/ 1267249 h 3640349"/>
              <a:gd name="connsiteX171" fmla="*/ 2542902 w 8091179"/>
              <a:gd name="connsiteY171" fmla="*/ 1830640 h 3640349"/>
              <a:gd name="connsiteX172" fmla="*/ 2715595 w 8091179"/>
              <a:gd name="connsiteY172" fmla="*/ 1870224 h 3640349"/>
              <a:gd name="connsiteX173" fmla="*/ 2812000 w 8091179"/>
              <a:gd name="connsiteY173" fmla="*/ 1529795 h 3640349"/>
              <a:gd name="connsiteX174" fmla="*/ 2977430 w 8091179"/>
              <a:gd name="connsiteY174" fmla="*/ 1529795 h 3640349"/>
              <a:gd name="connsiteX175" fmla="*/ 3090828 w 8091179"/>
              <a:gd name="connsiteY175" fmla="*/ 1922063 h 3640349"/>
              <a:gd name="connsiteX176" fmla="*/ 3168263 w 8091179"/>
              <a:gd name="connsiteY176" fmla="*/ 1928577 h 3640349"/>
              <a:gd name="connsiteX177" fmla="*/ 3439343 w 8091179"/>
              <a:gd name="connsiteY177" fmla="*/ 1923566 h 3640349"/>
              <a:gd name="connsiteX178" fmla="*/ 3470478 w 8091179"/>
              <a:gd name="connsiteY178" fmla="*/ 1919298 h 3640349"/>
              <a:gd name="connsiteX179" fmla="*/ 3470478 w 8091179"/>
              <a:gd name="connsiteY179" fmla="*/ 1802270 h 3640349"/>
              <a:gd name="connsiteX180" fmla="*/ 3593739 w 8091179"/>
              <a:gd name="connsiteY180" fmla="*/ 1802270 h 3640349"/>
              <a:gd name="connsiteX181" fmla="*/ 3603470 w 8091179"/>
              <a:gd name="connsiteY181" fmla="*/ 1966078 h 3640349"/>
              <a:gd name="connsiteX182" fmla="*/ 3635097 w 8091179"/>
              <a:gd name="connsiteY182" fmla="*/ 1904448 h 3640349"/>
              <a:gd name="connsiteX183" fmla="*/ 3690241 w 8091179"/>
              <a:gd name="connsiteY183" fmla="*/ 1845250 h 3640349"/>
              <a:gd name="connsiteX184" fmla="*/ 3766469 w 8091179"/>
              <a:gd name="connsiteY184" fmla="*/ 1801458 h 3640349"/>
              <a:gd name="connsiteX185" fmla="*/ 3811678 w 8091179"/>
              <a:gd name="connsiteY185" fmla="*/ 1788687 h 3640349"/>
              <a:gd name="connsiteX186" fmla="*/ 3832135 w 8091179"/>
              <a:gd name="connsiteY186" fmla="*/ 1786934 h 3640349"/>
              <a:gd name="connsiteX187" fmla="*/ 3861442 w 8091179"/>
              <a:gd name="connsiteY187" fmla="*/ 1756637 h 3640349"/>
              <a:gd name="connsiteX188" fmla="*/ 3889303 w 8091179"/>
              <a:gd name="connsiteY188" fmla="*/ 1697876 h 3640349"/>
              <a:gd name="connsiteX189" fmla="*/ 3868719 w 8091179"/>
              <a:gd name="connsiteY189" fmla="*/ 1544966 h 3640349"/>
              <a:gd name="connsiteX190" fmla="*/ 3865392 w 8091179"/>
              <a:gd name="connsiteY190" fmla="*/ 1539277 h 3640349"/>
              <a:gd name="connsiteX191" fmla="*/ 2790614 w 8091179"/>
              <a:gd name="connsiteY191" fmla="*/ 909988 h 3640349"/>
              <a:gd name="connsiteX192" fmla="*/ 2740725 w 8091179"/>
              <a:gd name="connsiteY192" fmla="*/ 1145225 h 3640349"/>
              <a:gd name="connsiteX193" fmla="*/ 3820902 w 8091179"/>
              <a:gd name="connsiteY193" fmla="*/ 1470233 h 3640349"/>
              <a:gd name="connsiteX194" fmla="*/ 3794183 w 8091179"/>
              <a:gd name="connsiteY194" fmla="*/ 1436127 h 3640349"/>
              <a:gd name="connsiteX195" fmla="*/ 2990672 w 8091179"/>
              <a:gd name="connsiteY195" fmla="*/ 971496 h 3640349"/>
              <a:gd name="connsiteX196" fmla="*/ 1434336 w 8091179"/>
              <a:gd name="connsiteY196" fmla="*/ 887875 h 3640349"/>
              <a:gd name="connsiteX197" fmla="*/ 1428609 w 8091179"/>
              <a:gd name="connsiteY197" fmla="*/ 891140 h 3640349"/>
              <a:gd name="connsiteX198" fmla="*/ 1334327 w 8091179"/>
              <a:gd name="connsiteY198" fmla="*/ 1013272 h 3640349"/>
              <a:gd name="connsiteX199" fmla="*/ 1682096 w 8091179"/>
              <a:gd name="connsiteY199" fmla="*/ 1481250 h 3640349"/>
              <a:gd name="connsiteX200" fmla="*/ 1766072 w 8091179"/>
              <a:gd name="connsiteY200" fmla="*/ 1529316 h 3640349"/>
              <a:gd name="connsiteX201" fmla="*/ 2279702 w 8091179"/>
              <a:gd name="connsiteY201" fmla="*/ 1529316 h 3640349"/>
              <a:gd name="connsiteX202" fmla="*/ 2279702 w 8091179"/>
              <a:gd name="connsiteY202" fmla="*/ 1607124 h 3640349"/>
              <a:gd name="connsiteX203" fmla="*/ 2269917 w 8091179"/>
              <a:gd name="connsiteY203" fmla="*/ 1647764 h 3640349"/>
              <a:gd name="connsiteX204" fmla="*/ 2001119 w 8091179"/>
              <a:gd name="connsiteY204" fmla="*/ 1647764 h 3640349"/>
              <a:gd name="connsiteX205" fmla="*/ 2028072 w 8091179"/>
              <a:gd name="connsiteY205" fmla="*/ 1660442 h 3640349"/>
              <a:gd name="connsiteX206" fmla="*/ 2232959 w 8091179"/>
              <a:gd name="connsiteY206" fmla="*/ 1739652 h 3640349"/>
              <a:gd name="connsiteX207" fmla="*/ 2449796 w 8091179"/>
              <a:gd name="connsiteY207" fmla="*/ 1806318 h 3640349"/>
              <a:gd name="connsiteX208" fmla="*/ 2587466 w 8091179"/>
              <a:gd name="connsiteY208" fmla="*/ 1234584 h 3640349"/>
              <a:gd name="connsiteX209" fmla="*/ 2579090 w 8091179"/>
              <a:gd name="connsiteY209" fmla="*/ 1232340 h 3640349"/>
              <a:gd name="connsiteX210" fmla="*/ 2579097 w 8091179"/>
              <a:gd name="connsiteY210" fmla="*/ 1232315 h 3640349"/>
              <a:gd name="connsiteX211" fmla="*/ 1946772 w 8091179"/>
              <a:gd name="connsiteY211" fmla="*/ 780184 h 3640349"/>
              <a:gd name="connsiteX212" fmla="*/ 1547578 w 8091179"/>
              <a:gd name="connsiteY212" fmla="*/ 834151 h 3640349"/>
              <a:gd name="connsiteX213" fmla="*/ 1507388 w 8091179"/>
              <a:gd name="connsiteY213" fmla="*/ 850326 h 3640349"/>
              <a:gd name="connsiteX214" fmla="*/ 2611749 w 8091179"/>
              <a:gd name="connsiteY214" fmla="*/ 1110456 h 3640349"/>
              <a:gd name="connsiteX215" fmla="*/ 2611755 w 8091179"/>
              <a:gd name="connsiteY215" fmla="*/ 1110434 h 3640349"/>
              <a:gd name="connsiteX216" fmla="*/ 2612515 w 8091179"/>
              <a:gd name="connsiteY216" fmla="*/ 1110638 h 3640349"/>
              <a:gd name="connsiteX217" fmla="*/ 2612532 w 8091179"/>
              <a:gd name="connsiteY217" fmla="*/ 1110641 h 3640349"/>
              <a:gd name="connsiteX218" fmla="*/ 2612531 w 8091179"/>
              <a:gd name="connsiteY218" fmla="*/ 1110642 h 3640349"/>
              <a:gd name="connsiteX219" fmla="*/ 2621395 w 8091179"/>
              <a:gd name="connsiteY219" fmla="*/ 1113017 h 3640349"/>
              <a:gd name="connsiteX220" fmla="*/ 2695927 w 8091179"/>
              <a:gd name="connsiteY220" fmla="*/ 883991 h 3640349"/>
              <a:gd name="connsiteX221" fmla="*/ 2475755 w 8091179"/>
              <a:gd name="connsiteY221" fmla="*/ 833524 h 3640349"/>
              <a:gd name="connsiteX222" fmla="*/ 1946772 w 8091179"/>
              <a:gd name="connsiteY222" fmla="*/ 780184 h 3640349"/>
              <a:gd name="connsiteX223" fmla="*/ 2983601 w 8091179"/>
              <a:gd name="connsiteY223" fmla="*/ 0 h 3640349"/>
              <a:gd name="connsiteX224" fmla="*/ 2796835 w 8091179"/>
              <a:gd name="connsiteY224" fmla="*/ 880652 h 3640349"/>
              <a:gd name="connsiteX225" fmla="*/ 3026173 w 8091179"/>
              <a:gd name="connsiteY225" fmla="*/ 950780 h 3640349"/>
              <a:gd name="connsiteX226" fmla="*/ 3967909 w 8091179"/>
              <a:gd name="connsiteY226" fmla="*/ 1513995 h 3640349"/>
              <a:gd name="connsiteX227" fmla="*/ 3968262 w 8091179"/>
              <a:gd name="connsiteY227" fmla="*/ 1514571 h 3640349"/>
              <a:gd name="connsiteX228" fmla="*/ 4717275 w 8091179"/>
              <a:gd name="connsiteY228" fmla="*/ 1739936 h 3640349"/>
              <a:gd name="connsiteX229" fmla="*/ 4003368 w 8091179"/>
              <a:gd name="connsiteY229" fmla="*/ 1571776 h 3640349"/>
              <a:gd name="connsiteX230" fmla="*/ 4003436 w 8091179"/>
              <a:gd name="connsiteY230" fmla="*/ 1571889 h 3640349"/>
              <a:gd name="connsiteX231" fmla="*/ 4027961 w 8091179"/>
              <a:gd name="connsiteY231" fmla="*/ 1735030 h 3640349"/>
              <a:gd name="connsiteX232" fmla="*/ 3985851 w 8091179"/>
              <a:gd name="connsiteY232" fmla="*/ 1805212 h 3640349"/>
              <a:gd name="connsiteX233" fmla="*/ 4062459 w 8091179"/>
              <a:gd name="connsiteY233" fmla="*/ 1837950 h 3640349"/>
              <a:gd name="connsiteX234" fmla="*/ 4062459 w 8091179"/>
              <a:gd name="connsiteY234" fmla="*/ 1970944 h 3640349"/>
              <a:gd name="connsiteX235" fmla="*/ 4042998 w 8091179"/>
              <a:gd name="connsiteY235" fmla="*/ 1970944 h 3640349"/>
              <a:gd name="connsiteX236" fmla="*/ 3953793 w 8091179"/>
              <a:gd name="connsiteY236" fmla="*/ 1929586 h 3640349"/>
              <a:gd name="connsiteX237" fmla="*/ 3849995 w 8091179"/>
              <a:gd name="connsiteY237" fmla="*/ 1912557 h 3640349"/>
              <a:gd name="connsiteX238" fmla="*/ 3747005 w 8091179"/>
              <a:gd name="connsiteY238" fmla="*/ 1937695 h 3640349"/>
              <a:gd name="connsiteX239" fmla="*/ 3670778 w 8091179"/>
              <a:gd name="connsiteY239" fmla="*/ 2005815 h 3640349"/>
              <a:gd name="connsiteX240" fmla="*/ 3622933 w 8091179"/>
              <a:gd name="connsiteY240" fmla="*/ 2103937 h 3640349"/>
              <a:gd name="connsiteX241" fmla="*/ 3606715 w 8091179"/>
              <a:gd name="connsiteY241" fmla="*/ 2219089 h 3640349"/>
              <a:gd name="connsiteX242" fmla="*/ 3606715 w 8091179"/>
              <a:gd name="connsiteY242" fmla="*/ 2629422 h 3640349"/>
              <a:gd name="connsiteX243" fmla="*/ 3470478 w 8091179"/>
              <a:gd name="connsiteY243" fmla="*/ 2629422 h 3640349"/>
              <a:gd name="connsiteX244" fmla="*/ 3470478 w 8091179"/>
              <a:gd name="connsiteY244" fmla="*/ 1972891 h 3640349"/>
              <a:gd name="connsiteX245" fmla="*/ 3389732 w 8091179"/>
              <a:gd name="connsiteY245" fmla="*/ 1976276 h 3640349"/>
              <a:gd name="connsiteX246" fmla="*/ 3233564 w 8091179"/>
              <a:gd name="connsiteY246" fmla="*/ 1972466 h 3640349"/>
              <a:gd name="connsiteX247" fmla="*/ 3101918 w 8091179"/>
              <a:gd name="connsiteY247" fmla="*/ 1960424 h 3640349"/>
              <a:gd name="connsiteX248" fmla="*/ 3295315 w 8091179"/>
              <a:gd name="connsiteY248" fmla="*/ 2629422 h 3640349"/>
              <a:gd name="connsiteX249" fmla="*/ 3149347 w 8091179"/>
              <a:gd name="connsiteY249" fmla="*/ 2629422 h 3640349"/>
              <a:gd name="connsiteX250" fmla="*/ 3068254 w 8091179"/>
              <a:gd name="connsiteY250" fmla="*/ 2334243 h 3640349"/>
              <a:gd name="connsiteX251" fmla="*/ 2724419 w 8091179"/>
              <a:gd name="connsiteY251" fmla="*/ 2334243 h 3640349"/>
              <a:gd name="connsiteX252" fmla="*/ 2643325 w 8091179"/>
              <a:gd name="connsiteY252" fmla="*/ 2629422 h 3640349"/>
              <a:gd name="connsiteX253" fmla="*/ 2500600 w 8091179"/>
              <a:gd name="connsiteY253" fmla="*/ 2629422 h 3640349"/>
              <a:gd name="connsiteX254" fmla="*/ 2707372 w 8091179"/>
              <a:gd name="connsiteY254" fmla="*/ 1899263 h 3640349"/>
              <a:gd name="connsiteX255" fmla="*/ 2534421 w 8091179"/>
              <a:gd name="connsiteY255" fmla="*/ 1859342 h 3640349"/>
              <a:gd name="connsiteX256" fmla="*/ 2008172 w 8091179"/>
              <a:gd name="connsiteY256" fmla="*/ 3640349 h 3640349"/>
              <a:gd name="connsiteX257" fmla="*/ 2442795 w 8091179"/>
              <a:gd name="connsiteY257" fmla="*/ 1835391 h 3640349"/>
              <a:gd name="connsiteX258" fmla="*/ 2197456 w 8091179"/>
              <a:gd name="connsiteY258" fmla="*/ 1760370 h 3640349"/>
              <a:gd name="connsiteX259" fmla="*/ 1970050 w 8091179"/>
              <a:gd name="connsiteY259" fmla="*/ 1673613 h 3640349"/>
              <a:gd name="connsiteX260" fmla="*/ 1914041 w 8091179"/>
              <a:gd name="connsiteY260" fmla="*/ 1647764 h 3640349"/>
              <a:gd name="connsiteX261" fmla="*/ 1812404 w 8091179"/>
              <a:gd name="connsiteY261" fmla="*/ 1647764 h 3640349"/>
              <a:gd name="connsiteX262" fmla="*/ 1812404 w 8091179"/>
              <a:gd name="connsiteY262" fmla="*/ 1978767 h 3640349"/>
              <a:gd name="connsiteX263" fmla="*/ 2190212 w 8091179"/>
              <a:gd name="connsiteY263" fmla="*/ 1978767 h 3640349"/>
              <a:gd name="connsiteX264" fmla="*/ 2161300 w 8091179"/>
              <a:gd name="connsiteY264" fmla="*/ 2098837 h 3640349"/>
              <a:gd name="connsiteX265" fmla="*/ 1812404 w 8091179"/>
              <a:gd name="connsiteY265" fmla="*/ 2098837 h 3640349"/>
              <a:gd name="connsiteX266" fmla="*/ 1812404 w 8091179"/>
              <a:gd name="connsiteY266" fmla="*/ 2510967 h 3640349"/>
              <a:gd name="connsiteX267" fmla="*/ 2062062 w 8091179"/>
              <a:gd name="connsiteY267" fmla="*/ 2510967 h 3640349"/>
              <a:gd name="connsiteX268" fmla="*/ 2033540 w 8091179"/>
              <a:gd name="connsiteY268" fmla="*/ 2629415 h 3640349"/>
              <a:gd name="connsiteX269" fmla="*/ 1672864 w 8091179"/>
              <a:gd name="connsiteY269" fmla="*/ 2629415 h 3640349"/>
              <a:gd name="connsiteX270" fmla="*/ 1672864 w 8091179"/>
              <a:gd name="connsiteY270" fmla="*/ 1529316 h 3640349"/>
              <a:gd name="connsiteX271" fmla="*/ 1676099 w 8091179"/>
              <a:gd name="connsiteY271" fmla="*/ 1529316 h 3640349"/>
              <a:gd name="connsiteX272" fmla="*/ 1585521 w 8091179"/>
              <a:gd name="connsiteY272" fmla="*/ 1478707 h 3640349"/>
              <a:gd name="connsiteX273" fmla="*/ 1195669 w 8091179"/>
              <a:gd name="connsiteY273" fmla="*/ 976120 h 3640349"/>
              <a:gd name="connsiteX274" fmla="*/ 1298478 w 8091179"/>
              <a:gd name="connsiteY274" fmla="*/ 847097 h 3640349"/>
              <a:gd name="connsiteX275" fmla="*/ 1298596 w 8091179"/>
              <a:gd name="connsiteY275" fmla="*/ 847034 h 3640349"/>
              <a:gd name="connsiteX276" fmla="*/ 596253 w 8091179"/>
              <a:gd name="connsiteY276" fmla="*/ 635710 h 3640349"/>
              <a:gd name="connsiteX277" fmla="*/ 1357601 w 8091179"/>
              <a:gd name="connsiteY277" fmla="*/ 815044 h 3640349"/>
              <a:gd name="connsiteX278" fmla="*/ 1358193 w 8091179"/>
              <a:gd name="connsiteY278" fmla="*/ 814723 h 3640349"/>
              <a:gd name="connsiteX279" fmla="*/ 2455367 w 8091179"/>
              <a:gd name="connsiteY279" fmla="*/ 797833 h 3640349"/>
              <a:gd name="connsiteX280" fmla="*/ 2705199 w 8091179"/>
              <a:gd name="connsiteY280" fmla="*/ 855499 h 364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8091179" h="3640349">
                <a:moveTo>
                  <a:pt x="7776537" y="1893094"/>
                </a:moveTo>
                <a:cubicBezTo>
                  <a:pt x="7660843" y="1893094"/>
                  <a:pt x="7592183" y="1964997"/>
                  <a:pt x="7570559" y="2108803"/>
                </a:cubicBezTo>
                <a:lnTo>
                  <a:pt x="7570559" y="2110425"/>
                </a:lnTo>
                <a:lnTo>
                  <a:pt x="7950075" y="2110425"/>
                </a:lnTo>
                <a:lnTo>
                  <a:pt x="7950075" y="2105559"/>
                </a:lnTo>
                <a:cubicBezTo>
                  <a:pt x="7942507" y="1963916"/>
                  <a:pt x="7884661" y="1893094"/>
                  <a:pt x="7776537" y="1893094"/>
                </a:cubicBezTo>
                <a:close/>
                <a:moveTo>
                  <a:pt x="6589329" y="1802270"/>
                </a:moveTo>
                <a:lnTo>
                  <a:pt x="6733675" y="1802270"/>
                </a:lnTo>
                <a:lnTo>
                  <a:pt x="6936409" y="2405604"/>
                </a:lnTo>
                <a:lnTo>
                  <a:pt x="6955871" y="2480211"/>
                </a:lnTo>
                <a:lnTo>
                  <a:pt x="6973712" y="2405604"/>
                </a:lnTo>
                <a:lnTo>
                  <a:pt x="7178067" y="1802270"/>
                </a:lnTo>
                <a:lnTo>
                  <a:pt x="7320792" y="1802270"/>
                </a:lnTo>
                <a:lnTo>
                  <a:pt x="7028855" y="2629422"/>
                </a:lnTo>
                <a:lnTo>
                  <a:pt x="6887753" y="2629422"/>
                </a:lnTo>
                <a:close/>
                <a:moveTo>
                  <a:pt x="5896791" y="1802270"/>
                </a:moveTo>
                <a:lnTo>
                  <a:pt x="6226031" y="1802270"/>
                </a:lnTo>
                <a:lnTo>
                  <a:pt x="6226031" y="2517513"/>
                </a:lnTo>
                <a:lnTo>
                  <a:pt x="6459580" y="2517513"/>
                </a:lnTo>
                <a:lnTo>
                  <a:pt x="6459580" y="2629422"/>
                </a:lnTo>
                <a:lnTo>
                  <a:pt x="5840026" y="2629422"/>
                </a:lnTo>
                <a:lnTo>
                  <a:pt x="5840026" y="2517513"/>
                </a:lnTo>
                <a:lnTo>
                  <a:pt x="6088172" y="2517513"/>
                </a:lnTo>
                <a:lnTo>
                  <a:pt x="6088172" y="1914179"/>
                </a:lnTo>
                <a:lnTo>
                  <a:pt x="5896791" y="1914179"/>
                </a:lnTo>
                <a:close/>
                <a:moveTo>
                  <a:pt x="7781401" y="1784430"/>
                </a:moveTo>
                <a:cubicBezTo>
                  <a:pt x="7834383" y="1784430"/>
                  <a:pt x="7880606" y="1793620"/>
                  <a:pt x="7920071" y="1812001"/>
                </a:cubicBezTo>
                <a:cubicBezTo>
                  <a:pt x="7959537" y="1830382"/>
                  <a:pt x="7991704" y="1856062"/>
                  <a:pt x="8016572" y="1889039"/>
                </a:cubicBezTo>
                <a:cubicBezTo>
                  <a:pt x="8041441" y="1922018"/>
                  <a:pt x="8060093" y="1961213"/>
                  <a:pt x="8072527" y="2006625"/>
                </a:cubicBezTo>
                <a:cubicBezTo>
                  <a:pt x="8084961" y="2052038"/>
                  <a:pt x="8091179" y="2101234"/>
                  <a:pt x="8091179" y="2154215"/>
                </a:cubicBezTo>
                <a:lnTo>
                  <a:pt x="8091179" y="2214224"/>
                </a:lnTo>
                <a:lnTo>
                  <a:pt x="7568937" y="2214224"/>
                </a:lnTo>
                <a:lnTo>
                  <a:pt x="7568937" y="2222334"/>
                </a:lnTo>
                <a:cubicBezTo>
                  <a:pt x="7568937" y="2265584"/>
                  <a:pt x="7572721" y="2305860"/>
                  <a:pt x="7580291" y="2343162"/>
                </a:cubicBezTo>
                <a:cubicBezTo>
                  <a:pt x="7587859" y="2380466"/>
                  <a:pt x="7600563" y="2413173"/>
                  <a:pt x="7618405" y="2441286"/>
                </a:cubicBezTo>
                <a:cubicBezTo>
                  <a:pt x="7636245" y="2469399"/>
                  <a:pt x="7659763" y="2491564"/>
                  <a:pt x="7688955" y="2507782"/>
                </a:cubicBezTo>
                <a:cubicBezTo>
                  <a:pt x="7718148" y="2524001"/>
                  <a:pt x="7754911" y="2532110"/>
                  <a:pt x="7799243" y="2532110"/>
                </a:cubicBezTo>
                <a:cubicBezTo>
                  <a:pt x="7839248" y="2532110"/>
                  <a:pt x="7880065" y="2525353"/>
                  <a:pt x="7921693" y="2511837"/>
                </a:cubicBezTo>
                <a:cubicBezTo>
                  <a:pt x="7963321" y="2498321"/>
                  <a:pt x="8002517" y="2477508"/>
                  <a:pt x="8039279" y="2449395"/>
                </a:cubicBezTo>
                <a:lnTo>
                  <a:pt x="8058741" y="2449395"/>
                </a:lnTo>
                <a:lnTo>
                  <a:pt x="8058741" y="2577523"/>
                </a:lnTo>
                <a:cubicBezTo>
                  <a:pt x="8021978" y="2602391"/>
                  <a:pt x="7983325" y="2620773"/>
                  <a:pt x="7942778" y="2632666"/>
                </a:cubicBezTo>
                <a:cubicBezTo>
                  <a:pt x="7902231" y="2644560"/>
                  <a:pt x="7852763" y="2650507"/>
                  <a:pt x="7794377" y="2650507"/>
                </a:cubicBezTo>
                <a:cubicBezTo>
                  <a:pt x="7729502" y="2650507"/>
                  <a:pt x="7673818" y="2639965"/>
                  <a:pt x="7627324" y="2618880"/>
                </a:cubicBezTo>
                <a:cubicBezTo>
                  <a:pt x="7580831" y="2597796"/>
                  <a:pt x="7542717" y="2567791"/>
                  <a:pt x="7512983" y="2528867"/>
                </a:cubicBezTo>
                <a:cubicBezTo>
                  <a:pt x="7483249" y="2489942"/>
                  <a:pt x="7461353" y="2443719"/>
                  <a:pt x="7447297" y="2390197"/>
                </a:cubicBezTo>
                <a:cubicBezTo>
                  <a:pt x="7433241" y="2336675"/>
                  <a:pt x="7426213" y="2277478"/>
                  <a:pt x="7426213" y="2212603"/>
                </a:cubicBezTo>
                <a:cubicBezTo>
                  <a:pt x="7426213" y="2146647"/>
                  <a:pt x="7433241" y="2087178"/>
                  <a:pt x="7447297" y="2034197"/>
                </a:cubicBezTo>
                <a:cubicBezTo>
                  <a:pt x="7461353" y="1981215"/>
                  <a:pt x="7482977" y="1936344"/>
                  <a:pt x="7512171" y="1899582"/>
                </a:cubicBezTo>
                <a:cubicBezTo>
                  <a:pt x="7541365" y="1862820"/>
                  <a:pt x="7578127" y="1834437"/>
                  <a:pt x="7622459" y="1814434"/>
                </a:cubicBezTo>
                <a:cubicBezTo>
                  <a:pt x="7666791" y="1794430"/>
                  <a:pt x="7719771" y="1784430"/>
                  <a:pt x="7781401" y="1784430"/>
                </a:cubicBezTo>
                <a:close/>
                <a:moveTo>
                  <a:pt x="4597676" y="1784430"/>
                </a:moveTo>
                <a:cubicBezTo>
                  <a:pt x="4639844" y="1784430"/>
                  <a:pt x="4679039" y="1789294"/>
                  <a:pt x="4715261" y="1799027"/>
                </a:cubicBezTo>
                <a:cubicBezTo>
                  <a:pt x="4751483" y="1808758"/>
                  <a:pt x="4785812" y="1827138"/>
                  <a:pt x="4818249" y="1854169"/>
                </a:cubicBezTo>
                <a:lnTo>
                  <a:pt x="4818249" y="1977432"/>
                </a:lnTo>
                <a:lnTo>
                  <a:pt x="4798788" y="1977432"/>
                </a:lnTo>
                <a:cubicBezTo>
                  <a:pt x="4767430" y="1951482"/>
                  <a:pt x="4736345" y="1932831"/>
                  <a:pt x="4705530" y="1921477"/>
                </a:cubicBezTo>
                <a:cubicBezTo>
                  <a:pt x="4674714" y="1910124"/>
                  <a:pt x="4640385" y="1904448"/>
                  <a:pt x="4602542" y="1904448"/>
                </a:cubicBezTo>
                <a:cubicBezTo>
                  <a:pt x="4557129" y="1904448"/>
                  <a:pt x="4518745" y="1912827"/>
                  <a:pt x="4487388" y="1929586"/>
                </a:cubicBezTo>
                <a:cubicBezTo>
                  <a:pt x="4456032" y="1946346"/>
                  <a:pt x="4430893" y="1969051"/>
                  <a:pt x="4411972" y="1997705"/>
                </a:cubicBezTo>
                <a:cubicBezTo>
                  <a:pt x="4393051" y="2026358"/>
                  <a:pt x="4379264" y="2059877"/>
                  <a:pt x="4370614" y="2098261"/>
                </a:cubicBezTo>
                <a:cubicBezTo>
                  <a:pt x="4361963" y="2136644"/>
                  <a:pt x="4357639" y="2177462"/>
                  <a:pt x="4357639" y="2220712"/>
                </a:cubicBezTo>
                <a:cubicBezTo>
                  <a:pt x="4357639" y="2266124"/>
                  <a:pt x="4361963" y="2308022"/>
                  <a:pt x="4370614" y="2346407"/>
                </a:cubicBezTo>
                <a:cubicBezTo>
                  <a:pt x="4379264" y="2384791"/>
                  <a:pt x="4393321" y="2417768"/>
                  <a:pt x="4412783" y="2445341"/>
                </a:cubicBezTo>
                <a:cubicBezTo>
                  <a:pt x="4432246" y="2472912"/>
                  <a:pt x="4457924" y="2494537"/>
                  <a:pt x="4489821" y="2510215"/>
                </a:cubicBezTo>
                <a:cubicBezTo>
                  <a:pt x="4521719" y="2525893"/>
                  <a:pt x="4561454" y="2533732"/>
                  <a:pt x="4609028" y="2533732"/>
                </a:cubicBezTo>
                <a:cubicBezTo>
                  <a:pt x="4685797" y="2533732"/>
                  <a:pt x="4750672" y="2505619"/>
                  <a:pt x="4803652" y="2449395"/>
                </a:cubicBezTo>
                <a:lnTo>
                  <a:pt x="4823116" y="2449395"/>
                </a:lnTo>
                <a:lnTo>
                  <a:pt x="4823116" y="2579145"/>
                </a:lnTo>
                <a:cubicBezTo>
                  <a:pt x="4790678" y="2607257"/>
                  <a:pt x="4755808" y="2626179"/>
                  <a:pt x="4718504" y="2635910"/>
                </a:cubicBezTo>
                <a:cubicBezTo>
                  <a:pt x="4681202" y="2645641"/>
                  <a:pt x="4641466" y="2650507"/>
                  <a:pt x="4599297" y="2650507"/>
                </a:cubicBezTo>
                <a:cubicBezTo>
                  <a:pt x="4474954" y="2650507"/>
                  <a:pt x="4380615" y="2613744"/>
                  <a:pt x="4316282" y="2540220"/>
                </a:cubicBezTo>
                <a:cubicBezTo>
                  <a:pt x="4251947" y="2466696"/>
                  <a:pt x="4219780" y="2360733"/>
                  <a:pt x="4219780" y="2222334"/>
                </a:cubicBezTo>
                <a:cubicBezTo>
                  <a:pt x="4219780" y="2156378"/>
                  <a:pt x="4227619" y="2096369"/>
                  <a:pt x="4243298" y="2042307"/>
                </a:cubicBezTo>
                <a:cubicBezTo>
                  <a:pt x="4258975" y="1988245"/>
                  <a:pt x="4282763" y="1942292"/>
                  <a:pt x="4314660" y="1904448"/>
                </a:cubicBezTo>
                <a:cubicBezTo>
                  <a:pt x="4346556" y="1866604"/>
                  <a:pt x="4386023" y="1837140"/>
                  <a:pt x="4433056" y="1816055"/>
                </a:cubicBezTo>
                <a:cubicBezTo>
                  <a:pt x="4480090" y="1794972"/>
                  <a:pt x="4534964" y="1784430"/>
                  <a:pt x="4597676" y="1784430"/>
                </a:cubicBezTo>
                <a:close/>
                <a:moveTo>
                  <a:pt x="2896336" y="1659545"/>
                </a:moveTo>
                <a:lnTo>
                  <a:pt x="2883362" y="1726043"/>
                </a:lnTo>
                <a:lnTo>
                  <a:pt x="2755234" y="2222334"/>
                </a:lnTo>
                <a:lnTo>
                  <a:pt x="3037440" y="2222334"/>
                </a:lnTo>
                <a:lnTo>
                  <a:pt x="2910933" y="1726043"/>
                </a:lnTo>
                <a:close/>
                <a:moveTo>
                  <a:pt x="1145531" y="1509846"/>
                </a:moveTo>
                <a:cubicBezTo>
                  <a:pt x="1190962" y="1509846"/>
                  <a:pt x="1238287" y="1514227"/>
                  <a:pt x="1287504" y="1522991"/>
                </a:cubicBezTo>
                <a:cubicBezTo>
                  <a:pt x="1336723" y="1531754"/>
                  <a:pt x="1380801" y="1550385"/>
                  <a:pt x="1419743" y="1578881"/>
                </a:cubicBezTo>
                <a:lnTo>
                  <a:pt x="1419743" y="1714289"/>
                </a:lnTo>
                <a:lnTo>
                  <a:pt x="1397027" y="1714289"/>
                </a:lnTo>
                <a:cubicBezTo>
                  <a:pt x="1321309" y="1661285"/>
                  <a:pt x="1239099" y="1634783"/>
                  <a:pt x="1150398" y="1634783"/>
                </a:cubicBezTo>
                <a:cubicBezTo>
                  <a:pt x="1088740" y="1634783"/>
                  <a:pt x="1041145" y="1646086"/>
                  <a:pt x="1007613" y="1668693"/>
                </a:cubicBezTo>
                <a:cubicBezTo>
                  <a:pt x="974080" y="1691299"/>
                  <a:pt x="957313" y="1728428"/>
                  <a:pt x="957313" y="1780079"/>
                </a:cubicBezTo>
                <a:cubicBezTo>
                  <a:pt x="957313" y="1825290"/>
                  <a:pt x="972456" y="1861887"/>
                  <a:pt x="1002745" y="1889868"/>
                </a:cubicBezTo>
                <a:cubicBezTo>
                  <a:pt x="1033032" y="1917849"/>
                  <a:pt x="1070892" y="1940991"/>
                  <a:pt x="1116324" y="1959296"/>
                </a:cubicBezTo>
                <a:cubicBezTo>
                  <a:pt x="1183390" y="1987420"/>
                  <a:pt x="1239909" y="2015275"/>
                  <a:pt x="1285882" y="2042858"/>
                </a:cubicBezTo>
                <a:cubicBezTo>
                  <a:pt x="1331854" y="2070441"/>
                  <a:pt x="1369174" y="2098837"/>
                  <a:pt x="1397839" y="2128042"/>
                </a:cubicBezTo>
                <a:cubicBezTo>
                  <a:pt x="1426504" y="2157249"/>
                  <a:pt x="1447057" y="2188348"/>
                  <a:pt x="1459497" y="2221340"/>
                </a:cubicBezTo>
                <a:cubicBezTo>
                  <a:pt x="1471936" y="2254331"/>
                  <a:pt x="1478157" y="2290299"/>
                  <a:pt x="1478157" y="2329240"/>
                </a:cubicBezTo>
                <a:cubicBezTo>
                  <a:pt x="1478157" y="2439575"/>
                  <a:pt x="1444893" y="2520702"/>
                  <a:pt x="1378369" y="2572625"/>
                </a:cubicBezTo>
                <a:cubicBezTo>
                  <a:pt x="1311842" y="2624546"/>
                  <a:pt x="1218545" y="2650507"/>
                  <a:pt x="1098476" y="2650507"/>
                </a:cubicBezTo>
                <a:cubicBezTo>
                  <a:pt x="1036818" y="2650507"/>
                  <a:pt x="980029" y="2642394"/>
                  <a:pt x="928107" y="2626169"/>
                </a:cubicBezTo>
                <a:cubicBezTo>
                  <a:pt x="876184" y="2609943"/>
                  <a:pt x="829671" y="2587769"/>
                  <a:pt x="788567" y="2559644"/>
                </a:cubicBezTo>
                <a:lnTo>
                  <a:pt x="788567" y="2410369"/>
                </a:lnTo>
                <a:lnTo>
                  <a:pt x="808037" y="2410369"/>
                </a:lnTo>
                <a:cubicBezTo>
                  <a:pt x="859959" y="2448228"/>
                  <a:pt x="909448" y="2476353"/>
                  <a:pt x="956502" y="2494741"/>
                </a:cubicBezTo>
                <a:cubicBezTo>
                  <a:pt x="1003555" y="2513131"/>
                  <a:pt x="1052504" y="2522326"/>
                  <a:pt x="1103343" y="2522326"/>
                </a:cubicBezTo>
                <a:cubicBezTo>
                  <a:pt x="1174736" y="2522326"/>
                  <a:pt x="1229904" y="2507993"/>
                  <a:pt x="1268846" y="2479328"/>
                </a:cubicBezTo>
                <a:cubicBezTo>
                  <a:pt x="1307786" y="2450663"/>
                  <a:pt x="1327258" y="2403878"/>
                  <a:pt x="1327258" y="2338976"/>
                </a:cubicBezTo>
                <a:cubicBezTo>
                  <a:pt x="1327258" y="2292463"/>
                  <a:pt x="1309138" y="2251087"/>
                  <a:pt x="1272902" y="2214849"/>
                </a:cubicBezTo>
                <a:cubicBezTo>
                  <a:pt x="1236665" y="2178612"/>
                  <a:pt x="1191504" y="2148054"/>
                  <a:pt x="1137418" y="2123176"/>
                </a:cubicBezTo>
                <a:cubicBezTo>
                  <a:pt x="1077924" y="2096133"/>
                  <a:pt x="1027624" y="2070983"/>
                  <a:pt x="986519" y="2047726"/>
                </a:cubicBezTo>
                <a:cubicBezTo>
                  <a:pt x="945415" y="2024470"/>
                  <a:pt x="911882" y="1999860"/>
                  <a:pt x="885920" y="1973899"/>
                </a:cubicBezTo>
                <a:cubicBezTo>
                  <a:pt x="859959" y="1947938"/>
                  <a:pt x="841300" y="1919813"/>
                  <a:pt x="829942" y="1889526"/>
                </a:cubicBezTo>
                <a:cubicBezTo>
                  <a:pt x="818584" y="1859238"/>
                  <a:pt x="812904" y="1824082"/>
                  <a:pt x="812904" y="1784060"/>
                </a:cubicBezTo>
                <a:cubicBezTo>
                  <a:pt x="812904" y="1736463"/>
                  <a:pt x="821829" y="1695359"/>
                  <a:pt x="839677" y="1660744"/>
                </a:cubicBezTo>
                <a:cubicBezTo>
                  <a:pt x="857526" y="1626130"/>
                  <a:pt x="881864" y="1597735"/>
                  <a:pt x="912692" y="1575559"/>
                </a:cubicBezTo>
                <a:cubicBezTo>
                  <a:pt x="943521" y="1553385"/>
                  <a:pt x="978947" y="1536889"/>
                  <a:pt x="1018971" y="1526072"/>
                </a:cubicBezTo>
                <a:cubicBezTo>
                  <a:pt x="1058994" y="1515255"/>
                  <a:pt x="1101181" y="1509846"/>
                  <a:pt x="1145531" y="1509846"/>
                </a:cubicBezTo>
                <a:close/>
                <a:moveTo>
                  <a:pt x="400774" y="1509846"/>
                </a:moveTo>
                <a:cubicBezTo>
                  <a:pt x="449451" y="1509846"/>
                  <a:pt x="493260" y="1515327"/>
                  <a:pt x="532202" y="1526287"/>
                </a:cubicBezTo>
                <a:cubicBezTo>
                  <a:pt x="571143" y="1537248"/>
                  <a:pt x="607381" y="1551492"/>
                  <a:pt x="640913" y="1569019"/>
                </a:cubicBezTo>
                <a:lnTo>
                  <a:pt x="640913" y="1717533"/>
                </a:lnTo>
                <a:lnTo>
                  <a:pt x="621442" y="1717533"/>
                </a:lnTo>
                <a:cubicBezTo>
                  <a:pt x="593318" y="1695899"/>
                  <a:pt x="561137" y="1676699"/>
                  <a:pt x="524901" y="1659933"/>
                </a:cubicBezTo>
                <a:cubicBezTo>
                  <a:pt x="488663" y="1643166"/>
                  <a:pt x="447827" y="1634783"/>
                  <a:pt x="402396" y="1634783"/>
                </a:cubicBezTo>
                <a:cubicBezTo>
                  <a:pt x="316942" y="1634783"/>
                  <a:pt x="253120" y="1672305"/>
                  <a:pt x="210933" y="1747348"/>
                </a:cubicBezTo>
                <a:cubicBezTo>
                  <a:pt x="168747" y="1822392"/>
                  <a:pt x="147654" y="1931713"/>
                  <a:pt x="147654" y="2075309"/>
                </a:cubicBezTo>
                <a:cubicBezTo>
                  <a:pt x="147654" y="2224314"/>
                  <a:pt x="169559" y="2336880"/>
                  <a:pt x="213367" y="2413005"/>
                </a:cubicBezTo>
                <a:cubicBezTo>
                  <a:pt x="257178" y="2489131"/>
                  <a:pt x="322891" y="2527193"/>
                  <a:pt x="410509" y="2527193"/>
                </a:cubicBezTo>
                <a:cubicBezTo>
                  <a:pt x="455940" y="2527193"/>
                  <a:pt x="496234" y="2520432"/>
                  <a:pt x="531390" y="2506911"/>
                </a:cubicBezTo>
                <a:cubicBezTo>
                  <a:pt x="566545" y="2493389"/>
                  <a:pt x="603053" y="2469321"/>
                  <a:pt x="640913" y="2434707"/>
                </a:cubicBezTo>
                <a:lnTo>
                  <a:pt x="660384" y="2434707"/>
                </a:lnTo>
                <a:lnTo>
                  <a:pt x="660384" y="2575870"/>
                </a:lnTo>
                <a:cubicBezTo>
                  <a:pt x="595482" y="2624546"/>
                  <a:pt x="510567" y="2648885"/>
                  <a:pt x="405641" y="2648885"/>
                </a:cubicBezTo>
                <a:cubicBezTo>
                  <a:pt x="328841" y="2648885"/>
                  <a:pt x="264749" y="2635093"/>
                  <a:pt x="213367" y="2607510"/>
                </a:cubicBezTo>
                <a:cubicBezTo>
                  <a:pt x="161986" y="2579926"/>
                  <a:pt x="120340" y="2541256"/>
                  <a:pt x="88431" y="2491497"/>
                </a:cubicBezTo>
                <a:cubicBezTo>
                  <a:pt x="56520" y="2441738"/>
                  <a:pt x="33804" y="2382244"/>
                  <a:pt x="20282" y="2313015"/>
                </a:cubicBezTo>
                <a:cubicBezTo>
                  <a:pt x="6761" y="2243786"/>
                  <a:pt x="0" y="2168066"/>
                  <a:pt x="0" y="2085856"/>
                </a:cubicBezTo>
                <a:cubicBezTo>
                  <a:pt x="0" y="2003646"/>
                  <a:pt x="6761" y="1927386"/>
                  <a:pt x="20282" y="1857075"/>
                </a:cubicBezTo>
                <a:cubicBezTo>
                  <a:pt x="33804" y="1786764"/>
                  <a:pt x="56250" y="1725918"/>
                  <a:pt x="87619" y="1674537"/>
                </a:cubicBezTo>
                <a:cubicBezTo>
                  <a:pt x="118988" y="1623155"/>
                  <a:pt x="160094" y="1582861"/>
                  <a:pt x="210933" y="1553655"/>
                </a:cubicBezTo>
                <a:cubicBezTo>
                  <a:pt x="261774" y="1524449"/>
                  <a:pt x="325054" y="1509846"/>
                  <a:pt x="400774" y="1509846"/>
                </a:cubicBezTo>
                <a:close/>
                <a:moveTo>
                  <a:pt x="5029092" y="1477896"/>
                </a:moveTo>
                <a:lnTo>
                  <a:pt x="5163708" y="1477896"/>
                </a:lnTo>
                <a:lnTo>
                  <a:pt x="5163708" y="1909313"/>
                </a:lnTo>
                <a:cubicBezTo>
                  <a:pt x="5182088" y="1874714"/>
                  <a:pt x="5210471" y="1845520"/>
                  <a:pt x="5248856" y="1821732"/>
                </a:cubicBezTo>
                <a:cubicBezTo>
                  <a:pt x="5287240" y="1797945"/>
                  <a:pt x="5330759" y="1786051"/>
                  <a:pt x="5379415" y="1786051"/>
                </a:cubicBezTo>
                <a:cubicBezTo>
                  <a:pt x="5432396" y="1786051"/>
                  <a:pt x="5475376" y="1794701"/>
                  <a:pt x="5508355" y="1812001"/>
                </a:cubicBezTo>
                <a:cubicBezTo>
                  <a:pt x="5541332" y="1829301"/>
                  <a:pt x="5567282" y="1853359"/>
                  <a:pt x="5586204" y="1884175"/>
                </a:cubicBezTo>
                <a:cubicBezTo>
                  <a:pt x="5605125" y="1914989"/>
                  <a:pt x="5618101" y="1951482"/>
                  <a:pt x="5625129" y="1993651"/>
                </a:cubicBezTo>
                <a:cubicBezTo>
                  <a:pt x="5632156" y="2035819"/>
                  <a:pt x="5635671" y="2082312"/>
                  <a:pt x="5635671" y="2133131"/>
                </a:cubicBezTo>
                <a:lnTo>
                  <a:pt x="5635671" y="2629422"/>
                </a:lnTo>
                <a:lnTo>
                  <a:pt x="5501055" y="2629422"/>
                </a:lnTo>
                <a:lnTo>
                  <a:pt x="5501055" y="2129887"/>
                </a:lnTo>
                <a:cubicBezTo>
                  <a:pt x="5501055" y="2042307"/>
                  <a:pt x="5490243" y="1981215"/>
                  <a:pt x="5468618" y="1946616"/>
                </a:cubicBezTo>
                <a:cubicBezTo>
                  <a:pt x="5446993" y="1912016"/>
                  <a:pt x="5408068" y="1894716"/>
                  <a:pt x="5351844" y="1894716"/>
                </a:cubicBezTo>
                <a:cubicBezTo>
                  <a:pt x="5325895" y="1894716"/>
                  <a:pt x="5301295" y="1901474"/>
                  <a:pt x="5278049" y="1914989"/>
                </a:cubicBezTo>
                <a:cubicBezTo>
                  <a:pt x="5254802" y="1928505"/>
                  <a:pt x="5234799" y="1947156"/>
                  <a:pt x="5218040" y="1970944"/>
                </a:cubicBezTo>
                <a:cubicBezTo>
                  <a:pt x="5201280" y="1994731"/>
                  <a:pt x="5188036" y="2023385"/>
                  <a:pt x="5178304" y="2056903"/>
                </a:cubicBezTo>
                <a:cubicBezTo>
                  <a:pt x="5168573" y="2090421"/>
                  <a:pt x="5163708" y="2127183"/>
                  <a:pt x="5163708" y="2167190"/>
                </a:cubicBezTo>
                <a:lnTo>
                  <a:pt x="5163708" y="2629422"/>
                </a:lnTo>
                <a:lnTo>
                  <a:pt x="5029092" y="2629422"/>
                </a:lnTo>
                <a:close/>
                <a:moveTo>
                  <a:pt x="6146559" y="1414643"/>
                </a:moveTo>
                <a:cubicBezTo>
                  <a:pt x="6175752" y="1414643"/>
                  <a:pt x="6201162" y="1425456"/>
                  <a:pt x="6222787" y="1447080"/>
                </a:cubicBezTo>
                <a:cubicBezTo>
                  <a:pt x="6244411" y="1468705"/>
                  <a:pt x="6255224" y="1494655"/>
                  <a:pt x="6255224" y="1524931"/>
                </a:cubicBezTo>
                <a:cubicBezTo>
                  <a:pt x="6255224" y="1555205"/>
                  <a:pt x="6244411" y="1581155"/>
                  <a:pt x="6222787" y="1602780"/>
                </a:cubicBezTo>
                <a:cubicBezTo>
                  <a:pt x="6201162" y="1624404"/>
                  <a:pt x="6175752" y="1635217"/>
                  <a:pt x="6146559" y="1635217"/>
                </a:cubicBezTo>
                <a:cubicBezTo>
                  <a:pt x="6117365" y="1635217"/>
                  <a:pt x="6091955" y="1624404"/>
                  <a:pt x="6070331" y="1602780"/>
                </a:cubicBezTo>
                <a:cubicBezTo>
                  <a:pt x="6048707" y="1581155"/>
                  <a:pt x="6037895" y="1555205"/>
                  <a:pt x="6037895" y="1524931"/>
                </a:cubicBezTo>
                <a:cubicBezTo>
                  <a:pt x="6037895" y="1494655"/>
                  <a:pt x="6048707" y="1468705"/>
                  <a:pt x="6070331" y="1447080"/>
                </a:cubicBezTo>
                <a:cubicBezTo>
                  <a:pt x="6091955" y="1425456"/>
                  <a:pt x="6117365" y="1414643"/>
                  <a:pt x="6146559" y="1414643"/>
                </a:cubicBezTo>
                <a:close/>
                <a:moveTo>
                  <a:pt x="2701009" y="1265008"/>
                </a:moveTo>
                <a:lnTo>
                  <a:pt x="2709371" y="1267249"/>
                </a:lnTo>
                <a:lnTo>
                  <a:pt x="2542902" y="1830640"/>
                </a:lnTo>
                <a:lnTo>
                  <a:pt x="2715595" y="1870224"/>
                </a:lnTo>
                <a:lnTo>
                  <a:pt x="2812000" y="1529795"/>
                </a:lnTo>
                <a:lnTo>
                  <a:pt x="2977430" y="1529795"/>
                </a:lnTo>
                <a:lnTo>
                  <a:pt x="3090828" y="1922063"/>
                </a:lnTo>
                <a:lnTo>
                  <a:pt x="3168263" y="1928577"/>
                </a:lnTo>
                <a:cubicBezTo>
                  <a:pt x="3265883" y="1933001"/>
                  <a:pt x="3356951" y="1931270"/>
                  <a:pt x="3439343" y="1923566"/>
                </a:cubicBezTo>
                <a:lnTo>
                  <a:pt x="3470478" y="1919298"/>
                </a:lnTo>
                <a:lnTo>
                  <a:pt x="3470478" y="1802270"/>
                </a:lnTo>
                <a:lnTo>
                  <a:pt x="3593739" y="1802270"/>
                </a:lnTo>
                <a:lnTo>
                  <a:pt x="3603470" y="1966078"/>
                </a:lnTo>
                <a:cubicBezTo>
                  <a:pt x="3609958" y="1946616"/>
                  <a:pt x="3620500" y="1926073"/>
                  <a:pt x="3635097" y="1904448"/>
                </a:cubicBezTo>
                <a:cubicBezTo>
                  <a:pt x="3649695" y="1882823"/>
                  <a:pt x="3668075" y="1863090"/>
                  <a:pt x="3690241" y="1845250"/>
                </a:cubicBezTo>
                <a:cubicBezTo>
                  <a:pt x="3712406" y="1827409"/>
                  <a:pt x="3737816" y="1812812"/>
                  <a:pt x="3766469" y="1801458"/>
                </a:cubicBezTo>
                <a:cubicBezTo>
                  <a:pt x="3780795" y="1795782"/>
                  <a:pt x="3795865" y="1791525"/>
                  <a:pt x="3811678" y="1788687"/>
                </a:cubicBezTo>
                <a:lnTo>
                  <a:pt x="3832135" y="1786934"/>
                </a:lnTo>
                <a:lnTo>
                  <a:pt x="3861442" y="1756637"/>
                </a:lnTo>
                <a:cubicBezTo>
                  <a:pt x="3874314" y="1738422"/>
                  <a:pt x="3883689" y="1718828"/>
                  <a:pt x="3889303" y="1697876"/>
                </a:cubicBezTo>
                <a:cubicBezTo>
                  <a:pt x="3902135" y="1649987"/>
                  <a:pt x="3894404" y="1598410"/>
                  <a:pt x="3868719" y="1544966"/>
                </a:cubicBezTo>
                <a:lnTo>
                  <a:pt x="3865392" y="1539277"/>
                </a:lnTo>
                <a:close/>
                <a:moveTo>
                  <a:pt x="2790614" y="909988"/>
                </a:moveTo>
                <a:lnTo>
                  <a:pt x="2740725" y="1145225"/>
                </a:lnTo>
                <a:lnTo>
                  <a:pt x="3820902" y="1470233"/>
                </a:lnTo>
                <a:lnTo>
                  <a:pt x="3794183" y="1436127"/>
                </a:lnTo>
                <a:cubicBezTo>
                  <a:pt x="3648791" y="1270751"/>
                  <a:pt x="3357470" y="1099492"/>
                  <a:pt x="2990672" y="971496"/>
                </a:cubicBezTo>
                <a:close/>
                <a:moveTo>
                  <a:pt x="1434336" y="887875"/>
                </a:moveTo>
                <a:lnTo>
                  <a:pt x="1428609" y="891140"/>
                </a:lnTo>
                <a:cubicBezTo>
                  <a:pt x="1379643" y="924581"/>
                  <a:pt x="1347159" y="965383"/>
                  <a:pt x="1334327" y="1013272"/>
                </a:cubicBezTo>
                <a:cubicBezTo>
                  <a:pt x="1296900" y="1152949"/>
                  <a:pt x="1434404" y="1323997"/>
                  <a:pt x="1682096" y="1481250"/>
                </a:cubicBezTo>
                <a:lnTo>
                  <a:pt x="1766072" y="1529316"/>
                </a:lnTo>
                <a:lnTo>
                  <a:pt x="2279702" y="1529316"/>
                </a:lnTo>
                <a:lnTo>
                  <a:pt x="2279702" y="1607124"/>
                </a:lnTo>
                <a:lnTo>
                  <a:pt x="2269917" y="1647764"/>
                </a:lnTo>
                <a:lnTo>
                  <a:pt x="2001119" y="1647764"/>
                </a:lnTo>
                <a:lnTo>
                  <a:pt x="2028072" y="1660442"/>
                </a:lnTo>
                <a:cubicBezTo>
                  <a:pt x="2093169" y="1688240"/>
                  <a:pt x="2161637" y="1714764"/>
                  <a:pt x="2232959" y="1739652"/>
                </a:cubicBezTo>
                <a:lnTo>
                  <a:pt x="2449796" y="1806318"/>
                </a:lnTo>
                <a:lnTo>
                  <a:pt x="2587466" y="1234584"/>
                </a:lnTo>
                <a:lnTo>
                  <a:pt x="2579090" y="1232340"/>
                </a:lnTo>
                <a:lnTo>
                  <a:pt x="2579097" y="1232315"/>
                </a:lnTo>
                <a:close/>
                <a:moveTo>
                  <a:pt x="1946772" y="780184"/>
                </a:moveTo>
                <a:cubicBezTo>
                  <a:pt x="1788509" y="780595"/>
                  <a:pt x="1651878" y="798889"/>
                  <a:pt x="1547578" y="834151"/>
                </a:cubicBezTo>
                <a:lnTo>
                  <a:pt x="1507388" y="850326"/>
                </a:lnTo>
                <a:lnTo>
                  <a:pt x="2611749" y="1110456"/>
                </a:lnTo>
                <a:lnTo>
                  <a:pt x="2611755" y="1110434"/>
                </a:lnTo>
                <a:lnTo>
                  <a:pt x="2612515" y="1110638"/>
                </a:lnTo>
                <a:lnTo>
                  <a:pt x="2612532" y="1110641"/>
                </a:lnTo>
                <a:lnTo>
                  <a:pt x="2612531" y="1110642"/>
                </a:lnTo>
                <a:lnTo>
                  <a:pt x="2621395" y="1113017"/>
                </a:lnTo>
                <a:lnTo>
                  <a:pt x="2695927" y="883991"/>
                </a:lnTo>
                <a:lnTo>
                  <a:pt x="2475755" y="833524"/>
                </a:lnTo>
                <a:cubicBezTo>
                  <a:pt x="2284927" y="797249"/>
                  <a:pt x="2105033" y="779774"/>
                  <a:pt x="1946772" y="780184"/>
                </a:cubicBezTo>
                <a:close/>
                <a:moveTo>
                  <a:pt x="2983601" y="0"/>
                </a:moveTo>
                <a:lnTo>
                  <a:pt x="2796835" y="880652"/>
                </a:lnTo>
                <a:lnTo>
                  <a:pt x="3026173" y="950780"/>
                </a:lnTo>
                <a:cubicBezTo>
                  <a:pt x="3478345" y="1107007"/>
                  <a:pt x="3828127" y="1319060"/>
                  <a:pt x="3967909" y="1513995"/>
                </a:cubicBezTo>
                <a:lnTo>
                  <a:pt x="3968262" y="1514571"/>
                </a:lnTo>
                <a:lnTo>
                  <a:pt x="4717275" y="1739936"/>
                </a:lnTo>
                <a:lnTo>
                  <a:pt x="4003368" y="1571776"/>
                </a:lnTo>
                <a:lnTo>
                  <a:pt x="4003436" y="1571889"/>
                </a:lnTo>
                <a:cubicBezTo>
                  <a:pt x="4032448" y="1629123"/>
                  <a:pt x="4041591" y="1684160"/>
                  <a:pt x="4027961" y="1735030"/>
                </a:cubicBezTo>
                <a:lnTo>
                  <a:pt x="3985851" y="1805212"/>
                </a:lnTo>
                <a:lnTo>
                  <a:pt x="4062459" y="1837950"/>
                </a:lnTo>
                <a:lnTo>
                  <a:pt x="4062459" y="1970944"/>
                </a:lnTo>
                <a:lnTo>
                  <a:pt x="4042998" y="1970944"/>
                </a:lnTo>
                <a:cubicBezTo>
                  <a:pt x="4018128" y="1954726"/>
                  <a:pt x="3988394" y="1940940"/>
                  <a:pt x="3953793" y="1929586"/>
                </a:cubicBezTo>
                <a:cubicBezTo>
                  <a:pt x="3919194" y="1918234"/>
                  <a:pt x="3884594" y="1912557"/>
                  <a:pt x="3849995" y="1912557"/>
                </a:cubicBezTo>
                <a:cubicBezTo>
                  <a:pt x="3811070" y="1912557"/>
                  <a:pt x="3776741" y="1920937"/>
                  <a:pt x="3747005" y="1937695"/>
                </a:cubicBezTo>
                <a:cubicBezTo>
                  <a:pt x="3717272" y="1954456"/>
                  <a:pt x="3691863" y="1977161"/>
                  <a:pt x="3670778" y="2005815"/>
                </a:cubicBezTo>
                <a:cubicBezTo>
                  <a:pt x="3649695" y="2034467"/>
                  <a:pt x="3633746" y="2067175"/>
                  <a:pt x="3622933" y="2103937"/>
                </a:cubicBezTo>
                <a:cubicBezTo>
                  <a:pt x="3612121" y="2140699"/>
                  <a:pt x="3606715" y="2179084"/>
                  <a:pt x="3606715" y="2219089"/>
                </a:cubicBezTo>
                <a:lnTo>
                  <a:pt x="3606715" y="2629422"/>
                </a:lnTo>
                <a:lnTo>
                  <a:pt x="3470478" y="2629422"/>
                </a:lnTo>
                <a:lnTo>
                  <a:pt x="3470478" y="1972891"/>
                </a:lnTo>
                <a:lnTo>
                  <a:pt x="3389732" y="1976276"/>
                </a:lnTo>
                <a:cubicBezTo>
                  <a:pt x="3339700" y="1976650"/>
                  <a:pt x="3287547" y="1975387"/>
                  <a:pt x="3233564" y="1972466"/>
                </a:cubicBezTo>
                <a:lnTo>
                  <a:pt x="3101918" y="1960424"/>
                </a:lnTo>
                <a:lnTo>
                  <a:pt x="3295315" y="2629422"/>
                </a:lnTo>
                <a:lnTo>
                  <a:pt x="3149347" y="2629422"/>
                </a:lnTo>
                <a:lnTo>
                  <a:pt x="3068254" y="2334243"/>
                </a:lnTo>
                <a:lnTo>
                  <a:pt x="2724419" y="2334243"/>
                </a:lnTo>
                <a:lnTo>
                  <a:pt x="2643325" y="2629422"/>
                </a:lnTo>
                <a:lnTo>
                  <a:pt x="2500600" y="2629422"/>
                </a:lnTo>
                <a:lnTo>
                  <a:pt x="2707372" y="1899263"/>
                </a:lnTo>
                <a:lnTo>
                  <a:pt x="2534421" y="1859342"/>
                </a:lnTo>
                <a:lnTo>
                  <a:pt x="2008172" y="3640349"/>
                </a:lnTo>
                <a:lnTo>
                  <a:pt x="2442795" y="1835391"/>
                </a:lnTo>
                <a:lnTo>
                  <a:pt x="2197456" y="1760370"/>
                </a:lnTo>
                <a:cubicBezTo>
                  <a:pt x="2118326" y="1733030"/>
                  <a:pt x="2042332" y="1703981"/>
                  <a:pt x="1970050" y="1673613"/>
                </a:cubicBezTo>
                <a:lnTo>
                  <a:pt x="1914041" y="1647764"/>
                </a:lnTo>
                <a:lnTo>
                  <a:pt x="1812404" y="1647764"/>
                </a:lnTo>
                <a:lnTo>
                  <a:pt x="1812404" y="1978767"/>
                </a:lnTo>
                <a:lnTo>
                  <a:pt x="2190212" y="1978767"/>
                </a:lnTo>
                <a:lnTo>
                  <a:pt x="2161300" y="2098837"/>
                </a:lnTo>
                <a:lnTo>
                  <a:pt x="1812404" y="2098837"/>
                </a:lnTo>
                <a:lnTo>
                  <a:pt x="1812404" y="2510967"/>
                </a:lnTo>
                <a:lnTo>
                  <a:pt x="2062062" y="2510967"/>
                </a:lnTo>
                <a:lnTo>
                  <a:pt x="2033540" y="2629415"/>
                </a:lnTo>
                <a:lnTo>
                  <a:pt x="1672864" y="2629415"/>
                </a:lnTo>
                <a:lnTo>
                  <a:pt x="1672864" y="1529316"/>
                </a:lnTo>
                <a:lnTo>
                  <a:pt x="1676099" y="1529316"/>
                </a:lnTo>
                <a:lnTo>
                  <a:pt x="1585521" y="1478707"/>
                </a:lnTo>
                <a:cubicBezTo>
                  <a:pt x="1309894" y="1308310"/>
                  <a:pt x="1155912" y="1124492"/>
                  <a:pt x="1195669" y="976120"/>
                </a:cubicBezTo>
                <a:cubicBezTo>
                  <a:pt x="1209300" y="925249"/>
                  <a:pt x="1244737" y="882158"/>
                  <a:pt x="1298478" y="847097"/>
                </a:cubicBezTo>
                <a:lnTo>
                  <a:pt x="1298596" y="847034"/>
                </a:lnTo>
                <a:lnTo>
                  <a:pt x="596253" y="635710"/>
                </a:lnTo>
                <a:lnTo>
                  <a:pt x="1357601" y="815044"/>
                </a:lnTo>
                <a:lnTo>
                  <a:pt x="1358193" y="814723"/>
                </a:lnTo>
                <a:cubicBezTo>
                  <a:pt x="1576715" y="715796"/>
                  <a:pt x="1985662" y="707044"/>
                  <a:pt x="2455367" y="797833"/>
                </a:cubicBezTo>
                <a:lnTo>
                  <a:pt x="2705199" y="8554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96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D2094-9B77-4F7D-376E-3B74EAF9D3CE}"/>
              </a:ext>
            </a:extLst>
          </p:cNvPr>
          <p:cNvSpPr txBox="1"/>
          <p:nvPr/>
        </p:nvSpPr>
        <p:spPr>
          <a:xfrm>
            <a:off x="2075542" y="3003808"/>
            <a:ext cx="8040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많</a:t>
            </a:r>
            <a:r>
              <a:rPr lang="en-US" altLang="ko-KR" sz="9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9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관</a:t>
            </a:r>
            <a:r>
              <a:rPr lang="en-US" altLang="ko-KR" sz="9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ko-KR" altLang="en-US" sz="9600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DCBD7E-6F38-D510-F3C6-F96DE27818B2}"/>
              </a:ext>
            </a:extLst>
          </p:cNvPr>
          <p:cNvSpPr txBox="1"/>
          <p:nvPr/>
        </p:nvSpPr>
        <p:spPr>
          <a:xfrm>
            <a:off x="1890484" y="5346402"/>
            <a:ext cx="841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P.S. 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새파란 후배가 </a:t>
            </a:r>
            <a:r>
              <a:rPr lang="ko-KR" altLang="en-US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컴공을</a:t>
            </a:r>
            <a:r>
              <a:rPr lang="ko-KR" altLang="en-US" dirty="0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위해서 족보 좀 모아보겠다는데 제발 </a:t>
            </a:r>
            <a:r>
              <a:rPr lang="ko-KR" altLang="en-US" dirty="0" err="1">
                <a:solidFill>
                  <a:schemeClr val="bg1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도와주십쇼</a:t>
            </a:r>
            <a:endParaRPr lang="ko-KR" altLang="en-US" dirty="0">
              <a:solidFill>
                <a:schemeClr val="bg1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139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127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D2Coding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명석 강</dc:creator>
  <cp:lastModifiedBy>명석 강</cp:lastModifiedBy>
  <cp:revision>54</cp:revision>
  <dcterms:created xsi:type="dcterms:W3CDTF">2025-03-07T01:23:48Z</dcterms:created>
  <dcterms:modified xsi:type="dcterms:W3CDTF">2025-04-06T15:27:48Z</dcterms:modified>
</cp:coreProperties>
</file>