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58" r:id="rId4"/>
    <p:sldId id="261" r:id="rId5"/>
    <p:sldId id="268" r:id="rId6"/>
    <p:sldId id="286" r:id="rId7"/>
    <p:sldId id="288" r:id="rId8"/>
    <p:sldId id="267" r:id="rId9"/>
    <p:sldId id="272" r:id="rId10"/>
    <p:sldId id="283" r:id="rId11"/>
    <p:sldId id="275" r:id="rId12"/>
    <p:sldId id="296" r:id="rId13"/>
    <p:sldId id="278" r:id="rId14"/>
    <p:sldId id="297" r:id="rId15"/>
    <p:sldId id="298" r:id="rId16"/>
    <p:sldId id="293" r:id="rId17"/>
    <p:sldId id="295" r:id="rId18"/>
    <p:sldId id="280" r:id="rId19"/>
    <p:sldId id="287" r:id="rId20"/>
    <p:sldId id="290" r:id="rId21"/>
    <p:sldId id="291" r:id="rId22"/>
    <p:sldId id="269" r:id="rId23"/>
    <p:sldId id="289" r:id="rId24"/>
    <p:sldId id="299" r:id="rId25"/>
    <p:sldId id="29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D07"/>
    <a:srgbClr val="F78F1E"/>
    <a:srgbClr val="918C83"/>
    <a:srgbClr val="FFFFFF"/>
    <a:srgbClr val="DC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90E7-8DBA-4A0E-B476-C5FE34DE0ACA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1AC93-8A62-47A1-99AB-3104F66DF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4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AC93-8A62-47A1-99AB-3104F66DFE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3265-857D-3908-A7C8-68FA98C9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5311B-4A8C-61D9-8496-569B54F77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BB2D8-12E8-A749-056F-83553962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EA403-E92F-6FF4-37B8-5DED5C1B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CC945-F8F2-EBF2-9D47-5086D37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89B3-A3C4-6DC6-29EF-36485052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541FC-99D6-A478-1778-5B36563F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DB9D-2CF4-6742-4EA0-4ECDDFB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34758-235D-0D8A-1402-675595FB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EA5D2-A65F-58BE-4A68-D30FDBB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ECF6C-9C2A-9342-03D7-A90E7E943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8FB5D-1E46-D744-6C06-28D69DF6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7BDBD-29F7-013C-2FC6-14EED617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833CC-B9B8-CC39-3602-E650B424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D4E8-8D02-5C10-36A7-6DA9516A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50617-70CC-BE01-28FB-57336DC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7F9B5-E62C-7A37-5F57-72F0C07E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D2E10-5F86-C003-A7E2-0849403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A6FD-AF26-C1BD-54C0-88F2CCF8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71540-3D28-5943-9F3C-24F59AC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FDCA2-A535-3B47-A279-AF3BB202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BDC22-68BB-6306-0D24-A5003C81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70F7-1134-D65D-D841-854E5DE4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6C549-A8E4-C5D7-AFB8-809D7AEA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E43F-ADD5-B7E7-8559-ACCC0FA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8B9F-4FCE-A2B7-5CFF-DDA1EAD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BC07-B62C-B749-85D3-B5409C38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73DEF-9685-4464-B224-BAEA81F5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629D3-C9F9-B10F-4E45-5122054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4255-2AA2-0B62-0D9A-0E7F848D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7563-6FB8-3623-E0EE-3D81A96A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A1B0-8290-48D4-0A85-24B18EE7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7F606-79EE-504D-9CF0-90E87C78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52855-F0F3-686A-35FC-568411F3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62359-8670-64D7-89E6-5D8EC73AB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EBB43-6829-CC0E-71B2-8339DFE3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4398AC-3739-54C6-4075-150BA44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4F424D-1F22-18C1-D596-F74A6CD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E6C4F-5F9C-AA15-170D-8BCADD8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4EA1-F9BC-A915-8645-77B2266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2CE96-EEC0-FCA8-E6B0-F6D19659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513C0-B042-93E9-C40B-523AEFB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8A656-8972-6B23-92A7-8FB0F96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494C7-A7B2-B296-0A81-AD40B243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891E2-780B-84EA-D3A5-C8051D95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1E198-9023-BBD3-903D-C559BE6F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0400-4036-834F-6212-A38BD270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4D45C-89BA-0AB9-C12F-3B562F94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0DBFA-95B2-3745-AA0D-8958A024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22AC5-DEE6-25E0-5C0E-AD7F263E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BCD38-E44C-0442-CCD7-950D5946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7D0C5-94A9-E915-5779-DFBF4548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769F5-7E72-8C71-DD73-D6DE21B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66A526-AB27-898A-25AA-1434E5667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27A52-F453-C847-FBBE-12EA98A7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A00D5-2BB7-8883-3957-EA48CB0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48FF6-B8E5-8A2B-7869-0B128E5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CCF98-B609-54A7-008E-DD45CA1C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2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2E329-FBC5-CAD7-A617-F10BFDF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66B94-4F63-DED0-201A-824FA282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4840C-FDFB-8803-D8EF-EB0645F0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E7E4-8F6B-49E5-ACF9-D2BCA6A809F9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B9A80-EABE-6325-815B-B0A0E76E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C2D46-7EE8-F90E-6BE1-F5472076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A4D75-389F-304D-FF62-5B9EA8472F4B}"/>
              </a:ext>
            </a:extLst>
          </p:cNvPr>
          <p:cNvSpPr txBox="1"/>
          <p:nvPr/>
        </p:nvSpPr>
        <p:spPr>
          <a:xfrm>
            <a:off x="3990109" y="2323407"/>
            <a:ext cx="536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PROCYON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B9F4-9B84-00BE-1774-21EB1130FB85}"/>
              </a:ext>
            </a:extLst>
          </p:cNvPr>
          <p:cNvSpPr txBox="1"/>
          <p:nvPr/>
        </p:nvSpPr>
        <p:spPr>
          <a:xfrm>
            <a:off x="4087646" y="3523609"/>
            <a:ext cx="4202583" cy="881482"/>
          </a:xfrm>
          <a:custGeom>
            <a:avLst/>
            <a:gdLst>
              <a:gd name="connsiteX0" fmla="*/ 3966058 w 4202583"/>
              <a:gd name="connsiteY0" fmla="*/ 312115 h 881482"/>
              <a:gd name="connsiteX1" fmla="*/ 3811219 w 4202583"/>
              <a:gd name="connsiteY1" fmla="*/ 474269 h 881482"/>
              <a:gd name="connsiteX2" fmla="*/ 3811219 w 4202583"/>
              <a:gd name="connsiteY2" fmla="*/ 475488 h 881482"/>
              <a:gd name="connsiteX3" fmla="*/ 4096512 w 4202583"/>
              <a:gd name="connsiteY3" fmla="*/ 475488 h 881482"/>
              <a:gd name="connsiteX4" fmla="*/ 4096512 w 4202583"/>
              <a:gd name="connsiteY4" fmla="*/ 471830 h 881482"/>
              <a:gd name="connsiteX5" fmla="*/ 3966058 w 4202583"/>
              <a:gd name="connsiteY5" fmla="*/ 312115 h 881482"/>
              <a:gd name="connsiteX6" fmla="*/ 3073603 w 4202583"/>
              <a:gd name="connsiteY6" fmla="*/ 243840 h 881482"/>
              <a:gd name="connsiteX7" fmla="*/ 3182112 w 4202583"/>
              <a:gd name="connsiteY7" fmla="*/ 243840 h 881482"/>
              <a:gd name="connsiteX8" fmla="*/ 3334512 w 4202583"/>
              <a:gd name="connsiteY8" fmla="*/ 697382 h 881482"/>
              <a:gd name="connsiteX9" fmla="*/ 3349143 w 4202583"/>
              <a:gd name="connsiteY9" fmla="*/ 753466 h 881482"/>
              <a:gd name="connsiteX10" fmla="*/ 3362554 w 4202583"/>
              <a:gd name="connsiteY10" fmla="*/ 697382 h 881482"/>
              <a:gd name="connsiteX11" fmla="*/ 3516173 w 4202583"/>
              <a:gd name="connsiteY11" fmla="*/ 243840 h 881482"/>
              <a:gd name="connsiteX12" fmla="*/ 3623463 w 4202583"/>
              <a:gd name="connsiteY12" fmla="*/ 243840 h 881482"/>
              <a:gd name="connsiteX13" fmla="*/ 3404006 w 4202583"/>
              <a:gd name="connsiteY13" fmla="*/ 865632 h 881482"/>
              <a:gd name="connsiteX14" fmla="*/ 3297936 w 4202583"/>
              <a:gd name="connsiteY14" fmla="*/ 865632 h 881482"/>
              <a:gd name="connsiteX15" fmla="*/ 2553005 w 4202583"/>
              <a:gd name="connsiteY15" fmla="*/ 243840 h 881482"/>
              <a:gd name="connsiteX16" fmla="*/ 2800503 w 4202583"/>
              <a:gd name="connsiteY16" fmla="*/ 243840 h 881482"/>
              <a:gd name="connsiteX17" fmla="*/ 2800503 w 4202583"/>
              <a:gd name="connsiteY17" fmla="*/ 781507 h 881482"/>
              <a:gd name="connsiteX18" fmla="*/ 2976068 w 4202583"/>
              <a:gd name="connsiteY18" fmla="*/ 781507 h 881482"/>
              <a:gd name="connsiteX19" fmla="*/ 2976068 w 4202583"/>
              <a:gd name="connsiteY19" fmla="*/ 865632 h 881482"/>
              <a:gd name="connsiteX20" fmla="*/ 2510333 w 4202583"/>
              <a:gd name="connsiteY20" fmla="*/ 865632 h 881482"/>
              <a:gd name="connsiteX21" fmla="*/ 2510333 w 4202583"/>
              <a:gd name="connsiteY21" fmla="*/ 781507 h 881482"/>
              <a:gd name="connsiteX22" fmla="*/ 2696871 w 4202583"/>
              <a:gd name="connsiteY22" fmla="*/ 781507 h 881482"/>
              <a:gd name="connsiteX23" fmla="*/ 2696871 w 4202583"/>
              <a:gd name="connsiteY23" fmla="*/ 327965 h 881482"/>
              <a:gd name="connsiteX24" fmla="*/ 2553005 w 4202583"/>
              <a:gd name="connsiteY24" fmla="*/ 327965 h 881482"/>
              <a:gd name="connsiteX25" fmla="*/ 3969715 w 4202583"/>
              <a:gd name="connsiteY25" fmla="*/ 230429 h 881482"/>
              <a:gd name="connsiteX26" fmla="*/ 4073957 w 4202583"/>
              <a:gd name="connsiteY26" fmla="*/ 251155 h 881482"/>
              <a:gd name="connsiteX27" fmla="*/ 4146499 w 4202583"/>
              <a:gd name="connsiteY27" fmla="*/ 309067 h 881482"/>
              <a:gd name="connsiteX28" fmla="*/ 4188562 w 4202583"/>
              <a:gd name="connsiteY28" fmla="*/ 397459 h 881482"/>
              <a:gd name="connsiteX29" fmla="*/ 4202583 w 4202583"/>
              <a:gd name="connsiteY29" fmla="*/ 508406 h 881482"/>
              <a:gd name="connsiteX30" fmla="*/ 4202583 w 4202583"/>
              <a:gd name="connsiteY30" fmla="*/ 553517 h 881482"/>
              <a:gd name="connsiteX31" fmla="*/ 3810000 w 4202583"/>
              <a:gd name="connsiteY31" fmla="*/ 553517 h 881482"/>
              <a:gd name="connsiteX32" fmla="*/ 3810000 w 4202583"/>
              <a:gd name="connsiteY32" fmla="*/ 559613 h 881482"/>
              <a:gd name="connsiteX33" fmla="*/ 3818535 w 4202583"/>
              <a:gd name="connsiteY33" fmla="*/ 650443 h 881482"/>
              <a:gd name="connsiteX34" fmla="*/ 3847186 w 4202583"/>
              <a:gd name="connsiteY34" fmla="*/ 724205 h 881482"/>
              <a:gd name="connsiteX35" fmla="*/ 3900221 w 4202583"/>
              <a:gd name="connsiteY35" fmla="*/ 774192 h 881482"/>
              <a:gd name="connsiteX36" fmla="*/ 3983127 w 4202583"/>
              <a:gd name="connsiteY36" fmla="*/ 792480 h 881482"/>
              <a:gd name="connsiteX37" fmla="*/ 4075176 w 4202583"/>
              <a:gd name="connsiteY37" fmla="*/ 777240 h 881482"/>
              <a:gd name="connsiteX38" fmla="*/ 4163568 w 4202583"/>
              <a:gd name="connsiteY38" fmla="*/ 730301 h 881482"/>
              <a:gd name="connsiteX39" fmla="*/ 4178199 w 4202583"/>
              <a:gd name="connsiteY39" fmla="*/ 730301 h 881482"/>
              <a:gd name="connsiteX40" fmla="*/ 4178199 w 4202583"/>
              <a:gd name="connsiteY40" fmla="*/ 826618 h 881482"/>
              <a:gd name="connsiteX41" fmla="*/ 4091026 w 4202583"/>
              <a:gd name="connsiteY41" fmla="*/ 868070 h 881482"/>
              <a:gd name="connsiteX42" fmla="*/ 3979469 w 4202583"/>
              <a:gd name="connsiteY42" fmla="*/ 881482 h 881482"/>
              <a:gd name="connsiteX43" fmla="*/ 3853891 w 4202583"/>
              <a:gd name="connsiteY43" fmla="*/ 857707 h 881482"/>
              <a:gd name="connsiteX44" fmla="*/ 3767938 w 4202583"/>
              <a:gd name="connsiteY44" fmla="*/ 790042 h 881482"/>
              <a:gd name="connsiteX45" fmla="*/ 3718560 w 4202583"/>
              <a:gd name="connsiteY45" fmla="*/ 685800 h 881482"/>
              <a:gd name="connsiteX46" fmla="*/ 3702711 w 4202583"/>
              <a:gd name="connsiteY46" fmla="*/ 552298 h 881482"/>
              <a:gd name="connsiteX47" fmla="*/ 3718560 w 4202583"/>
              <a:gd name="connsiteY47" fmla="*/ 418186 h 881482"/>
              <a:gd name="connsiteX48" fmla="*/ 3767328 w 4202583"/>
              <a:gd name="connsiteY48" fmla="*/ 316992 h 881482"/>
              <a:gd name="connsiteX49" fmla="*/ 3850234 w 4202583"/>
              <a:gd name="connsiteY49" fmla="*/ 252984 h 881482"/>
              <a:gd name="connsiteX50" fmla="*/ 3969715 w 4202583"/>
              <a:gd name="connsiteY50" fmla="*/ 230429 h 881482"/>
              <a:gd name="connsiteX51" fmla="*/ 1576426 w 4202583"/>
              <a:gd name="connsiteY51" fmla="*/ 230429 h 881482"/>
              <a:gd name="connsiteX52" fmla="*/ 1664818 w 4202583"/>
              <a:gd name="connsiteY52" fmla="*/ 241402 h 881482"/>
              <a:gd name="connsiteX53" fmla="*/ 1742237 w 4202583"/>
              <a:gd name="connsiteY53" fmla="*/ 282854 h 881482"/>
              <a:gd name="connsiteX54" fmla="*/ 1742237 w 4202583"/>
              <a:gd name="connsiteY54" fmla="*/ 375514 h 881482"/>
              <a:gd name="connsiteX55" fmla="*/ 1727607 w 4202583"/>
              <a:gd name="connsiteY55" fmla="*/ 375514 h 881482"/>
              <a:gd name="connsiteX56" fmla="*/ 1657503 w 4202583"/>
              <a:gd name="connsiteY56" fmla="*/ 333451 h 881482"/>
              <a:gd name="connsiteX57" fmla="*/ 1580084 w 4202583"/>
              <a:gd name="connsiteY57" fmla="*/ 320650 h 881482"/>
              <a:gd name="connsiteX58" fmla="*/ 1493520 w 4202583"/>
              <a:gd name="connsiteY58" fmla="*/ 339547 h 881482"/>
              <a:gd name="connsiteX59" fmla="*/ 1436828 w 4202583"/>
              <a:gd name="connsiteY59" fmla="*/ 390754 h 881482"/>
              <a:gd name="connsiteX60" fmla="*/ 1405738 w 4202583"/>
              <a:gd name="connsiteY60" fmla="*/ 466344 h 881482"/>
              <a:gd name="connsiteX61" fmla="*/ 1395984 w 4202583"/>
              <a:gd name="connsiteY61" fmla="*/ 558394 h 881482"/>
              <a:gd name="connsiteX62" fmla="*/ 1405738 w 4202583"/>
              <a:gd name="connsiteY62" fmla="*/ 652882 h 881482"/>
              <a:gd name="connsiteX63" fmla="*/ 1437437 w 4202583"/>
              <a:gd name="connsiteY63" fmla="*/ 727253 h 881482"/>
              <a:gd name="connsiteX64" fmla="*/ 1495349 w 4202583"/>
              <a:gd name="connsiteY64" fmla="*/ 776021 h 881482"/>
              <a:gd name="connsiteX65" fmla="*/ 1584960 w 4202583"/>
              <a:gd name="connsiteY65" fmla="*/ 793699 h 881482"/>
              <a:gd name="connsiteX66" fmla="*/ 1731264 w 4202583"/>
              <a:gd name="connsiteY66" fmla="*/ 730301 h 881482"/>
              <a:gd name="connsiteX67" fmla="*/ 1745895 w 4202583"/>
              <a:gd name="connsiteY67" fmla="*/ 730301 h 881482"/>
              <a:gd name="connsiteX68" fmla="*/ 1745895 w 4202583"/>
              <a:gd name="connsiteY68" fmla="*/ 827837 h 881482"/>
              <a:gd name="connsiteX69" fmla="*/ 1667256 w 4202583"/>
              <a:gd name="connsiteY69" fmla="*/ 870509 h 881482"/>
              <a:gd name="connsiteX70" fmla="*/ 1577645 w 4202583"/>
              <a:gd name="connsiteY70" fmla="*/ 881482 h 881482"/>
              <a:gd name="connsiteX71" fmla="*/ 1364895 w 4202583"/>
              <a:gd name="connsiteY71" fmla="*/ 798576 h 881482"/>
              <a:gd name="connsiteX72" fmla="*/ 1292352 w 4202583"/>
              <a:gd name="connsiteY72" fmla="*/ 559613 h 881482"/>
              <a:gd name="connsiteX73" fmla="*/ 1310031 w 4202583"/>
              <a:gd name="connsiteY73" fmla="*/ 424282 h 881482"/>
              <a:gd name="connsiteX74" fmla="*/ 1363675 w 4202583"/>
              <a:gd name="connsiteY74" fmla="*/ 320650 h 881482"/>
              <a:gd name="connsiteX75" fmla="*/ 1452677 w 4202583"/>
              <a:gd name="connsiteY75" fmla="*/ 254203 h 881482"/>
              <a:gd name="connsiteX76" fmla="*/ 1576426 w 4202583"/>
              <a:gd name="connsiteY76" fmla="*/ 230429 h 881482"/>
              <a:gd name="connsiteX77" fmla="*/ 1022909 w 4202583"/>
              <a:gd name="connsiteY77" fmla="*/ 230429 h 881482"/>
              <a:gd name="connsiteX78" fmla="*/ 1102767 w 4202583"/>
              <a:gd name="connsiteY78" fmla="*/ 240182 h 881482"/>
              <a:gd name="connsiteX79" fmla="*/ 1174090 w 4202583"/>
              <a:gd name="connsiteY79" fmla="*/ 270662 h 881482"/>
              <a:gd name="connsiteX80" fmla="*/ 1174090 w 4202583"/>
              <a:gd name="connsiteY80" fmla="*/ 370637 h 881482"/>
              <a:gd name="connsiteX81" fmla="*/ 1159459 w 4202583"/>
              <a:gd name="connsiteY81" fmla="*/ 370637 h 881482"/>
              <a:gd name="connsiteX82" fmla="*/ 1092403 w 4202583"/>
              <a:gd name="connsiteY82" fmla="*/ 339547 h 881482"/>
              <a:gd name="connsiteX83" fmla="*/ 1014375 w 4202583"/>
              <a:gd name="connsiteY83" fmla="*/ 326746 h 881482"/>
              <a:gd name="connsiteX84" fmla="*/ 936956 w 4202583"/>
              <a:gd name="connsiteY84" fmla="*/ 345643 h 881482"/>
              <a:gd name="connsiteX85" fmla="*/ 879653 w 4202583"/>
              <a:gd name="connsiteY85" fmla="*/ 396850 h 881482"/>
              <a:gd name="connsiteX86" fmla="*/ 843687 w 4202583"/>
              <a:gd name="connsiteY86" fmla="*/ 470611 h 881482"/>
              <a:gd name="connsiteX87" fmla="*/ 831495 w 4202583"/>
              <a:gd name="connsiteY87" fmla="*/ 557174 h 881482"/>
              <a:gd name="connsiteX88" fmla="*/ 831495 w 4202583"/>
              <a:gd name="connsiteY88" fmla="*/ 865632 h 881482"/>
              <a:gd name="connsiteX89" fmla="*/ 729082 w 4202583"/>
              <a:gd name="connsiteY89" fmla="*/ 865632 h 881482"/>
              <a:gd name="connsiteX90" fmla="*/ 729082 w 4202583"/>
              <a:gd name="connsiteY90" fmla="*/ 243840 h 881482"/>
              <a:gd name="connsiteX91" fmla="*/ 821741 w 4202583"/>
              <a:gd name="connsiteY91" fmla="*/ 243840 h 881482"/>
              <a:gd name="connsiteX92" fmla="*/ 829056 w 4202583"/>
              <a:gd name="connsiteY92" fmla="*/ 366979 h 881482"/>
              <a:gd name="connsiteX93" fmla="*/ 852831 w 4202583"/>
              <a:gd name="connsiteY93" fmla="*/ 320650 h 881482"/>
              <a:gd name="connsiteX94" fmla="*/ 894283 w 4202583"/>
              <a:gd name="connsiteY94" fmla="*/ 276149 h 881482"/>
              <a:gd name="connsiteX95" fmla="*/ 951586 w 4202583"/>
              <a:gd name="connsiteY95" fmla="*/ 243230 h 881482"/>
              <a:gd name="connsiteX96" fmla="*/ 1022909 w 4202583"/>
              <a:gd name="connsiteY96" fmla="*/ 230429 h 881482"/>
              <a:gd name="connsiteX97" fmla="*/ 297485 w 4202583"/>
              <a:gd name="connsiteY97" fmla="*/ 136550 h 881482"/>
              <a:gd name="connsiteX98" fmla="*/ 287732 w 4202583"/>
              <a:gd name="connsiteY98" fmla="*/ 186538 h 881482"/>
              <a:gd name="connsiteX99" fmla="*/ 191415 w 4202583"/>
              <a:gd name="connsiteY99" fmla="*/ 559613 h 881482"/>
              <a:gd name="connsiteX100" fmla="*/ 403555 w 4202583"/>
              <a:gd name="connsiteY100" fmla="*/ 559613 h 881482"/>
              <a:gd name="connsiteX101" fmla="*/ 308458 w 4202583"/>
              <a:gd name="connsiteY101" fmla="*/ 186538 h 881482"/>
              <a:gd name="connsiteX102" fmla="*/ 234087 w 4202583"/>
              <a:gd name="connsiteY102" fmla="*/ 39014 h 881482"/>
              <a:gd name="connsiteX103" fmla="*/ 358445 w 4202583"/>
              <a:gd name="connsiteY103" fmla="*/ 39014 h 881482"/>
              <a:gd name="connsiteX104" fmla="*/ 597408 w 4202583"/>
              <a:gd name="connsiteY104" fmla="*/ 865632 h 881482"/>
              <a:gd name="connsiteX105" fmla="*/ 487680 w 4202583"/>
              <a:gd name="connsiteY105" fmla="*/ 865632 h 881482"/>
              <a:gd name="connsiteX106" fmla="*/ 426720 w 4202583"/>
              <a:gd name="connsiteY106" fmla="*/ 643738 h 881482"/>
              <a:gd name="connsiteX107" fmla="*/ 168250 w 4202583"/>
              <a:gd name="connsiteY107" fmla="*/ 643738 h 881482"/>
              <a:gd name="connsiteX108" fmla="*/ 107290 w 4202583"/>
              <a:gd name="connsiteY108" fmla="*/ 865632 h 881482"/>
              <a:gd name="connsiteX109" fmla="*/ 0 w 4202583"/>
              <a:gd name="connsiteY109" fmla="*/ 865632 h 881482"/>
              <a:gd name="connsiteX110" fmla="*/ 1900733 w 4202583"/>
              <a:gd name="connsiteY110" fmla="*/ 0 h 881482"/>
              <a:gd name="connsiteX111" fmla="*/ 2001927 w 4202583"/>
              <a:gd name="connsiteY111" fmla="*/ 0 h 881482"/>
              <a:gd name="connsiteX112" fmla="*/ 2001927 w 4202583"/>
              <a:gd name="connsiteY112" fmla="*/ 324307 h 881482"/>
              <a:gd name="connsiteX113" fmla="*/ 2065935 w 4202583"/>
              <a:gd name="connsiteY113" fmla="*/ 258470 h 881482"/>
              <a:gd name="connsiteX114" fmla="*/ 2164080 w 4202583"/>
              <a:gd name="connsiteY114" fmla="*/ 231648 h 881482"/>
              <a:gd name="connsiteX115" fmla="*/ 2261007 w 4202583"/>
              <a:gd name="connsiteY115" fmla="*/ 251155 h 881482"/>
              <a:gd name="connsiteX116" fmla="*/ 2319528 w 4202583"/>
              <a:gd name="connsiteY116" fmla="*/ 305410 h 881482"/>
              <a:gd name="connsiteX117" fmla="*/ 2348789 w 4202583"/>
              <a:gd name="connsiteY117" fmla="*/ 387706 h 881482"/>
              <a:gd name="connsiteX118" fmla="*/ 2356714 w 4202583"/>
              <a:gd name="connsiteY118" fmla="*/ 492557 h 881482"/>
              <a:gd name="connsiteX119" fmla="*/ 2356714 w 4202583"/>
              <a:gd name="connsiteY119" fmla="*/ 865632 h 881482"/>
              <a:gd name="connsiteX120" fmla="*/ 2255520 w 4202583"/>
              <a:gd name="connsiteY120" fmla="*/ 865632 h 881482"/>
              <a:gd name="connsiteX121" fmla="*/ 2255520 w 4202583"/>
              <a:gd name="connsiteY121" fmla="*/ 490118 h 881482"/>
              <a:gd name="connsiteX122" fmla="*/ 2231136 w 4202583"/>
              <a:gd name="connsiteY122" fmla="*/ 352349 h 881482"/>
              <a:gd name="connsiteX123" fmla="*/ 2143354 w 4202583"/>
              <a:gd name="connsiteY123" fmla="*/ 313334 h 881482"/>
              <a:gd name="connsiteX124" fmla="*/ 2087880 w 4202583"/>
              <a:gd name="connsiteY124" fmla="*/ 328574 h 881482"/>
              <a:gd name="connsiteX125" fmla="*/ 2042770 w 4202583"/>
              <a:gd name="connsiteY125" fmla="*/ 370637 h 881482"/>
              <a:gd name="connsiteX126" fmla="*/ 2012899 w 4202583"/>
              <a:gd name="connsiteY126" fmla="*/ 435254 h 881482"/>
              <a:gd name="connsiteX127" fmla="*/ 2001927 w 4202583"/>
              <a:gd name="connsiteY127" fmla="*/ 518160 h 881482"/>
              <a:gd name="connsiteX128" fmla="*/ 2001927 w 4202583"/>
              <a:gd name="connsiteY128" fmla="*/ 865632 h 881482"/>
              <a:gd name="connsiteX129" fmla="*/ 1900733 w 4202583"/>
              <a:gd name="connsiteY129" fmla="*/ 865632 h 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202583" h="881482">
                <a:moveTo>
                  <a:pt x="3966058" y="312115"/>
                </a:moveTo>
                <a:cubicBezTo>
                  <a:pt x="3879088" y="312115"/>
                  <a:pt x="3827475" y="366166"/>
                  <a:pt x="3811219" y="474269"/>
                </a:cubicBezTo>
                <a:lnTo>
                  <a:pt x="3811219" y="475488"/>
                </a:lnTo>
                <a:lnTo>
                  <a:pt x="4096512" y="475488"/>
                </a:lnTo>
                <a:lnTo>
                  <a:pt x="4096512" y="471830"/>
                </a:lnTo>
                <a:cubicBezTo>
                  <a:pt x="4090822" y="365354"/>
                  <a:pt x="4047338" y="312115"/>
                  <a:pt x="3966058" y="312115"/>
                </a:cubicBezTo>
                <a:close/>
                <a:moveTo>
                  <a:pt x="3073603" y="243840"/>
                </a:moveTo>
                <a:lnTo>
                  <a:pt x="3182112" y="243840"/>
                </a:lnTo>
                <a:lnTo>
                  <a:pt x="3334512" y="697382"/>
                </a:lnTo>
                <a:lnTo>
                  <a:pt x="3349143" y="753466"/>
                </a:lnTo>
                <a:lnTo>
                  <a:pt x="3362554" y="697382"/>
                </a:lnTo>
                <a:lnTo>
                  <a:pt x="3516173" y="243840"/>
                </a:lnTo>
                <a:lnTo>
                  <a:pt x="3623463" y="243840"/>
                </a:lnTo>
                <a:lnTo>
                  <a:pt x="3404006" y="865632"/>
                </a:lnTo>
                <a:lnTo>
                  <a:pt x="3297936" y="865632"/>
                </a:lnTo>
                <a:close/>
                <a:moveTo>
                  <a:pt x="2553005" y="243840"/>
                </a:moveTo>
                <a:lnTo>
                  <a:pt x="2800503" y="243840"/>
                </a:lnTo>
                <a:lnTo>
                  <a:pt x="2800503" y="781507"/>
                </a:lnTo>
                <a:lnTo>
                  <a:pt x="2976068" y="781507"/>
                </a:lnTo>
                <a:lnTo>
                  <a:pt x="2976068" y="865632"/>
                </a:lnTo>
                <a:lnTo>
                  <a:pt x="2510333" y="865632"/>
                </a:lnTo>
                <a:lnTo>
                  <a:pt x="2510333" y="781507"/>
                </a:lnTo>
                <a:lnTo>
                  <a:pt x="2696871" y="781507"/>
                </a:lnTo>
                <a:lnTo>
                  <a:pt x="2696871" y="327965"/>
                </a:lnTo>
                <a:lnTo>
                  <a:pt x="2553005" y="327965"/>
                </a:lnTo>
                <a:close/>
                <a:moveTo>
                  <a:pt x="3969715" y="230429"/>
                </a:moveTo>
                <a:cubicBezTo>
                  <a:pt x="4009543" y="230429"/>
                  <a:pt x="4044290" y="237338"/>
                  <a:pt x="4073957" y="251155"/>
                </a:cubicBezTo>
                <a:cubicBezTo>
                  <a:pt x="4103624" y="264973"/>
                  <a:pt x="4127805" y="284277"/>
                  <a:pt x="4146499" y="309067"/>
                </a:cubicBezTo>
                <a:cubicBezTo>
                  <a:pt x="4165194" y="333858"/>
                  <a:pt x="4179215" y="363322"/>
                  <a:pt x="4188562" y="397459"/>
                </a:cubicBezTo>
                <a:cubicBezTo>
                  <a:pt x="4197909" y="431597"/>
                  <a:pt x="4202583" y="468579"/>
                  <a:pt x="4202583" y="508406"/>
                </a:cubicBezTo>
                <a:lnTo>
                  <a:pt x="4202583" y="553517"/>
                </a:lnTo>
                <a:lnTo>
                  <a:pt x="3810000" y="553517"/>
                </a:lnTo>
                <a:lnTo>
                  <a:pt x="3810000" y="559613"/>
                </a:lnTo>
                <a:cubicBezTo>
                  <a:pt x="3810000" y="592125"/>
                  <a:pt x="3812845" y="622402"/>
                  <a:pt x="3818535" y="650443"/>
                </a:cubicBezTo>
                <a:cubicBezTo>
                  <a:pt x="3824224" y="678485"/>
                  <a:pt x="3833774" y="703072"/>
                  <a:pt x="3847186" y="724205"/>
                </a:cubicBezTo>
                <a:cubicBezTo>
                  <a:pt x="3860597" y="745338"/>
                  <a:pt x="3878276" y="762000"/>
                  <a:pt x="3900221" y="774192"/>
                </a:cubicBezTo>
                <a:cubicBezTo>
                  <a:pt x="3922166" y="786384"/>
                  <a:pt x="3949802" y="792480"/>
                  <a:pt x="3983127" y="792480"/>
                </a:cubicBezTo>
                <a:cubicBezTo>
                  <a:pt x="4013200" y="792480"/>
                  <a:pt x="4043883" y="787400"/>
                  <a:pt x="4075176" y="777240"/>
                </a:cubicBezTo>
                <a:cubicBezTo>
                  <a:pt x="4106469" y="767080"/>
                  <a:pt x="4135933" y="751434"/>
                  <a:pt x="4163568" y="730301"/>
                </a:cubicBezTo>
                <a:lnTo>
                  <a:pt x="4178199" y="730301"/>
                </a:lnTo>
                <a:lnTo>
                  <a:pt x="4178199" y="826618"/>
                </a:lnTo>
                <a:cubicBezTo>
                  <a:pt x="4150563" y="845312"/>
                  <a:pt x="4121506" y="859130"/>
                  <a:pt x="4091026" y="868070"/>
                </a:cubicBezTo>
                <a:cubicBezTo>
                  <a:pt x="4060546" y="877011"/>
                  <a:pt x="4023360" y="881482"/>
                  <a:pt x="3979469" y="881482"/>
                </a:cubicBezTo>
                <a:cubicBezTo>
                  <a:pt x="3930701" y="881482"/>
                  <a:pt x="3888842" y="873557"/>
                  <a:pt x="3853891" y="857707"/>
                </a:cubicBezTo>
                <a:cubicBezTo>
                  <a:pt x="3818941" y="841858"/>
                  <a:pt x="3790290" y="819302"/>
                  <a:pt x="3767938" y="790042"/>
                </a:cubicBezTo>
                <a:cubicBezTo>
                  <a:pt x="3745586" y="760781"/>
                  <a:pt x="3729127" y="726034"/>
                  <a:pt x="3718560" y="685800"/>
                </a:cubicBezTo>
                <a:cubicBezTo>
                  <a:pt x="3707994" y="645566"/>
                  <a:pt x="3702711" y="601066"/>
                  <a:pt x="3702711" y="552298"/>
                </a:cubicBezTo>
                <a:cubicBezTo>
                  <a:pt x="3702711" y="502717"/>
                  <a:pt x="3707994" y="458013"/>
                  <a:pt x="3718560" y="418186"/>
                </a:cubicBezTo>
                <a:cubicBezTo>
                  <a:pt x="3729127" y="378358"/>
                  <a:pt x="3745382" y="344627"/>
                  <a:pt x="3767328" y="316992"/>
                </a:cubicBezTo>
                <a:cubicBezTo>
                  <a:pt x="3789274" y="289357"/>
                  <a:pt x="3816909" y="268021"/>
                  <a:pt x="3850234" y="252984"/>
                </a:cubicBezTo>
                <a:cubicBezTo>
                  <a:pt x="3883559" y="237947"/>
                  <a:pt x="3923386" y="230429"/>
                  <a:pt x="3969715" y="230429"/>
                </a:cubicBezTo>
                <a:close/>
                <a:moveTo>
                  <a:pt x="1576426" y="230429"/>
                </a:moveTo>
                <a:cubicBezTo>
                  <a:pt x="1608125" y="230429"/>
                  <a:pt x="1637589" y="234086"/>
                  <a:pt x="1664818" y="241402"/>
                </a:cubicBezTo>
                <a:cubicBezTo>
                  <a:pt x="1692047" y="248717"/>
                  <a:pt x="1717853" y="262534"/>
                  <a:pt x="1742237" y="282854"/>
                </a:cubicBezTo>
                <a:lnTo>
                  <a:pt x="1742237" y="375514"/>
                </a:lnTo>
                <a:lnTo>
                  <a:pt x="1727607" y="375514"/>
                </a:lnTo>
                <a:cubicBezTo>
                  <a:pt x="1704035" y="356006"/>
                  <a:pt x="1680667" y="341986"/>
                  <a:pt x="1657503" y="333451"/>
                </a:cubicBezTo>
                <a:cubicBezTo>
                  <a:pt x="1634338" y="324917"/>
                  <a:pt x="1608532" y="320650"/>
                  <a:pt x="1580084" y="320650"/>
                </a:cubicBezTo>
                <a:cubicBezTo>
                  <a:pt x="1545946" y="320650"/>
                  <a:pt x="1517092" y="326949"/>
                  <a:pt x="1493520" y="339547"/>
                </a:cubicBezTo>
                <a:cubicBezTo>
                  <a:pt x="1469949" y="352146"/>
                  <a:pt x="1451051" y="369214"/>
                  <a:pt x="1436828" y="390754"/>
                </a:cubicBezTo>
                <a:cubicBezTo>
                  <a:pt x="1422604" y="412293"/>
                  <a:pt x="1412240" y="437490"/>
                  <a:pt x="1405738" y="466344"/>
                </a:cubicBezTo>
                <a:cubicBezTo>
                  <a:pt x="1399235" y="495198"/>
                  <a:pt x="1395984" y="525882"/>
                  <a:pt x="1395984" y="558394"/>
                </a:cubicBezTo>
                <a:cubicBezTo>
                  <a:pt x="1395984" y="592531"/>
                  <a:pt x="1399235" y="624027"/>
                  <a:pt x="1405738" y="652882"/>
                </a:cubicBezTo>
                <a:cubicBezTo>
                  <a:pt x="1412240" y="681736"/>
                  <a:pt x="1422807" y="706526"/>
                  <a:pt x="1437437" y="727253"/>
                </a:cubicBezTo>
                <a:cubicBezTo>
                  <a:pt x="1452067" y="747979"/>
                  <a:pt x="1471371" y="764235"/>
                  <a:pt x="1495349" y="776021"/>
                </a:cubicBezTo>
                <a:cubicBezTo>
                  <a:pt x="1519327" y="787806"/>
                  <a:pt x="1549197" y="793699"/>
                  <a:pt x="1584960" y="793699"/>
                </a:cubicBezTo>
                <a:cubicBezTo>
                  <a:pt x="1642669" y="793699"/>
                  <a:pt x="1691437" y="772566"/>
                  <a:pt x="1731264" y="730301"/>
                </a:cubicBezTo>
                <a:lnTo>
                  <a:pt x="1745895" y="730301"/>
                </a:lnTo>
                <a:lnTo>
                  <a:pt x="1745895" y="827837"/>
                </a:lnTo>
                <a:cubicBezTo>
                  <a:pt x="1721511" y="848970"/>
                  <a:pt x="1695298" y="863194"/>
                  <a:pt x="1667256" y="870509"/>
                </a:cubicBezTo>
                <a:cubicBezTo>
                  <a:pt x="1639215" y="877824"/>
                  <a:pt x="1609344" y="881482"/>
                  <a:pt x="1577645" y="881482"/>
                </a:cubicBezTo>
                <a:cubicBezTo>
                  <a:pt x="1484173" y="881482"/>
                  <a:pt x="1413256" y="853846"/>
                  <a:pt x="1364895" y="798576"/>
                </a:cubicBezTo>
                <a:cubicBezTo>
                  <a:pt x="1316533" y="743306"/>
                  <a:pt x="1292352" y="663651"/>
                  <a:pt x="1292352" y="559613"/>
                </a:cubicBezTo>
                <a:cubicBezTo>
                  <a:pt x="1292352" y="510032"/>
                  <a:pt x="1298245" y="464922"/>
                  <a:pt x="1310031" y="424282"/>
                </a:cubicBezTo>
                <a:cubicBezTo>
                  <a:pt x="1321816" y="383642"/>
                  <a:pt x="1339698" y="349098"/>
                  <a:pt x="1363675" y="320650"/>
                </a:cubicBezTo>
                <a:cubicBezTo>
                  <a:pt x="1387653" y="292202"/>
                  <a:pt x="1417320" y="270053"/>
                  <a:pt x="1452677" y="254203"/>
                </a:cubicBezTo>
                <a:cubicBezTo>
                  <a:pt x="1488034" y="238354"/>
                  <a:pt x="1529284" y="230429"/>
                  <a:pt x="1576426" y="230429"/>
                </a:cubicBezTo>
                <a:close/>
                <a:moveTo>
                  <a:pt x="1022909" y="230429"/>
                </a:moveTo>
                <a:cubicBezTo>
                  <a:pt x="1049731" y="230429"/>
                  <a:pt x="1076351" y="233680"/>
                  <a:pt x="1102767" y="240182"/>
                </a:cubicBezTo>
                <a:cubicBezTo>
                  <a:pt x="1129183" y="246685"/>
                  <a:pt x="1152957" y="256845"/>
                  <a:pt x="1174090" y="270662"/>
                </a:cubicBezTo>
                <a:lnTo>
                  <a:pt x="1174090" y="370637"/>
                </a:lnTo>
                <a:lnTo>
                  <a:pt x="1159459" y="370637"/>
                </a:lnTo>
                <a:cubicBezTo>
                  <a:pt x="1140765" y="358445"/>
                  <a:pt x="1118413" y="348082"/>
                  <a:pt x="1092403" y="339547"/>
                </a:cubicBezTo>
                <a:cubicBezTo>
                  <a:pt x="1066394" y="331013"/>
                  <a:pt x="1040384" y="326746"/>
                  <a:pt x="1014375" y="326746"/>
                </a:cubicBezTo>
                <a:cubicBezTo>
                  <a:pt x="985114" y="326746"/>
                  <a:pt x="959307" y="333045"/>
                  <a:pt x="936956" y="345643"/>
                </a:cubicBezTo>
                <a:cubicBezTo>
                  <a:pt x="914604" y="358242"/>
                  <a:pt x="895503" y="375310"/>
                  <a:pt x="879653" y="396850"/>
                </a:cubicBezTo>
                <a:cubicBezTo>
                  <a:pt x="863804" y="418389"/>
                  <a:pt x="851815" y="442976"/>
                  <a:pt x="843687" y="470611"/>
                </a:cubicBezTo>
                <a:cubicBezTo>
                  <a:pt x="835559" y="498246"/>
                  <a:pt x="831495" y="527101"/>
                  <a:pt x="831495" y="557174"/>
                </a:cubicBezTo>
                <a:lnTo>
                  <a:pt x="831495" y="865632"/>
                </a:lnTo>
                <a:lnTo>
                  <a:pt x="729082" y="865632"/>
                </a:lnTo>
                <a:lnTo>
                  <a:pt x="729082" y="243840"/>
                </a:lnTo>
                <a:lnTo>
                  <a:pt x="821741" y="243840"/>
                </a:lnTo>
                <a:lnTo>
                  <a:pt x="829056" y="366979"/>
                </a:lnTo>
                <a:cubicBezTo>
                  <a:pt x="833933" y="352349"/>
                  <a:pt x="841858" y="336906"/>
                  <a:pt x="852831" y="320650"/>
                </a:cubicBezTo>
                <a:cubicBezTo>
                  <a:pt x="863804" y="304394"/>
                  <a:pt x="877621" y="289560"/>
                  <a:pt x="894283" y="276149"/>
                </a:cubicBezTo>
                <a:cubicBezTo>
                  <a:pt x="910946" y="262738"/>
                  <a:pt x="930047" y="251765"/>
                  <a:pt x="951586" y="243230"/>
                </a:cubicBezTo>
                <a:cubicBezTo>
                  <a:pt x="973125" y="234696"/>
                  <a:pt x="996899" y="230429"/>
                  <a:pt x="1022909" y="230429"/>
                </a:cubicBezTo>
                <a:close/>
                <a:moveTo>
                  <a:pt x="297485" y="136550"/>
                </a:moveTo>
                <a:lnTo>
                  <a:pt x="287732" y="186538"/>
                </a:lnTo>
                <a:lnTo>
                  <a:pt x="191415" y="559613"/>
                </a:lnTo>
                <a:lnTo>
                  <a:pt x="403555" y="559613"/>
                </a:lnTo>
                <a:lnTo>
                  <a:pt x="308458" y="186538"/>
                </a:lnTo>
                <a:close/>
                <a:moveTo>
                  <a:pt x="234087" y="39014"/>
                </a:moveTo>
                <a:lnTo>
                  <a:pt x="358445" y="39014"/>
                </a:lnTo>
                <a:lnTo>
                  <a:pt x="597408" y="865632"/>
                </a:lnTo>
                <a:lnTo>
                  <a:pt x="487680" y="865632"/>
                </a:lnTo>
                <a:lnTo>
                  <a:pt x="426720" y="643738"/>
                </a:lnTo>
                <a:lnTo>
                  <a:pt x="168250" y="643738"/>
                </a:lnTo>
                <a:lnTo>
                  <a:pt x="107290" y="865632"/>
                </a:lnTo>
                <a:lnTo>
                  <a:pt x="0" y="865632"/>
                </a:lnTo>
                <a:close/>
                <a:moveTo>
                  <a:pt x="1900733" y="0"/>
                </a:moveTo>
                <a:lnTo>
                  <a:pt x="2001927" y="0"/>
                </a:lnTo>
                <a:lnTo>
                  <a:pt x="2001927" y="324307"/>
                </a:lnTo>
                <a:cubicBezTo>
                  <a:pt x="2015744" y="298298"/>
                  <a:pt x="2037080" y="276352"/>
                  <a:pt x="2065935" y="258470"/>
                </a:cubicBezTo>
                <a:cubicBezTo>
                  <a:pt x="2094789" y="240589"/>
                  <a:pt x="2127504" y="231648"/>
                  <a:pt x="2164080" y="231648"/>
                </a:cubicBezTo>
                <a:cubicBezTo>
                  <a:pt x="2203907" y="231648"/>
                  <a:pt x="2236216" y="238150"/>
                  <a:pt x="2261007" y="251155"/>
                </a:cubicBezTo>
                <a:cubicBezTo>
                  <a:pt x="2285797" y="264160"/>
                  <a:pt x="2305304" y="282245"/>
                  <a:pt x="2319528" y="305410"/>
                </a:cubicBezTo>
                <a:cubicBezTo>
                  <a:pt x="2333752" y="328574"/>
                  <a:pt x="2343506" y="356006"/>
                  <a:pt x="2348789" y="387706"/>
                </a:cubicBezTo>
                <a:cubicBezTo>
                  <a:pt x="2354072" y="419405"/>
                  <a:pt x="2356714" y="454355"/>
                  <a:pt x="2356714" y="492557"/>
                </a:cubicBezTo>
                <a:lnTo>
                  <a:pt x="2356714" y="865632"/>
                </a:lnTo>
                <a:lnTo>
                  <a:pt x="2255520" y="865632"/>
                </a:lnTo>
                <a:lnTo>
                  <a:pt x="2255520" y="490118"/>
                </a:lnTo>
                <a:cubicBezTo>
                  <a:pt x="2255520" y="424282"/>
                  <a:pt x="2247392" y="378358"/>
                  <a:pt x="2231136" y="352349"/>
                </a:cubicBezTo>
                <a:cubicBezTo>
                  <a:pt x="2214880" y="326339"/>
                  <a:pt x="2185619" y="313334"/>
                  <a:pt x="2143354" y="313334"/>
                </a:cubicBezTo>
                <a:cubicBezTo>
                  <a:pt x="2123847" y="313334"/>
                  <a:pt x="2105355" y="318414"/>
                  <a:pt x="2087880" y="328574"/>
                </a:cubicBezTo>
                <a:cubicBezTo>
                  <a:pt x="2070405" y="338734"/>
                  <a:pt x="2055368" y="352755"/>
                  <a:pt x="2042770" y="370637"/>
                </a:cubicBezTo>
                <a:cubicBezTo>
                  <a:pt x="2030171" y="388518"/>
                  <a:pt x="2020215" y="410058"/>
                  <a:pt x="2012899" y="435254"/>
                </a:cubicBezTo>
                <a:cubicBezTo>
                  <a:pt x="2005584" y="460451"/>
                  <a:pt x="2001927" y="488086"/>
                  <a:pt x="2001927" y="518160"/>
                </a:cubicBezTo>
                <a:lnTo>
                  <a:pt x="2001927" y="865632"/>
                </a:lnTo>
                <a:lnTo>
                  <a:pt x="1900733" y="865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34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AE29C08-6AFA-E120-37BB-6D5C15032C33}"/>
              </a:ext>
            </a:extLst>
          </p:cNvPr>
          <p:cNvSpPr/>
          <p:nvPr/>
        </p:nvSpPr>
        <p:spPr>
          <a:xfrm>
            <a:off x="-572748" y="2023848"/>
            <a:ext cx="2932204" cy="1017156"/>
          </a:xfrm>
          <a:custGeom>
            <a:avLst/>
            <a:gdLst>
              <a:gd name="connsiteX0" fmla="*/ 1466102 w 2932204"/>
              <a:gd name="connsiteY0" fmla="*/ 29804 h 1017156"/>
              <a:gd name="connsiteX1" fmla="*/ 143549 w 2932204"/>
              <a:gd name="connsiteY1" fmla="*/ 508577 h 1017156"/>
              <a:gd name="connsiteX2" fmla="*/ 1466102 w 2932204"/>
              <a:gd name="connsiteY2" fmla="*/ 987350 h 1017156"/>
              <a:gd name="connsiteX3" fmla="*/ 2788655 w 2932204"/>
              <a:gd name="connsiteY3" fmla="*/ 508577 h 1017156"/>
              <a:gd name="connsiteX4" fmla="*/ 1466102 w 2932204"/>
              <a:gd name="connsiteY4" fmla="*/ 29804 h 1017156"/>
              <a:gd name="connsiteX5" fmla="*/ 1466102 w 2932204"/>
              <a:gd name="connsiteY5" fmla="*/ 0 h 1017156"/>
              <a:gd name="connsiteX6" fmla="*/ 2932204 w 2932204"/>
              <a:gd name="connsiteY6" fmla="*/ 508578 h 1017156"/>
              <a:gd name="connsiteX7" fmla="*/ 1466102 w 2932204"/>
              <a:gd name="connsiteY7" fmla="*/ 1017156 h 1017156"/>
              <a:gd name="connsiteX8" fmla="*/ 0 w 2932204"/>
              <a:gd name="connsiteY8" fmla="*/ 508578 h 1017156"/>
              <a:gd name="connsiteX9" fmla="*/ 1466102 w 2932204"/>
              <a:gd name="connsiteY9" fmla="*/ 0 h 10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2204" h="1017156">
                <a:moveTo>
                  <a:pt x="1466102" y="29804"/>
                </a:moveTo>
                <a:cubicBezTo>
                  <a:pt x="735676" y="29804"/>
                  <a:pt x="143549" y="244158"/>
                  <a:pt x="143549" y="508577"/>
                </a:cubicBezTo>
                <a:cubicBezTo>
                  <a:pt x="143549" y="772996"/>
                  <a:pt x="735676" y="987350"/>
                  <a:pt x="1466102" y="987350"/>
                </a:cubicBezTo>
                <a:cubicBezTo>
                  <a:pt x="2196528" y="987350"/>
                  <a:pt x="2788655" y="772996"/>
                  <a:pt x="2788655" y="508577"/>
                </a:cubicBezTo>
                <a:cubicBezTo>
                  <a:pt x="2788655" y="244158"/>
                  <a:pt x="2196528" y="29804"/>
                  <a:pt x="1466102" y="29804"/>
                </a:cubicBezTo>
                <a:close/>
                <a:moveTo>
                  <a:pt x="1466102" y="0"/>
                </a:moveTo>
                <a:cubicBezTo>
                  <a:pt x="2275808" y="0"/>
                  <a:pt x="2932204" y="227698"/>
                  <a:pt x="2932204" y="508578"/>
                </a:cubicBezTo>
                <a:cubicBezTo>
                  <a:pt x="2932204" y="789458"/>
                  <a:pt x="2275808" y="1017156"/>
                  <a:pt x="1466102" y="1017156"/>
                </a:cubicBezTo>
                <a:cubicBezTo>
                  <a:pt x="656396" y="1017156"/>
                  <a:pt x="0" y="789458"/>
                  <a:pt x="0" y="508578"/>
                </a:cubicBezTo>
                <a:cubicBezTo>
                  <a:pt x="0" y="227698"/>
                  <a:pt x="656396" y="0"/>
                  <a:pt x="14661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077D6B6-BFFC-75D5-5C1C-F8CE2F9DAF14}"/>
              </a:ext>
            </a:extLst>
          </p:cNvPr>
          <p:cNvSpPr/>
          <p:nvPr/>
        </p:nvSpPr>
        <p:spPr>
          <a:xfrm rot="5400000">
            <a:off x="-991029" y="878001"/>
            <a:ext cx="3768766" cy="4266396"/>
          </a:xfrm>
          <a:custGeom>
            <a:avLst/>
            <a:gdLst>
              <a:gd name="connsiteX0" fmla="*/ 0 w 3768766"/>
              <a:gd name="connsiteY0" fmla="*/ 2124929 h 4266396"/>
              <a:gd name="connsiteX1" fmla="*/ 1169063 w 3768766"/>
              <a:gd name="connsiteY1" fmla="*/ 2063123 h 4266396"/>
              <a:gd name="connsiteX2" fmla="*/ 1231941 w 3768766"/>
              <a:gd name="connsiteY2" fmla="*/ 0 h 4266396"/>
              <a:gd name="connsiteX3" fmla="*/ 1295044 w 3768766"/>
              <a:gd name="connsiteY3" fmla="*/ 2070483 h 4266396"/>
              <a:gd name="connsiteX4" fmla="*/ 1295044 w 3768766"/>
              <a:gd name="connsiteY4" fmla="*/ 2061826 h 4266396"/>
              <a:gd name="connsiteX5" fmla="*/ 3768766 w 3768766"/>
              <a:gd name="connsiteY5" fmla="*/ 2124929 h 4266396"/>
              <a:gd name="connsiteX6" fmla="*/ 1295044 w 3768766"/>
              <a:gd name="connsiteY6" fmla="*/ 2188032 h 4266396"/>
              <a:gd name="connsiteX7" fmla="*/ 1295044 w 3768766"/>
              <a:gd name="connsiteY7" fmla="*/ 2196703 h 4266396"/>
              <a:gd name="connsiteX8" fmla="*/ 1295018 w 3768766"/>
              <a:gd name="connsiteY8" fmla="*/ 2196703 h 4266396"/>
              <a:gd name="connsiteX9" fmla="*/ 1231940 w 3768766"/>
              <a:gd name="connsiteY9" fmla="*/ 4266396 h 4266396"/>
              <a:gd name="connsiteX10" fmla="*/ 1168861 w 3768766"/>
              <a:gd name="connsiteY10" fmla="*/ 2196703 h 4266396"/>
              <a:gd name="connsiteX11" fmla="*/ 1168838 w 3768766"/>
              <a:gd name="connsiteY11" fmla="*/ 2196703 h 4266396"/>
              <a:gd name="connsiteX12" fmla="*/ 1168838 w 3768766"/>
              <a:gd name="connsiteY12" fmla="*/ 2195916 h 4266396"/>
              <a:gd name="connsiteX13" fmla="*/ 1168837 w 3768766"/>
              <a:gd name="connsiteY13" fmla="*/ 2195899 h 4266396"/>
              <a:gd name="connsiteX14" fmla="*/ 1168838 w 3768766"/>
              <a:gd name="connsiteY14" fmla="*/ 2195899 h 4266396"/>
              <a:gd name="connsiteX15" fmla="*/ 1168838 w 3768766"/>
              <a:gd name="connsiteY15" fmla="*/ 2186723 h 426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8766" h="4266396">
                <a:moveTo>
                  <a:pt x="0" y="2124929"/>
                </a:moveTo>
                <a:lnTo>
                  <a:pt x="1169063" y="2063123"/>
                </a:lnTo>
                <a:lnTo>
                  <a:pt x="1231941" y="0"/>
                </a:lnTo>
                <a:lnTo>
                  <a:pt x="1295044" y="2070483"/>
                </a:lnTo>
                <a:lnTo>
                  <a:pt x="1295044" y="2061826"/>
                </a:lnTo>
                <a:lnTo>
                  <a:pt x="3768766" y="2124929"/>
                </a:lnTo>
                <a:lnTo>
                  <a:pt x="1295044" y="2188032"/>
                </a:lnTo>
                <a:lnTo>
                  <a:pt x="1295044" y="2196703"/>
                </a:lnTo>
                <a:lnTo>
                  <a:pt x="1295018" y="2196703"/>
                </a:lnTo>
                <a:lnTo>
                  <a:pt x="1231940" y="4266396"/>
                </a:lnTo>
                <a:lnTo>
                  <a:pt x="1168861" y="2196703"/>
                </a:lnTo>
                <a:lnTo>
                  <a:pt x="1168838" y="2196703"/>
                </a:lnTo>
                <a:lnTo>
                  <a:pt x="1168838" y="2195916"/>
                </a:lnTo>
                <a:lnTo>
                  <a:pt x="1168837" y="2195899"/>
                </a:lnTo>
                <a:lnTo>
                  <a:pt x="1168838" y="2195899"/>
                </a:lnTo>
                <a:lnTo>
                  <a:pt x="1168838" y="21867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ECB676E-9002-BFA8-C094-78F055AB0C27}"/>
              </a:ext>
            </a:extLst>
          </p:cNvPr>
          <p:cNvSpPr/>
          <p:nvPr/>
        </p:nvSpPr>
        <p:spPr>
          <a:xfrm>
            <a:off x="3461750" y="1126816"/>
            <a:ext cx="4266396" cy="3768766"/>
          </a:xfrm>
          <a:custGeom>
            <a:avLst/>
            <a:gdLst>
              <a:gd name="connsiteX0" fmla="*/ 3391606 w 4266396"/>
              <a:gd name="connsiteY0" fmla="*/ 1258603 h 3768766"/>
              <a:gd name="connsiteX1" fmla="*/ 2195913 w 4266396"/>
              <a:gd name="connsiteY1" fmla="*/ 1295044 h 3768766"/>
              <a:gd name="connsiteX2" fmla="*/ 2204570 w 4266396"/>
              <a:gd name="connsiteY2" fmla="*/ 1295044 h 3768766"/>
              <a:gd name="connsiteX3" fmla="*/ 2189589 w 4266396"/>
              <a:gd name="connsiteY3" fmla="*/ 1882324 h 3768766"/>
              <a:gd name="connsiteX4" fmla="*/ 2399739 w 4266396"/>
              <a:gd name="connsiteY4" fmla="*/ 1874655 h 3768766"/>
              <a:gd name="connsiteX5" fmla="*/ 3455751 w 4266396"/>
              <a:gd name="connsiteY5" fmla="*/ 1405609 h 3768766"/>
              <a:gd name="connsiteX6" fmla="*/ 3396292 w 4266396"/>
              <a:gd name="connsiteY6" fmla="*/ 1263237 h 3768766"/>
              <a:gd name="connsiteX7" fmla="*/ 874791 w 4266396"/>
              <a:gd name="connsiteY7" fmla="*/ 1258601 h 3768766"/>
              <a:gd name="connsiteX8" fmla="*/ 870105 w 4266396"/>
              <a:gd name="connsiteY8" fmla="*/ 1263237 h 3768766"/>
              <a:gd name="connsiteX9" fmla="*/ 810645 w 4266396"/>
              <a:gd name="connsiteY9" fmla="*/ 1405609 h 3768766"/>
              <a:gd name="connsiteX10" fmla="*/ 1866658 w 4266396"/>
              <a:gd name="connsiteY10" fmla="*/ 1874655 h 3768766"/>
              <a:gd name="connsiteX11" fmla="*/ 2093361 w 4266396"/>
              <a:gd name="connsiteY11" fmla="*/ 1882928 h 3768766"/>
              <a:gd name="connsiteX12" fmla="*/ 2078364 w 4266396"/>
              <a:gd name="connsiteY12" fmla="*/ 1295044 h 3768766"/>
              <a:gd name="connsiteX13" fmla="*/ 2069693 w 4266396"/>
              <a:gd name="connsiteY13" fmla="*/ 1295044 h 3768766"/>
              <a:gd name="connsiteX14" fmla="*/ 2069693 w 4266396"/>
              <a:gd name="connsiteY14" fmla="*/ 1295018 h 3768766"/>
              <a:gd name="connsiteX15" fmla="*/ 2190578 w 4266396"/>
              <a:gd name="connsiteY15" fmla="*/ 928930 h 3768766"/>
              <a:gd name="connsiteX16" fmla="*/ 2203273 w 4266396"/>
              <a:gd name="connsiteY16" fmla="*/ 1169063 h 3768766"/>
              <a:gd name="connsiteX17" fmla="*/ 3330762 w 4266396"/>
              <a:gd name="connsiteY17" fmla="*/ 1203426 h 3768766"/>
              <a:gd name="connsiteX18" fmla="*/ 3296126 w 4266396"/>
              <a:gd name="connsiteY18" fmla="*/ 1177398 h 3768766"/>
              <a:gd name="connsiteX19" fmla="*/ 2399739 w 4266396"/>
              <a:gd name="connsiteY19" fmla="*/ 936563 h 3768766"/>
              <a:gd name="connsiteX20" fmla="*/ 2092389 w 4266396"/>
              <a:gd name="connsiteY20" fmla="*/ 928325 h 3768766"/>
              <a:gd name="connsiteX21" fmla="*/ 1866658 w 4266396"/>
              <a:gd name="connsiteY21" fmla="*/ 936563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141467 w 4266396"/>
              <a:gd name="connsiteY30" fmla="*/ 0 h 3768766"/>
              <a:gd name="connsiteX31" fmla="*/ 2188995 w 4266396"/>
              <a:gd name="connsiteY31" fmla="*/ 898983 h 3768766"/>
              <a:gd name="connsiteX32" fmla="*/ 2428669 w 4266396"/>
              <a:gd name="connsiteY32" fmla="*/ 907365 h 3768766"/>
              <a:gd name="connsiteX33" fmla="*/ 3484086 w 4266396"/>
              <a:gd name="connsiteY33" fmla="*/ 1207649 h 3768766"/>
              <a:gd name="connsiteX34" fmla="*/ 3484577 w 4266396"/>
              <a:gd name="connsiteY34" fmla="*/ 1208114 h 3768766"/>
              <a:gd name="connsiteX35" fmla="*/ 4266396 w 4266396"/>
              <a:gd name="connsiteY35" fmla="*/ 1231941 h 3768766"/>
              <a:gd name="connsiteX36" fmla="*/ 3533292 w 4266396"/>
              <a:gd name="connsiteY36" fmla="*/ 1254284 h 3768766"/>
              <a:gd name="connsiteX37" fmla="*/ 3533387 w 4266396"/>
              <a:gd name="connsiteY37" fmla="*/ 1254375 h 3768766"/>
              <a:gd name="connsiteX38" fmla="*/ 3599300 w 4266396"/>
              <a:gd name="connsiteY38" fmla="*/ 1405610 h 3768766"/>
              <a:gd name="connsiteX39" fmla="*/ 2428669 w 4266396"/>
              <a:gd name="connsiteY39" fmla="*/ 1903856 h 3768766"/>
              <a:gd name="connsiteX40" fmla="*/ 2188826 w 4266396"/>
              <a:gd name="connsiteY40" fmla="*/ 1912243 h 3768766"/>
              <a:gd name="connsiteX41" fmla="*/ 2141467 w 4266396"/>
              <a:gd name="connsiteY41" fmla="*/ 3768766 h 3768766"/>
              <a:gd name="connsiteX42" fmla="*/ 2094123 w 4266396"/>
              <a:gd name="connsiteY42" fmla="*/ 1912822 h 3768766"/>
              <a:gd name="connsiteX43" fmla="*/ 1837728 w 4266396"/>
              <a:gd name="connsiteY43" fmla="*/ 1903856 h 3768766"/>
              <a:gd name="connsiteX44" fmla="*/ 667096 w 4266396"/>
              <a:gd name="connsiteY44" fmla="*/ 1405610 h 3768766"/>
              <a:gd name="connsiteX45" fmla="*/ 733009 w 4266396"/>
              <a:gd name="connsiteY45" fmla="*/ 1254375 h 3768766"/>
              <a:gd name="connsiteX46" fmla="*/ 733106 w 4266396"/>
              <a:gd name="connsiteY46" fmla="*/ 1254283 h 3768766"/>
              <a:gd name="connsiteX47" fmla="*/ 0 w 4266396"/>
              <a:gd name="connsiteY47" fmla="*/ 1231940 h 3768766"/>
              <a:gd name="connsiteX48" fmla="*/ 781821 w 4266396"/>
              <a:gd name="connsiteY48" fmla="*/ 1208112 h 3768766"/>
              <a:gd name="connsiteX49" fmla="*/ 782310 w 4266396"/>
              <a:gd name="connsiteY49" fmla="*/ 1207649 h 3768766"/>
              <a:gd name="connsiteX50" fmla="*/ 1837728 w 4266396"/>
              <a:gd name="connsiteY50" fmla="*/ 907365 h 3768766"/>
              <a:gd name="connsiteX51" fmla="*/ 2093971 w 4266396"/>
              <a:gd name="connsiteY51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66396" h="3768766">
                <a:moveTo>
                  <a:pt x="3391606" y="1258603"/>
                </a:move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cubicBezTo>
                  <a:pt x="3002404" y="1830011"/>
                  <a:pt x="3455751" y="1636976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8"/>
                  <a:pt x="2787166" y="965263"/>
                  <a:pt x="2399739" y="936563"/>
                </a:cubicBezTo>
                <a:close/>
                <a:moveTo>
                  <a:pt x="2092389" y="928325"/>
                </a:moveTo>
                <a:lnTo>
                  <a:pt x="1866658" y="936563"/>
                </a:lnTo>
                <a:cubicBezTo>
                  <a:pt x="1479230" y="965263"/>
                  <a:pt x="1153510" y="1055288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6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651380"/>
                  <a:pt x="3096747" y="1856433"/>
                  <a:pt x="2428669" y="1903856"/>
                </a:cubicBez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8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8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964219-03E5-C91D-BDA7-A19C8C150571}"/>
              </a:ext>
            </a:extLst>
          </p:cNvPr>
          <p:cNvSpPr/>
          <p:nvPr/>
        </p:nvSpPr>
        <p:spPr>
          <a:xfrm>
            <a:off x="8163344" y="1126816"/>
            <a:ext cx="4156234" cy="3671453"/>
          </a:xfrm>
          <a:custGeom>
            <a:avLst/>
            <a:gdLst>
              <a:gd name="connsiteX0" fmla="*/ 3731913 w 7306924"/>
              <a:gd name="connsiteY0" fmla="*/ 2242968 h 6454649"/>
              <a:gd name="connsiteX1" fmla="*/ 3746740 w 7306924"/>
              <a:gd name="connsiteY1" fmla="*/ 2246941 h 6454649"/>
              <a:gd name="connsiteX2" fmla="*/ 3451575 w 7306924"/>
              <a:gd name="connsiteY2" fmla="*/ 3245882 h 6454649"/>
              <a:gd name="connsiteX3" fmla="*/ 3815012 w 7306924"/>
              <a:gd name="connsiteY3" fmla="*/ 3329187 h 6454649"/>
              <a:gd name="connsiteX4" fmla="*/ 5838859 w 7306924"/>
              <a:gd name="connsiteY4" fmla="*/ 3010479 h 6454649"/>
              <a:gd name="connsiteX5" fmla="*/ 5802361 w 7306924"/>
              <a:gd name="connsiteY5" fmla="*/ 2739357 h 6454649"/>
              <a:gd name="connsiteX6" fmla="*/ 5796463 w 7306924"/>
              <a:gd name="connsiteY6" fmla="*/ 2729270 h 6454649"/>
              <a:gd name="connsiteX7" fmla="*/ 3890789 w 7306924"/>
              <a:gd name="connsiteY7" fmla="*/ 1613488 h 6454649"/>
              <a:gd name="connsiteX8" fmla="*/ 3802332 w 7306924"/>
              <a:gd name="connsiteY8" fmla="*/ 2030582 h 6454649"/>
              <a:gd name="connsiteX9" fmla="*/ 5717578 w 7306924"/>
              <a:gd name="connsiteY9" fmla="*/ 2606848 h 6454649"/>
              <a:gd name="connsiteX10" fmla="*/ 5670203 w 7306924"/>
              <a:gd name="connsiteY10" fmla="*/ 2546376 h 6454649"/>
              <a:gd name="connsiteX11" fmla="*/ 4245510 w 7306924"/>
              <a:gd name="connsiteY11" fmla="*/ 1722546 h 6454649"/>
              <a:gd name="connsiteX12" fmla="*/ 1485993 w 7306924"/>
              <a:gd name="connsiteY12" fmla="*/ 1574279 h 6454649"/>
              <a:gd name="connsiteX13" fmla="*/ 1475839 w 7306924"/>
              <a:gd name="connsiteY13" fmla="*/ 1580069 h 6454649"/>
              <a:gd name="connsiteX14" fmla="*/ 1308668 w 7306924"/>
              <a:gd name="connsiteY14" fmla="*/ 1796618 h 6454649"/>
              <a:gd name="connsiteX15" fmla="*/ 2902020 w 7306924"/>
              <a:gd name="connsiteY15" fmla="*/ 3084552 h 6454649"/>
              <a:gd name="connsiteX16" fmla="*/ 3286491 w 7306924"/>
              <a:gd name="connsiteY16" fmla="*/ 3202757 h 6454649"/>
              <a:gd name="connsiteX17" fmla="*/ 3530591 w 7306924"/>
              <a:gd name="connsiteY17" fmla="*/ 2189024 h 6454649"/>
              <a:gd name="connsiteX18" fmla="*/ 3515740 w 7306924"/>
              <a:gd name="connsiteY18" fmla="*/ 2185044 h 6454649"/>
              <a:gd name="connsiteX19" fmla="*/ 3515752 w 7306924"/>
              <a:gd name="connsiteY19" fmla="*/ 2185000 h 6454649"/>
              <a:gd name="connsiteX20" fmla="*/ 2394585 w 7306924"/>
              <a:gd name="connsiteY20" fmla="*/ 1383335 h 6454649"/>
              <a:gd name="connsiteX21" fmla="*/ 1686781 w 7306924"/>
              <a:gd name="connsiteY21" fmla="*/ 1479022 h 6454649"/>
              <a:gd name="connsiteX22" fmla="*/ 1615521 w 7306924"/>
              <a:gd name="connsiteY22" fmla="*/ 1507701 h 6454649"/>
              <a:gd name="connsiteX23" fmla="*/ 3573647 w 7306924"/>
              <a:gd name="connsiteY23" fmla="*/ 1968935 h 6454649"/>
              <a:gd name="connsiteX24" fmla="*/ 3573657 w 7306924"/>
              <a:gd name="connsiteY24" fmla="*/ 1968895 h 6454649"/>
              <a:gd name="connsiteX25" fmla="*/ 3575005 w 7306924"/>
              <a:gd name="connsiteY25" fmla="*/ 1969257 h 6454649"/>
              <a:gd name="connsiteX26" fmla="*/ 3575035 w 7306924"/>
              <a:gd name="connsiteY26" fmla="*/ 1969263 h 6454649"/>
              <a:gd name="connsiteX27" fmla="*/ 3575034 w 7306924"/>
              <a:gd name="connsiteY27" fmla="*/ 1969264 h 6454649"/>
              <a:gd name="connsiteX28" fmla="*/ 3590750 w 7306924"/>
              <a:gd name="connsiteY28" fmla="*/ 1973475 h 6454649"/>
              <a:gd name="connsiteX29" fmla="*/ 3722901 w 7306924"/>
              <a:gd name="connsiteY29" fmla="*/ 1567392 h 6454649"/>
              <a:gd name="connsiteX30" fmla="*/ 3332518 w 7306924"/>
              <a:gd name="connsiteY30" fmla="*/ 1477911 h 6454649"/>
              <a:gd name="connsiteX31" fmla="*/ 2394585 w 7306924"/>
              <a:gd name="connsiteY31" fmla="*/ 1383335 h 6454649"/>
              <a:gd name="connsiteX32" fmla="*/ 4232972 w 7306924"/>
              <a:gd name="connsiteY32" fmla="*/ 0 h 6454649"/>
              <a:gd name="connsiteX33" fmla="*/ 3901821 w 7306924"/>
              <a:gd name="connsiteY33" fmla="*/ 1561472 h 6454649"/>
              <a:gd name="connsiteX34" fmla="*/ 4308457 w 7306924"/>
              <a:gd name="connsiteY34" fmla="*/ 1685816 h 6454649"/>
              <a:gd name="connsiteX35" fmla="*/ 5978234 w 7306924"/>
              <a:gd name="connsiteY35" fmla="*/ 2684442 h 6454649"/>
              <a:gd name="connsiteX36" fmla="*/ 5978861 w 7306924"/>
              <a:gd name="connsiteY36" fmla="*/ 2685464 h 6454649"/>
              <a:gd name="connsiteX37" fmla="*/ 7306924 w 7306924"/>
              <a:gd name="connsiteY37" fmla="*/ 3085055 h 6454649"/>
              <a:gd name="connsiteX38" fmla="*/ 6041106 w 7306924"/>
              <a:gd name="connsiteY38" fmla="*/ 2786894 h 6454649"/>
              <a:gd name="connsiteX39" fmla="*/ 6041227 w 7306924"/>
              <a:gd name="connsiteY39" fmla="*/ 2787093 h 6454649"/>
              <a:gd name="connsiteX40" fmla="*/ 6084711 w 7306924"/>
              <a:gd name="connsiteY40" fmla="*/ 3076357 h 6454649"/>
              <a:gd name="connsiteX41" fmla="*/ 3851159 w 7306924"/>
              <a:gd name="connsiteY41" fmla="*/ 3392475 h 6454649"/>
              <a:gd name="connsiteX42" fmla="*/ 3436538 w 7306924"/>
              <a:gd name="connsiteY42" fmla="*/ 3296773 h 6454649"/>
              <a:gd name="connsiteX43" fmla="*/ 2503454 w 7306924"/>
              <a:gd name="connsiteY43" fmla="*/ 6454649 h 6454649"/>
              <a:gd name="connsiteX44" fmla="*/ 3274077 w 7306924"/>
              <a:gd name="connsiteY44" fmla="*/ 3254305 h 6454649"/>
              <a:gd name="connsiteX45" fmla="*/ 2839072 w 7306924"/>
              <a:gd name="connsiteY45" fmla="*/ 3121287 h 6454649"/>
              <a:gd name="connsiteX46" fmla="*/ 1062816 w 7306924"/>
              <a:gd name="connsiteY46" fmla="*/ 1730744 h 6454649"/>
              <a:gd name="connsiteX47" fmla="*/ 1245106 w 7306924"/>
              <a:gd name="connsiteY47" fmla="*/ 1501976 h 6454649"/>
              <a:gd name="connsiteX48" fmla="*/ 1245315 w 7306924"/>
              <a:gd name="connsiteY48" fmla="*/ 1501864 h 6454649"/>
              <a:gd name="connsiteX49" fmla="*/ 0 w 7306924"/>
              <a:gd name="connsiteY49" fmla="*/ 1127169 h 6454649"/>
              <a:gd name="connsiteX50" fmla="*/ 1349935 w 7306924"/>
              <a:gd name="connsiteY50" fmla="*/ 1445144 h 6454649"/>
              <a:gd name="connsiteX51" fmla="*/ 1350985 w 7306924"/>
              <a:gd name="connsiteY51" fmla="*/ 1444575 h 6454649"/>
              <a:gd name="connsiteX52" fmla="*/ 3296370 w 7306924"/>
              <a:gd name="connsiteY52" fmla="*/ 1414628 h 6454649"/>
              <a:gd name="connsiteX53" fmla="*/ 3739342 w 7306924"/>
              <a:gd name="connsiteY53" fmla="*/ 1516873 h 645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306924" h="6454649">
                <a:moveTo>
                  <a:pt x="3731913" y="2242968"/>
                </a:moveTo>
                <a:lnTo>
                  <a:pt x="3746740" y="2246941"/>
                </a:lnTo>
                <a:lnTo>
                  <a:pt x="3451575" y="3245882"/>
                </a:lnTo>
                <a:lnTo>
                  <a:pt x="3815012" y="3329187"/>
                </a:lnTo>
                <a:cubicBezTo>
                  <a:pt x="4867665" y="3529294"/>
                  <a:pt x="5732683" y="3406734"/>
                  <a:pt x="5838859" y="3010479"/>
                </a:cubicBezTo>
                <a:cubicBezTo>
                  <a:pt x="5861611" y="2925569"/>
                  <a:pt x="5847903" y="2834117"/>
                  <a:pt x="5802361" y="2739357"/>
                </a:cubicBezTo>
                <a:lnTo>
                  <a:pt x="5796463" y="2729270"/>
                </a:lnTo>
                <a:close/>
                <a:moveTo>
                  <a:pt x="3890789" y="1613488"/>
                </a:moveTo>
                <a:lnTo>
                  <a:pt x="3802332" y="2030582"/>
                </a:lnTo>
                <a:lnTo>
                  <a:pt x="5717578" y="2606848"/>
                </a:lnTo>
                <a:lnTo>
                  <a:pt x="5670203" y="2546376"/>
                </a:lnTo>
                <a:cubicBezTo>
                  <a:pt x="5412410" y="2253152"/>
                  <a:pt x="4895873" y="1949493"/>
                  <a:pt x="4245510" y="1722546"/>
                </a:cubicBezTo>
                <a:close/>
                <a:moveTo>
                  <a:pt x="1485993" y="1574279"/>
                </a:moveTo>
                <a:lnTo>
                  <a:pt x="1475839" y="1580069"/>
                </a:lnTo>
                <a:cubicBezTo>
                  <a:pt x="1389017" y="1639362"/>
                  <a:pt x="1331420" y="1711707"/>
                  <a:pt x="1308668" y="1796618"/>
                </a:cubicBezTo>
                <a:cubicBezTo>
                  <a:pt x="1202492" y="2192873"/>
                  <a:pt x="1890342" y="2731523"/>
                  <a:pt x="2902020" y="3084552"/>
                </a:cubicBezTo>
                <a:lnTo>
                  <a:pt x="3286491" y="3202757"/>
                </a:lnTo>
                <a:lnTo>
                  <a:pt x="3530591" y="2189024"/>
                </a:lnTo>
                <a:lnTo>
                  <a:pt x="3515740" y="2185044"/>
                </a:lnTo>
                <a:lnTo>
                  <a:pt x="3515752" y="2185000"/>
                </a:lnTo>
                <a:close/>
                <a:moveTo>
                  <a:pt x="2394585" y="1383335"/>
                </a:moveTo>
                <a:cubicBezTo>
                  <a:pt x="2113972" y="1384062"/>
                  <a:pt x="1871715" y="1416500"/>
                  <a:pt x="1686781" y="1479022"/>
                </a:cubicBezTo>
                <a:lnTo>
                  <a:pt x="1615521" y="1507701"/>
                </a:lnTo>
                <a:lnTo>
                  <a:pt x="3573647" y="1968935"/>
                </a:lnTo>
                <a:lnTo>
                  <a:pt x="3573657" y="1968895"/>
                </a:lnTo>
                <a:lnTo>
                  <a:pt x="3575005" y="1969257"/>
                </a:lnTo>
                <a:lnTo>
                  <a:pt x="3575035" y="1969263"/>
                </a:lnTo>
                <a:lnTo>
                  <a:pt x="3575034" y="1969264"/>
                </a:lnTo>
                <a:lnTo>
                  <a:pt x="3590750" y="1973475"/>
                </a:lnTo>
                <a:lnTo>
                  <a:pt x="3722901" y="1567392"/>
                </a:lnTo>
                <a:lnTo>
                  <a:pt x="3332518" y="1477911"/>
                </a:lnTo>
                <a:cubicBezTo>
                  <a:pt x="2994165" y="1413591"/>
                  <a:pt x="2675197" y="1382607"/>
                  <a:pt x="2394585" y="1383335"/>
                </a:cubicBezTo>
                <a:close/>
                <a:moveTo>
                  <a:pt x="4232972" y="0"/>
                </a:moveTo>
                <a:lnTo>
                  <a:pt x="3901821" y="1561472"/>
                </a:lnTo>
                <a:lnTo>
                  <a:pt x="4308457" y="1685816"/>
                </a:lnTo>
                <a:cubicBezTo>
                  <a:pt x="5110196" y="1962820"/>
                  <a:pt x="5730389" y="2338807"/>
                  <a:pt x="5978234" y="2684442"/>
                </a:cubicBezTo>
                <a:lnTo>
                  <a:pt x="5978861" y="2685464"/>
                </a:lnTo>
                <a:lnTo>
                  <a:pt x="7306924" y="3085055"/>
                </a:lnTo>
                <a:lnTo>
                  <a:pt x="6041106" y="2786894"/>
                </a:lnTo>
                <a:lnTo>
                  <a:pt x="6041227" y="2787093"/>
                </a:lnTo>
                <a:cubicBezTo>
                  <a:pt x="6092668" y="2888574"/>
                  <a:pt x="6108879" y="2986159"/>
                  <a:pt x="6084711" y="3076357"/>
                </a:cubicBezTo>
                <a:cubicBezTo>
                  <a:pt x="5971925" y="3497279"/>
                  <a:pt x="5017118" y="3617842"/>
                  <a:pt x="3851159" y="3392475"/>
                </a:cubicBezTo>
                <a:lnTo>
                  <a:pt x="3436538" y="3296773"/>
                </a:lnTo>
                <a:lnTo>
                  <a:pt x="2503454" y="6454649"/>
                </a:lnTo>
                <a:lnTo>
                  <a:pt x="3274077" y="3254305"/>
                </a:lnTo>
                <a:lnTo>
                  <a:pt x="2839072" y="3121287"/>
                </a:lnTo>
                <a:cubicBezTo>
                  <a:pt x="1716637" y="2733480"/>
                  <a:pt x="950030" y="2151667"/>
                  <a:pt x="1062816" y="1730744"/>
                </a:cubicBezTo>
                <a:cubicBezTo>
                  <a:pt x="1086984" y="1640546"/>
                  <a:pt x="1149818" y="1564142"/>
                  <a:pt x="1245106" y="1501976"/>
                </a:cubicBezTo>
                <a:lnTo>
                  <a:pt x="1245315" y="1501864"/>
                </a:lnTo>
                <a:lnTo>
                  <a:pt x="0" y="1127169"/>
                </a:lnTo>
                <a:lnTo>
                  <a:pt x="1349935" y="1445144"/>
                </a:lnTo>
                <a:lnTo>
                  <a:pt x="1350985" y="1444575"/>
                </a:lnTo>
                <a:cubicBezTo>
                  <a:pt x="1738444" y="1269169"/>
                  <a:pt x="2463541" y="1253651"/>
                  <a:pt x="3296370" y="1414628"/>
                </a:cubicBezTo>
                <a:lnTo>
                  <a:pt x="3739342" y="1516873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0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69EF1-4B1B-A26B-EC4D-CEA1C515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5119A58-0432-B96F-5D8F-8A1181F9EAE6}"/>
              </a:ext>
            </a:extLst>
          </p:cNvPr>
          <p:cNvSpPr/>
          <p:nvPr/>
        </p:nvSpPr>
        <p:spPr>
          <a:xfrm rot="900000">
            <a:off x="2924900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A6679-CFD5-D256-10D0-EA30809C81BC}"/>
              </a:ext>
            </a:extLst>
          </p:cNvPr>
          <p:cNvSpPr txBox="1"/>
          <p:nvPr/>
        </p:nvSpPr>
        <p:spPr>
          <a:xfrm>
            <a:off x="5070799" y="2962276"/>
            <a:ext cx="5590579" cy="1235864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1DF21-23B8-E9FC-EF48-F26D13C13465}"/>
              </a:ext>
            </a:extLst>
          </p:cNvPr>
          <p:cNvSpPr txBox="1"/>
          <p:nvPr/>
        </p:nvSpPr>
        <p:spPr>
          <a:xfrm>
            <a:off x="2570199" y="3057479"/>
            <a:ext cx="2279702" cy="1140661"/>
          </a:xfrm>
          <a:custGeom>
            <a:avLst/>
            <a:gdLst>
              <a:gd name="connsiteX0" fmla="*/ 1672864 w 2279702"/>
              <a:gd name="connsiteY0" fmla="*/ 19470 h 1140661"/>
              <a:gd name="connsiteX1" fmla="*/ 2279702 w 2279702"/>
              <a:gd name="connsiteY1" fmla="*/ 19470 h 1140661"/>
              <a:gd name="connsiteX2" fmla="*/ 2279702 w 2279702"/>
              <a:gd name="connsiteY2" fmla="*/ 97278 h 1140661"/>
              <a:gd name="connsiteX3" fmla="*/ 2269917 w 2279702"/>
              <a:gd name="connsiteY3" fmla="*/ 137918 h 1140661"/>
              <a:gd name="connsiteX4" fmla="*/ 1812404 w 2279702"/>
              <a:gd name="connsiteY4" fmla="*/ 137918 h 1140661"/>
              <a:gd name="connsiteX5" fmla="*/ 1812404 w 2279702"/>
              <a:gd name="connsiteY5" fmla="*/ 468921 h 1140661"/>
              <a:gd name="connsiteX6" fmla="*/ 2190212 w 2279702"/>
              <a:gd name="connsiteY6" fmla="*/ 468921 h 1140661"/>
              <a:gd name="connsiteX7" fmla="*/ 2161300 w 2279702"/>
              <a:gd name="connsiteY7" fmla="*/ 588991 h 1140661"/>
              <a:gd name="connsiteX8" fmla="*/ 1812404 w 2279702"/>
              <a:gd name="connsiteY8" fmla="*/ 588991 h 1140661"/>
              <a:gd name="connsiteX9" fmla="*/ 1812404 w 2279702"/>
              <a:gd name="connsiteY9" fmla="*/ 1001121 h 1140661"/>
              <a:gd name="connsiteX10" fmla="*/ 2062062 w 2279702"/>
              <a:gd name="connsiteY10" fmla="*/ 1001121 h 1140661"/>
              <a:gd name="connsiteX11" fmla="*/ 2033540 w 2279702"/>
              <a:gd name="connsiteY11" fmla="*/ 1119569 h 1140661"/>
              <a:gd name="connsiteX12" fmla="*/ 1672864 w 2279702"/>
              <a:gd name="connsiteY12" fmla="*/ 1119569 h 1140661"/>
              <a:gd name="connsiteX13" fmla="*/ 1145531 w 2279702"/>
              <a:gd name="connsiteY13" fmla="*/ 0 h 1140661"/>
              <a:gd name="connsiteX14" fmla="*/ 1287504 w 2279702"/>
              <a:gd name="connsiteY14" fmla="*/ 13145 h 1140661"/>
              <a:gd name="connsiteX15" fmla="*/ 1419743 w 2279702"/>
              <a:gd name="connsiteY15" fmla="*/ 69035 h 1140661"/>
              <a:gd name="connsiteX16" fmla="*/ 1419743 w 2279702"/>
              <a:gd name="connsiteY16" fmla="*/ 204443 h 1140661"/>
              <a:gd name="connsiteX17" fmla="*/ 1397027 w 2279702"/>
              <a:gd name="connsiteY17" fmla="*/ 204443 h 1140661"/>
              <a:gd name="connsiteX18" fmla="*/ 1150398 w 2279702"/>
              <a:gd name="connsiteY18" fmla="*/ 124937 h 1140661"/>
              <a:gd name="connsiteX19" fmla="*/ 1007613 w 2279702"/>
              <a:gd name="connsiteY19" fmla="*/ 158847 h 1140661"/>
              <a:gd name="connsiteX20" fmla="*/ 957313 w 2279702"/>
              <a:gd name="connsiteY20" fmla="*/ 270233 h 1140661"/>
              <a:gd name="connsiteX21" fmla="*/ 1002745 w 2279702"/>
              <a:gd name="connsiteY21" fmla="*/ 380022 h 1140661"/>
              <a:gd name="connsiteX22" fmla="*/ 1116324 w 2279702"/>
              <a:gd name="connsiteY22" fmla="*/ 449450 h 1140661"/>
              <a:gd name="connsiteX23" fmla="*/ 1285882 w 2279702"/>
              <a:gd name="connsiteY23" fmla="*/ 533012 h 1140661"/>
              <a:gd name="connsiteX24" fmla="*/ 1397839 w 2279702"/>
              <a:gd name="connsiteY24" fmla="*/ 618196 h 1140661"/>
              <a:gd name="connsiteX25" fmla="*/ 1459497 w 2279702"/>
              <a:gd name="connsiteY25" fmla="*/ 711494 h 1140661"/>
              <a:gd name="connsiteX26" fmla="*/ 1478157 w 2279702"/>
              <a:gd name="connsiteY26" fmla="*/ 819394 h 1140661"/>
              <a:gd name="connsiteX27" fmla="*/ 1378369 w 2279702"/>
              <a:gd name="connsiteY27" fmla="*/ 1062779 h 1140661"/>
              <a:gd name="connsiteX28" fmla="*/ 1098476 w 2279702"/>
              <a:gd name="connsiteY28" fmla="*/ 1140661 h 1140661"/>
              <a:gd name="connsiteX29" fmla="*/ 928107 w 2279702"/>
              <a:gd name="connsiteY29" fmla="*/ 1116323 h 1140661"/>
              <a:gd name="connsiteX30" fmla="*/ 788567 w 2279702"/>
              <a:gd name="connsiteY30" fmla="*/ 1049798 h 1140661"/>
              <a:gd name="connsiteX31" fmla="*/ 788567 w 2279702"/>
              <a:gd name="connsiteY31" fmla="*/ 900523 h 1140661"/>
              <a:gd name="connsiteX32" fmla="*/ 808037 w 2279702"/>
              <a:gd name="connsiteY32" fmla="*/ 900523 h 1140661"/>
              <a:gd name="connsiteX33" fmla="*/ 956502 w 2279702"/>
              <a:gd name="connsiteY33" fmla="*/ 984895 h 1140661"/>
              <a:gd name="connsiteX34" fmla="*/ 1103343 w 2279702"/>
              <a:gd name="connsiteY34" fmla="*/ 1012480 h 1140661"/>
              <a:gd name="connsiteX35" fmla="*/ 1268846 w 2279702"/>
              <a:gd name="connsiteY35" fmla="*/ 969482 h 1140661"/>
              <a:gd name="connsiteX36" fmla="*/ 1327258 w 2279702"/>
              <a:gd name="connsiteY36" fmla="*/ 829130 h 1140661"/>
              <a:gd name="connsiteX37" fmla="*/ 1272902 w 2279702"/>
              <a:gd name="connsiteY37" fmla="*/ 705003 h 1140661"/>
              <a:gd name="connsiteX38" fmla="*/ 1137418 w 2279702"/>
              <a:gd name="connsiteY38" fmla="*/ 613330 h 1140661"/>
              <a:gd name="connsiteX39" fmla="*/ 986519 w 2279702"/>
              <a:gd name="connsiteY39" fmla="*/ 537880 h 1140661"/>
              <a:gd name="connsiteX40" fmla="*/ 885920 w 2279702"/>
              <a:gd name="connsiteY40" fmla="*/ 464053 h 1140661"/>
              <a:gd name="connsiteX41" fmla="*/ 829942 w 2279702"/>
              <a:gd name="connsiteY41" fmla="*/ 379680 h 1140661"/>
              <a:gd name="connsiteX42" fmla="*/ 812904 w 2279702"/>
              <a:gd name="connsiteY42" fmla="*/ 274214 h 1140661"/>
              <a:gd name="connsiteX43" fmla="*/ 839677 w 2279702"/>
              <a:gd name="connsiteY43" fmla="*/ 150898 h 1140661"/>
              <a:gd name="connsiteX44" fmla="*/ 912692 w 2279702"/>
              <a:gd name="connsiteY44" fmla="*/ 65713 h 1140661"/>
              <a:gd name="connsiteX45" fmla="*/ 1018971 w 2279702"/>
              <a:gd name="connsiteY45" fmla="*/ 16226 h 1140661"/>
              <a:gd name="connsiteX46" fmla="*/ 1145531 w 2279702"/>
              <a:gd name="connsiteY46" fmla="*/ 0 h 1140661"/>
              <a:gd name="connsiteX47" fmla="*/ 400774 w 2279702"/>
              <a:gd name="connsiteY47" fmla="*/ 0 h 1140661"/>
              <a:gd name="connsiteX48" fmla="*/ 532202 w 2279702"/>
              <a:gd name="connsiteY48" fmla="*/ 16441 h 1140661"/>
              <a:gd name="connsiteX49" fmla="*/ 640913 w 2279702"/>
              <a:gd name="connsiteY49" fmla="*/ 59173 h 1140661"/>
              <a:gd name="connsiteX50" fmla="*/ 640913 w 2279702"/>
              <a:gd name="connsiteY50" fmla="*/ 207687 h 1140661"/>
              <a:gd name="connsiteX51" fmla="*/ 621442 w 2279702"/>
              <a:gd name="connsiteY51" fmla="*/ 207687 h 1140661"/>
              <a:gd name="connsiteX52" fmla="*/ 524901 w 2279702"/>
              <a:gd name="connsiteY52" fmla="*/ 150087 h 1140661"/>
              <a:gd name="connsiteX53" fmla="*/ 402396 w 2279702"/>
              <a:gd name="connsiteY53" fmla="*/ 124937 h 1140661"/>
              <a:gd name="connsiteX54" fmla="*/ 210933 w 2279702"/>
              <a:gd name="connsiteY54" fmla="*/ 237502 h 1140661"/>
              <a:gd name="connsiteX55" fmla="*/ 147654 w 2279702"/>
              <a:gd name="connsiteY55" fmla="*/ 565463 h 1140661"/>
              <a:gd name="connsiteX56" fmla="*/ 213367 w 2279702"/>
              <a:gd name="connsiteY56" fmla="*/ 903159 h 1140661"/>
              <a:gd name="connsiteX57" fmla="*/ 410509 w 2279702"/>
              <a:gd name="connsiteY57" fmla="*/ 1017347 h 1140661"/>
              <a:gd name="connsiteX58" fmla="*/ 531390 w 2279702"/>
              <a:gd name="connsiteY58" fmla="*/ 997065 h 1140661"/>
              <a:gd name="connsiteX59" fmla="*/ 640913 w 2279702"/>
              <a:gd name="connsiteY59" fmla="*/ 924861 h 1140661"/>
              <a:gd name="connsiteX60" fmla="*/ 660384 w 2279702"/>
              <a:gd name="connsiteY60" fmla="*/ 924861 h 1140661"/>
              <a:gd name="connsiteX61" fmla="*/ 660384 w 2279702"/>
              <a:gd name="connsiteY61" fmla="*/ 1066024 h 1140661"/>
              <a:gd name="connsiteX62" fmla="*/ 405641 w 2279702"/>
              <a:gd name="connsiteY62" fmla="*/ 1139039 h 1140661"/>
              <a:gd name="connsiteX63" fmla="*/ 213367 w 2279702"/>
              <a:gd name="connsiteY63" fmla="*/ 1097664 h 1140661"/>
              <a:gd name="connsiteX64" fmla="*/ 88431 w 2279702"/>
              <a:gd name="connsiteY64" fmla="*/ 981651 h 1140661"/>
              <a:gd name="connsiteX65" fmla="*/ 20282 w 2279702"/>
              <a:gd name="connsiteY65" fmla="*/ 803169 h 1140661"/>
              <a:gd name="connsiteX66" fmla="*/ 0 w 2279702"/>
              <a:gd name="connsiteY66" fmla="*/ 576010 h 1140661"/>
              <a:gd name="connsiteX67" fmla="*/ 20282 w 2279702"/>
              <a:gd name="connsiteY67" fmla="*/ 347229 h 1140661"/>
              <a:gd name="connsiteX68" fmla="*/ 87619 w 2279702"/>
              <a:gd name="connsiteY68" fmla="*/ 164691 h 1140661"/>
              <a:gd name="connsiteX69" fmla="*/ 210933 w 2279702"/>
              <a:gd name="connsiteY69" fmla="*/ 43809 h 1140661"/>
              <a:gd name="connsiteX70" fmla="*/ 400774 w 2279702"/>
              <a:gd name="connsiteY70" fmla="*/ 0 h 114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9702" h="1140661">
                <a:moveTo>
                  <a:pt x="1672864" y="19470"/>
                </a:moveTo>
                <a:lnTo>
                  <a:pt x="2279702" y="19470"/>
                </a:lnTo>
                <a:lnTo>
                  <a:pt x="2279702" y="97278"/>
                </a:lnTo>
                <a:lnTo>
                  <a:pt x="2269917" y="137918"/>
                </a:lnTo>
                <a:lnTo>
                  <a:pt x="1812404" y="137918"/>
                </a:lnTo>
                <a:lnTo>
                  <a:pt x="1812404" y="468921"/>
                </a:lnTo>
                <a:lnTo>
                  <a:pt x="2190212" y="468921"/>
                </a:lnTo>
                <a:lnTo>
                  <a:pt x="2161300" y="588991"/>
                </a:lnTo>
                <a:lnTo>
                  <a:pt x="1812404" y="588991"/>
                </a:lnTo>
                <a:lnTo>
                  <a:pt x="1812404" y="1001121"/>
                </a:lnTo>
                <a:lnTo>
                  <a:pt x="2062062" y="1001121"/>
                </a:lnTo>
                <a:lnTo>
                  <a:pt x="2033540" y="1119569"/>
                </a:lnTo>
                <a:lnTo>
                  <a:pt x="1672864" y="1119569"/>
                </a:lnTo>
                <a:close/>
                <a:moveTo>
                  <a:pt x="1145531" y="0"/>
                </a:moveTo>
                <a:cubicBezTo>
                  <a:pt x="1190962" y="0"/>
                  <a:pt x="1238287" y="4381"/>
                  <a:pt x="1287504" y="13145"/>
                </a:cubicBezTo>
                <a:cubicBezTo>
                  <a:pt x="1336723" y="21908"/>
                  <a:pt x="1380801" y="40539"/>
                  <a:pt x="1419743" y="69035"/>
                </a:cubicBezTo>
                <a:lnTo>
                  <a:pt x="1419743" y="204443"/>
                </a:lnTo>
                <a:lnTo>
                  <a:pt x="1397027" y="204443"/>
                </a:lnTo>
                <a:cubicBezTo>
                  <a:pt x="1321309" y="151439"/>
                  <a:pt x="1239099" y="124937"/>
                  <a:pt x="1150398" y="124937"/>
                </a:cubicBezTo>
                <a:cubicBezTo>
                  <a:pt x="1088740" y="124937"/>
                  <a:pt x="1041145" y="136240"/>
                  <a:pt x="1007613" y="158847"/>
                </a:cubicBezTo>
                <a:cubicBezTo>
                  <a:pt x="974080" y="181453"/>
                  <a:pt x="957313" y="218582"/>
                  <a:pt x="957313" y="270233"/>
                </a:cubicBezTo>
                <a:cubicBezTo>
                  <a:pt x="957313" y="315444"/>
                  <a:pt x="972456" y="352041"/>
                  <a:pt x="1002745" y="380022"/>
                </a:cubicBezTo>
                <a:cubicBezTo>
                  <a:pt x="1033032" y="408003"/>
                  <a:pt x="1070892" y="431145"/>
                  <a:pt x="1116324" y="449450"/>
                </a:cubicBezTo>
                <a:cubicBezTo>
                  <a:pt x="1183390" y="477574"/>
                  <a:pt x="1239909" y="505429"/>
                  <a:pt x="1285882" y="533012"/>
                </a:cubicBezTo>
                <a:cubicBezTo>
                  <a:pt x="1331854" y="560595"/>
                  <a:pt x="1369174" y="588991"/>
                  <a:pt x="1397839" y="618196"/>
                </a:cubicBezTo>
                <a:cubicBezTo>
                  <a:pt x="1426504" y="647403"/>
                  <a:pt x="1447057" y="678502"/>
                  <a:pt x="1459497" y="711494"/>
                </a:cubicBezTo>
                <a:cubicBezTo>
                  <a:pt x="1471936" y="744485"/>
                  <a:pt x="1478157" y="780453"/>
                  <a:pt x="1478157" y="819394"/>
                </a:cubicBezTo>
                <a:cubicBezTo>
                  <a:pt x="1478157" y="929729"/>
                  <a:pt x="1444893" y="1010856"/>
                  <a:pt x="1378369" y="1062779"/>
                </a:cubicBezTo>
                <a:cubicBezTo>
                  <a:pt x="1311842" y="1114700"/>
                  <a:pt x="1218545" y="1140661"/>
                  <a:pt x="1098476" y="1140661"/>
                </a:cubicBezTo>
                <a:cubicBezTo>
                  <a:pt x="1036818" y="1140661"/>
                  <a:pt x="980029" y="1132548"/>
                  <a:pt x="928107" y="1116323"/>
                </a:cubicBezTo>
                <a:cubicBezTo>
                  <a:pt x="876184" y="1100097"/>
                  <a:pt x="829671" y="1077923"/>
                  <a:pt x="788567" y="1049798"/>
                </a:cubicBezTo>
                <a:lnTo>
                  <a:pt x="788567" y="900523"/>
                </a:lnTo>
                <a:lnTo>
                  <a:pt x="808037" y="900523"/>
                </a:lnTo>
                <a:cubicBezTo>
                  <a:pt x="859959" y="938382"/>
                  <a:pt x="909448" y="966507"/>
                  <a:pt x="956502" y="984895"/>
                </a:cubicBezTo>
                <a:cubicBezTo>
                  <a:pt x="1003555" y="1003285"/>
                  <a:pt x="1052504" y="1012480"/>
                  <a:pt x="1103343" y="1012480"/>
                </a:cubicBezTo>
                <a:cubicBezTo>
                  <a:pt x="1174736" y="1012480"/>
                  <a:pt x="1229904" y="998147"/>
                  <a:pt x="1268846" y="969482"/>
                </a:cubicBezTo>
                <a:cubicBezTo>
                  <a:pt x="1307786" y="940817"/>
                  <a:pt x="1327258" y="894032"/>
                  <a:pt x="1327258" y="829130"/>
                </a:cubicBezTo>
                <a:cubicBezTo>
                  <a:pt x="1327258" y="782617"/>
                  <a:pt x="1309138" y="741241"/>
                  <a:pt x="1272902" y="705003"/>
                </a:cubicBezTo>
                <a:cubicBezTo>
                  <a:pt x="1236665" y="668766"/>
                  <a:pt x="1191504" y="638208"/>
                  <a:pt x="1137418" y="613330"/>
                </a:cubicBezTo>
                <a:cubicBezTo>
                  <a:pt x="1077924" y="586287"/>
                  <a:pt x="1027624" y="561137"/>
                  <a:pt x="986519" y="537880"/>
                </a:cubicBezTo>
                <a:cubicBezTo>
                  <a:pt x="945415" y="514624"/>
                  <a:pt x="911882" y="490014"/>
                  <a:pt x="885920" y="464053"/>
                </a:cubicBezTo>
                <a:cubicBezTo>
                  <a:pt x="859959" y="438092"/>
                  <a:pt x="841300" y="409967"/>
                  <a:pt x="829942" y="379680"/>
                </a:cubicBezTo>
                <a:cubicBezTo>
                  <a:pt x="818584" y="349392"/>
                  <a:pt x="812904" y="314236"/>
                  <a:pt x="812904" y="274214"/>
                </a:cubicBezTo>
                <a:cubicBezTo>
                  <a:pt x="812904" y="226617"/>
                  <a:pt x="821829" y="185513"/>
                  <a:pt x="839677" y="150898"/>
                </a:cubicBezTo>
                <a:cubicBezTo>
                  <a:pt x="857526" y="116284"/>
                  <a:pt x="881864" y="87889"/>
                  <a:pt x="912692" y="65713"/>
                </a:cubicBezTo>
                <a:cubicBezTo>
                  <a:pt x="943521" y="43539"/>
                  <a:pt x="978947" y="27043"/>
                  <a:pt x="1018971" y="16226"/>
                </a:cubicBezTo>
                <a:cubicBezTo>
                  <a:pt x="1058994" y="5409"/>
                  <a:pt x="1101181" y="0"/>
                  <a:pt x="1145531" y="0"/>
                </a:cubicBezTo>
                <a:close/>
                <a:moveTo>
                  <a:pt x="400774" y="0"/>
                </a:moveTo>
                <a:cubicBezTo>
                  <a:pt x="449451" y="0"/>
                  <a:pt x="493260" y="5481"/>
                  <a:pt x="532202" y="16441"/>
                </a:cubicBezTo>
                <a:cubicBezTo>
                  <a:pt x="571143" y="27402"/>
                  <a:pt x="607381" y="41646"/>
                  <a:pt x="640913" y="59173"/>
                </a:cubicBezTo>
                <a:lnTo>
                  <a:pt x="640913" y="207687"/>
                </a:lnTo>
                <a:lnTo>
                  <a:pt x="621442" y="207687"/>
                </a:lnTo>
                <a:cubicBezTo>
                  <a:pt x="593318" y="186053"/>
                  <a:pt x="561137" y="166853"/>
                  <a:pt x="524901" y="150087"/>
                </a:cubicBezTo>
                <a:cubicBezTo>
                  <a:pt x="488663" y="133320"/>
                  <a:pt x="447827" y="124937"/>
                  <a:pt x="402396" y="124937"/>
                </a:cubicBezTo>
                <a:cubicBezTo>
                  <a:pt x="316942" y="124937"/>
                  <a:pt x="253120" y="162459"/>
                  <a:pt x="210933" y="237502"/>
                </a:cubicBezTo>
                <a:cubicBezTo>
                  <a:pt x="168747" y="312546"/>
                  <a:pt x="147654" y="421867"/>
                  <a:pt x="147654" y="565463"/>
                </a:cubicBezTo>
                <a:cubicBezTo>
                  <a:pt x="147654" y="714468"/>
                  <a:pt x="169559" y="827034"/>
                  <a:pt x="213367" y="903159"/>
                </a:cubicBezTo>
                <a:cubicBezTo>
                  <a:pt x="257178" y="979285"/>
                  <a:pt x="322891" y="1017347"/>
                  <a:pt x="410509" y="1017347"/>
                </a:cubicBezTo>
                <a:cubicBezTo>
                  <a:pt x="455940" y="1017347"/>
                  <a:pt x="496234" y="1010586"/>
                  <a:pt x="531390" y="997065"/>
                </a:cubicBezTo>
                <a:cubicBezTo>
                  <a:pt x="566545" y="983543"/>
                  <a:pt x="603053" y="959475"/>
                  <a:pt x="640913" y="924861"/>
                </a:cubicBezTo>
                <a:lnTo>
                  <a:pt x="660384" y="924861"/>
                </a:lnTo>
                <a:lnTo>
                  <a:pt x="660384" y="1066024"/>
                </a:lnTo>
                <a:cubicBezTo>
                  <a:pt x="595482" y="1114700"/>
                  <a:pt x="510567" y="1139039"/>
                  <a:pt x="405641" y="1139039"/>
                </a:cubicBezTo>
                <a:cubicBezTo>
                  <a:pt x="328841" y="1139039"/>
                  <a:pt x="264749" y="1125247"/>
                  <a:pt x="213367" y="1097664"/>
                </a:cubicBezTo>
                <a:cubicBezTo>
                  <a:pt x="161986" y="1070080"/>
                  <a:pt x="120340" y="1031410"/>
                  <a:pt x="88431" y="981651"/>
                </a:cubicBezTo>
                <a:cubicBezTo>
                  <a:pt x="56520" y="931892"/>
                  <a:pt x="33804" y="872398"/>
                  <a:pt x="20282" y="803169"/>
                </a:cubicBezTo>
                <a:cubicBezTo>
                  <a:pt x="6761" y="733940"/>
                  <a:pt x="0" y="658220"/>
                  <a:pt x="0" y="576010"/>
                </a:cubicBezTo>
                <a:cubicBezTo>
                  <a:pt x="0" y="493800"/>
                  <a:pt x="6761" y="417540"/>
                  <a:pt x="20282" y="347229"/>
                </a:cubicBezTo>
                <a:cubicBezTo>
                  <a:pt x="33804" y="276918"/>
                  <a:pt x="56250" y="216072"/>
                  <a:pt x="87619" y="164691"/>
                </a:cubicBezTo>
                <a:cubicBezTo>
                  <a:pt x="118988" y="113309"/>
                  <a:pt x="160094" y="73015"/>
                  <a:pt x="210933" y="43809"/>
                </a:cubicBezTo>
                <a:cubicBezTo>
                  <a:pt x="261774" y="14603"/>
                  <a:pt x="325054" y="0"/>
                  <a:pt x="4007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88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E0D6-FAAD-B963-AC66-03B7FFC4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E8F318-6967-572F-B00C-9DFF2ED43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FF7AD56-BC56-8766-C5F1-E5D0EAA2075A}"/>
              </a:ext>
            </a:extLst>
          </p:cNvPr>
          <p:cNvSpPr/>
          <p:nvPr/>
        </p:nvSpPr>
        <p:spPr>
          <a:xfrm rot="900000">
            <a:off x="2924900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0C971-6341-5C95-0439-6FF48BFEB42C}"/>
              </a:ext>
            </a:extLst>
          </p:cNvPr>
          <p:cNvSpPr txBox="1"/>
          <p:nvPr/>
        </p:nvSpPr>
        <p:spPr>
          <a:xfrm>
            <a:off x="5070799" y="2962276"/>
            <a:ext cx="5590579" cy="1235864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67785-F007-1C82-5E50-3188357DCF5B}"/>
              </a:ext>
            </a:extLst>
          </p:cNvPr>
          <p:cNvSpPr txBox="1"/>
          <p:nvPr/>
        </p:nvSpPr>
        <p:spPr>
          <a:xfrm>
            <a:off x="2570199" y="3057479"/>
            <a:ext cx="2279702" cy="1140661"/>
          </a:xfrm>
          <a:custGeom>
            <a:avLst/>
            <a:gdLst>
              <a:gd name="connsiteX0" fmla="*/ 1672864 w 2279702"/>
              <a:gd name="connsiteY0" fmla="*/ 19470 h 1140661"/>
              <a:gd name="connsiteX1" fmla="*/ 2279702 w 2279702"/>
              <a:gd name="connsiteY1" fmla="*/ 19470 h 1140661"/>
              <a:gd name="connsiteX2" fmla="*/ 2279702 w 2279702"/>
              <a:gd name="connsiteY2" fmla="*/ 97278 h 1140661"/>
              <a:gd name="connsiteX3" fmla="*/ 2269917 w 2279702"/>
              <a:gd name="connsiteY3" fmla="*/ 137918 h 1140661"/>
              <a:gd name="connsiteX4" fmla="*/ 1812404 w 2279702"/>
              <a:gd name="connsiteY4" fmla="*/ 137918 h 1140661"/>
              <a:gd name="connsiteX5" fmla="*/ 1812404 w 2279702"/>
              <a:gd name="connsiteY5" fmla="*/ 468921 h 1140661"/>
              <a:gd name="connsiteX6" fmla="*/ 2190212 w 2279702"/>
              <a:gd name="connsiteY6" fmla="*/ 468921 h 1140661"/>
              <a:gd name="connsiteX7" fmla="*/ 2161300 w 2279702"/>
              <a:gd name="connsiteY7" fmla="*/ 588991 h 1140661"/>
              <a:gd name="connsiteX8" fmla="*/ 1812404 w 2279702"/>
              <a:gd name="connsiteY8" fmla="*/ 588991 h 1140661"/>
              <a:gd name="connsiteX9" fmla="*/ 1812404 w 2279702"/>
              <a:gd name="connsiteY9" fmla="*/ 1001121 h 1140661"/>
              <a:gd name="connsiteX10" fmla="*/ 2062062 w 2279702"/>
              <a:gd name="connsiteY10" fmla="*/ 1001121 h 1140661"/>
              <a:gd name="connsiteX11" fmla="*/ 2033540 w 2279702"/>
              <a:gd name="connsiteY11" fmla="*/ 1119569 h 1140661"/>
              <a:gd name="connsiteX12" fmla="*/ 1672864 w 2279702"/>
              <a:gd name="connsiteY12" fmla="*/ 1119569 h 1140661"/>
              <a:gd name="connsiteX13" fmla="*/ 1145531 w 2279702"/>
              <a:gd name="connsiteY13" fmla="*/ 0 h 1140661"/>
              <a:gd name="connsiteX14" fmla="*/ 1287504 w 2279702"/>
              <a:gd name="connsiteY14" fmla="*/ 13145 h 1140661"/>
              <a:gd name="connsiteX15" fmla="*/ 1419743 w 2279702"/>
              <a:gd name="connsiteY15" fmla="*/ 69035 h 1140661"/>
              <a:gd name="connsiteX16" fmla="*/ 1419743 w 2279702"/>
              <a:gd name="connsiteY16" fmla="*/ 204443 h 1140661"/>
              <a:gd name="connsiteX17" fmla="*/ 1397027 w 2279702"/>
              <a:gd name="connsiteY17" fmla="*/ 204443 h 1140661"/>
              <a:gd name="connsiteX18" fmla="*/ 1150398 w 2279702"/>
              <a:gd name="connsiteY18" fmla="*/ 124937 h 1140661"/>
              <a:gd name="connsiteX19" fmla="*/ 1007613 w 2279702"/>
              <a:gd name="connsiteY19" fmla="*/ 158847 h 1140661"/>
              <a:gd name="connsiteX20" fmla="*/ 957313 w 2279702"/>
              <a:gd name="connsiteY20" fmla="*/ 270233 h 1140661"/>
              <a:gd name="connsiteX21" fmla="*/ 1002745 w 2279702"/>
              <a:gd name="connsiteY21" fmla="*/ 380022 h 1140661"/>
              <a:gd name="connsiteX22" fmla="*/ 1116324 w 2279702"/>
              <a:gd name="connsiteY22" fmla="*/ 449450 h 1140661"/>
              <a:gd name="connsiteX23" fmla="*/ 1285882 w 2279702"/>
              <a:gd name="connsiteY23" fmla="*/ 533012 h 1140661"/>
              <a:gd name="connsiteX24" fmla="*/ 1397839 w 2279702"/>
              <a:gd name="connsiteY24" fmla="*/ 618196 h 1140661"/>
              <a:gd name="connsiteX25" fmla="*/ 1459497 w 2279702"/>
              <a:gd name="connsiteY25" fmla="*/ 711494 h 1140661"/>
              <a:gd name="connsiteX26" fmla="*/ 1478157 w 2279702"/>
              <a:gd name="connsiteY26" fmla="*/ 819394 h 1140661"/>
              <a:gd name="connsiteX27" fmla="*/ 1378369 w 2279702"/>
              <a:gd name="connsiteY27" fmla="*/ 1062779 h 1140661"/>
              <a:gd name="connsiteX28" fmla="*/ 1098476 w 2279702"/>
              <a:gd name="connsiteY28" fmla="*/ 1140661 h 1140661"/>
              <a:gd name="connsiteX29" fmla="*/ 928107 w 2279702"/>
              <a:gd name="connsiteY29" fmla="*/ 1116323 h 1140661"/>
              <a:gd name="connsiteX30" fmla="*/ 788567 w 2279702"/>
              <a:gd name="connsiteY30" fmla="*/ 1049798 h 1140661"/>
              <a:gd name="connsiteX31" fmla="*/ 788567 w 2279702"/>
              <a:gd name="connsiteY31" fmla="*/ 900523 h 1140661"/>
              <a:gd name="connsiteX32" fmla="*/ 808037 w 2279702"/>
              <a:gd name="connsiteY32" fmla="*/ 900523 h 1140661"/>
              <a:gd name="connsiteX33" fmla="*/ 956502 w 2279702"/>
              <a:gd name="connsiteY33" fmla="*/ 984895 h 1140661"/>
              <a:gd name="connsiteX34" fmla="*/ 1103343 w 2279702"/>
              <a:gd name="connsiteY34" fmla="*/ 1012480 h 1140661"/>
              <a:gd name="connsiteX35" fmla="*/ 1268846 w 2279702"/>
              <a:gd name="connsiteY35" fmla="*/ 969482 h 1140661"/>
              <a:gd name="connsiteX36" fmla="*/ 1327258 w 2279702"/>
              <a:gd name="connsiteY36" fmla="*/ 829130 h 1140661"/>
              <a:gd name="connsiteX37" fmla="*/ 1272902 w 2279702"/>
              <a:gd name="connsiteY37" fmla="*/ 705003 h 1140661"/>
              <a:gd name="connsiteX38" fmla="*/ 1137418 w 2279702"/>
              <a:gd name="connsiteY38" fmla="*/ 613330 h 1140661"/>
              <a:gd name="connsiteX39" fmla="*/ 986519 w 2279702"/>
              <a:gd name="connsiteY39" fmla="*/ 537880 h 1140661"/>
              <a:gd name="connsiteX40" fmla="*/ 885920 w 2279702"/>
              <a:gd name="connsiteY40" fmla="*/ 464053 h 1140661"/>
              <a:gd name="connsiteX41" fmla="*/ 829942 w 2279702"/>
              <a:gd name="connsiteY41" fmla="*/ 379680 h 1140661"/>
              <a:gd name="connsiteX42" fmla="*/ 812904 w 2279702"/>
              <a:gd name="connsiteY42" fmla="*/ 274214 h 1140661"/>
              <a:gd name="connsiteX43" fmla="*/ 839677 w 2279702"/>
              <a:gd name="connsiteY43" fmla="*/ 150898 h 1140661"/>
              <a:gd name="connsiteX44" fmla="*/ 912692 w 2279702"/>
              <a:gd name="connsiteY44" fmla="*/ 65713 h 1140661"/>
              <a:gd name="connsiteX45" fmla="*/ 1018971 w 2279702"/>
              <a:gd name="connsiteY45" fmla="*/ 16226 h 1140661"/>
              <a:gd name="connsiteX46" fmla="*/ 1145531 w 2279702"/>
              <a:gd name="connsiteY46" fmla="*/ 0 h 1140661"/>
              <a:gd name="connsiteX47" fmla="*/ 400774 w 2279702"/>
              <a:gd name="connsiteY47" fmla="*/ 0 h 1140661"/>
              <a:gd name="connsiteX48" fmla="*/ 532202 w 2279702"/>
              <a:gd name="connsiteY48" fmla="*/ 16441 h 1140661"/>
              <a:gd name="connsiteX49" fmla="*/ 640913 w 2279702"/>
              <a:gd name="connsiteY49" fmla="*/ 59173 h 1140661"/>
              <a:gd name="connsiteX50" fmla="*/ 640913 w 2279702"/>
              <a:gd name="connsiteY50" fmla="*/ 207687 h 1140661"/>
              <a:gd name="connsiteX51" fmla="*/ 621442 w 2279702"/>
              <a:gd name="connsiteY51" fmla="*/ 207687 h 1140661"/>
              <a:gd name="connsiteX52" fmla="*/ 524901 w 2279702"/>
              <a:gd name="connsiteY52" fmla="*/ 150087 h 1140661"/>
              <a:gd name="connsiteX53" fmla="*/ 402396 w 2279702"/>
              <a:gd name="connsiteY53" fmla="*/ 124937 h 1140661"/>
              <a:gd name="connsiteX54" fmla="*/ 210933 w 2279702"/>
              <a:gd name="connsiteY54" fmla="*/ 237502 h 1140661"/>
              <a:gd name="connsiteX55" fmla="*/ 147654 w 2279702"/>
              <a:gd name="connsiteY55" fmla="*/ 565463 h 1140661"/>
              <a:gd name="connsiteX56" fmla="*/ 213367 w 2279702"/>
              <a:gd name="connsiteY56" fmla="*/ 903159 h 1140661"/>
              <a:gd name="connsiteX57" fmla="*/ 410509 w 2279702"/>
              <a:gd name="connsiteY57" fmla="*/ 1017347 h 1140661"/>
              <a:gd name="connsiteX58" fmla="*/ 531390 w 2279702"/>
              <a:gd name="connsiteY58" fmla="*/ 997065 h 1140661"/>
              <a:gd name="connsiteX59" fmla="*/ 640913 w 2279702"/>
              <a:gd name="connsiteY59" fmla="*/ 924861 h 1140661"/>
              <a:gd name="connsiteX60" fmla="*/ 660384 w 2279702"/>
              <a:gd name="connsiteY60" fmla="*/ 924861 h 1140661"/>
              <a:gd name="connsiteX61" fmla="*/ 660384 w 2279702"/>
              <a:gd name="connsiteY61" fmla="*/ 1066024 h 1140661"/>
              <a:gd name="connsiteX62" fmla="*/ 405641 w 2279702"/>
              <a:gd name="connsiteY62" fmla="*/ 1139039 h 1140661"/>
              <a:gd name="connsiteX63" fmla="*/ 213367 w 2279702"/>
              <a:gd name="connsiteY63" fmla="*/ 1097664 h 1140661"/>
              <a:gd name="connsiteX64" fmla="*/ 88431 w 2279702"/>
              <a:gd name="connsiteY64" fmla="*/ 981651 h 1140661"/>
              <a:gd name="connsiteX65" fmla="*/ 20282 w 2279702"/>
              <a:gd name="connsiteY65" fmla="*/ 803169 h 1140661"/>
              <a:gd name="connsiteX66" fmla="*/ 0 w 2279702"/>
              <a:gd name="connsiteY66" fmla="*/ 576010 h 1140661"/>
              <a:gd name="connsiteX67" fmla="*/ 20282 w 2279702"/>
              <a:gd name="connsiteY67" fmla="*/ 347229 h 1140661"/>
              <a:gd name="connsiteX68" fmla="*/ 87619 w 2279702"/>
              <a:gd name="connsiteY68" fmla="*/ 164691 h 1140661"/>
              <a:gd name="connsiteX69" fmla="*/ 210933 w 2279702"/>
              <a:gd name="connsiteY69" fmla="*/ 43809 h 1140661"/>
              <a:gd name="connsiteX70" fmla="*/ 400774 w 2279702"/>
              <a:gd name="connsiteY70" fmla="*/ 0 h 114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9702" h="1140661">
                <a:moveTo>
                  <a:pt x="1672864" y="19470"/>
                </a:moveTo>
                <a:lnTo>
                  <a:pt x="2279702" y="19470"/>
                </a:lnTo>
                <a:lnTo>
                  <a:pt x="2279702" y="97278"/>
                </a:lnTo>
                <a:lnTo>
                  <a:pt x="2269917" y="137918"/>
                </a:lnTo>
                <a:lnTo>
                  <a:pt x="1812404" y="137918"/>
                </a:lnTo>
                <a:lnTo>
                  <a:pt x="1812404" y="468921"/>
                </a:lnTo>
                <a:lnTo>
                  <a:pt x="2190212" y="468921"/>
                </a:lnTo>
                <a:lnTo>
                  <a:pt x="2161300" y="588991"/>
                </a:lnTo>
                <a:lnTo>
                  <a:pt x="1812404" y="588991"/>
                </a:lnTo>
                <a:lnTo>
                  <a:pt x="1812404" y="1001121"/>
                </a:lnTo>
                <a:lnTo>
                  <a:pt x="2062062" y="1001121"/>
                </a:lnTo>
                <a:lnTo>
                  <a:pt x="2033540" y="1119569"/>
                </a:lnTo>
                <a:lnTo>
                  <a:pt x="1672864" y="1119569"/>
                </a:lnTo>
                <a:close/>
                <a:moveTo>
                  <a:pt x="1145531" y="0"/>
                </a:moveTo>
                <a:cubicBezTo>
                  <a:pt x="1190962" y="0"/>
                  <a:pt x="1238287" y="4381"/>
                  <a:pt x="1287504" y="13145"/>
                </a:cubicBezTo>
                <a:cubicBezTo>
                  <a:pt x="1336723" y="21908"/>
                  <a:pt x="1380801" y="40539"/>
                  <a:pt x="1419743" y="69035"/>
                </a:cubicBezTo>
                <a:lnTo>
                  <a:pt x="1419743" y="204443"/>
                </a:lnTo>
                <a:lnTo>
                  <a:pt x="1397027" y="204443"/>
                </a:lnTo>
                <a:cubicBezTo>
                  <a:pt x="1321309" y="151439"/>
                  <a:pt x="1239099" y="124937"/>
                  <a:pt x="1150398" y="124937"/>
                </a:cubicBezTo>
                <a:cubicBezTo>
                  <a:pt x="1088740" y="124937"/>
                  <a:pt x="1041145" y="136240"/>
                  <a:pt x="1007613" y="158847"/>
                </a:cubicBezTo>
                <a:cubicBezTo>
                  <a:pt x="974080" y="181453"/>
                  <a:pt x="957313" y="218582"/>
                  <a:pt x="957313" y="270233"/>
                </a:cubicBezTo>
                <a:cubicBezTo>
                  <a:pt x="957313" y="315444"/>
                  <a:pt x="972456" y="352041"/>
                  <a:pt x="1002745" y="380022"/>
                </a:cubicBezTo>
                <a:cubicBezTo>
                  <a:pt x="1033032" y="408003"/>
                  <a:pt x="1070892" y="431145"/>
                  <a:pt x="1116324" y="449450"/>
                </a:cubicBezTo>
                <a:cubicBezTo>
                  <a:pt x="1183390" y="477574"/>
                  <a:pt x="1239909" y="505429"/>
                  <a:pt x="1285882" y="533012"/>
                </a:cubicBezTo>
                <a:cubicBezTo>
                  <a:pt x="1331854" y="560595"/>
                  <a:pt x="1369174" y="588991"/>
                  <a:pt x="1397839" y="618196"/>
                </a:cubicBezTo>
                <a:cubicBezTo>
                  <a:pt x="1426504" y="647403"/>
                  <a:pt x="1447057" y="678502"/>
                  <a:pt x="1459497" y="711494"/>
                </a:cubicBezTo>
                <a:cubicBezTo>
                  <a:pt x="1471936" y="744485"/>
                  <a:pt x="1478157" y="780453"/>
                  <a:pt x="1478157" y="819394"/>
                </a:cubicBezTo>
                <a:cubicBezTo>
                  <a:pt x="1478157" y="929729"/>
                  <a:pt x="1444893" y="1010856"/>
                  <a:pt x="1378369" y="1062779"/>
                </a:cubicBezTo>
                <a:cubicBezTo>
                  <a:pt x="1311842" y="1114700"/>
                  <a:pt x="1218545" y="1140661"/>
                  <a:pt x="1098476" y="1140661"/>
                </a:cubicBezTo>
                <a:cubicBezTo>
                  <a:pt x="1036818" y="1140661"/>
                  <a:pt x="980029" y="1132548"/>
                  <a:pt x="928107" y="1116323"/>
                </a:cubicBezTo>
                <a:cubicBezTo>
                  <a:pt x="876184" y="1100097"/>
                  <a:pt x="829671" y="1077923"/>
                  <a:pt x="788567" y="1049798"/>
                </a:cubicBezTo>
                <a:lnTo>
                  <a:pt x="788567" y="900523"/>
                </a:lnTo>
                <a:lnTo>
                  <a:pt x="808037" y="900523"/>
                </a:lnTo>
                <a:cubicBezTo>
                  <a:pt x="859959" y="938382"/>
                  <a:pt x="909448" y="966507"/>
                  <a:pt x="956502" y="984895"/>
                </a:cubicBezTo>
                <a:cubicBezTo>
                  <a:pt x="1003555" y="1003285"/>
                  <a:pt x="1052504" y="1012480"/>
                  <a:pt x="1103343" y="1012480"/>
                </a:cubicBezTo>
                <a:cubicBezTo>
                  <a:pt x="1174736" y="1012480"/>
                  <a:pt x="1229904" y="998147"/>
                  <a:pt x="1268846" y="969482"/>
                </a:cubicBezTo>
                <a:cubicBezTo>
                  <a:pt x="1307786" y="940817"/>
                  <a:pt x="1327258" y="894032"/>
                  <a:pt x="1327258" y="829130"/>
                </a:cubicBezTo>
                <a:cubicBezTo>
                  <a:pt x="1327258" y="782617"/>
                  <a:pt x="1309138" y="741241"/>
                  <a:pt x="1272902" y="705003"/>
                </a:cubicBezTo>
                <a:cubicBezTo>
                  <a:pt x="1236665" y="668766"/>
                  <a:pt x="1191504" y="638208"/>
                  <a:pt x="1137418" y="613330"/>
                </a:cubicBezTo>
                <a:cubicBezTo>
                  <a:pt x="1077924" y="586287"/>
                  <a:pt x="1027624" y="561137"/>
                  <a:pt x="986519" y="537880"/>
                </a:cubicBezTo>
                <a:cubicBezTo>
                  <a:pt x="945415" y="514624"/>
                  <a:pt x="911882" y="490014"/>
                  <a:pt x="885920" y="464053"/>
                </a:cubicBezTo>
                <a:cubicBezTo>
                  <a:pt x="859959" y="438092"/>
                  <a:pt x="841300" y="409967"/>
                  <a:pt x="829942" y="379680"/>
                </a:cubicBezTo>
                <a:cubicBezTo>
                  <a:pt x="818584" y="349392"/>
                  <a:pt x="812904" y="314236"/>
                  <a:pt x="812904" y="274214"/>
                </a:cubicBezTo>
                <a:cubicBezTo>
                  <a:pt x="812904" y="226617"/>
                  <a:pt x="821829" y="185513"/>
                  <a:pt x="839677" y="150898"/>
                </a:cubicBezTo>
                <a:cubicBezTo>
                  <a:pt x="857526" y="116284"/>
                  <a:pt x="881864" y="87889"/>
                  <a:pt x="912692" y="65713"/>
                </a:cubicBezTo>
                <a:cubicBezTo>
                  <a:pt x="943521" y="43539"/>
                  <a:pt x="978947" y="27043"/>
                  <a:pt x="1018971" y="16226"/>
                </a:cubicBezTo>
                <a:cubicBezTo>
                  <a:pt x="1058994" y="5409"/>
                  <a:pt x="1101181" y="0"/>
                  <a:pt x="1145531" y="0"/>
                </a:cubicBezTo>
                <a:close/>
                <a:moveTo>
                  <a:pt x="400774" y="0"/>
                </a:moveTo>
                <a:cubicBezTo>
                  <a:pt x="449451" y="0"/>
                  <a:pt x="493260" y="5481"/>
                  <a:pt x="532202" y="16441"/>
                </a:cubicBezTo>
                <a:cubicBezTo>
                  <a:pt x="571143" y="27402"/>
                  <a:pt x="607381" y="41646"/>
                  <a:pt x="640913" y="59173"/>
                </a:cubicBezTo>
                <a:lnTo>
                  <a:pt x="640913" y="207687"/>
                </a:lnTo>
                <a:lnTo>
                  <a:pt x="621442" y="207687"/>
                </a:lnTo>
                <a:cubicBezTo>
                  <a:pt x="593318" y="186053"/>
                  <a:pt x="561137" y="166853"/>
                  <a:pt x="524901" y="150087"/>
                </a:cubicBezTo>
                <a:cubicBezTo>
                  <a:pt x="488663" y="133320"/>
                  <a:pt x="447827" y="124937"/>
                  <a:pt x="402396" y="124937"/>
                </a:cubicBezTo>
                <a:cubicBezTo>
                  <a:pt x="316942" y="124937"/>
                  <a:pt x="253120" y="162459"/>
                  <a:pt x="210933" y="237502"/>
                </a:cubicBezTo>
                <a:cubicBezTo>
                  <a:pt x="168747" y="312546"/>
                  <a:pt x="147654" y="421867"/>
                  <a:pt x="147654" y="565463"/>
                </a:cubicBezTo>
                <a:cubicBezTo>
                  <a:pt x="147654" y="714468"/>
                  <a:pt x="169559" y="827034"/>
                  <a:pt x="213367" y="903159"/>
                </a:cubicBezTo>
                <a:cubicBezTo>
                  <a:pt x="257178" y="979285"/>
                  <a:pt x="322891" y="1017347"/>
                  <a:pt x="410509" y="1017347"/>
                </a:cubicBezTo>
                <a:cubicBezTo>
                  <a:pt x="455940" y="1017347"/>
                  <a:pt x="496234" y="1010586"/>
                  <a:pt x="531390" y="997065"/>
                </a:cubicBezTo>
                <a:cubicBezTo>
                  <a:pt x="566545" y="983543"/>
                  <a:pt x="603053" y="959475"/>
                  <a:pt x="640913" y="924861"/>
                </a:cubicBezTo>
                <a:lnTo>
                  <a:pt x="660384" y="924861"/>
                </a:lnTo>
                <a:lnTo>
                  <a:pt x="660384" y="1066024"/>
                </a:lnTo>
                <a:cubicBezTo>
                  <a:pt x="595482" y="1114700"/>
                  <a:pt x="510567" y="1139039"/>
                  <a:pt x="405641" y="1139039"/>
                </a:cubicBezTo>
                <a:cubicBezTo>
                  <a:pt x="328841" y="1139039"/>
                  <a:pt x="264749" y="1125247"/>
                  <a:pt x="213367" y="1097664"/>
                </a:cubicBezTo>
                <a:cubicBezTo>
                  <a:pt x="161986" y="1070080"/>
                  <a:pt x="120340" y="1031410"/>
                  <a:pt x="88431" y="981651"/>
                </a:cubicBezTo>
                <a:cubicBezTo>
                  <a:pt x="56520" y="931892"/>
                  <a:pt x="33804" y="872398"/>
                  <a:pt x="20282" y="803169"/>
                </a:cubicBezTo>
                <a:cubicBezTo>
                  <a:pt x="6761" y="733940"/>
                  <a:pt x="0" y="658220"/>
                  <a:pt x="0" y="576010"/>
                </a:cubicBezTo>
                <a:cubicBezTo>
                  <a:pt x="0" y="493800"/>
                  <a:pt x="6761" y="417540"/>
                  <a:pt x="20282" y="347229"/>
                </a:cubicBezTo>
                <a:cubicBezTo>
                  <a:pt x="33804" y="276918"/>
                  <a:pt x="56250" y="216072"/>
                  <a:pt x="87619" y="164691"/>
                </a:cubicBezTo>
                <a:cubicBezTo>
                  <a:pt x="118988" y="113309"/>
                  <a:pt x="160094" y="73015"/>
                  <a:pt x="210933" y="43809"/>
                </a:cubicBezTo>
                <a:cubicBezTo>
                  <a:pt x="261774" y="14603"/>
                  <a:pt x="325054" y="0"/>
                  <a:pt x="400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2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86B9-ED09-A4D0-783E-B2E3B8408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5580E-A432-45A3-E21C-8FC3917D178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FE182D4-7355-6639-2BE2-776C7B618870}"/>
              </a:ext>
            </a:extLst>
          </p:cNvPr>
          <p:cNvSpPr/>
          <p:nvPr/>
        </p:nvSpPr>
        <p:spPr>
          <a:xfrm rot="900000">
            <a:off x="2924900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ADB9D-748A-9534-1D27-7FC8B44B9BB2}"/>
              </a:ext>
            </a:extLst>
          </p:cNvPr>
          <p:cNvSpPr txBox="1"/>
          <p:nvPr/>
        </p:nvSpPr>
        <p:spPr>
          <a:xfrm>
            <a:off x="2570199" y="2962275"/>
            <a:ext cx="8091179" cy="1235864"/>
          </a:xfrm>
          <a:custGeom>
            <a:avLst/>
            <a:gdLst>
              <a:gd name="connsiteX0" fmla="*/ 7776537 w 8091179"/>
              <a:gd name="connsiteY0" fmla="*/ 478451 h 1235864"/>
              <a:gd name="connsiteX1" fmla="*/ 7570559 w 8091179"/>
              <a:gd name="connsiteY1" fmla="*/ 694160 h 1235864"/>
              <a:gd name="connsiteX2" fmla="*/ 7570559 w 8091179"/>
              <a:gd name="connsiteY2" fmla="*/ 695782 h 1235864"/>
              <a:gd name="connsiteX3" fmla="*/ 7950075 w 8091179"/>
              <a:gd name="connsiteY3" fmla="*/ 695782 h 1235864"/>
              <a:gd name="connsiteX4" fmla="*/ 7950075 w 8091179"/>
              <a:gd name="connsiteY4" fmla="*/ 690916 h 1235864"/>
              <a:gd name="connsiteX5" fmla="*/ 7776537 w 8091179"/>
              <a:gd name="connsiteY5" fmla="*/ 478451 h 1235864"/>
              <a:gd name="connsiteX6" fmla="*/ 6589329 w 8091179"/>
              <a:gd name="connsiteY6" fmla="*/ 387627 h 1235864"/>
              <a:gd name="connsiteX7" fmla="*/ 6733675 w 8091179"/>
              <a:gd name="connsiteY7" fmla="*/ 387627 h 1235864"/>
              <a:gd name="connsiteX8" fmla="*/ 6936409 w 8091179"/>
              <a:gd name="connsiteY8" fmla="*/ 990961 h 1235864"/>
              <a:gd name="connsiteX9" fmla="*/ 6955871 w 8091179"/>
              <a:gd name="connsiteY9" fmla="*/ 1065568 h 1235864"/>
              <a:gd name="connsiteX10" fmla="*/ 6973712 w 8091179"/>
              <a:gd name="connsiteY10" fmla="*/ 990961 h 1235864"/>
              <a:gd name="connsiteX11" fmla="*/ 7178067 w 8091179"/>
              <a:gd name="connsiteY11" fmla="*/ 387627 h 1235864"/>
              <a:gd name="connsiteX12" fmla="*/ 7320792 w 8091179"/>
              <a:gd name="connsiteY12" fmla="*/ 387627 h 1235864"/>
              <a:gd name="connsiteX13" fmla="*/ 7028855 w 8091179"/>
              <a:gd name="connsiteY13" fmla="*/ 1214779 h 1235864"/>
              <a:gd name="connsiteX14" fmla="*/ 6887753 w 8091179"/>
              <a:gd name="connsiteY14" fmla="*/ 1214779 h 1235864"/>
              <a:gd name="connsiteX15" fmla="*/ 5896791 w 8091179"/>
              <a:gd name="connsiteY15" fmla="*/ 387627 h 1235864"/>
              <a:gd name="connsiteX16" fmla="*/ 6226031 w 8091179"/>
              <a:gd name="connsiteY16" fmla="*/ 387627 h 1235864"/>
              <a:gd name="connsiteX17" fmla="*/ 6226031 w 8091179"/>
              <a:gd name="connsiteY17" fmla="*/ 1102870 h 1235864"/>
              <a:gd name="connsiteX18" fmla="*/ 6459580 w 8091179"/>
              <a:gd name="connsiteY18" fmla="*/ 1102870 h 1235864"/>
              <a:gd name="connsiteX19" fmla="*/ 6459580 w 8091179"/>
              <a:gd name="connsiteY19" fmla="*/ 1214779 h 1235864"/>
              <a:gd name="connsiteX20" fmla="*/ 5840026 w 8091179"/>
              <a:gd name="connsiteY20" fmla="*/ 1214779 h 1235864"/>
              <a:gd name="connsiteX21" fmla="*/ 5840026 w 8091179"/>
              <a:gd name="connsiteY21" fmla="*/ 1102870 h 1235864"/>
              <a:gd name="connsiteX22" fmla="*/ 6088172 w 8091179"/>
              <a:gd name="connsiteY22" fmla="*/ 1102870 h 1235864"/>
              <a:gd name="connsiteX23" fmla="*/ 6088172 w 8091179"/>
              <a:gd name="connsiteY23" fmla="*/ 499536 h 1235864"/>
              <a:gd name="connsiteX24" fmla="*/ 5896791 w 8091179"/>
              <a:gd name="connsiteY24" fmla="*/ 499536 h 1235864"/>
              <a:gd name="connsiteX25" fmla="*/ 7781401 w 8091179"/>
              <a:gd name="connsiteY25" fmla="*/ 369787 h 1235864"/>
              <a:gd name="connsiteX26" fmla="*/ 7920071 w 8091179"/>
              <a:gd name="connsiteY26" fmla="*/ 397358 h 1235864"/>
              <a:gd name="connsiteX27" fmla="*/ 8016572 w 8091179"/>
              <a:gd name="connsiteY27" fmla="*/ 474396 h 1235864"/>
              <a:gd name="connsiteX28" fmla="*/ 8072527 w 8091179"/>
              <a:gd name="connsiteY28" fmla="*/ 591982 h 1235864"/>
              <a:gd name="connsiteX29" fmla="*/ 8091179 w 8091179"/>
              <a:gd name="connsiteY29" fmla="*/ 739572 h 1235864"/>
              <a:gd name="connsiteX30" fmla="*/ 8091179 w 8091179"/>
              <a:gd name="connsiteY30" fmla="*/ 799581 h 1235864"/>
              <a:gd name="connsiteX31" fmla="*/ 7568937 w 8091179"/>
              <a:gd name="connsiteY31" fmla="*/ 799581 h 1235864"/>
              <a:gd name="connsiteX32" fmla="*/ 7568937 w 8091179"/>
              <a:gd name="connsiteY32" fmla="*/ 807691 h 1235864"/>
              <a:gd name="connsiteX33" fmla="*/ 7580291 w 8091179"/>
              <a:gd name="connsiteY33" fmla="*/ 928519 h 1235864"/>
              <a:gd name="connsiteX34" fmla="*/ 7618405 w 8091179"/>
              <a:gd name="connsiteY34" fmla="*/ 1026643 h 1235864"/>
              <a:gd name="connsiteX35" fmla="*/ 7688955 w 8091179"/>
              <a:gd name="connsiteY35" fmla="*/ 1093139 h 1235864"/>
              <a:gd name="connsiteX36" fmla="*/ 7799243 w 8091179"/>
              <a:gd name="connsiteY36" fmla="*/ 1117467 h 1235864"/>
              <a:gd name="connsiteX37" fmla="*/ 7921693 w 8091179"/>
              <a:gd name="connsiteY37" fmla="*/ 1097194 h 1235864"/>
              <a:gd name="connsiteX38" fmla="*/ 8039279 w 8091179"/>
              <a:gd name="connsiteY38" fmla="*/ 1034752 h 1235864"/>
              <a:gd name="connsiteX39" fmla="*/ 8058741 w 8091179"/>
              <a:gd name="connsiteY39" fmla="*/ 1034752 h 1235864"/>
              <a:gd name="connsiteX40" fmla="*/ 8058741 w 8091179"/>
              <a:gd name="connsiteY40" fmla="*/ 1162880 h 1235864"/>
              <a:gd name="connsiteX41" fmla="*/ 7942778 w 8091179"/>
              <a:gd name="connsiteY41" fmla="*/ 1218023 h 1235864"/>
              <a:gd name="connsiteX42" fmla="*/ 7794377 w 8091179"/>
              <a:gd name="connsiteY42" fmla="*/ 1235864 h 1235864"/>
              <a:gd name="connsiteX43" fmla="*/ 7627324 w 8091179"/>
              <a:gd name="connsiteY43" fmla="*/ 1204237 h 1235864"/>
              <a:gd name="connsiteX44" fmla="*/ 7512983 w 8091179"/>
              <a:gd name="connsiteY44" fmla="*/ 1114224 h 1235864"/>
              <a:gd name="connsiteX45" fmla="*/ 7447297 w 8091179"/>
              <a:gd name="connsiteY45" fmla="*/ 975554 h 1235864"/>
              <a:gd name="connsiteX46" fmla="*/ 7426213 w 8091179"/>
              <a:gd name="connsiteY46" fmla="*/ 797960 h 1235864"/>
              <a:gd name="connsiteX47" fmla="*/ 7447297 w 8091179"/>
              <a:gd name="connsiteY47" fmla="*/ 619554 h 1235864"/>
              <a:gd name="connsiteX48" fmla="*/ 7512171 w 8091179"/>
              <a:gd name="connsiteY48" fmla="*/ 484939 h 1235864"/>
              <a:gd name="connsiteX49" fmla="*/ 7622459 w 8091179"/>
              <a:gd name="connsiteY49" fmla="*/ 399791 h 1235864"/>
              <a:gd name="connsiteX50" fmla="*/ 7781401 w 8091179"/>
              <a:gd name="connsiteY50" fmla="*/ 369787 h 1235864"/>
              <a:gd name="connsiteX51" fmla="*/ 4597676 w 8091179"/>
              <a:gd name="connsiteY51" fmla="*/ 369787 h 1235864"/>
              <a:gd name="connsiteX52" fmla="*/ 4715261 w 8091179"/>
              <a:gd name="connsiteY52" fmla="*/ 384384 h 1235864"/>
              <a:gd name="connsiteX53" fmla="*/ 4818249 w 8091179"/>
              <a:gd name="connsiteY53" fmla="*/ 439526 h 1235864"/>
              <a:gd name="connsiteX54" fmla="*/ 4818249 w 8091179"/>
              <a:gd name="connsiteY54" fmla="*/ 562789 h 1235864"/>
              <a:gd name="connsiteX55" fmla="*/ 4798788 w 8091179"/>
              <a:gd name="connsiteY55" fmla="*/ 562789 h 1235864"/>
              <a:gd name="connsiteX56" fmla="*/ 4705530 w 8091179"/>
              <a:gd name="connsiteY56" fmla="*/ 506834 h 1235864"/>
              <a:gd name="connsiteX57" fmla="*/ 4602542 w 8091179"/>
              <a:gd name="connsiteY57" fmla="*/ 489805 h 1235864"/>
              <a:gd name="connsiteX58" fmla="*/ 4487388 w 8091179"/>
              <a:gd name="connsiteY58" fmla="*/ 514943 h 1235864"/>
              <a:gd name="connsiteX59" fmla="*/ 4411972 w 8091179"/>
              <a:gd name="connsiteY59" fmla="*/ 583062 h 1235864"/>
              <a:gd name="connsiteX60" fmla="*/ 4370614 w 8091179"/>
              <a:gd name="connsiteY60" fmla="*/ 683618 h 1235864"/>
              <a:gd name="connsiteX61" fmla="*/ 4357639 w 8091179"/>
              <a:gd name="connsiteY61" fmla="*/ 806069 h 1235864"/>
              <a:gd name="connsiteX62" fmla="*/ 4370614 w 8091179"/>
              <a:gd name="connsiteY62" fmla="*/ 931764 h 1235864"/>
              <a:gd name="connsiteX63" fmla="*/ 4412783 w 8091179"/>
              <a:gd name="connsiteY63" fmla="*/ 1030698 h 1235864"/>
              <a:gd name="connsiteX64" fmla="*/ 4489821 w 8091179"/>
              <a:gd name="connsiteY64" fmla="*/ 1095572 h 1235864"/>
              <a:gd name="connsiteX65" fmla="*/ 4609028 w 8091179"/>
              <a:gd name="connsiteY65" fmla="*/ 1119089 h 1235864"/>
              <a:gd name="connsiteX66" fmla="*/ 4803652 w 8091179"/>
              <a:gd name="connsiteY66" fmla="*/ 1034752 h 1235864"/>
              <a:gd name="connsiteX67" fmla="*/ 4823116 w 8091179"/>
              <a:gd name="connsiteY67" fmla="*/ 1034752 h 1235864"/>
              <a:gd name="connsiteX68" fmla="*/ 4823116 w 8091179"/>
              <a:gd name="connsiteY68" fmla="*/ 1164502 h 1235864"/>
              <a:gd name="connsiteX69" fmla="*/ 4718504 w 8091179"/>
              <a:gd name="connsiteY69" fmla="*/ 1221267 h 1235864"/>
              <a:gd name="connsiteX70" fmla="*/ 4599297 w 8091179"/>
              <a:gd name="connsiteY70" fmla="*/ 1235864 h 1235864"/>
              <a:gd name="connsiteX71" fmla="*/ 4316282 w 8091179"/>
              <a:gd name="connsiteY71" fmla="*/ 1125577 h 1235864"/>
              <a:gd name="connsiteX72" fmla="*/ 4219780 w 8091179"/>
              <a:gd name="connsiteY72" fmla="*/ 807691 h 1235864"/>
              <a:gd name="connsiteX73" fmla="*/ 4243298 w 8091179"/>
              <a:gd name="connsiteY73" fmla="*/ 627664 h 1235864"/>
              <a:gd name="connsiteX74" fmla="*/ 4314660 w 8091179"/>
              <a:gd name="connsiteY74" fmla="*/ 489805 h 1235864"/>
              <a:gd name="connsiteX75" fmla="*/ 4433056 w 8091179"/>
              <a:gd name="connsiteY75" fmla="*/ 401412 h 1235864"/>
              <a:gd name="connsiteX76" fmla="*/ 4597676 w 8091179"/>
              <a:gd name="connsiteY76" fmla="*/ 369787 h 1235864"/>
              <a:gd name="connsiteX77" fmla="*/ 3861348 w 8091179"/>
              <a:gd name="connsiteY77" fmla="*/ 369787 h 1235864"/>
              <a:gd name="connsiteX78" fmla="*/ 3967580 w 8091179"/>
              <a:gd name="connsiteY78" fmla="*/ 382761 h 1235864"/>
              <a:gd name="connsiteX79" fmla="*/ 4062459 w 8091179"/>
              <a:gd name="connsiteY79" fmla="*/ 423307 h 1235864"/>
              <a:gd name="connsiteX80" fmla="*/ 4062459 w 8091179"/>
              <a:gd name="connsiteY80" fmla="*/ 556301 h 1235864"/>
              <a:gd name="connsiteX81" fmla="*/ 4042998 w 8091179"/>
              <a:gd name="connsiteY81" fmla="*/ 556301 h 1235864"/>
              <a:gd name="connsiteX82" fmla="*/ 3953793 w 8091179"/>
              <a:gd name="connsiteY82" fmla="*/ 514943 h 1235864"/>
              <a:gd name="connsiteX83" fmla="*/ 3849995 w 8091179"/>
              <a:gd name="connsiteY83" fmla="*/ 497914 h 1235864"/>
              <a:gd name="connsiteX84" fmla="*/ 3747005 w 8091179"/>
              <a:gd name="connsiteY84" fmla="*/ 523052 h 1235864"/>
              <a:gd name="connsiteX85" fmla="*/ 3670778 w 8091179"/>
              <a:gd name="connsiteY85" fmla="*/ 591172 h 1235864"/>
              <a:gd name="connsiteX86" fmla="*/ 3622933 w 8091179"/>
              <a:gd name="connsiteY86" fmla="*/ 689294 h 1235864"/>
              <a:gd name="connsiteX87" fmla="*/ 3606715 w 8091179"/>
              <a:gd name="connsiteY87" fmla="*/ 804446 h 1235864"/>
              <a:gd name="connsiteX88" fmla="*/ 3606715 w 8091179"/>
              <a:gd name="connsiteY88" fmla="*/ 1214779 h 1235864"/>
              <a:gd name="connsiteX89" fmla="*/ 3470478 w 8091179"/>
              <a:gd name="connsiteY89" fmla="*/ 1214779 h 1235864"/>
              <a:gd name="connsiteX90" fmla="*/ 3470478 w 8091179"/>
              <a:gd name="connsiteY90" fmla="*/ 387627 h 1235864"/>
              <a:gd name="connsiteX91" fmla="*/ 3593739 w 8091179"/>
              <a:gd name="connsiteY91" fmla="*/ 387627 h 1235864"/>
              <a:gd name="connsiteX92" fmla="*/ 3603470 w 8091179"/>
              <a:gd name="connsiteY92" fmla="*/ 551435 h 1235864"/>
              <a:gd name="connsiteX93" fmla="*/ 3635097 w 8091179"/>
              <a:gd name="connsiteY93" fmla="*/ 489805 h 1235864"/>
              <a:gd name="connsiteX94" fmla="*/ 3690241 w 8091179"/>
              <a:gd name="connsiteY94" fmla="*/ 430607 h 1235864"/>
              <a:gd name="connsiteX95" fmla="*/ 3766469 w 8091179"/>
              <a:gd name="connsiteY95" fmla="*/ 386815 h 1235864"/>
              <a:gd name="connsiteX96" fmla="*/ 3861348 w 8091179"/>
              <a:gd name="connsiteY96" fmla="*/ 369787 h 1235864"/>
              <a:gd name="connsiteX97" fmla="*/ 2896336 w 8091179"/>
              <a:gd name="connsiteY97" fmla="*/ 244902 h 1235864"/>
              <a:gd name="connsiteX98" fmla="*/ 2883362 w 8091179"/>
              <a:gd name="connsiteY98" fmla="*/ 311400 h 1235864"/>
              <a:gd name="connsiteX99" fmla="*/ 2755234 w 8091179"/>
              <a:gd name="connsiteY99" fmla="*/ 807691 h 1235864"/>
              <a:gd name="connsiteX100" fmla="*/ 3037440 w 8091179"/>
              <a:gd name="connsiteY100" fmla="*/ 807691 h 1235864"/>
              <a:gd name="connsiteX101" fmla="*/ 2910933 w 8091179"/>
              <a:gd name="connsiteY101" fmla="*/ 311400 h 1235864"/>
              <a:gd name="connsiteX102" fmla="*/ 2812000 w 8091179"/>
              <a:gd name="connsiteY102" fmla="*/ 115152 h 1235864"/>
              <a:gd name="connsiteX103" fmla="*/ 2977430 w 8091179"/>
              <a:gd name="connsiteY103" fmla="*/ 115152 h 1235864"/>
              <a:gd name="connsiteX104" fmla="*/ 3295315 w 8091179"/>
              <a:gd name="connsiteY104" fmla="*/ 1214779 h 1235864"/>
              <a:gd name="connsiteX105" fmla="*/ 3149347 w 8091179"/>
              <a:gd name="connsiteY105" fmla="*/ 1214779 h 1235864"/>
              <a:gd name="connsiteX106" fmla="*/ 3068254 w 8091179"/>
              <a:gd name="connsiteY106" fmla="*/ 919600 h 1235864"/>
              <a:gd name="connsiteX107" fmla="*/ 2724419 w 8091179"/>
              <a:gd name="connsiteY107" fmla="*/ 919600 h 1235864"/>
              <a:gd name="connsiteX108" fmla="*/ 2643325 w 8091179"/>
              <a:gd name="connsiteY108" fmla="*/ 1214779 h 1235864"/>
              <a:gd name="connsiteX109" fmla="*/ 2500600 w 8091179"/>
              <a:gd name="connsiteY109" fmla="*/ 1214779 h 1235864"/>
              <a:gd name="connsiteX110" fmla="*/ 1672864 w 8091179"/>
              <a:gd name="connsiteY110" fmla="*/ 114673 h 1235864"/>
              <a:gd name="connsiteX111" fmla="*/ 2279702 w 8091179"/>
              <a:gd name="connsiteY111" fmla="*/ 114673 h 1235864"/>
              <a:gd name="connsiteX112" fmla="*/ 2279702 w 8091179"/>
              <a:gd name="connsiteY112" fmla="*/ 192481 h 1235864"/>
              <a:gd name="connsiteX113" fmla="*/ 2269917 w 8091179"/>
              <a:gd name="connsiteY113" fmla="*/ 233121 h 1235864"/>
              <a:gd name="connsiteX114" fmla="*/ 1812404 w 8091179"/>
              <a:gd name="connsiteY114" fmla="*/ 233121 h 1235864"/>
              <a:gd name="connsiteX115" fmla="*/ 1812404 w 8091179"/>
              <a:gd name="connsiteY115" fmla="*/ 564124 h 1235864"/>
              <a:gd name="connsiteX116" fmla="*/ 2190212 w 8091179"/>
              <a:gd name="connsiteY116" fmla="*/ 564124 h 1235864"/>
              <a:gd name="connsiteX117" fmla="*/ 2161300 w 8091179"/>
              <a:gd name="connsiteY117" fmla="*/ 684194 h 1235864"/>
              <a:gd name="connsiteX118" fmla="*/ 1812404 w 8091179"/>
              <a:gd name="connsiteY118" fmla="*/ 684194 h 1235864"/>
              <a:gd name="connsiteX119" fmla="*/ 1812404 w 8091179"/>
              <a:gd name="connsiteY119" fmla="*/ 1096324 h 1235864"/>
              <a:gd name="connsiteX120" fmla="*/ 2062062 w 8091179"/>
              <a:gd name="connsiteY120" fmla="*/ 1096324 h 1235864"/>
              <a:gd name="connsiteX121" fmla="*/ 2033540 w 8091179"/>
              <a:gd name="connsiteY121" fmla="*/ 1214772 h 1235864"/>
              <a:gd name="connsiteX122" fmla="*/ 1672864 w 8091179"/>
              <a:gd name="connsiteY122" fmla="*/ 1214772 h 1235864"/>
              <a:gd name="connsiteX123" fmla="*/ 1145531 w 8091179"/>
              <a:gd name="connsiteY123" fmla="*/ 95203 h 1235864"/>
              <a:gd name="connsiteX124" fmla="*/ 1287504 w 8091179"/>
              <a:gd name="connsiteY124" fmla="*/ 108348 h 1235864"/>
              <a:gd name="connsiteX125" fmla="*/ 1419743 w 8091179"/>
              <a:gd name="connsiteY125" fmla="*/ 164238 h 1235864"/>
              <a:gd name="connsiteX126" fmla="*/ 1419743 w 8091179"/>
              <a:gd name="connsiteY126" fmla="*/ 299646 h 1235864"/>
              <a:gd name="connsiteX127" fmla="*/ 1397027 w 8091179"/>
              <a:gd name="connsiteY127" fmla="*/ 299646 h 1235864"/>
              <a:gd name="connsiteX128" fmla="*/ 1150398 w 8091179"/>
              <a:gd name="connsiteY128" fmla="*/ 220140 h 1235864"/>
              <a:gd name="connsiteX129" fmla="*/ 1007613 w 8091179"/>
              <a:gd name="connsiteY129" fmla="*/ 254050 h 1235864"/>
              <a:gd name="connsiteX130" fmla="*/ 957313 w 8091179"/>
              <a:gd name="connsiteY130" fmla="*/ 365436 h 1235864"/>
              <a:gd name="connsiteX131" fmla="*/ 1002745 w 8091179"/>
              <a:gd name="connsiteY131" fmla="*/ 475225 h 1235864"/>
              <a:gd name="connsiteX132" fmla="*/ 1116324 w 8091179"/>
              <a:gd name="connsiteY132" fmla="*/ 544653 h 1235864"/>
              <a:gd name="connsiteX133" fmla="*/ 1285882 w 8091179"/>
              <a:gd name="connsiteY133" fmla="*/ 628215 h 1235864"/>
              <a:gd name="connsiteX134" fmla="*/ 1397839 w 8091179"/>
              <a:gd name="connsiteY134" fmla="*/ 713399 h 1235864"/>
              <a:gd name="connsiteX135" fmla="*/ 1459497 w 8091179"/>
              <a:gd name="connsiteY135" fmla="*/ 806697 h 1235864"/>
              <a:gd name="connsiteX136" fmla="*/ 1478157 w 8091179"/>
              <a:gd name="connsiteY136" fmla="*/ 914597 h 1235864"/>
              <a:gd name="connsiteX137" fmla="*/ 1378369 w 8091179"/>
              <a:gd name="connsiteY137" fmla="*/ 1157982 h 1235864"/>
              <a:gd name="connsiteX138" fmla="*/ 1098476 w 8091179"/>
              <a:gd name="connsiteY138" fmla="*/ 1235864 h 1235864"/>
              <a:gd name="connsiteX139" fmla="*/ 928107 w 8091179"/>
              <a:gd name="connsiteY139" fmla="*/ 1211526 h 1235864"/>
              <a:gd name="connsiteX140" fmla="*/ 788567 w 8091179"/>
              <a:gd name="connsiteY140" fmla="*/ 1145001 h 1235864"/>
              <a:gd name="connsiteX141" fmla="*/ 788567 w 8091179"/>
              <a:gd name="connsiteY141" fmla="*/ 995726 h 1235864"/>
              <a:gd name="connsiteX142" fmla="*/ 808037 w 8091179"/>
              <a:gd name="connsiteY142" fmla="*/ 995726 h 1235864"/>
              <a:gd name="connsiteX143" fmla="*/ 956502 w 8091179"/>
              <a:gd name="connsiteY143" fmla="*/ 1080098 h 1235864"/>
              <a:gd name="connsiteX144" fmla="*/ 1103343 w 8091179"/>
              <a:gd name="connsiteY144" fmla="*/ 1107683 h 1235864"/>
              <a:gd name="connsiteX145" fmla="*/ 1268846 w 8091179"/>
              <a:gd name="connsiteY145" fmla="*/ 1064685 h 1235864"/>
              <a:gd name="connsiteX146" fmla="*/ 1327258 w 8091179"/>
              <a:gd name="connsiteY146" fmla="*/ 924333 h 1235864"/>
              <a:gd name="connsiteX147" fmla="*/ 1272902 w 8091179"/>
              <a:gd name="connsiteY147" fmla="*/ 800206 h 1235864"/>
              <a:gd name="connsiteX148" fmla="*/ 1137418 w 8091179"/>
              <a:gd name="connsiteY148" fmla="*/ 708533 h 1235864"/>
              <a:gd name="connsiteX149" fmla="*/ 986519 w 8091179"/>
              <a:gd name="connsiteY149" fmla="*/ 633083 h 1235864"/>
              <a:gd name="connsiteX150" fmla="*/ 885920 w 8091179"/>
              <a:gd name="connsiteY150" fmla="*/ 559256 h 1235864"/>
              <a:gd name="connsiteX151" fmla="*/ 829942 w 8091179"/>
              <a:gd name="connsiteY151" fmla="*/ 474883 h 1235864"/>
              <a:gd name="connsiteX152" fmla="*/ 812904 w 8091179"/>
              <a:gd name="connsiteY152" fmla="*/ 369417 h 1235864"/>
              <a:gd name="connsiteX153" fmla="*/ 839677 w 8091179"/>
              <a:gd name="connsiteY153" fmla="*/ 246101 h 1235864"/>
              <a:gd name="connsiteX154" fmla="*/ 912692 w 8091179"/>
              <a:gd name="connsiteY154" fmla="*/ 160916 h 1235864"/>
              <a:gd name="connsiteX155" fmla="*/ 1018971 w 8091179"/>
              <a:gd name="connsiteY155" fmla="*/ 111429 h 1235864"/>
              <a:gd name="connsiteX156" fmla="*/ 1145531 w 8091179"/>
              <a:gd name="connsiteY156" fmla="*/ 95203 h 1235864"/>
              <a:gd name="connsiteX157" fmla="*/ 400774 w 8091179"/>
              <a:gd name="connsiteY157" fmla="*/ 95203 h 1235864"/>
              <a:gd name="connsiteX158" fmla="*/ 532202 w 8091179"/>
              <a:gd name="connsiteY158" fmla="*/ 111644 h 1235864"/>
              <a:gd name="connsiteX159" fmla="*/ 640913 w 8091179"/>
              <a:gd name="connsiteY159" fmla="*/ 154376 h 1235864"/>
              <a:gd name="connsiteX160" fmla="*/ 640913 w 8091179"/>
              <a:gd name="connsiteY160" fmla="*/ 302890 h 1235864"/>
              <a:gd name="connsiteX161" fmla="*/ 621442 w 8091179"/>
              <a:gd name="connsiteY161" fmla="*/ 302890 h 1235864"/>
              <a:gd name="connsiteX162" fmla="*/ 524901 w 8091179"/>
              <a:gd name="connsiteY162" fmla="*/ 245290 h 1235864"/>
              <a:gd name="connsiteX163" fmla="*/ 402396 w 8091179"/>
              <a:gd name="connsiteY163" fmla="*/ 220140 h 1235864"/>
              <a:gd name="connsiteX164" fmla="*/ 210933 w 8091179"/>
              <a:gd name="connsiteY164" fmla="*/ 332705 h 1235864"/>
              <a:gd name="connsiteX165" fmla="*/ 147654 w 8091179"/>
              <a:gd name="connsiteY165" fmla="*/ 660666 h 1235864"/>
              <a:gd name="connsiteX166" fmla="*/ 213367 w 8091179"/>
              <a:gd name="connsiteY166" fmla="*/ 998362 h 1235864"/>
              <a:gd name="connsiteX167" fmla="*/ 410509 w 8091179"/>
              <a:gd name="connsiteY167" fmla="*/ 1112550 h 1235864"/>
              <a:gd name="connsiteX168" fmla="*/ 531390 w 8091179"/>
              <a:gd name="connsiteY168" fmla="*/ 1092268 h 1235864"/>
              <a:gd name="connsiteX169" fmla="*/ 640913 w 8091179"/>
              <a:gd name="connsiteY169" fmla="*/ 1020064 h 1235864"/>
              <a:gd name="connsiteX170" fmla="*/ 660384 w 8091179"/>
              <a:gd name="connsiteY170" fmla="*/ 1020064 h 1235864"/>
              <a:gd name="connsiteX171" fmla="*/ 660384 w 8091179"/>
              <a:gd name="connsiteY171" fmla="*/ 1161227 h 1235864"/>
              <a:gd name="connsiteX172" fmla="*/ 405641 w 8091179"/>
              <a:gd name="connsiteY172" fmla="*/ 1234242 h 1235864"/>
              <a:gd name="connsiteX173" fmla="*/ 213367 w 8091179"/>
              <a:gd name="connsiteY173" fmla="*/ 1192867 h 1235864"/>
              <a:gd name="connsiteX174" fmla="*/ 88431 w 8091179"/>
              <a:gd name="connsiteY174" fmla="*/ 1076854 h 1235864"/>
              <a:gd name="connsiteX175" fmla="*/ 20282 w 8091179"/>
              <a:gd name="connsiteY175" fmla="*/ 898372 h 1235864"/>
              <a:gd name="connsiteX176" fmla="*/ 0 w 8091179"/>
              <a:gd name="connsiteY176" fmla="*/ 671213 h 1235864"/>
              <a:gd name="connsiteX177" fmla="*/ 20282 w 8091179"/>
              <a:gd name="connsiteY177" fmla="*/ 442432 h 1235864"/>
              <a:gd name="connsiteX178" fmla="*/ 87619 w 8091179"/>
              <a:gd name="connsiteY178" fmla="*/ 259894 h 1235864"/>
              <a:gd name="connsiteX179" fmla="*/ 210933 w 8091179"/>
              <a:gd name="connsiteY179" fmla="*/ 139012 h 1235864"/>
              <a:gd name="connsiteX180" fmla="*/ 400774 w 8091179"/>
              <a:gd name="connsiteY180" fmla="*/ 95203 h 1235864"/>
              <a:gd name="connsiteX181" fmla="*/ 5029092 w 8091179"/>
              <a:gd name="connsiteY181" fmla="*/ 63253 h 1235864"/>
              <a:gd name="connsiteX182" fmla="*/ 5163708 w 8091179"/>
              <a:gd name="connsiteY182" fmla="*/ 63253 h 1235864"/>
              <a:gd name="connsiteX183" fmla="*/ 5163708 w 8091179"/>
              <a:gd name="connsiteY183" fmla="*/ 494670 h 1235864"/>
              <a:gd name="connsiteX184" fmla="*/ 5248856 w 8091179"/>
              <a:gd name="connsiteY184" fmla="*/ 407089 h 1235864"/>
              <a:gd name="connsiteX185" fmla="*/ 5379415 w 8091179"/>
              <a:gd name="connsiteY185" fmla="*/ 371408 h 1235864"/>
              <a:gd name="connsiteX186" fmla="*/ 5508355 w 8091179"/>
              <a:gd name="connsiteY186" fmla="*/ 397358 h 1235864"/>
              <a:gd name="connsiteX187" fmla="*/ 5586204 w 8091179"/>
              <a:gd name="connsiteY187" fmla="*/ 469532 h 1235864"/>
              <a:gd name="connsiteX188" fmla="*/ 5625129 w 8091179"/>
              <a:gd name="connsiteY188" fmla="*/ 579008 h 1235864"/>
              <a:gd name="connsiteX189" fmla="*/ 5635671 w 8091179"/>
              <a:gd name="connsiteY189" fmla="*/ 718488 h 1235864"/>
              <a:gd name="connsiteX190" fmla="*/ 5635671 w 8091179"/>
              <a:gd name="connsiteY190" fmla="*/ 1214779 h 1235864"/>
              <a:gd name="connsiteX191" fmla="*/ 5501055 w 8091179"/>
              <a:gd name="connsiteY191" fmla="*/ 1214779 h 1235864"/>
              <a:gd name="connsiteX192" fmla="*/ 5501055 w 8091179"/>
              <a:gd name="connsiteY192" fmla="*/ 715244 h 1235864"/>
              <a:gd name="connsiteX193" fmla="*/ 5468618 w 8091179"/>
              <a:gd name="connsiteY193" fmla="*/ 531973 h 1235864"/>
              <a:gd name="connsiteX194" fmla="*/ 5351844 w 8091179"/>
              <a:gd name="connsiteY194" fmla="*/ 480073 h 1235864"/>
              <a:gd name="connsiteX195" fmla="*/ 5278049 w 8091179"/>
              <a:gd name="connsiteY195" fmla="*/ 500346 h 1235864"/>
              <a:gd name="connsiteX196" fmla="*/ 5218040 w 8091179"/>
              <a:gd name="connsiteY196" fmla="*/ 556301 h 1235864"/>
              <a:gd name="connsiteX197" fmla="*/ 5178304 w 8091179"/>
              <a:gd name="connsiteY197" fmla="*/ 642260 h 1235864"/>
              <a:gd name="connsiteX198" fmla="*/ 5163708 w 8091179"/>
              <a:gd name="connsiteY198" fmla="*/ 752547 h 1235864"/>
              <a:gd name="connsiteX199" fmla="*/ 5163708 w 8091179"/>
              <a:gd name="connsiteY199" fmla="*/ 1214779 h 1235864"/>
              <a:gd name="connsiteX200" fmla="*/ 5029092 w 8091179"/>
              <a:gd name="connsiteY200" fmla="*/ 1214779 h 1235864"/>
              <a:gd name="connsiteX201" fmla="*/ 6146559 w 8091179"/>
              <a:gd name="connsiteY201" fmla="*/ 0 h 1235864"/>
              <a:gd name="connsiteX202" fmla="*/ 6222787 w 8091179"/>
              <a:gd name="connsiteY202" fmla="*/ 32437 h 1235864"/>
              <a:gd name="connsiteX203" fmla="*/ 6255224 w 8091179"/>
              <a:gd name="connsiteY203" fmla="*/ 110288 h 1235864"/>
              <a:gd name="connsiteX204" fmla="*/ 6222787 w 8091179"/>
              <a:gd name="connsiteY204" fmla="*/ 188137 h 1235864"/>
              <a:gd name="connsiteX205" fmla="*/ 6146559 w 8091179"/>
              <a:gd name="connsiteY205" fmla="*/ 220574 h 1235864"/>
              <a:gd name="connsiteX206" fmla="*/ 6070331 w 8091179"/>
              <a:gd name="connsiteY206" fmla="*/ 188137 h 1235864"/>
              <a:gd name="connsiteX207" fmla="*/ 6037895 w 8091179"/>
              <a:gd name="connsiteY207" fmla="*/ 110288 h 1235864"/>
              <a:gd name="connsiteX208" fmla="*/ 6070331 w 8091179"/>
              <a:gd name="connsiteY208" fmla="*/ 32437 h 1235864"/>
              <a:gd name="connsiteX209" fmla="*/ 6146559 w 8091179"/>
              <a:gd name="connsiteY209" fmla="*/ 0 h 123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091179" h="1235864">
                <a:moveTo>
                  <a:pt x="7776537" y="478451"/>
                </a:moveTo>
                <a:cubicBezTo>
                  <a:pt x="7660843" y="478451"/>
                  <a:pt x="7592183" y="550354"/>
                  <a:pt x="7570559" y="694160"/>
                </a:cubicBezTo>
                <a:lnTo>
                  <a:pt x="7570559" y="695782"/>
                </a:lnTo>
                <a:lnTo>
                  <a:pt x="7950075" y="695782"/>
                </a:lnTo>
                <a:lnTo>
                  <a:pt x="7950075" y="690916"/>
                </a:lnTo>
                <a:cubicBezTo>
                  <a:pt x="7942507" y="549273"/>
                  <a:pt x="7884661" y="478451"/>
                  <a:pt x="7776537" y="478451"/>
                </a:cubicBezTo>
                <a:close/>
                <a:moveTo>
                  <a:pt x="6589329" y="387627"/>
                </a:moveTo>
                <a:lnTo>
                  <a:pt x="6733675" y="387627"/>
                </a:lnTo>
                <a:lnTo>
                  <a:pt x="6936409" y="990961"/>
                </a:lnTo>
                <a:lnTo>
                  <a:pt x="6955871" y="1065568"/>
                </a:lnTo>
                <a:lnTo>
                  <a:pt x="6973712" y="990961"/>
                </a:lnTo>
                <a:lnTo>
                  <a:pt x="7178067" y="387627"/>
                </a:lnTo>
                <a:lnTo>
                  <a:pt x="7320792" y="387627"/>
                </a:lnTo>
                <a:lnTo>
                  <a:pt x="7028855" y="1214779"/>
                </a:lnTo>
                <a:lnTo>
                  <a:pt x="6887753" y="1214779"/>
                </a:lnTo>
                <a:close/>
                <a:moveTo>
                  <a:pt x="5896791" y="387627"/>
                </a:moveTo>
                <a:lnTo>
                  <a:pt x="6226031" y="387627"/>
                </a:lnTo>
                <a:lnTo>
                  <a:pt x="6226031" y="1102870"/>
                </a:lnTo>
                <a:lnTo>
                  <a:pt x="6459580" y="1102870"/>
                </a:lnTo>
                <a:lnTo>
                  <a:pt x="6459580" y="1214779"/>
                </a:lnTo>
                <a:lnTo>
                  <a:pt x="5840026" y="1214779"/>
                </a:lnTo>
                <a:lnTo>
                  <a:pt x="5840026" y="1102870"/>
                </a:lnTo>
                <a:lnTo>
                  <a:pt x="6088172" y="1102870"/>
                </a:lnTo>
                <a:lnTo>
                  <a:pt x="6088172" y="499536"/>
                </a:lnTo>
                <a:lnTo>
                  <a:pt x="5896791" y="499536"/>
                </a:lnTo>
                <a:close/>
                <a:moveTo>
                  <a:pt x="7781401" y="369787"/>
                </a:moveTo>
                <a:cubicBezTo>
                  <a:pt x="7834383" y="369787"/>
                  <a:pt x="7880606" y="378977"/>
                  <a:pt x="7920071" y="397358"/>
                </a:cubicBezTo>
                <a:cubicBezTo>
                  <a:pt x="7959537" y="415739"/>
                  <a:pt x="7991704" y="441419"/>
                  <a:pt x="8016572" y="474396"/>
                </a:cubicBezTo>
                <a:cubicBezTo>
                  <a:pt x="8041441" y="507375"/>
                  <a:pt x="8060093" y="546570"/>
                  <a:pt x="8072527" y="591982"/>
                </a:cubicBezTo>
                <a:cubicBezTo>
                  <a:pt x="8084961" y="637395"/>
                  <a:pt x="8091179" y="686591"/>
                  <a:pt x="8091179" y="739572"/>
                </a:cubicBezTo>
                <a:lnTo>
                  <a:pt x="8091179" y="799581"/>
                </a:lnTo>
                <a:lnTo>
                  <a:pt x="7568937" y="799581"/>
                </a:lnTo>
                <a:lnTo>
                  <a:pt x="7568937" y="807691"/>
                </a:lnTo>
                <a:cubicBezTo>
                  <a:pt x="7568937" y="850941"/>
                  <a:pt x="7572721" y="891217"/>
                  <a:pt x="7580291" y="928519"/>
                </a:cubicBezTo>
                <a:cubicBezTo>
                  <a:pt x="7587859" y="965823"/>
                  <a:pt x="7600563" y="998530"/>
                  <a:pt x="7618405" y="1026643"/>
                </a:cubicBezTo>
                <a:cubicBezTo>
                  <a:pt x="7636245" y="1054756"/>
                  <a:pt x="7659763" y="1076921"/>
                  <a:pt x="7688955" y="1093139"/>
                </a:cubicBezTo>
                <a:cubicBezTo>
                  <a:pt x="7718148" y="1109358"/>
                  <a:pt x="7754911" y="1117467"/>
                  <a:pt x="7799243" y="1117467"/>
                </a:cubicBezTo>
                <a:cubicBezTo>
                  <a:pt x="7839248" y="1117467"/>
                  <a:pt x="7880065" y="1110710"/>
                  <a:pt x="7921693" y="1097194"/>
                </a:cubicBezTo>
                <a:cubicBezTo>
                  <a:pt x="7963321" y="1083678"/>
                  <a:pt x="8002517" y="1062865"/>
                  <a:pt x="8039279" y="1034752"/>
                </a:cubicBezTo>
                <a:lnTo>
                  <a:pt x="8058741" y="1034752"/>
                </a:lnTo>
                <a:lnTo>
                  <a:pt x="8058741" y="1162880"/>
                </a:lnTo>
                <a:cubicBezTo>
                  <a:pt x="8021978" y="1187748"/>
                  <a:pt x="7983325" y="1206130"/>
                  <a:pt x="7942778" y="1218023"/>
                </a:cubicBezTo>
                <a:cubicBezTo>
                  <a:pt x="7902231" y="1229917"/>
                  <a:pt x="7852763" y="1235864"/>
                  <a:pt x="7794377" y="1235864"/>
                </a:cubicBezTo>
                <a:cubicBezTo>
                  <a:pt x="7729502" y="1235864"/>
                  <a:pt x="7673818" y="1225322"/>
                  <a:pt x="7627324" y="1204237"/>
                </a:cubicBezTo>
                <a:cubicBezTo>
                  <a:pt x="7580831" y="1183153"/>
                  <a:pt x="7542717" y="1153148"/>
                  <a:pt x="7512983" y="1114224"/>
                </a:cubicBezTo>
                <a:cubicBezTo>
                  <a:pt x="7483249" y="1075299"/>
                  <a:pt x="7461353" y="1029076"/>
                  <a:pt x="7447297" y="975554"/>
                </a:cubicBezTo>
                <a:cubicBezTo>
                  <a:pt x="7433241" y="922032"/>
                  <a:pt x="7426213" y="862835"/>
                  <a:pt x="7426213" y="797960"/>
                </a:cubicBezTo>
                <a:cubicBezTo>
                  <a:pt x="7426213" y="732004"/>
                  <a:pt x="7433241" y="672535"/>
                  <a:pt x="7447297" y="619554"/>
                </a:cubicBezTo>
                <a:cubicBezTo>
                  <a:pt x="7461353" y="566572"/>
                  <a:pt x="7482977" y="521701"/>
                  <a:pt x="7512171" y="484939"/>
                </a:cubicBezTo>
                <a:cubicBezTo>
                  <a:pt x="7541365" y="448177"/>
                  <a:pt x="7578127" y="419794"/>
                  <a:pt x="7622459" y="399791"/>
                </a:cubicBezTo>
                <a:cubicBezTo>
                  <a:pt x="7666791" y="379787"/>
                  <a:pt x="7719771" y="369787"/>
                  <a:pt x="7781401" y="369787"/>
                </a:cubicBezTo>
                <a:close/>
                <a:moveTo>
                  <a:pt x="4597676" y="369787"/>
                </a:moveTo>
                <a:cubicBezTo>
                  <a:pt x="4639844" y="369787"/>
                  <a:pt x="4679039" y="374651"/>
                  <a:pt x="4715261" y="384384"/>
                </a:cubicBezTo>
                <a:cubicBezTo>
                  <a:pt x="4751483" y="394115"/>
                  <a:pt x="4785812" y="412495"/>
                  <a:pt x="4818249" y="439526"/>
                </a:cubicBezTo>
                <a:lnTo>
                  <a:pt x="4818249" y="562789"/>
                </a:lnTo>
                <a:lnTo>
                  <a:pt x="4798788" y="562789"/>
                </a:lnTo>
                <a:cubicBezTo>
                  <a:pt x="4767430" y="536839"/>
                  <a:pt x="4736345" y="518188"/>
                  <a:pt x="4705530" y="506834"/>
                </a:cubicBezTo>
                <a:cubicBezTo>
                  <a:pt x="4674714" y="495481"/>
                  <a:pt x="4640385" y="489805"/>
                  <a:pt x="4602542" y="489805"/>
                </a:cubicBezTo>
                <a:cubicBezTo>
                  <a:pt x="4557129" y="489805"/>
                  <a:pt x="4518745" y="498184"/>
                  <a:pt x="4487388" y="514943"/>
                </a:cubicBezTo>
                <a:cubicBezTo>
                  <a:pt x="4456032" y="531703"/>
                  <a:pt x="4430893" y="554408"/>
                  <a:pt x="4411972" y="583062"/>
                </a:cubicBezTo>
                <a:cubicBezTo>
                  <a:pt x="4393051" y="611715"/>
                  <a:pt x="4379264" y="645234"/>
                  <a:pt x="4370614" y="683618"/>
                </a:cubicBezTo>
                <a:cubicBezTo>
                  <a:pt x="4361963" y="722001"/>
                  <a:pt x="4357639" y="762819"/>
                  <a:pt x="4357639" y="806069"/>
                </a:cubicBezTo>
                <a:cubicBezTo>
                  <a:pt x="4357639" y="851481"/>
                  <a:pt x="4361963" y="893379"/>
                  <a:pt x="4370614" y="931764"/>
                </a:cubicBezTo>
                <a:cubicBezTo>
                  <a:pt x="4379264" y="970148"/>
                  <a:pt x="4393321" y="1003125"/>
                  <a:pt x="4412783" y="1030698"/>
                </a:cubicBezTo>
                <a:cubicBezTo>
                  <a:pt x="4432246" y="1058269"/>
                  <a:pt x="4457924" y="1079894"/>
                  <a:pt x="4489821" y="1095572"/>
                </a:cubicBezTo>
                <a:cubicBezTo>
                  <a:pt x="4521719" y="1111250"/>
                  <a:pt x="4561454" y="1119089"/>
                  <a:pt x="4609028" y="1119089"/>
                </a:cubicBezTo>
                <a:cubicBezTo>
                  <a:pt x="4685797" y="1119089"/>
                  <a:pt x="4750672" y="1090976"/>
                  <a:pt x="4803652" y="1034752"/>
                </a:cubicBezTo>
                <a:lnTo>
                  <a:pt x="4823116" y="1034752"/>
                </a:lnTo>
                <a:lnTo>
                  <a:pt x="4823116" y="1164502"/>
                </a:lnTo>
                <a:cubicBezTo>
                  <a:pt x="4790678" y="1192614"/>
                  <a:pt x="4755808" y="1211536"/>
                  <a:pt x="4718504" y="1221267"/>
                </a:cubicBezTo>
                <a:cubicBezTo>
                  <a:pt x="4681202" y="1230998"/>
                  <a:pt x="4641466" y="1235864"/>
                  <a:pt x="4599297" y="1235864"/>
                </a:cubicBezTo>
                <a:cubicBezTo>
                  <a:pt x="4474954" y="1235864"/>
                  <a:pt x="4380615" y="1199101"/>
                  <a:pt x="4316282" y="1125577"/>
                </a:cubicBezTo>
                <a:cubicBezTo>
                  <a:pt x="4251947" y="1052053"/>
                  <a:pt x="4219780" y="946090"/>
                  <a:pt x="4219780" y="807691"/>
                </a:cubicBezTo>
                <a:cubicBezTo>
                  <a:pt x="4219780" y="741735"/>
                  <a:pt x="4227619" y="681726"/>
                  <a:pt x="4243298" y="627664"/>
                </a:cubicBezTo>
                <a:cubicBezTo>
                  <a:pt x="4258975" y="573602"/>
                  <a:pt x="4282763" y="527649"/>
                  <a:pt x="4314660" y="489805"/>
                </a:cubicBezTo>
                <a:cubicBezTo>
                  <a:pt x="4346556" y="451961"/>
                  <a:pt x="4386023" y="422497"/>
                  <a:pt x="4433056" y="401412"/>
                </a:cubicBezTo>
                <a:cubicBezTo>
                  <a:pt x="4480090" y="380329"/>
                  <a:pt x="4534964" y="369787"/>
                  <a:pt x="4597676" y="369787"/>
                </a:cubicBezTo>
                <a:close/>
                <a:moveTo>
                  <a:pt x="3861348" y="369787"/>
                </a:moveTo>
                <a:cubicBezTo>
                  <a:pt x="3897028" y="369787"/>
                  <a:pt x="3932440" y="374111"/>
                  <a:pt x="3967580" y="382761"/>
                </a:cubicBezTo>
                <a:cubicBezTo>
                  <a:pt x="4002721" y="391411"/>
                  <a:pt x="4034347" y="404927"/>
                  <a:pt x="4062459" y="423307"/>
                </a:cubicBezTo>
                <a:lnTo>
                  <a:pt x="4062459" y="556301"/>
                </a:lnTo>
                <a:lnTo>
                  <a:pt x="4042998" y="556301"/>
                </a:lnTo>
                <a:cubicBezTo>
                  <a:pt x="4018128" y="540083"/>
                  <a:pt x="3988394" y="526297"/>
                  <a:pt x="3953793" y="514943"/>
                </a:cubicBezTo>
                <a:cubicBezTo>
                  <a:pt x="3919194" y="503591"/>
                  <a:pt x="3884594" y="497914"/>
                  <a:pt x="3849995" y="497914"/>
                </a:cubicBezTo>
                <a:cubicBezTo>
                  <a:pt x="3811070" y="497914"/>
                  <a:pt x="3776741" y="506294"/>
                  <a:pt x="3747005" y="523052"/>
                </a:cubicBezTo>
                <a:cubicBezTo>
                  <a:pt x="3717272" y="539813"/>
                  <a:pt x="3691863" y="562518"/>
                  <a:pt x="3670778" y="591172"/>
                </a:cubicBezTo>
                <a:cubicBezTo>
                  <a:pt x="3649695" y="619824"/>
                  <a:pt x="3633746" y="652532"/>
                  <a:pt x="3622933" y="689294"/>
                </a:cubicBezTo>
                <a:cubicBezTo>
                  <a:pt x="3612121" y="726056"/>
                  <a:pt x="3606715" y="764441"/>
                  <a:pt x="3606715" y="804446"/>
                </a:cubicBezTo>
                <a:lnTo>
                  <a:pt x="3606715" y="1214779"/>
                </a:lnTo>
                <a:lnTo>
                  <a:pt x="3470478" y="1214779"/>
                </a:lnTo>
                <a:lnTo>
                  <a:pt x="3470478" y="387627"/>
                </a:lnTo>
                <a:lnTo>
                  <a:pt x="3593739" y="387627"/>
                </a:lnTo>
                <a:lnTo>
                  <a:pt x="3603470" y="551435"/>
                </a:lnTo>
                <a:cubicBezTo>
                  <a:pt x="3609958" y="531973"/>
                  <a:pt x="3620500" y="511430"/>
                  <a:pt x="3635097" y="489805"/>
                </a:cubicBezTo>
                <a:cubicBezTo>
                  <a:pt x="3649695" y="468180"/>
                  <a:pt x="3668075" y="448447"/>
                  <a:pt x="3690241" y="430607"/>
                </a:cubicBezTo>
                <a:cubicBezTo>
                  <a:pt x="3712406" y="412766"/>
                  <a:pt x="3737816" y="398169"/>
                  <a:pt x="3766469" y="386815"/>
                </a:cubicBezTo>
                <a:cubicBezTo>
                  <a:pt x="3795121" y="375463"/>
                  <a:pt x="3826747" y="369787"/>
                  <a:pt x="3861348" y="369787"/>
                </a:cubicBezTo>
                <a:close/>
                <a:moveTo>
                  <a:pt x="2896336" y="244902"/>
                </a:moveTo>
                <a:lnTo>
                  <a:pt x="2883362" y="311400"/>
                </a:lnTo>
                <a:lnTo>
                  <a:pt x="2755234" y="807691"/>
                </a:lnTo>
                <a:lnTo>
                  <a:pt x="3037440" y="807691"/>
                </a:lnTo>
                <a:lnTo>
                  <a:pt x="2910933" y="311400"/>
                </a:lnTo>
                <a:close/>
                <a:moveTo>
                  <a:pt x="2812000" y="115152"/>
                </a:moveTo>
                <a:lnTo>
                  <a:pt x="2977430" y="115152"/>
                </a:lnTo>
                <a:lnTo>
                  <a:pt x="3295315" y="1214779"/>
                </a:lnTo>
                <a:lnTo>
                  <a:pt x="3149347" y="1214779"/>
                </a:lnTo>
                <a:lnTo>
                  <a:pt x="3068254" y="919600"/>
                </a:lnTo>
                <a:lnTo>
                  <a:pt x="2724419" y="919600"/>
                </a:lnTo>
                <a:lnTo>
                  <a:pt x="2643325" y="1214779"/>
                </a:lnTo>
                <a:lnTo>
                  <a:pt x="2500600" y="1214779"/>
                </a:lnTo>
                <a:close/>
                <a:moveTo>
                  <a:pt x="1672864" y="114673"/>
                </a:moveTo>
                <a:lnTo>
                  <a:pt x="2279702" y="114673"/>
                </a:lnTo>
                <a:lnTo>
                  <a:pt x="2279702" y="192481"/>
                </a:lnTo>
                <a:lnTo>
                  <a:pt x="2269917" y="233121"/>
                </a:lnTo>
                <a:lnTo>
                  <a:pt x="1812404" y="233121"/>
                </a:lnTo>
                <a:lnTo>
                  <a:pt x="1812404" y="564124"/>
                </a:lnTo>
                <a:lnTo>
                  <a:pt x="2190212" y="564124"/>
                </a:lnTo>
                <a:lnTo>
                  <a:pt x="2161300" y="684194"/>
                </a:lnTo>
                <a:lnTo>
                  <a:pt x="1812404" y="684194"/>
                </a:lnTo>
                <a:lnTo>
                  <a:pt x="1812404" y="1096324"/>
                </a:lnTo>
                <a:lnTo>
                  <a:pt x="2062062" y="1096324"/>
                </a:lnTo>
                <a:lnTo>
                  <a:pt x="2033540" y="1214772"/>
                </a:lnTo>
                <a:lnTo>
                  <a:pt x="1672864" y="1214772"/>
                </a:lnTo>
                <a:close/>
                <a:moveTo>
                  <a:pt x="1145531" y="95203"/>
                </a:moveTo>
                <a:cubicBezTo>
                  <a:pt x="1190962" y="95203"/>
                  <a:pt x="1238287" y="99584"/>
                  <a:pt x="1287504" y="108348"/>
                </a:cubicBezTo>
                <a:cubicBezTo>
                  <a:pt x="1336723" y="117111"/>
                  <a:pt x="1380801" y="135742"/>
                  <a:pt x="1419743" y="164238"/>
                </a:cubicBezTo>
                <a:lnTo>
                  <a:pt x="1419743" y="299646"/>
                </a:lnTo>
                <a:lnTo>
                  <a:pt x="1397027" y="299646"/>
                </a:lnTo>
                <a:cubicBezTo>
                  <a:pt x="1321309" y="246642"/>
                  <a:pt x="1239099" y="220140"/>
                  <a:pt x="1150398" y="220140"/>
                </a:cubicBezTo>
                <a:cubicBezTo>
                  <a:pt x="1088740" y="220140"/>
                  <a:pt x="1041145" y="231443"/>
                  <a:pt x="1007613" y="254050"/>
                </a:cubicBezTo>
                <a:cubicBezTo>
                  <a:pt x="974080" y="276656"/>
                  <a:pt x="957313" y="313785"/>
                  <a:pt x="957313" y="365436"/>
                </a:cubicBezTo>
                <a:cubicBezTo>
                  <a:pt x="957313" y="410647"/>
                  <a:pt x="972456" y="447244"/>
                  <a:pt x="1002745" y="475225"/>
                </a:cubicBezTo>
                <a:cubicBezTo>
                  <a:pt x="1033032" y="503206"/>
                  <a:pt x="1070892" y="526348"/>
                  <a:pt x="1116324" y="544653"/>
                </a:cubicBezTo>
                <a:cubicBezTo>
                  <a:pt x="1183390" y="572777"/>
                  <a:pt x="1239909" y="600632"/>
                  <a:pt x="1285882" y="628215"/>
                </a:cubicBezTo>
                <a:cubicBezTo>
                  <a:pt x="1331854" y="655798"/>
                  <a:pt x="1369174" y="684194"/>
                  <a:pt x="1397839" y="713399"/>
                </a:cubicBezTo>
                <a:cubicBezTo>
                  <a:pt x="1426504" y="742606"/>
                  <a:pt x="1447057" y="773705"/>
                  <a:pt x="1459497" y="806697"/>
                </a:cubicBezTo>
                <a:cubicBezTo>
                  <a:pt x="1471936" y="839688"/>
                  <a:pt x="1478157" y="875656"/>
                  <a:pt x="1478157" y="914597"/>
                </a:cubicBezTo>
                <a:cubicBezTo>
                  <a:pt x="1478157" y="1024932"/>
                  <a:pt x="1444893" y="1106059"/>
                  <a:pt x="1378369" y="1157982"/>
                </a:cubicBezTo>
                <a:cubicBezTo>
                  <a:pt x="1311842" y="1209903"/>
                  <a:pt x="1218545" y="1235864"/>
                  <a:pt x="1098476" y="1235864"/>
                </a:cubicBezTo>
                <a:cubicBezTo>
                  <a:pt x="1036818" y="1235864"/>
                  <a:pt x="980029" y="1227751"/>
                  <a:pt x="928107" y="1211526"/>
                </a:cubicBezTo>
                <a:cubicBezTo>
                  <a:pt x="876184" y="1195300"/>
                  <a:pt x="829671" y="1173126"/>
                  <a:pt x="788567" y="1145001"/>
                </a:cubicBezTo>
                <a:lnTo>
                  <a:pt x="788567" y="995726"/>
                </a:lnTo>
                <a:lnTo>
                  <a:pt x="808037" y="995726"/>
                </a:lnTo>
                <a:cubicBezTo>
                  <a:pt x="859959" y="1033585"/>
                  <a:pt x="909448" y="1061710"/>
                  <a:pt x="956502" y="1080098"/>
                </a:cubicBezTo>
                <a:cubicBezTo>
                  <a:pt x="1003555" y="1098488"/>
                  <a:pt x="1052504" y="1107683"/>
                  <a:pt x="1103343" y="1107683"/>
                </a:cubicBezTo>
                <a:cubicBezTo>
                  <a:pt x="1174736" y="1107683"/>
                  <a:pt x="1229904" y="1093350"/>
                  <a:pt x="1268846" y="1064685"/>
                </a:cubicBezTo>
                <a:cubicBezTo>
                  <a:pt x="1307786" y="1036020"/>
                  <a:pt x="1327258" y="989235"/>
                  <a:pt x="1327258" y="924333"/>
                </a:cubicBezTo>
                <a:cubicBezTo>
                  <a:pt x="1327258" y="877820"/>
                  <a:pt x="1309138" y="836444"/>
                  <a:pt x="1272902" y="800206"/>
                </a:cubicBezTo>
                <a:cubicBezTo>
                  <a:pt x="1236665" y="763969"/>
                  <a:pt x="1191504" y="733411"/>
                  <a:pt x="1137418" y="708533"/>
                </a:cubicBezTo>
                <a:cubicBezTo>
                  <a:pt x="1077924" y="681490"/>
                  <a:pt x="1027624" y="656340"/>
                  <a:pt x="986519" y="633083"/>
                </a:cubicBezTo>
                <a:cubicBezTo>
                  <a:pt x="945415" y="609827"/>
                  <a:pt x="911882" y="585217"/>
                  <a:pt x="885920" y="559256"/>
                </a:cubicBezTo>
                <a:cubicBezTo>
                  <a:pt x="859959" y="533295"/>
                  <a:pt x="841300" y="505170"/>
                  <a:pt x="829942" y="474883"/>
                </a:cubicBezTo>
                <a:cubicBezTo>
                  <a:pt x="818584" y="444595"/>
                  <a:pt x="812904" y="409439"/>
                  <a:pt x="812904" y="369417"/>
                </a:cubicBezTo>
                <a:cubicBezTo>
                  <a:pt x="812904" y="321820"/>
                  <a:pt x="821829" y="280716"/>
                  <a:pt x="839677" y="246101"/>
                </a:cubicBezTo>
                <a:cubicBezTo>
                  <a:pt x="857526" y="211487"/>
                  <a:pt x="881864" y="183092"/>
                  <a:pt x="912692" y="160916"/>
                </a:cubicBezTo>
                <a:cubicBezTo>
                  <a:pt x="943521" y="138742"/>
                  <a:pt x="978947" y="122246"/>
                  <a:pt x="1018971" y="111429"/>
                </a:cubicBezTo>
                <a:cubicBezTo>
                  <a:pt x="1058994" y="100612"/>
                  <a:pt x="1101181" y="95203"/>
                  <a:pt x="1145531" y="95203"/>
                </a:cubicBezTo>
                <a:close/>
                <a:moveTo>
                  <a:pt x="400774" y="95203"/>
                </a:moveTo>
                <a:cubicBezTo>
                  <a:pt x="449451" y="95203"/>
                  <a:pt x="493260" y="100684"/>
                  <a:pt x="532202" y="111644"/>
                </a:cubicBezTo>
                <a:cubicBezTo>
                  <a:pt x="571143" y="122605"/>
                  <a:pt x="607381" y="136849"/>
                  <a:pt x="640913" y="154376"/>
                </a:cubicBezTo>
                <a:lnTo>
                  <a:pt x="640913" y="302890"/>
                </a:lnTo>
                <a:lnTo>
                  <a:pt x="621442" y="302890"/>
                </a:lnTo>
                <a:cubicBezTo>
                  <a:pt x="593318" y="281256"/>
                  <a:pt x="561137" y="262056"/>
                  <a:pt x="524901" y="245290"/>
                </a:cubicBezTo>
                <a:cubicBezTo>
                  <a:pt x="488663" y="228523"/>
                  <a:pt x="447827" y="220140"/>
                  <a:pt x="402396" y="220140"/>
                </a:cubicBezTo>
                <a:cubicBezTo>
                  <a:pt x="316942" y="220140"/>
                  <a:pt x="253120" y="257662"/>
                  <a:pt x="210933" y="332705"/>
                </a:cubicBezTo>
                <a:cubicBezTo>
                  <a:pt x="168747" y="407749"/>
                  <a:pt x="147654" y="517070"/>
                  <a:pt x="147654" y="660666"/>
                </a:cubicBezTo>
                <a:cubicBezTo>
                  <a:pt x="147654" y="809671"/>
                  <a:pt x="169559" y="922237"/>
                  <a:pt x="213367" y="998362"/>
                </a:cubicBezTo>
                <a:cubicBezTo>
                  <a:pt x="257178" y="1074488"/>
                  <a:pt x="322891" y="1112550"/>
                  <a:pt x="410509" y="1112550"/>
                </a:cubicBezTo>
                <a:cubicBezTo>
                  <a:pt x="455940" y="1112550"/>
                  <a:pt x="496234" y="1105789"/>
                  <a:pt x="531390" y="1092268"/>
                </a:cubicBezTo>
                <a:cubicBezTo>
                  <a:pt x="566545" y="1078746"/>
                  <a:pt x="603053" y="1054678"/>
                  <a:pt x="640913" y="1020064"/>
                </a:cubicBezTo>
                <a:lnTo>
                  <a:pt x="660384" y="1020064"/>
                </a:lnTo>
                <a:lnTo>
                  <a:pt x="660384" y="1161227"/>
                </a:lnTo>
                <a:cubicBezTo>
                  <a:pt x="595482" y="1209903"/>
                  <a:pt x="510567" y="1234242"/>
                  <a:pt x="405641" y="1234242"/>
                </a:cubicBezTo>
                <a:cubicBezTo>
                  <a:pt x="328841" y="1234242"/>
                  <a:pt x="264749" y="1220450"/>
                  <a:pt x="213367" y="1192867"/>
                </a:cubicBezTo>
                <a:cubicBezTo>
                  <a:pt x="161986" y="1165283"/>
                  <a:pt x="120340" y="1126613"/>
                  <a:pt x="88431" y="1076854"/>
                </a:cubicBezTo>
                <a:cubicBezTo>
                  <a:pt x="56520" y="1027095"/>
                  <a:pt x="33804" y="967601"/>
                  <a:pt x="20282" y="898372"/>
                </a:cubicBezTo>
                <a:cubicBezTo>
                  <a:pt x="6761" y="829143"/>
                  <a:pt x="0" y="753423"/>
                  <a:pt x="0" y="671213"/>
                </a:cubicBezTo>
                <a:cubicBezTo>
                  <a:pt x="0" y="589003"/>
                  <a:pt x="6761" y="512743"/>
                  <a:pt x="20282" y="442432"/>
                </a:cubicBezTo>
                <a:cubicBezTo>
                  <a:pt x="33804" y="372121"/>
                  <a:pt x="56250" y="311275"/>
                  <a:pt x="87619" y="259894"/>
                </a:cubicBezTo>
                <a:cubicBezTo>
                  <a:pt x="118988" y="208512"/>
                  <a:pt x="160094" y="168218"/>
                  <a:pt x="210933" y="139012"/>
                </a:cubicBezTo>
                <a:cubicBezTo>
                  <a:pt x="261774" y="109806"/>
                  <a:pt x="325054" y="95203"/>
                  <a:pt x="400774" y="95203"/>
                </a:cubicBezTo>
                <a:close/>
                <a:moveTo>
                  <a:pt x="5029092" y="63253"/>
                </a:moveTo>
                <a:lnTo>
                  <a:pt x="5163708" y="63253"/>
                </a:lnTo>
                <a:lnTo>
                  <a:pt x="5163708" y="494670"/>
                </a:lnTo>
                <a:cubicBezTo>
                  <a:pt x="5182088" y="460071"/>
                  <a:pt x="5210471" y="430877"/>
                  <a:pt x="5248856" y="407089"/>
                </a:cubicBezTo>
                <a:cubicBezTo>
                  <a:pt x="5287240" y="383302"/>
                  <a:pt x="5330759" y="371408"/>
                  <a:pt x="5379415" y="371408"/>
                </a:cubicBezTo>
                <a:cubicBezTo>
                  <a:pt x="5432396" y="371408"/>
                  <a:pt x="5475376" y="380058"/>
                  <a:pt x="5508355" y="397358"/>
                </a:cubicBezTo>
                <a:cubicBezTo>
                  <a:pt x="5541332" y="414658"/>
                  <a:pt x="5567282" y="438716"/>
                  <a:pt x="5586204" y="469532"/>
                </a:cubicBezTo>
                <a:cubicBezTo>
                  <a:pt x="5605125" y="500346"/>
                  <a:pt x="5618101" y="536839"/>
                  <a:pt x="5625129" y="579008"/>
                </a:cubicBezTo>
                <a:cubicBezTo>
                  <a:pt x="5632156" y="621176"/>
                  <a:pt x="5635671" y="667669"/>
                  <a:pt x="5635671" y="718488"/>
                </a:cubicBezTo>
                <a:lnTo>
                  <a:pt x="5635671" y="1214779"/>
                </a:lnTo>
                <a:lnTo>
                  <a:pt x="5501055" y="1214779"/>
                </a:lnTo>
                <a:lnTo>
                  <a:pt x="5501055" y="715244"/>
                </a:lnTo>
                <a:cubicBezTo>
                  <a:pt x="5501055" y="627664"/>
                  <a:pt x="5490243" y="566572"/>
                  <a:pt x="5468618" y="531973"/>
                </a:cubicBezTo>
                <a:cubicBezTo>
                  <a:pt x="5446993" y="497373"/>
                  <a:pt x="5408068" y="480073"/>
                  <a:pt x="5351844" y="480073"/>
                </a:cubicBezTo>
                <a:cubicBezTo>
                  <a:pt x="5325895" y="480073"/>
                  <a:pt x="5301295" y="486831"/>
                  <a:pt x="5278049" y="500346"/>
                </a:cubicBezTo>
                <a:cubicBezTo>
                  <a:pt x="5254802" y="513862"/>
                  <a:pt x="5234799" y="532513"/>
                  <a:pt x="5218040" y="556301"/>
                </a:cubicBezTo>
                <a:cubicBezTo>
                  <a:pt x="5201280" y="580088"/>
                  <a:pt x="5188036" y="608742"/>
                  <a:pt x="5178304" y="642260"/>
                </a:cubicBezTo>
                <a:cubicBezTo>
                  <a:pt x="5168573" y="675778"/>
                  <a:pt x="5163708" y="712540"/>
                  <a:pt x="5163708" y="752547"/>
                </a:cubicBezTo>
                <a:lnTo>
                  <a:pt x="5163708" y="1214779"/>
                </a:lnTo>
                <a:lnTo>
                  <a:pt x="5029092" y="1214779"/>
                </a:lnTo>
                <a:close/>
                <a:moveTo>
                  <a:pt x="6146559" y="0"/>
                </a:moveTo>
                <a:cubicBezTo>
                  <a:pt x="6175752" y="0"/>
                  <a:pt x="6201162" y="10812"/>
                  <a:pt x="6222787" y="32437"/>
                </a:cubicBezTo>
                <a:cubicBezTo>
                  <a:pt x="6244411" y="54062"/>
                  <a:pt x="6255224" y="80012"/>
                  <a:pt x="6255224" y="110288"/>
                </a:cubicBezTo>
                <a:cubicBezTo>
                  <a:pt x="6255224" y="140562"/>
                  <a:pt x="6244411" y="166512"/>
                  <a:pt x="6222787" y="188137"/>
                </a:cubicBezTo>
                <a:cubicBezTo>
                  <a:pt x="6201162" y="209761"/>
                  <a:pt x="6175752" y="220574"/>
                  <a:pt x="6146559" y="220574"/>
                </a:cubicBezTo>
                <a:cubicBezTo>
                  <a:pt x="6117365" y="220574"/>
                  <a:pt x="6091955" y="209761"/>
                  <a:pt x="6070331" y="188137"/>
                </a:cubicBezTo>
                <a:cubicBezTo>
                  <a:pt x="6048707" y="166512"/>
                  <a:pt x="6037895" y="140562"/>
                  <a:pt x="6037895" y="110288"/>
                </a:cubicBezTo>
                <a:cubicBezTo>
                  <a:pt x="6037895" y="80012"/>
                  <a:pt x="6048707" y="54062"/>
                  <a:pt x="6070331" y="32437"/>
                </a:cubicBezTo>
                <a:cubicBezTo>
                  <a:pt x="6091955" y="10812"/>
                  <a:pt x="6117365" y="0"/>
                  <a:pt x="6146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3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1D9D-A0C4-306E-CEDF-E3891A7AC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A6855D-6F6E-4BBF-D942-83201BD107BA}"/>
              </a:ext>
            </a:extLst>
          </p:cNvPr>
          <p:cNvSpPr/>
          <p:nvPr/>
        </p:nvSpPr>
        <p:spPr>
          <a:xfrm>
            <a:off x="696000" y="594000"/>
            <a:ext cx="10800000" cy="56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4CA4DFF-B27E-52AD-0035-320B3240F1CF}"/>
              </a:ext>
            </a:extLst>
          </p:cNvPr>
          <p:cNvSpPr/>
          <p:nvPr/>
        </p:nvSpPr>
        <p:spPr>
          <a:xfrm rot="900000">
            <a:off x="2405112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C998E-C78B-8921-0314-04EF7835D9B0}"/>
              </a:ext>
            </a:extLst>
          </p:cNvPr>
          <p:cNvSpPr txBox="1"/>
          <p:nvPr/>
        </p:nvSpPr>
        <p:spPr>
          <a:xfrm>
            <a:off x="2050411" y="2962275"/>
            <a:ext cx="8091179" cy="1235864"/>
          </a:xfrm>
          <a:custGeom>
            <a:avLst/>
            <a:gdLst>
              <a:gd name="connsiteX0" fmla="*/ 7776537 w 8091179"/>
              <a:gd name="connsiteY0" fmla="*/ 478451 h 1235864"/>
              <a:gd name="connsiteX1" fmla="*/ 7570559 w 8091179"/>
              <a:gd name="connsiteY1" fmla="*/ 694160 h 1235864"/>
              <a:gd name="connsiteX2" fmla="*/ 7570559 w 8091179"/>
              <a:gd name="connsiteY2" fmla="*/ 695782 h 1235864"/>
              <a:gd name="connsiteX3" fmla="*/ 7950075 w 8091179"/>
              <a:gd name="connsiteY3" fmla="*/ 695782 h 1235864"/>
              <a:gd name="connsiteX4" fmla="*/ 7950075 w 8091179"/>
              <a:gd name="connsiteY4" fmla="*/ 690916 h 1235864"/>
              <a:gd name="connsiteX5" fmla="*/ 7776537 w 8091179"/>
              <a:gd name="connsiteY5" fmla="*/ 478451 h 1235864"/>
              <a:gd name="connsiteX6" fmla="*/ 6589329 w 8091179"/>
              <a:gd name="connsiteY6" fmla="*/ 387627 h 1235864"/>
              <a:gd name="connsiteX7" fmla="*/ 6733675 w 8091179"/>
              <a:gd name="connsiteY7" fmla="*/ 387627 h 1235864"/>
              <a:gd name="connsiteX8" fmla="*/ 6936409 w 8091179"/>
              <a:gd name="connsiteY8" fmla="*/ 990961 h 1235864"/>
              <a:gd name="connsiteX9" fmla="*/ 6955871 w 8091179"/>
              <a:gd name="connsiteY9" fmla="*/ 1065568 h 1235864"/>
              <a:gd name="connsiteX10" fmla="*/ 6973712 w 8091179"/>
              <a:gd name="connsiteY10" fmla="*/ 990961 h 1235864"/>
              <a:gd name="connsiteX11" fmla="*/ 7178067 w 8091179"/>
              <a:gd name="connsiteY11" fmla="*/ 387627 h 1235864"/>
              <a:gd name="connsiteX12" fmla="*/ 7320792 w 8091179"/>
              <a:gd name="connsiteY12" fmla="*/ 387627 h 1235864"/>
              <a:gd name="connsiteX13" fmla="*/ 7028855 w 8091179"/>
              <a:gd name="connsiteY13" fmla="*/ 1214779 h 1235864"/>
              <a:gd name="connsiteX14" fmla="*/ 6887753 w 8091179"/>
              <a:gd name="connsiteY14" fmla="*/ 1214779 h 1235864"/>
              <a:gd name="connsiteX15" fmla="*/ 5896791 w 8091179"/>
              <a:gd name="connsiteY15" fmla="*/ 387627 h 1235864"/>
              <a:gd name="connsiteX16" fmla="*/ 6226031 w 8091179"/>
              <a:gd name="connsiteY16" fmla="*/ 387627 h 1235864"/>
              <a:gd name="connsiteX17" fmla="*/ 6226031 w 8091179"/>
              <a:gd name="connsiteY17" fmla="*/ 1102870 h 1235864"/>
              <a:gd name="connsiteX18" fmla="*/ 6459580 w 8091179"/>
              <a:gd name="connsiteY18" fmla="*/ 1102870 h 1235864"/>
              <a:gd name="connsiteX19" fmla="*/ 6459580 w 8091179"/>
              <a:gd name="connsiteY19" fmla="*/ 1214779 h 1235864"/>
              <a:gd name="connsiteX20" fmla="*/ 5840026 w 8091179"/>
              <a:gd name="connsiteY20" fmla="*/ 1214779 h 1235864"/>
              <a:gd name="connsiteX21" fmla="*/ 5840026 w 8091179"/>
              <a:gd name="connsiteY21" fmla="*/ 1102870 h 1235864"/>
              <a:gd name="connsiteX22" fmla="*/ 6088172 w 8091179"/>
              <a:gd name="connsiteY22" fmla="*/ 1102870 h 1235864"/>
              <a:gd name="connsiteX23" fmla="*/ 6088172 w 8091179"/>
              <a:gd name="connsiteY23" fmla="*/ 499536 h 1235864"/>
              <a:gd name="connsiteX24" fmla="*/ 5896791 w 8091179"/>
              <a:gd name="connsiteY24" fmla="*/ 499536 h 1235864"/>
              <a:gd name="connsiteX25" fmla="*/ 7781401 w 8091179"/>
              <a:gd name="connsiteY25" fmla="*/ 369787 h 1235864"/>
              <a:gd name="connsiteX26" fmla="*/ 7920071 w 8091179"/>
              <a:gd name="connsiteY26" fmla="*/ 397358 h 1235864"/>
              <a:gd name="connsiteX27" fmla="*/ 8016572 w 8091179"/>
              <a:gd name="connsiteY27" fmla="*/ 474396 h 1235864"/>
              <a:gd name="connsiteX28" fmla="*/ 8072527 w 8091179"/>
              <a:gd name="connsiteY28" fmla="*/ 591982 h 1235864"/>
              <a:gd name="connsiteX29" fmla="*/ 8091179 w 8091179"/>
              <a:gd name="connsiteY29" fmla="*/ 739572 h 1235864"/>
              <a:gd name="connsiteX30" fmla="*/ 8091179 w 8091179"/>
              <a:gd name="connsiteY30" fmla="*/ 799581 h 1235864"/>
              <a:gd name="connsiteX31" fmla="*/ 7568937 w 8091179"/>
              <a:gd name="connsiteY31" fmla="*/ 799581 h 1235864"/>
              <a:gd name="connsiteX32" fmla="*/ 7568937 w 8091179"/>
              <a:gd name="connsiteY32" fmla="*/ 807691 h 1235864"/>
              <a:gd name="connsiteX33" fmla="*/ 7580291 w 8091179"/>
              <a:gd name="connsiteY33" fmla="*/ 928519 h 1235864"/>
              <a:gd name="connsiteX34" fmla="*/ 7618405 w 8091179"/>
              <a:gd name="connsiteY34" fmla="*/ 1026643 h 1235864"/>
              <a:gd name="connsiteX35" fmla="*/ 7688955 w 8091179"/>
              <a:gd name="connsiteY35" fmla="*/ 1093139 h 1235864"/>
              <a:gd name="connsiteX36" fmla="*/ 7799243 w 8091179"/>
              <a:gd name="connsiteY36" fmla="*/ 1117467 h 1235864"/>
              <a:gd name="connsiteX37" fmla="*/ 7921693 w 8091179"/>
              <a:gd name="connsiteY37" fmla="*/ 1097194 h 1235864"/>
              <a:gd name="connsiteX38" fmla="*/ 8039279 w 8091179"/>
              <a:gd name="connsiteY38" fmla="*/ 1034752 h 1235864"/>
              <a:gd name="connsiteX39" fmla="*/ 8058741 w 8091179"/>
              <a:gd name="connsiteY39" fmla="*/ 1034752 h 1235864"/>
              <a:gd name="connsiteX40" fmla="*/ 8058741 w 8091179"/>
              <a:gd name="connsiteY40" fmla="*/ 1162880 h 1235864"/>
              <a:gd name="connsiteX41" fmla="*/ 7942778 w 8091179"/>
              <a:gd name="connsiteY41" fmla="*/ 1218023 h 1235864"/>
              <a:gd name="connsiteX42" fmla="*/ 7794377 w 8091179"/>
              <a:gd name="connsiteY42" fmla="*/ 1235864 h 1235864"/>
              <a:gd name="connsiteX43" fmla="*/ 7627324 w 8091179"/>
              <a:gd name="connsiteY43" fmla="*/ 1204237 h 1235864"/>
              <a:gd name="connsiteX44" fmla="*/ 7512983 w 8091179"/>
              <a:gd name="connsiteY44" fmla="*/ 1114224 h 1235864"/>
              <a:gd name="connsiteX45" fmla="*/ 7447297 w 8091179"/>
              <a:gd name="connsiteY45" fmla="*/ 975554 h 1235864"/>
              <a:gd name="connsiteX46" fmla="*/ 7426213 w 8091179"/>
              <a:gd name="connsiteY46" fmla="*/ 797960 h 1235864"/>
              <a:gd name="connsiteX47" fmla="*/ 7447297 w 8091179"/>
              <a:gd name="connsiteY47" fmla="*/ 619554 h 1235864"/>
              <a:gd name="connsiteX48" fmla="*/ 7512171 w 8091179"/>
              <a:gd name="connsiteY48" fmla="*/ 484939 h 1235864"/>
              <a:gd name="connsiteX49" fmla="*/ 7622459 w 8091179"/>
              <a:gd name="connsiteY49" fmla="*/ 399791 h 1235864"/>
              <a:gd name="connsiteX50" fmla="*/ 7781401 w 8091179"/>
              <a:gd name="connsiteY50" fmla="*/ 369787 h 1235864"/>
              <a:gd name="connsiteX51" fmla="*/ 4597676 w 8091179"/>
              <a:gd name="connsiteY51" fmla="*/ 369787 h 1235864"/>
              <a:gd name="connsiteX52" fmla="*/ 4715261 w 8091179"/>
              <a:gd name="connsiteY52" fmla="*/ 384384 h 1235864"/>
              <a:gd name="connsiteX53" fmla="*/ 4818249 w 8091179"/>
              <a:gd name="connsiteY53" fmla="*/ 439526 h 1235864"/>
              <a:gd name="connsiteX54" fmla="*/ 4818249 w 8091179"/>
              <a:gd name="connsiteY54" fmla="*/ 562789 h 1235864"/>
              <a:gd name="connsiteX55" fmla="*/ 4798788 w 8091179"/>
              <a:gd name="connsiteY55" fmla="*/ 562789 h 1235864"/>
              <a:gd name="connsiteX56" fmla="*/ 4705530 w 8091179"/>
              <a:gd name="connsiteY56" fmla="*/ 506834 h 1235864"/>
              <a:gd name="connsiteX57" fmla="*/ 4602542 w 8091179"/>
              <a:gd name="connsiteY57" fmla="*/ 489805 h 1235864"/>
              <a:gd name="connsiteX58" fmla="*/ 4487388 w 8091179"/>
              <a:gd name="connsiteY58" fmla="*/ 514943 h 1235864"/>
              <a:gd name="connsiteX59" fmla="*/ 4411972 w 8091179"/>
              <a:gd name="connsiteY59" fmla="*/ 583062 h 1235864"/>
              <a:gd name="connsiteX60" fmla="*/ 4370614 w 8091179"/>
              <a:gd name="connsiteY60" fmla="*/ 683618 h 1235864"/>
              <a:gd name="connsiteX61" fmla="*/ 4357639 w 8091179"/>
              <a:gd name="connsiteY61" fmla="*/ 806069 h 1235864"/>
              <a:gd name="connsiteX62" fmla="*/ 4370614 w 8091179"/>
              <a:gd name="connsiteY62" fmla="*/ 931764 h 1235864"/>
              <a:gd name="connsiteX63" fmla="*/ 4412783 w 8091179"/>
              <a:gd name="connsiteY63" fmla="*/ 1030698 h 1235864"/>
              <a:gd name="connsiteX64" fmla="*/ 4489821 w 8091179"/>
              <a:gd name="connsiteY64" fmla="*/ 1095572 h 1235864"/>
              <a:gd name="connsiteX65" fmla="*/ 4609028 w 8091179"/>
              <a:gd name="connsiteY65" fmla="*/ 1119089 h 1235864"/>
              <a:gd name="connsiteX66" fmla="*/ 4803652 w 8091179"/>
              <a:gd name="connsiteY66" fmla="*/ 1034752 h 1235864"/>
              <a:gd name="connsiteX67" fmla="*/ 4823116 w 8091179"/>
              <a:gd name="connsiteY67" fmla="*/ 1034752 h 1235864"/>
              <a:gd name="connsiteX68" fmla="*/ 4823116 w 8091179"/>
              <a:gd name="connsiteY68" fmla="*/ 1164502 h 1235864"/>
              <a:gd name="connsiteX69" fmla="*/ 4718504 w 8091179"/>
              <a:gd name="connsiteY69" fmla="*/ 1221267 h 1235864"/>
              <a:gd name="connsiteX70" fmla="*/ 4599297 w 8091179"/>
              <a:gd name="connsiteY70" fmla="*/ 1235864 h 1235864"/>
              <a:gd name="connsiteX71" fmla="*/ 4316282 w 8091179"/>
              <a:gd name="connsiteY71" fmla="*/ 1125577 h 1235864"/>
              <a:gd name="connsiteX72" fmla="*/ 4219780 w 8091179"/>
              <a:gd name="connsiteY72" fmla="*/ 807691 h 1235864"/>
              <a:gd name="connsiteX73" fmla="*/ 4243298 w 8091179"/>
              <a:gd name="connsiteY73" fmla="*/ 627664 h 1235864"/>
              <a:gd name="connsiteX74" fmla="*/ 4314660 w 8091179"/>
              <a:gd name="connsiteY74" fmla="*/ 489805 h 1235864"/>
              <a:gd name="connsiteX75" fmla="*/ 4433056 w 8091179"/>
              <a:gd name="connsiteY75" fmla="*/ 401412 h 1235864"/>
              <a:gd name="connsiteX76" fmla="*/ 4597676 w 8091179"/>
              <a:gd name="connsiteY76" fmla="*/ 369787 h 1235864"/>
              <a:gd name="connsiteX77" fmla="*/ 3861348 w 8091179"/>
              <a:gd name="connsiteY77" fmla="*/ 369787 h 1235864"/>
              <a:gd name="connsiteX78" fmla="*/ 3967580 w 8091179"/>
              <a:gd name="connsiteY78" fmla="*/ 382761 h 1235864"/>
              <a:gd name="connsiteX79" fmla="*/ 4062459 w 8091179"/>
              <a:gd name="connsiteY79" fmla="*/ 423307 h 1235864"/>
              <a:gd name="connsiteX80" fmla="*/ 4062459 w 8091179"/>
              <a:gd name="connsiteY80" fmla="*/ 556301 h 1235864"/>
              <a:gd name="connsiteX81" fmla="*/ 4042998 w 8091179"/>
              <a:gd name="connsiteY81" fmla="*/ 556301 h 1235864"/>
              <a:gd name="connsiteX82" fmla="*/ 3953793 w 8091179"/>
              <a:gd name="connsiteY82" fmla="*/ 514943 h 1235864"/>
              <a:gd name="connsiteX83" fmla="*/ 3849995 w 8091179"/>
              <a:gd name="connsiteY83" fmla="*/ 497914 h 1235864"/>
              <a:gd name="connsiteX84" fmla="*/ 3747005 w 8091179"/>
              <a:gd name="connsiteY84" fmla="*/ 523052 h 1235864"/>
              <a:gd name="connsiteX85" fmla="*/ 3670778 w 8091179"/>
              <a:gd name="connsiteY85" fmla="*/ 591172 h 1235864"/>
              <a:gd name="connsiteX86" fmla="*/ 3622933 w 8091179"/>
              <a:gd name="connsiteY86" fmla="*/ 689294 h 1235864"/>
              <a:gd name="connsiteX87" fmla="*/ 3606715 w 8091179"/>
              <a:gd name="connsiteY87" fmla="*/ 804446 h 1235864"/>
              <a:gd name="connsiteX88" fmla="*/ 3606715 w 8091179"/>
              <a:gd name="connsiteY88" fmla="*/ 1214779 h 1235864"/>
              <a:gd name="connsiteX89" fmla="*/ 3470478 w 8091179"/>
              <a:gd name="connsiteY89" fmla="*/ 1214779 h 1235864"/>
              <a:gd name="connsiteX90" fmla="*/ 3470478 w 8091179"/>
              <a:gd name="connsiteY90" fmla="*/ 387627 h 1235864"/>
              <a:gd name="connsiteX91" fmla="*/ 3593739 w 8091179"/>
              <a:gd name="connsiteY91" fmla="*/ 387627 h 1235864"/>
              <a:gd name="connsiteX92" fmla="*/ 3603470 w 8091179"/>
              <a:gd name="connsiteY92" fmla="*/ 551435 h 1235864"/>
              <a:gd name="connsiteX93" fmla="*/ 3635097 w 8091179"/>
              <a:gd name="connsiteY93" fmla="*/ 489805 h 1235864"/>
              <a:gd name="connsiteX94" fmla="*/ 3690241 w 8091179"/>
              <a:gd name="connsiteY94" fmla="*/ 430607 h 1235864"/>
              <a:gd name="connsiteX95" fmla="*/ 3766469 w 8091179"/>
              <a:gd name="connsiteY95" fmla="*/ 386815 h 1235864"/>
              <a:gd name="connsiteX96" fmla="*/ 3861348 w 8091179"/>
              <a:gd name="connsiteY96" fmla="*/ 369787 h 1235864"/>
              <a:gd name="connsiteX97" fmla="*/ 2896336 w 8091179"/>
              <a:gd name="connsiteY97" fmla="*/ 244902 h 1235864"/>
              <a:gd name="connsiteX98" fmla="*/ 2883362 w 8091179"/>
              <a:gd name="connsiteY98" fmla="*/ 311400 h 1235864"/>
              <a:gd name="connsiteX99" fmla="*/ 2755234 w 8091179"/>
              <a:gd name="connsiteY99" fmla="*/ 807691 h 1235864"/>
              <a:gd name="connsiteX100" fmla="*/ 3037440 w 8091179"/>
              <a:gd name="connsiteY100" fmla="*/ 807691 h 1235864"/>
              <a:gd name="connsiteX101" fmla="*/ 2910933 w 8091179"/>
              <a:gd name="connsiteY101" fmla="*/ 311400 h 1235864"/>
              <a:gd name="connsiteX102" fmla="*/ 2812000 w 8091179"/>
              <a:gd name="connsiteY102" fmla="*/ 115152 h 1235864"/>
              <a:gd name="connsiteX103" fmla="*/ 2977430 w 8091179"/>
              <a:gd name="connsiteY103" fmla="*/ 115152 h 1235864"/>
              <a:gd name="connsiteX104" fmla="*/ 3295315 w 8091179"/>
              <a:gd name="connsiteY104" fmla="*/ 1214779 h 1235864"/>
              <a:gd name="connsiteX105" fmla="*/ 3149347 w 8091179"/>
              <a:gd name="connsiteY105" fmla="*/ 1214779 h 1235864"/>
              <a:gd name="connsiteX106" fmla="*/ 3068254 w 8091179"/>
              <a:gd name="connsiteY106" fmla="*/ 919600 h 1235864"/>
              <a:gd name="connsiteX107" fmla="*/ 2724419 w 8091179"/>
              <a:gd name="connsiteY107" fmla="*/ 919600 h 1235864"/>
              <a:gd name="connsiteX108" fmla="*/ 2643325 w 8091179"/>
              <a:gd name="connsiteY108" fmla="*/ 1214779 h 1235864"/>
              <a:gd name="connsiteX109" fmla="*/ 2500600 w 8091179"/>
              <a:gd name="connsiteY109" fmla="*/ 1214779 h 1235864"/>
              <a:gd name="connsiteX110" fmla="*/ 1672864 w 8091179"/>
              <a:gd name="connsiteY110" fmla="*/ 114673 h 1235864"/>
              <a:gd name="connsiteX111" fmla="*/ 2279702 w 8091179"/>
              <a:gd name="connsiteY111" fmla="*/ 114673 h 1235864"/>
              <a:gd name="connsiteX112" fmla="*/ 2279702 w 8091179"/>
              <a:gd name="connsiteY112" fmla="*/ 192481 h 1235864"/>
              <a:gd name="connsiteX113" fmla="*/ 2269917 w 8091179"/>
              <a:gd name="connsiteY113" fmla="*/ 233121 h 1235864"/>
              <a:gd name="connsiteX114" fmla="*/ 1812404 w 8091179"/>
              <a:gd name="connsiteY114" fmla="*/ 233121 h 1235864"/>
              <a:gd name="connsiteX115" fmla="*/ 1812404 w 8091179"/>
              <a:gd name="connsiteY115" fmla="*/ 564124 h 1235864"/>
              <a:gd name="connsiteX116" fmla="*/ 2190212 w 8091179"/>
              <a:gd name="connsiteY116" fmla="*/ 564124 h 1235864"/>
              <a:gd name="connsiteX117" fmla="*/ 2161300 w 8091179"/>
              <a:gd name="connsiteY117" fmla="*/ 684194 h 1235864"/>
              <a:gd name="connsiteX118" fmla="*/ 1812404 w 8091179"/>
              <a:gd name="connsiteY118" fmla="*/ 684194 h 1235864"/>
              <a:gd name="connsiteX119" fmla="*/ 1812404 w 8091179"/>
              <a:gd name="connsiteY119" fmla="*/ 1096324 h 1235864"/>
              <a:gd name="connsiteX120" fmla="*/ 2062062 w 8091179"/>
              <a:gd name="connsiteY120" fmla="*/ 1096324 h 1235864"/>
              <a:gd name="connsiteX121" fmla="*/ 2033540 w 8091179"/>
              <a:gd name="connsiteY121" fmla="*/ 1214772 h 1235864"/>
              <a:gd name="connsiteX122" fmla="*/ 1672864 w 8091179"/>
              <a:gd name="connsiteY122" fmla="*/ 1214772 h 1235864"/>
              <a:gd name="connsiteX123" fmla="*/ 1145531 w 8091179"/>
              <a:gd name="connsiteY123" fmla="*/ 95203 h 1235864"/>
              <a:gd name="connsiteX124" fmla="*/ 1287504 w 8091179"/>
              <a:gd name="connsiteY124" fmla="*/ 108348 h 1235864"/>
              <a:gd name="connsiteX125" fmla="*/ 1419743 w 8091179"/>
              <a:gd name="connsiteY125" fmla="*/ 164238 h 1235864"/>
              <a:gd name="connsiteX126" fmla="*/ 1419743 w 8091179"/>
              <a:gd name="connsiteY126" fmla="*/ 299646 h 1235864"/>
              <a:gd name="connsiteX127" fmla="*/ 1397027 w 8091179"/>
              <a:gd name="connsiteY127" fmla="*/ 299646 h 1235864"/>
              <a:gd name="connsiteX128" fmla="*/ 1150398 w 8091179"/>
              <a:gd name="connsiteY128" fmla="*/ 220140 h 1235864"/>
              <a:gd name="connsiteX129" fmla="*/ 1007613 w 8091179"/>
              <a:gd name="connsiteY129" fmla="*/ 254050 h 1235864"/>
              <a:gd name="connsiteX130" fmla="*/ 957313 w 8091179"/>
              <a:gd name="connsiteY130" fmla="*/ 365436 h 1235864"/>
              <a:gd name="connsiteX131" fmla="*/ 1002745 w 8091179"/>
              <a:gd name="connsiteY131" fmla="*/ 475225 h 1235864"/>
              <a:gd name="connsiteX132" fmla="*/ 1116324 w 8091179"/>
              <a:gd name="connsiteY132" fmla="*/ 544653 h 1235864"/>
              <a:gd name="connsiteX133" fmla="*/ 1285882 w 8091179"/>
              <a:gd name="connsiteY133" fmla="*/ 628215 h 1235864"/>
              <a:gd name="connsiteX134" fmla="*/ 1397839 w 8091179"/>
              <a:gd name="connsiteY134" fmla="*/ 713399 h 1235864"/>
              <a:gd name="connsiteX135" fmla="*/ 1459497 w 8091179"/>
              <a:gd name="connsiteY135" fmla="*/ 806697 h 1235864"/>
              <a:gd name="connsiteX136" fmla="*/ 1478157 w 8091179"/>
              <a:gd name="connsiteY136" fmla="*/ 914597 h 1235864"/>
              <a:gd name="connsiteX137" fmla="*/ 1378369 w 8091179"/>
              <a:gd name="connsiteY137" fmla="*/ 1157982 h 1235864"/>
              <a:gd name="connsiteX138" fmla="*/ 1098476 w 8091179"/>
              <a:gd name="connsiteY138" fmla="*/ 1235864 h 1235864"/>
              <a:gd name="connsiteX139" fmla="*/ 928107 w 8091179"/>
              <a:gd name="connsiteY139" fmla="*/ 1211526 h 1235864"/>
              <a:gd name="connsiteX140" fmla="*/ 788567 w 8091179"/>
              <a:gd name="connsiteY140" fmla="*/ 1145001 h 1235864"/>
              <a:gd name="connsiteX141" fmla="*/ 788567 w 8091179"/>
              <a:gd name="connsiteY141" fmla="*/ 995726 h 1235864"/>
              <a:gd name="connsiteX142" fmla="*/ 808037 w 8091179"/>
              <a:gd name="connsiteY142" fmla="*/ 995726 h 1235864"/>
              <a:gd name="connsiteX143" fmla="*/ 956502 w 8091179"/>
              <a:gd name="connsiteY143" fmla="*/ 1080098 h 1235864"/>
              <a:gd name="connsiteX144" fmla="*/ 1103343 w 8091179"/>
              <a:gd name="connsiteY144" fmla="*/ 1107683 h 1235864"/>
              <a:gd name="connsiteX145" fmla="*/ 1268846 w 8091179"/>
              <a:gd name="connsiteY145" fmla="*/ 1064685 h 1235864"/>
              <a:gd name="connsiteX146" fmla="*/ 1327258 w 8091179"/>
              <a:gd name="connsiteY146" fmla="*/ 924333 h 1235864"/>
              <a:gd name="connsiteX147" fmla="*/ 1272902 w 8091179"/>
              <a:gd name="connsiteY147" fmla="*/ 800206 h 1235864"/>
              <a:gd name="connsiteX148" fmla="*/ 1137418 w 8091179"/>
              <a:gd name="connsiteY148" fmla="*/ 708533 h 1235864"/>
              <a:gd name="connsiteX149" fmla="*/ 986519 w 8091179"/>
              <a:gd name="connsiteY149" fmla="*/ 633083 h 1235864"/>
              <a:gd name="connsiteX150" fmla="*/ 885920 w 8091179"/>
              <a:gd name="connsiteY150" fmla="*/ 559256 h 1235864"/>
              <a:gd name="connsiteX151" fmla="*/ 829942 w 8091179"/>
              <a:gd name="connsiteY151" fmla="*/ 474883 h 1235864"/>
              <a:gd name="connsiteX152" fmla="*/ 812904 w 8091179"/>
              <a:gd name="connsiteY152" fmla="*/ 369417 h 1235864"/>
              <a:gd name="connsiteX153" fmla="*/ 839677 w 8091179"/>
              <a:gd name="connsiteY153" fmla="*/ 246101 h 1235864"/>
              <a:gd name="connsiteX154" fmla="*/ 912692 w 8091179"/>
              <a:gd name="connsiteY154" fmla="*/ 160916 h 1235864"/>
              <a:gd name="connsiteX155" fmla="*/ 1018971 w 8091179"/>
              <a:gd name="connsiteY155" fmla="*/ 111429 h 1235864"/>
              <a:gd name="connsiteX156" fmla="*/ 1145531 w 8091179"/>
              <a:gd name="connsiteY156" fmla="*/ 95203 h 1235864"/>
              <a:gd name="connsiteX157" fmla="*/ 400774 w 8091179"/>
              <a:gd name="connsiteY157" fmla="*/ 95203 h 1235864"/>
              <a:gd name="connsiteX158" fmla="*/ 532202 w 8091179"/>
              <a:gd name="connsiteY158" fmla="*/ 111644 h 1235864"/>
              <a:gd name="connsiteX159" fmla="*/ 640913 w 8091179"/>
              <a:gd name="connsiteY159" fmla="*/ 154376 h 1235864"/>
              <a:gd name="connsiteX160" fmla="*/ 640913 w 8091179"/>
              <a:gd name="connsiteY160" fmla="*/ 302890 h 1235864"/>
              <a:gd name="connsiteX161" fmla="*/ 621442 w 8091179"/>
              <a:gd name="connsiteY161" fmla="*/ 302890 h 1235864"/>
              <a:gd name="connsiteX162" fmla="*/ 524901 w 8091179"/>
              <a:gd name="connsiteY162" fmla="*/ 245290 h 1235864"/>
              <a:gd name="connsiteX163" fmla="*/ 402396 w 8091179"/>
              <a:gd name="connsiteY163" fmla="*/ 220140 h 1235864"/>
              <a:gd name="connsiteX164" fmla="*/ 210933 w 8091179"/>
              <a:gd name="connsiteY164" fmla="*/ 332705 h 1235864"/>
              <a:gd name="connsiteX165" fmla="*/ 147654 w 8091179"/>
              <a:gd name="connsiteY165" fmla="*/ 660666 h 1235864"/>
              <a:gd name="connsiteX166" fmla="*/ 213367 w 8091179"/>
              <a:gd name="connsiteY166" fmla="*/ 998362 h 1235864"/>
              <a:gd name="connsiteX167" fmla="*/ 410509 w 8091179"/>
              <a:gd name="connsiteY167" fmla="*/ 1112550 h 1235864"/>
              <a:gd name="connsiteX168" fmla="*/ 531390 w 8091179"/>
              <a:gd name="connsiteY168" fmla="*/ 1092268 h 1235864"/>
              <a:gd name="connsiteX169" fmla="*/ 640913 w 8091179"/>
              <a:gd name="connsiteY169" fmla="*/ 1020064 h 1235864"/>
              <a:gd name="connsiteX170" fmla="*/ 660384 w 8091179"/>
              <a:gd name="connsiteY170" fmla="*/ 1020064 h 1235864"/>
              <a:gd name="connsiteX171" fmla="*/ 660384 w 8091179"/>
              <a:gd name="connsiteY171" fmla="*/ 1161227 h 1235864"/>
              <a:gd name="connsiteX172" fmla="*/ 405641 w 8091179"/>
              <a:gd name="connsiteY172" fmla="*/ 1234242 h 1235864"/>
              <a:gd name="connsiteX173" fmla="*/ 213367 w 8091179"/>
              <a:gd name="connsiteY173" fmla="*/ 1192867 h 1235864"/>
              <a:gd name="connsiteX174" fmla="*/ 88431 w 8091179"/>
              <a:gd name="connsiteY174" fmla="*/ 1076854 h 1235864"/>
              <a:gd name="connsiteX175" fmla="*/ 20282 w 8091179"/>
              <a:gd name="connsiteY175" fmla="*/ 898372 h 1235864"/>
              <a:gd name="connsiteX176" fmla="*/ 0 w 8091179"/>
              <a:gd name="connsiteY176" fmla="*/ 671213 h 1235864"/>
              <a:gd name="connsiteX177" fmla="*/ 20282 w 8091179"/>
              <a:gd name="connsiteY177" fmla="*/ 442432 h 1235864"/>
              <a:gd name="connsiteX178" fmla="*/ 87619 w 8091179"/>
              <a:gd name="connsiteY178" fmla="*/ 259894 h 1235864"/>
              <a:gd name="connsiteX179" fmla="*/ 210933 w 8091179"/>
              <a:gd name="connsiteY179" fmla="*/ 139012 h 1235864"/>
              <a:gd name="connsiteX180" fmla="*/ 400774 w 8091179"/>
              <a:gd name="connsiteY180" fmla="*/ 95203 h 1235864"/>
              <a:gd name="connsiteX181" fmla="*/ 5029092 w 8091179"/>
              <a:gd name="connsiteY181" fmla="*/ 63253 h 1235864"/>
              <a:gd name="connsiteX182" fmla="*/ 5163708 w 8091179"/>
              <a:gd name="connsiteY182" fmla="*/ 63253 h 1235864"/>
              <a:gd name="connsiteX183" fmla="*/ 5163708 w 8091179"/>
              <a:gd name="connsiteY183" fmla="*/ 494670 h 1235864"/>
              <a:gd name="connsiteX184" fmla="*/ 5248856 w 8091179"/>
              <a:gd name="connsiteY184" fmla="*/ 407089 h 1235864"/>
              <a:gd name="connsiteX185" fmla="*/ 5379415 w 8091179"/>
              <a:gd name="connsiteY185" fmla="*/ 371408 h 1235864"/>
              <a:gd name="connsiteX186" fmla="*/ 5508355 w 8091179"/>
              <a:gd name="connsiteY186" fmla="*/ 397358 h 1235864"/>
              <a:gd name="connsiteX187" fmla="*/ 5586204 w 8091179"/>
              <a:gd name="connsiteY187" fmla="*/ 469532 h 1235864"/>
              <a:gd name="connsiteX188" fmla="*/ 5625129 w 8091179"/>
              <a:gd name="connsiteY188" fmla="*/ 579008 h 1235864"/>
              <a:gd name="connsiteX189" fmla="*/ 5635671 w 8091179"/>
              <a:gd name="connsiteY189" fmla="*/ 718488 h 1235864"/>
              <a:gd name="connsiteX190" fmla="*/ 5635671 w 8091179"/>
              <a:gd name="connsiteY190" fmla="*/ 1214779 h 1235864"/>
              <a:gd name="connsiteX191" fmla="*/ 5501055 w 8091179"/>
              <a:gd name="connsiteY191" fmla="*/ 1214779 h 1235864"/>
              <a:gd name="connsiteX192" fmla="*/ 5501055 w 8091179"/>
              <a:gd name="connsiteY192" fmla="*/ 715244 h 1235864"/>
              <a:gd name="connsiteX193" fmla="*/ 5468618 w 8091179"/>
              <a:gd name="connsiteY193" fmla="*/ 531973 h 1235864"/>
              <a:gd name="connsiteX194" fmla="*/ 5351844 w 8091179"/>
              <a:gd name="connsiteY194" fmla="*/ 480073 h 1235864"/>
              <a:gd name="connsiteX195" fmla="*/ 5278049 w 8091179"/>
              <a:gd name="connsiteY195" fmla="*/ 500346 h 1235864"/>
              <a:gd name="connsiteX196" fmla="*/ 5218040 w 8091179"/>
              <a:gd name="connsiteY196" fmla="*/ 556301 h 1235864"/>
              <a:gd name="connsiteX197" fmla="*/ 5178304 w 8091179"/>
              <a:gd name="connsiteY197" fmla="*/ 642260 h 1235864"/>
              <a:gd name="connsiteX198" fmla="*/ 5163708 w 8091179"/>
              <a:gd name="connsiteY198" fmla="*/ 752547 h 1235864"/>
              <a:gd name="connsiteX199" fmla="*/ 5163708 w 8091179"/>
              <a:gd name="connsiteY199" fmla="*/ 1214779 h 1235864"/>
              <a:gd name="connsiteX200" fmla="*/ 5029092 w 8091179"/>
              <a:gd name="connsiteY200" fmla="*/ 1214779 h 1235864"/>
              <a:gd name="connsiteX201" fmla="*/ 6146559 w 8091179"/>
              <a:gd name="connsiteY201" fmla="*/ 0 h 1235864"/>
              <a:gd name="connsiteX202" fmla="*/ 6222787 w 8091179"/>
              <a:gd name="connsiteY202" fmla="*/ 32437 h 1235864"/>
              <a:gd name="connsiteX203" fmla="*/ 6255224 w 8091179"/>
              <a:gd name="connsiteY203" fmla="*/ 110288 h 1235864"/>
              <a:gd name="connsiteX204" fmla="*/ 6222787 w 8091179"/>
              <a:gd name="connsiteY204" fmla="*/ 188137 h 1235864"/>
              <a:gd name="connsiteX205" fmla="*/ 6146559 w 8091179"/>
              <a:gd name="connsiteY205" fmla="*/ 220574 h 1235864"/>
              <a:gd name="connsiteX206" fmla="*/ 6070331 w 8091179"/>
              <a:gd name="connsiteY206" fmla="*/ 188137 h 1235864"/>
              <a:gd name="connsiteX207" fmla="*/ 6037895 w 8091179"/>
              <a:gd name="connsiteY207" fmla="*/ 110288 h 1235864"/>
              <a:gd name="connsiteX208" fmla="*/ 6070331 w 8091179"/>
              <a:gd name="connsiteY208" fmla="*/ 32437 h 1235864"/>
              <a:gd name="connsiteX209" fmla="*/ 6146559 w 8091179"/>
              <a:gd name="connsiteY209" fmla="*/ 0 h 123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091179" h="1235864">
                <a:moveTo>
                  <a:pt x="7776537" y="478451"/>
                </a:moveTo>
                <a:cubicBezTo>
                  <a:pt x="7660843" y="478451"/>
                  <a:pt x="7592183" y="550354"/>
                  <a:pt x="7570559" y="694160"/>
                </a:cubicBezTo>
                <a:lnTo>
                  <a:pt x="7570559" y="695782"/>
                </a:lnTo>
                <a:lnTo>
                  <a:pt x="7950075" y="695782"/>
                </a:lnTo>
                <a:lnTo>
                  <a:pt x="7950075" y="690916"/>
                </a:lnTo>
                <a:cubicBezTo>
                  <a:pt x="7942507" y="549273"/>
                  <a:pt x="7884661" y="478451"/>
                  <a:pt x="7776537" y="478451"/>
                </a:cubicBezTo>
                <a:close/>
                <a:moveTo>
                  <a:pt x="6589329" y="387627"/>
                </a:moveTo>
                <a:lnTo>
                  <a:pt x="6733675" y="387627"/>
                </a:lnTo>
                <a:lnTo>
                  <a:pt x="6936409" y="990961"/>
                </a:lnTo>
                <a:lnTo>
                  <a:pt x="6955871" y="1065568"/>
                </a:lnTo>
                <a:lnTo>
                  <a:pt x="6973712" y="990961"/>
                </a:lnTo>
                <a:lnTo>
                  <a:pt x="7178067" y="387627"/>
                </a:lnTo>
                <a:lnTo>
                  <a:pt x="7320792" y="387627"/>
                </a:lnTo>
                <a:lnTo>
                  <a:pt x="7028855" y="1214779"/>
                </a:lnTo>
                <a:lnTo>
                  <a:pt x="6887753" y="1214779"/>
                </a:lnTo>
                <a:close/>
                <a:moveTo>
                  <a:pt x="5896791" y="387627"/>
                </a:moveTo>
                <a:lnTo>
                  <a:pt x="6226031" y="387627"/>
                </a:lnTo>
                <a:lnTo>
                  <a:pt x="6226031" y="1102870"/>
                </a:lnTo>
                <a:lnTo>
                  <a:pt x="6459580" y="1102870"/>
                </a:lnTo>
                <a:lnTo>
                  <a:pt x="6459580" y="1214779"/>
                </a:lnTo>
                <a:lnTo>
                  <a:pt x="5840026" y="1214779"/>
                </a:lnTo>
                <a:lnTo>
                  <a:pt x="5840026" y="1102870"/>
                </a:lnTo>
                <a:lnTo>
                  <a:pt x="6088172" y="1102870"/>
                </a:lnTo>
                <a:lnTo>
                  <a:pt x="6088172" y="499536"/>
                </a:lnTo>
                <a:lnTo>
                  <a:pt x="5896791" y="499536"/>
                </a:lnTo>
                <a:close/>
                <a:moveTo>
                  <a:pt x="7781401" y="369787"/>
                </a:moveTo>
                <a:cubicBezTo>
                  <a:pt x="7834383" y="369787"/>
                  <a:pt x="7880606" y="378977"/>
                  <a:pt x="7920071" y="397358"/>
                </a:cubicBezTo>
                <a:cubicBezTo>
                  <a:pt x="7959537" y="415739"/>
                  <a:pt x="7991704" y="441419"/>
                  <a:pt x="8016572" y="474396"/>
                </a:cubicBezTo>
                <a:cubicBezTo>
                  <a:pt x="8041441" y="507375"/>
                  <a:pt x="8060093" y="546570"/>
                  <a:pt x="8072527" y="591982"/>
                </a:cubicBezTo>
                <a:cubicBezTo>
                  <a:pt x="8084961" y="637395"/>
                  <a:pt x="8091179" y="686591"/>
                  <a:pt x="8091179" y="739572"/>
                </a:cubicBezTo>
                <a:lnTo>
                  <a:pt x="8091179" y="799581"/>
                </a:lnTo>
                <a:lnTo>
                  <a:pt x="7568937" y="799581"/>
                </a:lnTo>
                <a:lnTo>
                  <a:pt x="7568937" y="807691"/>
                </a:lnTo>
                <a:cubicBezTo>
                  <a:pt x="7568937" y="850941"/>
                  <a:pt x="7572721" y="891217"/>
                  <a:pt x="7580291" y="928519"/>
                </a:cubicBezTo>
                <a:cubicBezTo>
                  <a:pt x="7587859" y="965823"/>
                  <a:pt x="7600563" y="998530"/>
                  <a:pt x="7618405" y="1026643"/>
                </a:cubicBezTo>
                <a:cubicBezTo>
                  <a:pt x="7636245" y="1054756"/>
                  <a:pt x="7659763" y="1076921"/>
                  <a:pt x="7688955" y="1093139"/>
                </a:cubicBezTo>
                <a:cubicBezTo>
                  <a:pt x="7718148" y="1109358"/>
                  <a:pt x="7754911" y="1117467"/>
                  <a:pt x="7799243" y="1117467"/>
                </a:cubicBezTo>
                <a:cubicBezTo>
                  <a:pt x="7839248" y="1117467"/>
                  <a:pt x="7880065" y="1110710"/>
                  <a:pt x="7921693" y="1097194"/>
                </a:cubicBezTo>
                <a:cubicBezTo>
                  <a:pt x="7963321" y="1083678"/>
                  <a:pt x="8002517" y="1062865"/>
                  <a:pt x="8039279" y="1034752"/>
                </a:cubicBezTo>
                <a:lnTo>
                  <a:pt x="8058741" y="1034752"/>
                </a:lnTo>
                <a:lnTo>
                  <a:pt x="8058741" y="1162880"/>
                </a:lnTo>
                <a:cubicBezTo>
                  <a:pt x="8021978" y="1187748"/>
                  <a:pt x="7983325" y="1206130"/>
                  <a:pt x="7942778" y="1218023"/>
                </a:cubicBezTo>
                <a:cubicBezTo>
                  <a:pt x="7902231" y="1229917"/>
                  <a:pt x="7852763" y="1235864"/>
                  <a:pt x="7794377" y="1235864"/>
                </a:cubicBezTo>
                <a:cubicBezTo>
                  <a:pt x="7729502" y="1235864"/>
                  <a:pt x="7673818" y="1225322"/>
                  <a:pt x="7627324" y="1204237"/>
                </a:cubicBezTo>
                <a:cubicBezTo>
                  <a:pt x="7580831" y="1183153"/>
                  <a:pt x="7542717" y="1153148"/>
                  <a:pt x="7512983" y="1114224"/>
                </a:cubicBezTo>
                <a:cubicBezTo>
                  <a:pt x="7483249" y="1075299"/>
                  <a:pt x="7461353" y="1029076"/>
                  <a:pt x="7447297" y="975554"/>
                </a:cubicBezTo>
                <a:cubicBezTo>
                  <a:pt x="7433241" y="922032"/>
                  <a:pt x="7426213" y="862835"/>
                  <a:pt x="7426213" y="797960"/>
                </a:cubicBezTo>
                <a:cubicBezTo>
                  <a:pt x="7426213" y="732004"/>
                  <a:pt x="7433241" y="672535"/>
                  <a:pt x="7447297" y="619554"/>
                </a:cubicBezTo>
                <a:cubicBezTo>
                  <a:pt x="7461353" y="566572"/>
                  <a:pt x="7482977" y="521701"/>
                  <a:pt x="7512171" y="484939"/>
                </a:cubicBezTo>
                <a:cubicBezTo>
                  <a:pt x="7541365" y="448177"/>
                  <a:pt x="7578127" y="419794"/>
                  <a:pt x="7622459" y="399791"/>
                </a:cubicBezTo>
                <a:cubicBezTo>
                  <a:pt x="7666791" y="379787"/>
                  <a:pt x="7719771" y="369787"/>
                  <a:pt x="7781401" y="369787"/>
                </a:cubicBezTo>
                <a:close/>
                <a:moveTo>
                  <a:pt x="4597676" y="369787"/>
                </a:moveTo>
                <a:cubicBezTo>
                  <a:pt x="4639844" y="369787"/>
                  <a:pt x="4679039" y="374651"/>
                  <a:pt x="4715261" y="384384"/>
                </a:cubicBezTo>
                <a:cubicBezTo>
                  <a:pt x="4751483" y="394115"/>
                  <a:pt x="4785812" y="412495"/>
                  <a:pt x="4818249" y="439526"/>
                </a:cubicBezTo>
                <a:lnTo>
                  <a:pt x="4818249" y="562789"/>
                </a:lnTo>
                <a:lnTo>
                  <a:pt x="4798788" y="562789"/>
                </a:lnTo>
                <a:cubicBezTo>
                  <a:pt x="4767430" y="536839"/>
                  <a:pt x="4736345" y="518188"/>
                  <a:pt x="4705530" y="506834"/>
                </a:cubicBezTo>
                <a:cubicBezTo>
                  <a:pt x="4674714" y="495481"/>
                  <a:pt x="4640385" y="489805"/>
                  <a:pt x="4602542" y="489805"/>
                </a:cubicBezTo>
                <a:cubicBezTo>
                  <a:pt x="4557129" y="489805"/>
                  <a:pt x="4518745" y="498184"/>
                  <a:pt x="4487388" y="514943"/>
                </a:cubicBezTo>
                <a:cubicBezTo>
                  <a:pt x="4456032" y="531703"/>
                  <a:pt x="4430893" y="554408"/>
                  <a:pt x="4411972" y="583062"/>
                </a:cubicBezTo>
                <a:cubicBezTo>
                  <a:pt x="4393051" y="611715"/>
                  <a:pt x="4379264" y="645234"/>
                  <a:pt x="4370614" y="683618"/>
                </a:cubicBezTo>
                <a:cubicBezTo>
                  <a:pt x="4361963" y="722001"/>
                  <a:pt x="4357639" y="762819"/>
                  <a:pt x="4357639" y="806069"/>
                </a:cubicBezTo>
                <a:cubicBezTo>
                  <a:pt x="4357639" y="851481"/>
                  <a:pt x="4361963" y="893379"/>
                  <a:pt x="4370614" y="931764"/>
                </a:cubicBezTo>
                <a:cubicBezTo>
                  <a:pt x="4379264" y="970148"/>
                  <a:pt x="4393321" y="1003125"/>
                  <a:pt x="4412783" y="1030698"/>
                </a:cubicBezTo>
                <a:cubicBezTo>
                  <a:pt x="4432246" y="1058269"/>
                  <a:pt x="4457924" y="1079894"/>
                  <a:pt x="4489821" y="1095572"/>
                </a:cubicBezTo>
                <a:cubicBezTo>
                  <a:pt x="4521719" y="1111250"/>
                  <a:pt x="4561454" y="1119089"/>
                  <a:pt x="4609028" y="1119089"/>
                </a:cubicBezTo>
                <a:cubicBezTo>
                  <a:pt x="4685797" y="1119089"/>
                  <a:pt x="4750672" y="1090976"/>
                  <a:pt x="4803652" y="1034752"/>
                </a:cubicBezTo>
                <a:lnTo>
                  <a:pt x="4823116" y="1034752"/>
                </a:lnTo>
                <a:lnTo>
                  <a:pt x="4823116" y="1164502"/>
                </a:lnTo>
                <a:cubicBezTo>
                  <a:pt x="4790678" y="1192614"/>
                  <a:pt x="4755808" y="1211536"/>
                  <a:pt x="4718504" y="1221267"/>
                </a:cubicBezTo>
                <a:cubicBezTo>
                  <a:pt x="4681202" y="1230998"/>
                  <a:pt x="4641466" y="1235864"/>
                  <a:pt x="4599297" y="1235864"/>
                </a:cubicBezTo>
                <a:cubicBezTo>
                  <a:pt x="4474954" y="1235864"/>
                  <a:pt x="4380615" y="1199101"/>
                  <a:pt x="4316282" y="1125577"/>
                </a:cubicBezTo>
                <a:cubicBezTo>
                  <a:pt x="4251947" y="1052053"/>
                  <a:pt x="4219780" y="946090"/>
                  <a:pt x="4219780" y="807691"/>
                </a:cubicBezTo>
                <a:cubicBezTo>
                  <a:pt x="4219780" y="741735"/>
                  <a:pt x="4227619" y="681726"/>
                  <a:pt x="4243298" y="627664"/>
                </a:cubicBezTo>
                <a:cubicBezTo>
                  <a:pt x="4258975" y="573602"/>
                  <a:pt x="4282763" y="527649"/>
                  <a:pt x="4314660" y="489805"/>
                </a:cubicBezTo>
                <a:cubicBezTo>
                  <a:pt x="4346556" y="451961"/>
                  <a:pt x="4386023" y="422497"/>
                  <a:pt x="4433056" y="401412"/>
                </a:cubicBezTo>
                <a:cubicBezTo>
                  <a:pt x="4480090" y="380329"/>
                  <a:pt x="4534964" y="369787"/>
                  <a:pt x="4597676" y="369787"/>
                </a:cubicBezTo>
                <a:close/>
                <a:moveTo>
                  <a:pt x="3861348" y="369787"/>
                </a:moveTo>
                <a:cubicBezTo>
                  <a:pt x="3897028" y="369787"/>
                  <a:pt x="3932440" y="374111"/>
                  <a:pt x="3967580" y="382761"/>
                </a:cubicBezTo>
                <a:cubicBezTo>
                  <a:pt x="4002721" y="391411"/>
                  <a:pt x="4034347" y="404927"/>
                  <a:pt x="4062459" y="423307"/>
                </a:cubicBezTo>
                <a:lnTo>
                  <a:pt x="4062459" y="556301"/>
                </a:lnTo>
                <a:lnTo>
                  <a:pt x="4042998" y="556301"/>
                </a:lnTo>
                <a:cubicBezTo>
                  <a:pt x="4018128" y="540083"/>
                  <a:pt x="3988394" y="526297"/>
                  <a:pt x="3953793" y="514943"/>
                </a:cubicBezTo>
                <a:cubicBezTo>
                  <a:pt x="3919194" y="503591"/>
                  <a:pt x="3884594" y="497914"/>
                  <a:pt x="3849995" y="497914"/>
                </a:cubicBezTo>
                <a:cubicBezTo>
                  <a:pt x="3811070" y="497914"/>
                  <a:pt x="3776741" y="506294"/>
                  <a:pt x="3747005" y="523052"/>
                </a:cubicBezTo>
                <a:cubicBezTo>
                  <a:pt x="3717272" y="539813"/>
                  <a:pt x="3691863" y="562518"/>
                  <a:pt x="3670778" y="591172"/>
                </a:cubicBezTo>
                <a:cubicBezTo>
                  <a:pt x="3649695" y="619824"/>
                  <a:pt x="3633746" y="652532"/>
                  <a:pt x="3622933" y="689294"/>
                </a:cubicBezTo>
                <a:cubicBezTo>
                  <a:pt x="3612121" y="726056"/>
                  <a:pt x="3606715" y="764441"/>
                  <a:pt x="3606715" y="804446"/>
                </a:cubicBezTo>
                <a:lnTo>
                  <a:pt x="3606715" y="1214779"/>
                </a:lnTo>
                <a:lnTo>
                  <a:pt x="3470478" y="1214779"/>
                </a:lnTo>
                <a:lnTo>
                  <a:pt x="3470478" y="387627"/>
                </a:lnTo>
                <a:lnTo>
                  <a:pt x="3593739" y="387627"/>
                </a:lnTo>
                <a:lnTo>
                  <a:pt x="3603470" y="551435"/>
                </a:lnTo>
                <a:cubicBezTo>
                  <a:pt x="3609958" y="531973"/>
                  <a:pt x="3620500" y="511430"/>
                  <a:pt x="3635097" y="489805"/>
                </a:cubicBezTo>
                <a:cubicBezTo>
                  <a:pt x="3649695" y="468180"/>
                  <a:pt x="3668075" y="448447"/>
                  <a:pt x="3690241" y="430607"/>
                </a:cubicBezTo>
                <a:cubicBezTo>
                  <a:pt x="3712406" y="412766"/>
                  <a:pt x="3737816" y="398169"/>
                  <a:pt x="3766469" y="386815"/>
                </a:cubicBezTo>
                <a:cubicBezTo>
                  <a:pt x="3795121" y="375463"/>
                  <a:pt x="3826747" y="369787"/>
                  <a:pt x="3861348" y="369787"/>
                </a:cubicBezTo>
                <a:close/>
                <a:moveTo>
                  <a:pt x="2896336" y="244902"/>
                </a:moveTo>
                <a:lnTo>
                  <a:pt x="2883362" y="311400"/>
                </a:lnTo>
                <a:lnTo>
                  <a:pt x="2755234" y="807691"/>
                </a:lnTo>
                <a:lnTo>
                  <a:pt x="3037440" y="807691"/>
                </a:lnTo>
                <a:lnTo>
                  <a:pt x="2910933" y="311400"/>
                </a:lnTo>
                <a:close/>
                <a:moveTo>
                  <a:pt x="2812000" y="115152"/>
                </a:moveTo>
                <a:lnTo>
                  <a:pt x="2977430" y="115152"/>
                </a:lnTo>
                <a:lnTo>
                  <a:pt x="3295315" y="1214779"/>
                </a:lnTo>
                <a:lnTo>
                  <a:pt x="3149347" y="1214779"/>
                </a:lnTo>
                <a:lnTo>
                  <a:pt x="3068254" y="919600"/>
                </a:lnTo>
                <a:lnTo>
                  <a:pt x="2724419" y="919600"/>
                </a:lnTo>
                <a:lnTo>
                  <a:pt x="2643325" y="1214779"/>
                </a:lnTo>
                <a:lnTo>
                  <a:pt x="2500600" y="1214779"/>
                </a:lnTo>
                <a:close/>
                <a:moveTo>
                  <a:pt x="1672864" y="114673"/>
                </a:moveTo>
                <a:lnTo>
                  <a:pt x="2279702" y="114673"/>
                </a:lnTo>
                <a:lnTo>
                  <a:pt x="2279702" y="192481"/>
                </a:lnTo>
                <a:lnTo>
                  <a:pt x="2269917" y="233121"/>
                </a:lnTo>
                <a:lnTo>
                  <a:pt x="1812404" y="233121"/>
                </a:lnTo>
                <a:lnTo>
                  <a:pt x="1812404" y="564124"/>
                </a:lnTo>
                <a:lnTo>
                  <a:pt x="2190212" y="564124"/>
                </a:lnTo>
                <a:lnTo>
                  <a:pt x="2161300" y="684194"/>
                </a:lnTo>
                <a:lnTo>
                  <a:pt x="1812404" y="684194"/>
                </a:lnTo>
                <a:lnTo>
                  <a:pt x="1812404" y="1096324"/>
                </a:lnTo>
                <a:lnTo>
                  <a:pt x="2062062" y="1096324"/>
                </a:lnTo>
                <a:lnTo>
                  <a:pt x="2033540" y="1214772"/>
                </a:lnTo>
                <a:lnTo>
                  <a:pt x="1672864" y="1214772"/>
                </a:lnTo>
                <a:close/>
                <a:moveTo>
                  <a:pt x="1145531" y="95203"/>
                </a:moveTo>
                <a:cubicBezTo>
                  <a:pt x="1190962" y="95203"/>
                  <a:pt x="1238287" y="99584"/>
                  <a:pt x="1287504" y="108348"/>
                </a:cubicBezTo>
                <a:cubicBezTo>
                  <a:pt x="1336723" y="117111"/>
                  <a:pt x="1380801" y="135742"/>
                  <a:pt x="1419743" y="164238"/>
                </a:cubicBezTo>
                <a:lnTo>
                  <a:pt x="1419743" y="299646"/>
                </a:lnTo>
                <a:lnTo>
                  <a:pt x="1397027" y="299646"/>
                </a:lnTo>
                <a:cubicBezTo>
                  <a:pt x="1321309" y="246642"/>
                  <a:pt x="1239099" y="220140"/>
                  <a:pt x="1150398" y="220140"/>
                </a:cubicBezTo>
                <a:cubicBezTo>
                  <a:pt x="1088740" y="220140"/>
                  <a:pt x="1041145" y="231443"/>
                  <a:pt x="1007613" y="254050"/>
                </a:cubicBezTo>
                <a:cubicBezTo>
                  <a:pt x="974080" y="276656"/>
                  <a:pt x="957313" y="313785"/>
                  <a:pt x="957313" y="365436"/>
                </a:cubicBezTo>
                <a:cubicBezTo>
                  <a:pt x="957313" y="410647"/>
                  <a:pt x="972456" y="447244"/>
                  <a:pt x="1002745" y="475225"/>
                </a:cubicBezTo>
                <a:cubicBezTo>
                  <a:pt x="1033032" y="503206"/>
                  <a:pt x="1070892" y="526348"/>
                  <a:pt x="1116324" y="544653"/>
                </a:cubicBezTo>
                <a:cubicBezTo>
                  <a:pt x="1183390" y="572777"/>
                  <a:pt x="1239909" y="600632"/>
                  <a:pt x="1285882" y="628215"/>
                </a:cubicBezTo>
                <a:cubicBezTo>
                  <a:pt x="1331854" y="655798"/>
                  <a:pt x="1369174" y="684194"/>
                  <a:pt x="1397839" y="713399"/>
                </a:cubicBezTo>
                <a:cubicBezTo>
                  <a:pt x="1426504" y="742606"/>
                  <a:pt x="1447057" y="773705"/>
                  <a:pt x="1459497" y="806697"/>
                </a:cubicBezTo>
                <a:cubicBezTo>
                  <a:pt x="1471936" y="839688"/>
                  <a:pt x="1478157" y="875656"/>
                  <a:pt x="1478157" y="914597"/>
                </a:cubicBezTo>
                <a:cubicBezTo>
                  <a:pt x="1478157" y="1024932"/>
                  <a:pt x="1444893" y="1106059"/>
                  <a:pt x="1378369" y="1157982"/>
                </a:cubicBezTo>
                <a:cubicBezTo>
                  <a:pt x="1311842" y="1209903"/>
                  <a:pt x="1218545" y="1235864"/>
                  <a:pt x="1098476" y="1235864"/>
                </a:cubicBezTo>
                <a:cubicBezTo>
                  <a:pt x="1036818" y="1235864"/>
                  <a:pt x="980029" y="1227751"/>
                  <a:pt x="928107" y="1211526"/>
                </a:cubicBezTo>
                <a:cubicBezTo>
                  <a:pt x="876184" y="1195300"/>
                  <a:pt x="829671" y="1173126"/>
                  <a:pt x="788567" y="1145001"/>
                </a:cubicBezTo>
                <a:lnTo>
                  <a:pt x="788567" y="995726"/>
                </a:lnTo>
                <a:lnTo>
                  <a:pt x="808037" y="995726"/>
                </a:lnTo>
                <a:cubicBezTo>
                  <a:pt x="859959" y="1033585"/>
                  <a:pt x="909448" y="1061710"/>
                  <a:pt x="956502" y="1080098"/>
                </a:cubicBezTo>
                <a:cubicBezTo>
                  <a:pt x="1003555" y="1098488"/>
                  <a:pt x="1052504" y="1107683"/>
                  <a:pt x="1103343" y="1107683"/>
                </a:cubicBezTo>
                <a:cubicBezTo>
                  <a:pt x="1174736" y="1107683"/>
                  <a:pt x="1229904" y="1093350"/>
                  <a:pt x="1268846" y="1064685"/>
                </a:cubicBezTo>
                <a:cubicBezTo>
                  <a:pt x="1307786" y="1036020"/>
                  <a:pt x="1327258" y="989235"/>
                  <a:pt x="1327258" y="924333"/>
                </a:cubicBezTo>
                <a:cubicBezTo>
                  <a:pt x="1327258" y="877820"/>
                  <a:pt x="1309138" y="836444"/>
                  <a:pt x="1272902" y="800206"/>
                </a:cubicBezTo>
                <a:cubicBezTo>
                  <a:pt x="1236665" y="763969"/>
                  <a:pt x="1191504" y="733411"/>
                  <a:pt x="1137418" y="708533"/>
                </a:cubicBezTo>
                <a:cubicBezTo>
                  <a:pt x="1077924" y="681490"/>
                  <a:pt x="1027624" y="656340"/>
                  <a:pt x="986519" y="633083"/>
                </a:cubicBezTo>
                <a:cubicBezTo>
                  <a:pt x="945415" y="609827"/>
                  <a:pt x="911882" y="585217"/>
                  <a:pt x="885920" y="559256"/>
                </a:cubicBezTo>
                <a:cubicBezTo>
                  <a:pt x="859959" y="533295"/>
                  <a:pt x="841300" y="505170"/>
                  <a:pt x="829942" y="474883"/>
                </a:cubicBezTo>
                <a:cubicBezTo>
                  <a:pt x="818584" y="444595"/>
                  <a:pt x="812904" y="409439"/>
                  <a:pt x="812904" y="369417"/>
                </a:cubicBezTo>
                <a:cubicBezTo>
                  <a:pt x="812904" y="321820"/>
                  <a:pt x="821829" y="280716"/>
                  <a:pt x="839677" y="246101"/>
                </a:cubicBezTo>
                <a:cubicBezTo>
                  <a:pt x="857526" y="211487"/>
                  <a:pt x="881864" y="183092"/>
                  <a:pt x="912692" y="160916"/>
                </a:cubicBezTo>
                <a:cubicBezTo>
                  <a:pt x="943521" y="138742"/>
                  <a:pt x="978947" y="122246"/>
                  <a:pt x="1018971" y="111429"/>
                </a:cubicBezTo>
                <a:cubicBezTo>
                  <a:pt x="1058994" y="100612"/>
                  <a:pt x="1101181" y="95203"/>
                  <a:pt x="1145531" y="95203"/>
                </a:cubicBezTo>
                <a:close/>
                <a:moveTo>
                  <a:pt x="400774" y="95203"/>
                </a:moveTo>
                <a:cubicBezTo>
                  <a:pt x="449451" y="95203"/>
                  <a:pt x="493260" y="100684"/>
                  <a:pt x="532202" y="111644"/>
                </a:cubicBezTo>
                <a:cubicBezTo>
                  <a:pt x="571143" y="122605"/>
                  <a:pt x="607381" y="136849"/>
                  <a:pt x="640913" y="154376"/>
                </a:cubicBezTo>
                <a:lnTo>
                  <a:pt x="640913" y="302890"/>
                </a:lnTo>
                <a:lnTo>
                  <a:pt x="621442" y="302890"/>
                </a:lnTo>
                <a:cubicBezTo>
                  <a:pt x="593318" y="281256"/>
                  <a:pt x="561137" y="262056"/>
                  <a:pt x="524901" y="245290"/>
                </a:cubicBezTo>
                <a:cubicBezTo>
                  <a:pt x="488663" y="228523"/>
                  <a:pt x="447827" y="220140"/>
                  <a:pt x="402396" y="220140"/>
                </a:cubicBezTo>
                <a:cubicBezTo>
                  <a:pt x="316942" y="220140"/>
                  <a:pt x="253120" y="257662"/>
                  <a:pt x="210933" y="332705"/>
                </a:cubicBezTo>
                <a:cubicBezTo>
                  <a:pt x="168747" y="407749"/>
                  <a:pt x="147654" y="517070"/>
                  <a:pt x="147654" y="660666"/>
                </a:cubicBezTo>
                <a:cubicBezTo>
                  <a:pt x="147654" y="809671"/>
                  <a:pt x="169559" y="922237"/>
                  <a:pt x="213367" y="998362"/>
                </a:cubicBezTo>
                <a:cubicBezTo>
                  <a:pt x="257178" y="1074488"/>
                  <a:pt x="322891" y="1112550"/>
                  <a:pt x="410509" y="1112550"/>
                </a:cubicBezTo>
                <a:cubicBezTo>
                  <a:pt x="455940" y="1112550"/>
                  <a:pt x="496234" y="1105789"/>
                  <a:pt x="531390" y="1092268"/>
                </a:cubicBezTo>
                <a:cubicBezTo>
                  <a:pt x="566545" y="1078746"/>
                  <a:pt x="603053" y="1054678"/>
                  <a:pt x="640913" y="1020064"/>
                </a:cubicBezTo>
                <a:lnTo>
                  <a:pt x="660384" y="1020064"/>
                </a:lnTo>
                <a:lnTo>
                  <a:pt x="660384" y="1161227"/>
                </a:lnTo>
                <a:cubicBezTo>
                  <a:pt x="595482" y="1209903"/>
                  <a:pt x="510567" y="1234242"/>
                  <a:pt x="405641" y="1234242"/>
                </a:cubicBezTo>
                <a:cubicBezTo>
                  <a:pt x="328841" y="1234242"/>
                  <a:pt x="264749" y="1220450"/>
                  <a:pt x="213367" y="1192867"/>
                </a:cubicBezTo>
                <a:cubicBezTo>
                  <a:pt x="161986" y="1165283"/>
                  <a:pt x="120340" y="1126613"/>
                  <a:pt x="88431" y="1076854"/>
                </a:cubicBezTo>
                <a:cubicBezTo>
                  <a:pt x="56520" y="1027095"/>
                  <a:pt x="33804" y="967601"/>
                  <a:pt x="20282" y="898372"/>
                </a:cubicBezTo>
                <a:cubicBezTo>
                  <a:pt x="6761" y="829143"/>
                  <a:pt x="0" y="753423"/>
                  <a:pt x="0" y="671213"/>
                </a:cubicBezTo>
                <a:cubicBezTo>
                  <a:pt x="0" y="589003"/>
                  <a:pt x="6761" y="512743"/>
                  <a:pt x="20282" y="442432"/>
                </a:cubicBezTo>
                <a:cubicBezTo>
                  <a:pt x="33804" y="372121"/>
                  <a:pt x="56250" y="311275"/>
                  <a:pt x="87619" y="259894"/>
                </a:cubicBezTo>
                <a:cubicBezTo>
                  <a:pt x="118988" y="208512"/>
                  <a:pt x="160094" y="168218"/>
                  <a:pt x="210933" y="139012"/>
                </a:cubicBezTo>
                <a:cubicBezTo>
                  <a:pt x="261774" y="109806"/>
                  <a:pt x="325054" y="95203"/>
                  <a:pt x="400774" y="95203"/>
                </a:cubicBezTo>
                <a:close/>
                <a:moveTo>
                  <a:pt x="5029092" y="63253"/>
                </a:moveTo>
                <a:lnTo>
                  <a:pt x="5163708" y="63253"/>
                </a:lnTo>
                <a:lnTo>
                  <a:pt x="5163708" y="494670"/>
                </a:lnTo>
                <a:cubicBezTo>
                  <a:pt x="5182088" y="460071"/>
                  <a:pt x="5210471" y="430877"/>
                  <a:pt x="5248856" y="407089"/>
                </a:cubicBezTo>
                <a:cubicBezTo>
                  <a:pt x="5287240" y="383302"/>
                  <a:pt x="5330759" y="371408"/>
                  <a:pt x="5379415" y="371408"/>
                </a:cubicBezTo>
                <a:cubicBezTo>
                  <a:pt x="5432396" y="371408"/>
                  <a:pt x="5475376" y="380058"/>
                  <a:pt x="5508355" y="397358"/>
                </a:cubicBezTo>
                <a:cubicBezTo>
                  <a:pt x="5541332" y="414658"/>
                  <a:pt x="5567282" y="438716"/>
                  <a:pt x="5586204" y="469532"/>
                </a:cubicBezTo>
                <a:cubicBezTo>
                  <a:pt x="5605125" y="500346"/>
                  <a:pt x="5618101" y="536839"/>
                  <a:pt x="5625129" y="579008"/>
                </a:cubicBezTo>
                <a:cubicBezTo>
                  <a:pt x="5632156" y="621176"/>
                  <a:pt x="5635671" y="667669"/>
                  <a:pt x="5635671" y="718488"/>
                </a:cubicBezTo>
                <a:lnTo>
                  <a:pt x="5635671" y="1214779"/>
                </a:lnTo>
                <a:lnTo>
                  <a:pt x="5501055" y="1214779"/>
                </a:lnTo>
                <a:lnTo>
                  <a:pt x="5501055" y="715244"/>
                </a:lnTo>
                <a:cubicBezTo>
                  <a:pt x="5501055" y="627664"/>
                  <a:pt x="5490243" y="566572"/>
                  <a:pt x="5468618" y="531973"/>
                </a:cubicBezTo>
                <a:cubicBezTo>
                  <a:pt x="5446993" y="497373"/>
                  <a:pt x="5408068" y="480073"/>
                  <a:pt x="5351844" y="480073"/>
                </a:cubicBezTo>
                <a:cubicBezTo>
                  <a:pt x="5325895" y="480073"/>
                  <a:pt x="5301295" y="486831"/>
                  <a:pt x="5278049" y="500346"/>
                </a:cubicBezTo>
                <a:cubicBezTo>
                  <a:pt x="5254802" y="513862"/>
                  <a:pt x="5234799" y="532513"/>
                  <a:pt x="5218040" y="556301"/>
                </a:cubicBezTo>
                <a:cubicBezTo>
                  <a:pt x="5201280" y="580088"/>
                  <a:pt x="5188036" y="608742"/>
                  <a:pt x="5178304" y="642260"/>
                </a:cubicBezTo>
                <a:cubicBezTo>
                  <a:pt x="5168573" y="675778"/>
                  <a:pt x="5163708" y="712540"/>
                  <a:pt x="5163708" y="752547"/>
                </a:cubicBezTo>
                <a:lnTo>
                  <a:pt x="5163708" y="1214779"/>
                </a:lnTo>
                <a:lnTo>
                  <a:pt x="5029092" y="1214779"/>
                </a:lnTo>
                <a:close/>
                <a:moveTo>
                  <a:pt x="6146559" y="0"/>
                </a:moveTo>
                <a:cubicBezTo>
                  <a:pt x="6175752" y="0"/>
                  <a:pt x="6201162" y="10812"/>
                  <a:pt x="6222787" y="32437"/>
                </a:cubicBezTo>
                <a:cubicBezTo>
                  <a:pt x="6244411" y="54062"/>
                  <a:pt x="6255224" y="80012"/>
                  <a:pt x="6255224" y="110288"/>
                </a:cubicBezTo>
                <a:cubicBezTo>
                  <a:pt x="6255224" y="140562"/>
                  <a:pt x="6244411" y="166512"/>
                  <a:pt x="6222787" y="188137"/>
                </a:cubicBezTo>
                <a:cubicBezTo>
                  <a:pt x="6201162" y="209761"/>
                  <a:pt x="6175752" y="220574"/>
                  <a:pt x="6146559" y="220574"/>
                </a:cubicBezTo>
                <a:cubicBezTo>
                  <a:pt x="6117365" y="220574"/>
                  <a:pt x="6091955" y="209761"/>
                  <a:pt x="6070331" y="188137"/>
                </a:cubicBezTo>
                <a:cubicBezTo>
                  <a:pt x="6048707" y="166512"/>
                  <a:pt x="6037895" y="140562"/>
                  <a:pt x="6037895" y="110288"/>
                </a:cubicBezTo>
                <a:cubicBezTo>
                  <a:pt x="6037895" y="80012"/>
                  <a:pt x="6048707" y="54062"/>
                  <a:pt x="6070331" y="32437"/>
                </a:cubicBezTo>
                <a:cubicBezTo>
                  <a:pt x="6091955" y="10812"/>
                  <a:pt x="6117365" y="0"/>
                  <a:pt x="6146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F0E88-5144-EB63-8598-6ED352DA2665}"/>
              </a:ext>
            </a:extLst>
          </p:cNvPr>
          <p:cNvSpPr txBox="1"/>
          <p:nvPr/>
        </p:nvSpPr>
        <p:spPr>
          <a:xfrm>
            <a:off x="291124" y="-37513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openGraph</a:t>
            </a:r>
            <a:r>
              <a:rPr lang="en-US" altLang="ko-KR" sz="4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44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배너이미지</a:t>
            </a:r>
            <a:endParaRPr lang="ko-KR" altLang="en-US" sz="4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0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B607-B196-E8CB-CAFF-6177B7DCC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E90FB3-644D-DA91-987F-6CD081A0BF64}"/>
              </a:ext>
            </a:extLst>
          </p:cNvPr>
          <p:cNvSpPr/>
          <p:nvPr/>
        </p:nvSpPr>
        <p:spPr>
          <a:xfrm>
            <a:off x="696000" y="594000"/>
            <a:ext cx="10800000" cy="56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AE2EBE-1F28-C273-5122-48E18123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594000"/>
            <a:ext cx="10800000" cy="56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CDEC2-C28E-732C-20DE-FE13EB09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A94DFF-27C6-2BAE-FA67-72CB56341974}"/>
              </a:ext>
            </a:extLst>
          </p:cNvPr>
          <p:cNvSpPr/>
          <p:nvPr/>
        </p:nvSpPr>
        <p:spPr>
          <a:xfrm>
            <a:off x="-1924049" y="800100"/>
            <a:ext cx="16040100" cy="5257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E0C471-F3DE-4115-F14E-1E58D6010CDB}"/>
              </a:ext>
            </a:extLst>
          </p:cNvPr>
          <p:cNvGrpSpPr/>
          <p:nvPr/>
        </p:nvGrpSpPr>
        <p:grpSpPr>
          <a:xfrm>
            <a:off x="2050411" y="1544617"/>
            <a:ext cx="8091179" cy="3768766"/>
            <a:chOff x="2570199" y="1481284"/>
            <a:chExt cx="8091179" cy="376876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39371A1-C4FC-75B5-9F7A-91A13C9CC10A}"/>
                </a:ext>
              </a:extLst>
            </p:cNvPr>
            <p:cNvSpPr/>
            <p:nvPr/>
          </p:nvSpPr>
          <p:spPr>
            <a:xfrm rot="900000">
              <a:off x="2924900" y="1481284"/>
              <a:ext cx="4266396" cy="3768766"/>
            </a:xfrm>
            <a:custGeom>
              <a:avLst/>
              <a:gdLst>
                <a:gd name="connsiteX0" fmla="*/ 3152014 w 4266396"/>
                <a:gd name="connsiteY0" fmla="*/ 1709592 h 3768766"/>
                <a:gd name="connsiteX1" fmla="*/ 3182281 w 4266396"/>
                <a:gd name="connsiteY1" fmla="*/ 1760878 h 3768766"/>
                <a:gd name="connsiteX2" fmla="*/ 3182251 w 4266396"/>
                <a:gd name="connsiteY2" fmla="*/ 1760890 h 3768766"/>
                <a:gd name="connsiteX3" fmla="*/ 2893425 w 4266396"/>
                <a:gd name="connsiteY3" fmla="*/ 1840560 h 3768766"/>
                <a:gd name="connsiteX4" fmla="*/ 2696959 w 4266396"/>
                <a:gd name="connsiteY4" fmla="*/ 1874403 h 3768766"/>
                <a:gd name="connsiteX5" fmla="*/ 2695970 w 4266396"/>
                <a:gd name="connsiteY5" fmla="*/ 1837183 h 3768766"/>
                <a:gd name="connsiteX6" fmla="*/ 2818990 w 4266396"/>
                <a:gd name="connsiteY6" fmla="*/ 1815068 h 3768766"/>
                <a:gd name="connsiteX7" fmla="*/ 3079536 w 4266396"/>
                <a:gd name="connsiteY7" fmla="*/ 1740067 h 3768766"/>
                <a:gd name="connsiteX8" fmla="*/ 2190578 w 4266396"/>
                <a:gd name="connsiteY8" fmla="*/ 928930 h 3768766"/>
                <a:gd name="connsiteX9" fmla="*/ 2203273 w 4266396"/>
                <a:gd name="connsiteY9" fmla="*/ 1169063 h 3768766"/>
                <a:gd name="connsiteX10" fmla="*/ 3330762 w 4266396"/>
                <a:gd name="connsiteY10" fmla="*/ 1203426 h 3768766"/>
                <a:gd name="connsiteX11" fmla="*/ 3296126 w 4266396"/>
                <a:gd name="connsiteY11" fmla="*/ 1177398 h 3768766"/>
                <a:gd name="connsiteX12" fmla="*/ 2399739 w 4266396"/>
                <a:gd name="connsiteY12" fmla="*/ 936563 h 3768766"/>
                <a:gd name="connsiteX13" fmla="*/ 874791 w 4266396"/>
                <a:gd name="connsiteY13" fmla="*/ 1258601 h 3768766"/>
                <a:gd name="connsiteX14" fmla="*/ 870105 w 4266396"/>
                <a:gd name="connsiteY14" fmla="*/ 1263237 h 3768766"/>
                <a:gd name="connsiteX15" fmla="*/ 810645 w 4266396"/>
                <a:gd name="connsiteY15" fmla="*/ 1405609 h 3768766"/>
                <a:gd name="connsiteX16" fmla="*/ 1866658 w 4266396"/>
                <a:gd name="connsiteY16" fmla="*/ 1874655 h 3768766"/>
                <a:gd name="connsiteX17" fmla="*/ 2093361 w 4266396"/>
                <a:gd name="connsiteY17" fmla="*/ 1882928 h 3768766"/>
                <a:gd name="connsiteX18" fmla="*/ 2078364 w 4266396"/>
                <a:gd name="connsiteY18" fmla="*/ 1295044 h 3768766"/>
                <a:gd name="connsiteX19" fmla="*/ 2069693 w 4266396"/>
                <a:gd name="connsiteY19" fmla="*/ 1295044 h 3768766"/>
                <a:gd name="connsiteX20" fmla="*/ 2069693 w 4266396"/>
                <a:gd name="connsiteY20" fmla="*/ 1295018 h 3768766"/>
                <a:gd name="connsiteX21" fmla="*/ 1341894 w 4266396"/>
                <a:gd name="connsiteY21" fmla="*/ 1021951 h 3768766"/>
                <a:gd name="connsiteX22" fmla="*/ 970270 w 4266396"/>
                <a:gd name="connsiteY22" fmla="*/ 1177398 h 3768766"/>
                <a:gd name="connsiteX23" fmla="*/ 935636 w 4266396"/>
                <a:gd name="connsiteY23" fmla="*/ 1203424 h 3768766"/>
                <a:gd name="connsiteX24" fmla="*/ 2069693 w 4266396"/>
                <a:gd name="connsiteY24" fmla="*/ 1168861 h 3768766"/>
                <a:gd name="connsiteX25" fmla="*/ 2069693 w 4266396"/>
                <a:gd name="connsiteY25" fmla="*/ 1168838 h 3768766"/>
                <a:gd name="connsiteX26" fmla="*/ 2070480 w 4266396"/>
                <a:gd name="connsiteY26" fmla="*/ 1168838 h 3768766"/>
                <a:gd name="connsiteX27" fmla="*/ 2070497 w 4266396"/>
                <a:gd name="connsiteY27" fmla="*/ 1168837 h 3768766"/>
                <a:gd name="connsiteX28" fmla="*/ 2070497 w 4266396"/>
                <a:gd name="connsiteY28" fmla="*/ 1168838 h 3768766"/>
                <a:gd name="connsiteX29" fmla="*/ 2079673 w 4266396"/>
                <a:gd name="connsiteY29" fmla="*/ 1168838 h 3768766"/>
                <a:gd name="connsiteX30" fmla="*/ 2092389 w 4266396"/>
                <a:gd name="connsiteY30" fmla="*/ 928325 h 3768766"/>
                <a:gd name="connsiteX31" fmla="*/ 1866658 w 4266396"/>
                <a:gd name="connsiteY31" fmla="*/ 936563 h 3768766"/>
                <a:gd name="connsiteX32" fmla="*/ 1341894 w 4266396"/>
                <a:gd name="connsiteY32" fmla="*/ 1021951 h 3768766"/>
                <a:gd name="connsiteX33" fmla="*/ 2141467 w 4266396"/>
                <a:gd name="connsiteY33" fmla="*/ 0 h 3768766"/>
                <a:gd name="connsiteX34" fmla="*/ 2188995 w 4266396"/>
                <a:gd name="connsiteY34" fmla="*/ 898983 h 3768766"/>
                <a:gd name="connsiteX35" fmla="*/ 2428669 w 4266396"/>
                <a:gd name="connsiteY35" fmla="*/ 907365 h 3768766"/>
                <a:gd name="connsiteX36" fmla="*/ 3484087 w 4266396"/>
                <a:gd name="connsiteY36" fmla="*/ 1207649 h 3768766"/>
                <a:gd name="connsiteX37" fmla="*/ 3484577 w 4266396"/>
                <a:gd name="connsiteY37" fmla="*/ 1208114 h 3768766"/>
                <a:gd name="connsiteX38" fmla="*/ 4266396 w 4266396"/>
                <a:gd name="connsiteY38" fmla="*/ 1231941 h 3768766"/>
                <a:gd name="connsiteX39" fmla="*/ 3533292 w 4266396"/>
                <a:gd name="connsiteY39" fmla="*/ 1254284 h 3768766"/>
                <a:gd name="connsiteX40" fmla="*/ 3533387 w 4266396"/>
                <a:gd name="connsiteY40" fmla="*/ 1254375 h 3768766"/>
                <a:gd name="connsiteX41" fmla="*/ 3599300 w 4266396"/>
                <a:gd name="connsiteY41" fmla="*/ 1405610 h 3768766"/>
                <a:gd name="connsiteX42" fmla="*/ 3487540 w 4266396"/>
                <a:gd name="connsiteY42" fmla="*/ 1600715 h 3768766"/>
                <a:gd name="connsiteX43" fmla="*/ 3475470 w 4266396"/>
                <a:gd name="connsiteY43" fmla="*/ 1609209 h 3768766"/>
                <a:gd name="connsiteX44" fmla="*/ 3419329 w 4266396"/>
                <a:gd name="connsiteY44" fmla="*/ 1514082 h 3768766"/>
                <a:gd name="connsiteX45" fmla="*/ 3444048 w 4266396"/>
                <a:gd name="connsiteY45" fmla="*/ 1469579 h 3768766"/>
                <a:gd name="connsiteX46" fmla="*/ 3455751 w 4266396"/>
                <a:gd name="connsiteY46" fmla="*/ 1405609 h 3768766"/>
                <a:gd name="connsiteX47" fmla="*/ 3396292 w 4266396"/>
                <a:gd name="connsiteY47" fmla="*/ 1263237 h 3768766"/>
                <a:gd name="connsiteX48" fmla="*/ 3391606 w 4266396"/>
                <a:gd name="connsiteY48" fmla="*/ 1258603 h 3768766"/>
                <a:gd name="connsiteX49" fmla="*/ 2195913 w 4266396"/>
                <a:gd name="connsiteY49" fmla="*/ 1295044 h 3768766"/>
                <a:gd name="connsiteX50" fmla="*/ 2204570 w 4266396"/>
                <a:gd name="connsiteY50" fmla="*/ 1295044 h 3768766"/>
                <a:gd name="connsiteX51" fmla="*/ 2189589 w 4266396"/>
                <a:gd name="connsiteY51" fmla="*/ 1882324 h 3768766"/>
                <a:gd name="connsiteX52" fmla="*/ 2399739 w 4266396"/>
                <a:gd name="connsiteY52" fmla="*/ 1874655 h 3768766"/>
                <a:gd name="connsiteX53" fmla="*/ 2422171 w 4266396"/>
                <a:gd name="connsiteY53" fmla="*/ 1872243 h 3768766"/>
                <a:gd name="connsiteX54" fmla="*/ 2423017 w 4266396"/>
                <a:gd name="connsiteY54" fmla="*/ 1904054 h 3768766"/>
                <a:gd name="connsiteX55" fmla="*/ 2188826 w 4266396"/>
                <a:gd name="connsiteY55" fmla="*/ 1912243 h 3768766"/>
                <a:gd name="connsiteX56" fmla="*/ 2141467 w 4266396"/>
                <a:gd name="connsiteY56" fmla="*/ 3768766 h 3768766"/>
                <a:gd name="connsiteX57" fmla="*/ 2094123 w 4266396"/>
                <a:gd name="connsiteY57" fmla="*/ 1912822 h 3768766"/>
                <a:gd name="connsiteX58" fmla="*/ 1837727 w 4266396"/>
                <a:gd name="connsiteY58" fmla="*/ 1903856 h 3768766"/>
                <a:gd name="connsiteX59" fmla="*/ 667096 w 4266396"/>
                <a:gd name="connsiteY59" fmla="*/ 1405610 h 3768766"/>
                <a:gd name="connsiteX60" fmla="*/ 733009 w 4266396"/>
                <a:gd name="connsiteY60" fmla="*/ 1254375 h 3768766"/>
                <a:gd name="connsiteX61" fmla="*/ 733106 w 4266396"/>
                <a:gd name="connsiteY61" fmla="*/ 1254283 h 3768766"/>
                <a:gd name="connsiteX62" fmla="*/ 0 w 4266396"/>
                <a:gd name="connsiteY62" fmla="*/ 1231940 h 3768766"/>
                <a:gd name="connsiteX63" fmla="*/ 781821 w 4266396"/>
                <a:gd name="connsiteY63" fmla="*/ 1208112 h 3768766"/>
                <a:gd name="connsiteX64" fmla="*/ 782310 w 4266396"/>
                <a:gd name="connsiteY64" fmla="*/ 1207649 h 3768766"/>
                <a:gd name="connsiteX65" fmla="*/ 1837727 w 4266396"/>
                <a:gd name="connsiteY65" fmla="*/ 907365 h 3768766"/>
                <a:gd name="connsiteX66" fmla="*/ 2093971 w 4266396"/>
                <a:gd name="connsiteY66" fmla="*/ 898404 h 376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66396" h="3768766">
                  <a:moveTo>
                    <a:pt x="3152014" y="1709592"/>
                  </a:moveTo>
                  <a:lnTo>
                    <a:pt x="3182281" y="1760878"/>
                  </a:lnTo>
                  <a:lnTo>
                    <a:pt x="3182251" y="1760890"/>
                  </a:lnTo>
                  <a:cubicBezTo>
                    <a:pt x="3096238" y="1791447"/>
                    <a:pt x="2999223" y="1818260"/>
                    <a:pt x="2893425" y="1840560"/>
                  </a:cubicBezTo>
                  <a:lnTo>
                    <a:pt x="2696959" y="1874403"/>
                  </a:lnTo>
                  <a:lnTo>
                    <a:pt x="2695970" y="1837183"/>
                  </a:lnTo>
                  <a:lnTo>
                    <a:pt x="2818990" y="1815068"/>
                  </a:lnTo>
                  <a:cubicBezTo>
                    <a:pt x="2914428" y="1794076"/>
                    <a:pt x="3001945" y="1768833"/>
                    <a:pt x="3079536" y="1740067"/>
                  </a:cubicBezTo>
                  <a:close/>
                  <a:moveTo>
                    <a:pt x="2190578" y="928930"/>
                  </a:moveTo>
                  <a:lnTo>
                    <a:pt x="2203273" y="1169063"/>
                  </a:lnTo>
                  <a:lnTo>
                    <a:pt x="3330762" y="1203426"/>
                  </a:lnTo>
                  <a:lnTo>
                    <a:pt x="3296126" y="1177398"/>
                  </a:lnTo>
                  <a:cubicBezTo>
                    <a:pt x="3112886" y="1055287"/>
                    <a:pt x="2787166" y="965263"/>
                    <a:pt x="2399739" y="936563"/>
                  </a:cubicBezTo>
                  <a:close/>
                  <a:moveTo>
                    <a:pt x="874791" y="1258601"/>
                  </a:moveTo>
                  <a:lnTo>
                    <a:pt x="870105" y="1263237"/>
                  </a:lnTo>
                  <a:cubicBezTo>
                    <a:pt x="831462" y="1308212"/>
                    <a:pt x="810645" y="1356031"/>
                    <a:pt x="810645" y="1405609"/>
                  </a:cubicBezTo>
                  <a:cubicBezTo>
                    <a:pt x="810645" y="1636976"/>
                    <a:pt x="1263993" y="1830011"/>
                    <a:pt x="1866658" y="1874655"/>
                  </a:cubicBezTo>
                  <a:lnTo>
                    <a:pt x="2093361" y="1882928"/>
                  </a:lnTo>
                  <a:lnTo>
                    <a:pt x="2078364" y="1295044"/>
                  </a:lnTo>
                  <a:lnTo>
                    <a:pt x="2069693" y="1295044"/>
                  </a:lnTo>
                  <a:lnTo>
                    <a:pt x="2069693" y="1295018"/>
                  </a:lnTo>
                  <a:close/>
                  <a:moveTo>
                    <a:pt x="1341894" y="1021951"/>
                  </a:moveTo>
                  <a:cubicBezTo>
                    <a:pt x="1189130" y="1063309"/>
                    <a:pt x="1061890" y="1116343"/>
                    <a:pt x="970270" y="1177398"/>
                  </a:cubicBezTo>
                  <a:lnTo>
                    <a:pt x="935636" y="1203424"/>
                  </a:lnTo>
                  <a:lnTo>
                    <a:pt x="2069693" y="1168861"/>
                  </a:lnTo>
                  <a:lnTo>
                    <a:pt x="2069693" y="1168838"/>
                  </a:lnTo>
                  <a:lnTo>
                    <a:pt x="2070480" y="1168838"/>
                  </a:lnTo>
                  <a:lnTo>
                    <a:pt x="2070497" y="1168837"/>
                  </a:lnTo>
                  <a:lnTo>
                    <a:pt x="2070497" y="1168838"/>
                  </a:lnTo>
                  <a:lnTo>
                    <a:pt x="2079673" y="1168838"/>
                  </a:lnTo>
                  <a:lnTo>
                    <a:pt x="2092389" y="928325"/>
                  </a:lnTo>
                  <a:lnTo>
                    <a:pt x="1866658" y="936563"/>
                  </a:lnTo>
                  <a:cubicBezTo>
                    <a:pt x="1672944" y="950913"/>
                    <a:pt x="1494657" y="980594"/>
                    <a:pt x="1341894" y="1021951"/>
                  </a:cubicBezTo>
                  <a:close/>
                  <a:moveTo>
                    <a:pt x="2141467" y="0"/>
                  </a:moveTo>
                  <a:lnTo>
                    <a:pt x="2188995" y="898983"/>
                  </a:lnTo>
                  <a:lnTo>
                    <a:pt x="2428669" y="907365"/>
                  </a:lnTo>
                  <a:cubicBezTo>
                    <a:pt x="2905868" y="941238"/>
                    <a:pt x="3298615" y="1055535"/>
                    <a:pt x="3484087" y="1207649"/>
                  </a:cubicBezTo>
                  <a:lnTo>
                    <a:pt x="3484577" y="1208114"/>
                  </a:lnTo>
                  <a:lnTo>
                    <a:pt x="4266396" y="1231941"/>
                  </a:lnTo>
                  <a:lnTo>
                    <a:pt x="3533292" y="1254284"/>
                  </a:lnTo>
                  <a:lnTo>
                    <a:pt x="3533387" y="1254375"/>
                  </a:lnTo>
                  <a:cubicBezTo>
                    <a:pt x="3576224" y="1302150"/>
                    <a:pt x="3599300" y="1352945"/>
                    <a:pt x="3599300" y="1405610"/>
                  </a:cubicBezTo>
                  <a:cubicBezTo>
                    <a:pt x="3599300" y="1474733"/>
                    <a:pt x="3559548" y="1540635"/>
                    <a:pt x="3487540" y="1600715"/>
                  </a:cubicBezTo>
                  <a:lnTo>
                    <a:pt x="3475470" y="1609209"/>
                  </a:lnTo>
                  <a:lnTo>
                    <a:pt x="3419329" y="1514082"/>
                  </a:lnTo>
                  <a:lnTo>
                    <a:pt x="3444048" y="1469579"/>
                  </a:lnTo>
                  <a:cubicBezTo>
                    <a:pt x="3451767" y="1448653"/>
                    <a:pt x="3455751" y="1427300"/>
                    <a:pt x="3455751" y="1405609"/>
                  </a:cubicBezTo>
                  <a:cubicBezTo>
                    <a:pt x="3455751" y="1356031"/>
                    <a:pt x="3434934" y="1308212"/>
                    <a:pt x="3396292" y="1263237"/>
                  </a:cubicBezTo>
                  <a:lnTo>
                    <a:pt x="3391606" y="1258603"/>
                  </a:lnTo>
                  <a:lnTo>
                    <a:pt x="2195913" y="1295044"/>
                  </a:lnTo>
                  <a:lnTo>
                    <a:pt x="2204570" y="1295044"/>
                  </a:lnTo>
                  <a:lnTo>
                    <a:pt x="2189589" y="1882324"/>
                  </a:lnTo>
                  <a:lnTo>
                    <a:pt x="2399739" y="1874655"/>
                  </a:lnTo>
                  <a:lnTo>
                    <a:pt x="2422171" y="1872243"/>
                  </a:lnTo>
                  <a:lnTo>
                    <a:pt x="2423017" y="1904054"/>
                  </a:lnTo>
                  <a:lnTo>
                    <a:pt x="2188826" y="1912243"/>
                  </a:lnTo>
                  <a:lnTo>
                    <a:pt x="2141467" y="3768766"/>
                  </a:lnTo>
                  <a:lnTo>
                    <a:pt x="2094123" y="1912822"/>
                  </a:lnTo>
                  <a:lnTo>
                    <a:pt x="1837727" y="1903856"/>
                  </a:lnTo>
                  <a:cubicBezTo>
                    <a:pt x="1169649" y="1856433"/>
                    <a:pt x="667096" y="1651380"/>
                    <a:pt x="667096" y="1405610"/>
                  </a:cubicBezTo>
                  <a:cubicBezTo>
                    <a:pt x="667096" y="1352945"/>
                    <a:pt x="690173" y="1302150"/>
                    <a:pt x="733009" y="1254375"/>
                  </a:cubicBezTo>
                  <a:lnTo>
                    <a:pt x="733106" y="1254283"/>
                  </a:lnTo>
                  <a:lnTo>
                    <a:pt x="0" y="1231940"/>
                  </a:lnTo>
                  <a:lnTo>
                    <a:pt x="781821" y="1208112"/>
                  </a:lnTo>
                  <a:lnTo>
                    <a:pt x="782310" y="1207649"/>
                  </a:lnTo>
                  <a:cubicBezTo>
                    <a:pt x="967782" y="1055535"/>
                    <a:pt x="1360529" y="941238"/>
                    <a:pt x="1837727" y="907365"/>
                  </a:cubicBezTo>
                  <a:lnTo>
                    <a:pt x="2093971" y="898404"/>
                  </a:lnTo>
                  <a:close/>
                </a:path>
              </a:pathLst>
            </a:custGeom>
            <a:solidFill>
              <a:srgbClr val="F78F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2B59C4-41F9-8F55-D0CB-A0BC71CB7E9E}"/>
                </a:ext>
              </a:extLst>
            </p:cNvPr>
            <p:cNvSpPr txBox="1"/>
            <p:nvPr/>
          </p:nvSpPr>
          <p:spPr>
            <a:xfrm>
              <a:off x="2570199" y="2962275"/>
              <a:ext cx="8091179" cy="1235864"/>
            </a:xfrm>
            <a:custGeom>
              <a:avLst/>
              <a:gdLst>
                <a:gd name="connsiteX0" fmla="*/ 7776537 w 8091179"/>
                <a:gd name="connsiteY0" fmla="*/ 478451 h 1235864"/>
                <a:gd name="connsiteX1" fmla="*/ 7570559 w 8091179"/>
                <a:gd name="connsiteY1" fmla="*/ 694160 h 1235864"/>
                <a:gd name="connsiteX2" fmla="*/ 7570559 w 8091179"/>
                <a:gd name="connsiteY2" fmla="*/ 695782 h 1235864"/>
                <a:gd name="connsiteX3" fmla="*/ 7950075 w 8091179"/>
                <a:gd name="connsiteY3" fmla="*/ 695782 h 1235864"/>
                <a:gd name="connsiteX4" fmla="*/ 7950075 w 8091179"/>
                <a:gd name="connsiteY4" fmla="*/ 690916 h 1235864"/>
                <a:gd name="connsiteX5" fmla="*/ 7776537 w 8091179"/>
                <a:gd name="connsiteY5" fmla="*/ 478451 h 1235864"/>
                <a:gd name="connsiteX6" fmla="*/ 6589329 w 8091179"/>
                <a:gd name="connsiteY6" fmla="*/ 387627 h 1235864"/>
                <a:gd name="connsiteX7" fmla="*/ 6733675 w 8091179"/>
                <a:gd name="connsiteY7" fmla="*/ 387627 h 1235864"/>
                <a:gd name="connsiteX8" fmla="*/ 6936409 w 8091179"/>
                <a:gd name="connsiteY8" fmla="*/ 990961 h 1235864"/>
                <a:gd name="connsiteX9" fmla="*/ 6955871 w 8091179"/>
                <a:gd name="connsiteY9" fmla="*/ 1065568 h 1235864"/>
                <a:gd name="connsiteX10" fmla="*/ 6973712 w 8091179"/>
                <a:gd name="connsiteY10" fmla="*/ 990961 h 1235864"/>
                <a:gd name="connsiteX11" fmla="*/ 7178067 w 8091179"/>
                <a:gd name="connsiteY11" fmla="*/ 387627 h 1235864"/>
                <a:gd name="connsiteX12" fmla="*/ 7320792 w 8091179"/>
                <a:gd name="connsiteY12" fmla="*/ 387627 h 1235864"/>
                <a:gd name="connsiteX13" fmla="*/ 7028855 w 8091179"/>
                <a:gd name="connsiteY13" fmla="*/ 1214779 h 1235864"/>
                <a:gd name="connsiteX14" fmla="*/ 6887753 w 8091179"/>
                <a:gd name="connsiteY14" fmla="*/ 1214779 h 1235864"/>
                <a:gd name="connsiteX15" fmla="*/ 5896791 w 8091179"/>
                <a:gd name="connsiteY15" fmla="*/ 387627 h 1235864"/>
                <a:gd name="connsiteX16" fmla="*/ 6226031 w 8091179"/>
                <a:gd name="connsiteY16" fmla="*/ 387627 h 1235864"/>
                <a:gd name="connsiteX17" fmla="*/ 6226031 w 8091179"/>
                <a:gd name="connsiteY17" fmla="*/ 1102870 h 1235864"/>
                <a:gd name="connsiteX18" fmla="*/ 6459580 w 8091179"/>
                <a:gd name="connsiteY18" fmla="*/ 1102870 h 1235864"/>
                <a:gd name="connsiteX19" fmla="*/ 6459580 w 8091179"/>
                <a:gd name="connsiteY19" fmla="*/ 1214779 h 1235864"/>
                <a:gd name="connsiteX20" fmla="*/ 5840026 w 8091179"/>
                <a:gd name="connsiteY20" fmla="*/ 1214779 h 1235864"/>
                <a:gd name="connsiteX21" fmla="*/ 5840026 w 8091179"/>
                <a:gd name="connsiteY21" fmla="*/ 1102870 h 1235864"/>
                <a:gd name="connsiteX22" fmla="*/ 6088172 w 8091179"/>
                <a:gd name="connsiteY22" fmla="*/ 1102870 h 1235864"/>
                <a:gd name="connsiteX23" fmla="*/ 6088172 w 8091179"/>
                <a:gd name="connsiteY23" fmla="*/ 499536 h 1235864"/>
                <a:gd name="connsiteX24" fmla="*/ 5896791 w 8091179"/>
                <a:gd name="connsiteY24" fmla="*/ 499536 h 1235864"/>
                <a:gd name="connsiteX25" fmla="*/ 7781401 w 8091179"/>
                <a:gd name="connsiteY25" fmla="*/ 369787 h 1235864"/>
                <a:gd name="connsiteX26" fmla="*/ 7920071 w 8091179"/>
                <a:gd name="connsiteY26" fmla="*/ 397358 h 1235864"/>
                <a:gd name="connsiteX27" fmla="*/ 8016572 w 8091179"/>
                <a:gd name="connsiteY27" fmla="*/ 474396 h 1235864"/>
                <a:gd name="connsiteX28" fmla="*/ 8072527 w 8091179"/>
                <a:gd name="connsiteY28" fmla="*/ 591982 h 1235864"/>
                <a:gd name="connsiteX29" fmla="*/ 8091179 w 8091179"/>
                <a:gd name="connsiteY29" fmla="*/ 739572 h 1235864"/>
                <a:gd name="connsiteX30" fmla="*/ 8091179 w 8091179"/>
                <a:gd name="connsiteY30" fmla="*/ 799581 h 1235864"/>
                <a:gd name="connsiteX31" fmla="*/ 7568937 w 8091179"/>
                <a:gd name="connsiteY31" fmla="*/ 799581 h 1235864"/>
                <a:gd name="connsiteX32" fmla="*/ 7568937 w 8091179"/>
                <a:gd name="connsiteY32" fmla="*/ 807691 h 1235864"/>
                <a:gd name="connsiteX33" fmla="*/ 7580291 w 8091179"/>
                <a:gd name="connsiteY33" fmla="*/ 928519 h 1235864"/>
                <a:gd name="connsiteX34" fmla="*/ 7618405 w 8091179"/>
                <a:gd name="connsiteY34" fmla="*/ 1026643 h 1235864"/>
                <a:gd name="connsiteX35" fmla="*/ 7688955 w 8091179"/>
                <a:gd name="connsiteY35" fmla="*/ 1093139 h 1235864"/>
                <a:gd name="connsiteX36" fmla="*/ 7799243 w 8091179"/>
                <a:gd name="connsiteY36" fmla="*/ 1117467 h 1235864"/>
                <a:gd name="connsiteX37" fmla="*/ 7921693 w 8091179"/>
                <a:gd name="connsiteY37" fmla="*/ 1097194 h 1235864"/>
                <a:gd name="connsiteX38" fmla="*/ 8039279 w 8091179"/>
                <a:gd name="connsiteY38" fmla="*/ 1034752 h 1235864"/>
                <a:gd name="connsiteX39" fmla="*/ 8058741 w 8091179"/>
                <a:gd name="connsiteY39" fmla="*/ 1034752 h 1235864"/>
                <a:gd name="connsiteX40" fmla="*/ 8058741 w 8091179"/>
                <a:gd name="connsiteY40" fmla="*/ 1162880 h 1235864"/>
                <a:gd name="connsiteX41" fmla="*/ 7942778 w 8091179"/>
                <a:gd name="connsiteY41" fmla="*/ 1218023 h 1235864"/>
                <a:gd name="connsiteX42" fmla="*/ 7794377 w 8091179"/>
                <a:gd name="connsiteY42" fmla="*/ 1235864 h 1235864"/>
                <a:gd name="connsiteX43" fmla="*/ 7627324 w 8091179"/>
                <a:gd name="connsiteY43" fmla="*/ 1204237 h 1235864"/>
                <a:gd name="connsiteX44" fmla="*/ 7512983 w 8091179"/>
                <a:gd name="connsiteY44" fmla="*/ 1114224 h 1235864"/>
                <a:gd name="connsiteX45" fmla="*/ 7447297 w 8091179"/>
                <a:gd name="connsiteY45" fmla="*/ 975554 h 1235864"/>
                <a:gd name="connsiteX46" fmla="*/ 7426213 w 8091179"/>
                <a:gd name="connsiteY46" fmla="*/ 797960 h 1235864"/>
                <a:gd name="connsiteX47" fmla="*/ 7447297 w 8091179"/>
                <a:gd name="connsiteY47" fmla="*/ 619554 h 1235864"/>
                <a:gd name="connsiteX48" fmla="*/ 7512171 w 8091179"/>
                <a:gd name="connsiteY48" fmla="*/ 484939 h 1235864"/>
                <a:gd name="connsiteX49" fmla="*/ 7622459 w 8091179"/>
                <a:gd name="connsiteY49" fmla="*/ 399791 h 1235864"/>
                <a:gd name="connsiteX50" fmla="*/ 7781401 w 8091179"/>
                <a:gd name="connsiteY50" fmla="*/ 369787 h 1235864"/>
                <a:gd name="connsiteX51" fmla="*/ 4597676 w 8091179"/>
                <a:gd name="connsiteY51" fmla="*/ 369787 h 1235864"/>
                <a:gd name="connsiteX52" fmla="*/ 4715261 w 8091179"/>
                <a:gd name="connsiteY52" fmla="*/ 384384 h 1235864"/>
                <a:gd name="connsiteX53" fmla="*/ 4818249 w 8091179"/>
                <a:gd name="connsiteY53" fmla="*/ 439526 h 1235864"/>
                <a:gd name="connsiteX54" fmla="*/ 4818249 w 8091179"/>
                <a:gd name="connsiteY54" fmla="*/ 562789 h 1235864"/>
                <a:gd name="connsiteX55" fmla="*/ 4798788 w 8091179"/>
                <a:gd name="connsiteY55" fmla="*/ 562789 h 1235864"/>
                <a:gd name="connsiteX56" fmla="*/ 4705530 w 8091179"/>
                <a:gd name="connsiteY56" fmla="*/ 506834 h 1235864"/>
                <a:gd name="connsiteX57" fmla="*/ 4602542 w 8091179"/>
                <a:gd name="connsiteY57" fmla="*/ 489805 h 1235864"/>
                <a:gd name="connsiteX58" fmla="*/ 4487388 w 8091179"/>
                <a:gd name="connsiteY58" fmla="*/ 514943 h 1235864"/>
                <a:gd name="connsiteX59" fmla="*/ 4411972 w 8091179"/>
                <a:gd name="connsiteY59" fmla="*/ 583062 h 1235864"/>
                <a:gd name="connsiteX60" fmla="*/ 4370614 w 8091179"/>
                <a:gd name="connsiteY60" fmla="*/ 683618 h 1235864"/>
                <a:gd name="connsiteX61" fmla="*/ 4357639 w 8091179"/>
                <a:gd name="connsiteY61" fmla="*/ 806069 h 1235864"/>
                <a:gd name="connsiteX62" fmla="*/ 4370614 w 8091179"/>
                <a:gd name="connsiteY62" fmla="*/ 931764 h 1235864"/>
                <a:gd name="connsiteX63" fmla="*/ 4412783 w 8091179"/>
                <a:gd name="connsiteY63" fmla="*/ 1030698 h 1235864"/>
                <a:gd name="connsiteX64" fmla="*/ 4489821 w 8091179"/>
                <a:gd name="connsiteY64" fmla="*/ 1095572 h 1235864"/>
                <a:gd name="connsiteX65" fmla="*/ 4609028 w 8091179"/>
                <a:gd name="connsiteY65" fmla="*/ 1119089 h 1235864"/>
                <a:gd name="connsiteX66" fmla="*/ 4803652 w 8091179"/>
                <a:gd name="connsiteY66" fmla="*/ 1034752 h 1235864"/>
                <a:gd name="connsiteX67" fmla="*/ 4823116 w 8091179"/>
                <a:gd name="connsiteY67" fmla="*/ 1034752 h 1235864"/>
                <a:gd name="connsiteX68" fmla="*/ 4823116 w 8091179"/>
                <a:gd name="connsiteY68" fmla="*/ 1164502 h 1235864"/>
                <a:gd name="connsiteX69" fmla="*/ 4718504 w 8091179"/>
                <a:gd name="connsiteY69" fmla="*/ 1221267 h 1235864"/>
                <a:gd name="connsiteX70" fmla="*/ 4599297 w 8091179"/>
                <a:gd name="connsiteY70" fmla="*/ 1235864 h 1235864"/>
                <a:gd name="connsiteX71" fmla="*/ 4316282 w 8091179"/>
                <a:gd name="connsiteY71" fmla="*/ 1125577 h 1235864"/>
                <a:gd name="connsiteX72" fmla="*/ 4219780 w 8091179"/>
                <a:gd name="connsiteY72" fmla="*/ 807691 h 1235864"/>
                <a:gd name="connsiteX73" fmla="*/ 4243298 w 8091179"/>
                <a:gd name="connsiteY73" fmla="*/ 627664 h 1235864"/>
                <a:gd name="connsiteX74" fmla="*/ 4314660 w 8091179"/>
                <a:gd name="connsiteY74" fmla="*/ 489805 h 1235864"/>
                <a:gd name="connsiteX75" fmla="*/ 4433056 w 8091179"/>
                <a:gd name="connsiteY75" fmla="*/ 401412 h 1235864"/>
                <a:gd name="connsiteX76" fmla="*/ 4597676 w 8091179"/>
                <a:gd name="connsiteY76" fmla="*/ 369787 h 1235864"/>
                <a:gd name="connsiteX77" fmla="*/ 3861348 w 8091179"/>
                <a:gd name="connsiteY77" fmla="*/ 369787 h 1235864"/>
                <a:gd name="connsiteX78" fmla="*/ 3967580 w 8091179"/>
                <a:gd name="connsiteY78" fmla="*/ 382761 h 1235864"/>
                <a:gd name="connsiteX79" fmla="*/ 4062459 w 8091179"/>
                <a:gd name="connsiteY79" fmla="*/ 423307 h 1235864"/>
                <a:gd name="connsiteX80" fmla="*/ 4062459 w 8091179"/>
                <a:gd name="connsiteY80" fmla="*/ 556301 h 1235864"/>
                <a:gd name="connsiteX81" fmla="*/ 4042998 w 8091179"/>
                <a:gd name="connsiteY81" fmla="*/ 556301 h 1235864"/>
                <a:gd name="connsiteX82" fmla="*/ 3953793 w 8091179"/>
                <a:gd name="connsiteY82" fmla="*/ 514943 h 1235864"/>
                <a:gd name="connsiteX83" fmla="*/ 3849995 w 8091179"/>
                <a:gd name="connsiteY83" fmla="*/ 497914 h 1235864"/>
                <a:gd name="connsiteX84" fmla="*/ 3747005 w 8091179"/>
                <a:gd name="connsiteY84" fmla="*/ 523052 h 1235864"/>
                <a:gd name="connsiteX85" fmla="*/ 3670778 w 8091179"/>
                <a:gd name="connsiteY85" fmla="*/ 591172 h 1235864"/>
                <a:gd name="connsiteX86" fmla="*/ 3622933 w 8091179"/>
                <a:gd name="connsiteY86" fmla="*/ 689294 h 1235864"/>
                <a:gd name="connsiteX87" fmla="*/ 3606715 w 8091179"/>
                <a:gd name="connsiteY87" fmla="*/ 804446 h 1235864"/>
                <a:gd name="connsiteX88" fmla="*/ 3606715 w 8091179"/>
                <a:gd name="connsiteY88" fmla="*/ 1214779 h 1235864"/>
                <a:gd name="connsiteX89" fmla="*/ 3470478 w 8091179"/>
                <a:gd name="connsiteY89" fmla="*/ 1214779 h 1235864"/>
                <a:gd name="connsiteX90" fmla="*/ 3470478 w 8091179"/>
                <a:gd name="connsiteY90" fmla="*/ 387627 h 1235864"/>
                <a:gd name="connsiteX91" fmla="*/ 3593739 w 8091179"/>
                <a:gd name="connsiteY91" fmla="*/ 387627 h 1235864"/>
                <a:gd name="connsiteX92" fmla="*/ 3603470 w 8091179"/>
                <a:gd name="connsiteY92" fmla="*/ 551435 h 1235864"/>
                <a:gd name="connsiteX93" fmla="*/ 3635097 w 8091179"/>
                <a:gd name="connsiteY93" fmla="*/ 489805 h 1235864"/>
                <a:gd name="connsiteX94" fmla="*/ 3690241 w 8091179"/>
                <a:gd name="connsiteY94" fmla="*/ 430607 h 1235864"/>
                <a:gd name="connsiteX95" fmla="*/ 3766469 w 8091179"/>
                <a:gd name="connsiteY95" fmla="*/ 386815 h 1235864"/>
                <a:gd name="connsiteX96" fmla="*/ 3861348 w 8091179"/>
                <a:gd name="connsiteY96" fmla="*/ 369787 h 1235864"/>
                <a:gd name="connsiteX97" fmla="*/ 2896336 w 8091179"/>
                <a:gd name="connsiteY97" fmla="*/ 244902 h 1235864"/>
                <a:gd name="connsiteX98" fmla="*/ 2883362 w 8091179"/>
                <a:gd name="connsiteY98" fmla="*/ 311400 h 1235864"/>
                <a:gd name="connsiteX99" fmla="*/ 2755234 w 8091179"/>
                <a:gd name="connsiteY99" fmla="*/ 807691 h 1235864"/>
                <a:gd name="connsiteX100" fmla="*/ 3037440 w 8091179"/>
                <a:gd name="connsiteY100" fmla="*/ 807691 h 1235864"/>
                <a:gd name="connsiteX101" fmla="*/ 2910933 w 8091179"/>
                <a:gd name="connsiteY101" fmla="*/ 311400 h 1235864"/>
                <a:gd name="connsiteX102" fmla="*/ 2812000 w 8091179"/>
                <a:gd name="connsiteY102" fmla="*/ 115152 h 1235864"/>
                <a:gd name="connsiteX103" fmla="*/ 2977430 w 8091179"/>
                <a:gd name="connsiteY103" fmla="*/ 115152 h 1235864"/>
                <a:gd name="connsiteX104" fmla="*/ 3295315 w 8091179"/>
                <a:gd name="connsiteY104" fmla="*/ 1214779 h 1235864"/>
                <a:gd name="connsiteX105" fmla="*/ 3149347 w 8091179"/>
                <a:gd name="connsiteY105" fmla="*/ 1214779 h 1235864"/>
                <a:gd name="connsiteX106" fmla="*/ 3068254 w 8091179"/>
                <a:gd name="connsiteY106" fmla="*/ 919600 h 1235864"/>
                <a:gd name="connsiteX107" fmla="*/ 2724419 w 8091179"/>
                <a:gd name="connsiteY107" fmla="*/ 919600 h 1235864"/>
                <a:gd name="connsiteX108" fmla="*/ 2643325 w 8091179"/>
                <a:gd name="connsiteY108" fmla="*/ 1214779 h 1235864"/>
                <a:gd name="connsiteX109" fmla="*/ 2500600 w 8091179"/>
                <a:gd name="connsiteY109" fmla="*/ 1214779 h 1235864"/>
                <a:gd name="connsiteX110" fmla="*/ 1672864 w 8091179"/>
                <a:gd name="connsiteY110" fmla="*/ 114673 h 1235864"/>
                <a:gd name="connsiteX111" fmla="*/ 2279702 w 8091179"/>
                <a:gd name="connsiteY111" fmla="*/ 114673 h 1235864"/>
                <a:gd name="connsiteX112" fmla="*/ 2279702 w 8091179"/>
                <a:gd name="connsiteY112" fmla="*/ 192481 h 1235864"/>
                <a:gd name="connsiteX113" fmla="*/ 2269917 w 8091179"/>
                <a:gd name="connsiteY113" fmla="*/ 233121 h 1235864"/>
                <a:gd name="connsiteX114" fmla="*/ 1812404 w 8091179"/>
                <a:gd name="connsiteY114" fmla="*/ 233121 h 1235864"/>
                <a:gd name="connsiteX115" fmla="*/ 1812404 w 8091179"/>
                <a:gd name="connsiteY115" fmla="*/ 564124 h 1235864"/>
                <a:gd name="connsiteX116" fmla="*/ 2190212 w 8091179"/>
                <a:gd name="connsiteY116" fmla="*/ 564124 h 1235864"/>
                <a:gd name="connsiteX117" fmla="*/ 2161300 w 8091179"/>
                <a:gd name="connsiteY117" fmla="*/ 684194 h 1235864"/>
                <a:gd name="connsiteX118" fmla="*/ 1812404 w 8091179"/>
                <a:gd name="connsiteY118" fmla="*/ 684194 h 1235864"/>
                <a:gd name="connsiteX119" fmla="*/ 1812404 w 8091179"/>
                <a:gd name="connsiteY119" fmla="*/ 1096324 h 1235864"/>
                <a:gd name="connsiteX120" fmla="*/ 2062062 w 8091179"/>
                <a:gd name="connsiteY120" fmla="*/ 1096324 h 1235864"/>
                <a:gd name="connsiteX121" fmla="*/ 2033540 w 8091179"/>
                <a:gd name="connsiteY121" fmla="*/ 1214772 h 1235864"/>
                <a:gd name="connsiteX122" fmla="*/ 1672864 w 8091179"/>
                <a:gd name="connsiteY122" fmla="*/ 1214772 h 1235864"/>
                <a:gd name="connsiteX123" fmla="*/ 1145531 w 8091179"/>
                <a:gd name="connsiteY123" fmla="*/ 95203 h 1235864"/>
                <a:gd name="connsiteX124" fmla="*/ 1287504 w 8091179"/>
                <a:gd name="connsiteY124" fmla="*/ 108348 h 1235864"/>
                <a:gd name="connsiteX125" fmla="*/ 1419743 w 8091179"/>
                <a:gd name="connsiteY125" fmla="*/ 164238 h 1235864"/>
                <a:gd name="connsiteX126" fmla="*/ 1419743 w 8091179"/>
                <a:gd name="connsiteY126" fmla="*/ 299646 h 1235864"/>
                <a:gd name="connsiteX127" fmla="*/ 1397027 w 8091179"/>
                <a:gd name="connsiteY127" fmla="*/ 299646 h 1235864"/>
                <a:gd name="connsiteX128" fmla="*/ 1150398 w 8091179"/>
                <a:gd name="connsiteY128" fmla="*/ 220140 h 1235864"/>
                <a:gd name="connsiteX129" fmla="*/ 1007613 w 8091179"/>
                <a:gd name="connsiteY129" fmla="*/ 254050 h 1235864"/>
                <a:gd name="connsiteX130" fmla="*/ 957313 w 8091179"/>
                <a:gd name="connsiteY130" fmla="*/ 365436 h 1235864"/>
                <a:gd name="connsiteX131" fmla="*/ 1002745 w 8091179"/>
                <a:gd name="connsiteY131" fmla="*/ 475225 h 1235864"/>
                <a:gd name="connsiteX132" fmla="*/ 1116324 w 8091179"/>
                <a:gd name="connsiteY132" fmla="*/ 544653 h 1235864"/>
                <a:gd name="connsiteX133" fmla="*/ 1285882 w 8091179"/>
                <a:gd name="connsiteY133" fmla="*/ 628215 h 1235864"/>
                <a:gd name="connsiteX134" fmla="*/ 1397839 w 8091179"/>
                <a:gd name="connsiteY134" fmla="*/ 713399 h 1235864"/>
                <a:gd name="connsiteX135" fmla="*/ 1459497 w 8091179"/>
                <a:gd name="connsiteY135" fmla="*/ 806697 h 1235864"/>
                <a:gd name="connsiteX136" fmla="*/ 1478157 w 8091179"/>
                <a:gd name="connsiteY136" fmla="*/ 914597 h 1235864"/>
                <a:gd name="connsiteX137" fmla="*/ 1378369 w 8091179"/>
                <a:gd name="connsiteY137" fmla="*/ 1157982 h 1235864"/>
                <a:gd name="connsiteX138" fmla="*/ 1098476 w 8091179"/>
                <a:gd name="connsiteY138" fmla="*/ 1235864 h 1235864"/>
                <a:gd name="connsiteX139" fmla="*/ 928107 w 8091179"/>
                <a:gd name="connsiteY139" fmla="*/ 1211526 h 1235864"/>
                <a:gd name="connsiteX140" fmla="*/ 788567 w 8091179"/>
                <a:gd name="connsiteY140" fmla="*/ 1145001 h 1235864"/>
                <a:gd name="connsiteX141" fmla="*/ 788567 w 8091179"/>
                <a:gd name="connsiteY141" fmla="*/ 995726 h 1235864"/>
                <a:gd name="connsiteX142" fmla="*/ 808037 w 8091179"/>
                <a:gd name="connsiteY142" fmla="*/ 995726 h 1235864"/>
                <a:gd name="connsiteX143" fmla="*/ 956502 w 8091179"/>
                <a:gd name="connsiteY143" fmla="*/ 1080098 h 1235864"/>
                <a:gd name="connsiteX144" fmla="*/ 1103343 w 8091179"/>
                <a:gd name="connsiteY144" fmla="*/ 1107683 h 1235864"/>
                <a:gd name="connsiteX145" fmla="*/ 1268846 w 8091179"/>
                <a:gd name="connsiteY145" fmla="*/ 1064685 h 1235864"/>
                <a:gd name="connsiteX146" fmla="*/ 1327258 w 8091179"/>
                <a:gd name="connsiteY146" fmla="*/ 924333 h 1235864"/>
                <a:gd name="connsiteX147" fmla="*/ 1272902 w 8091179"/>
                <a:gd name="connsiteY147" fmla="*/ 800206 h 1235864"/>
                <a:gd name="connsiteX148" fmla="*/ 1137418 w 8091179"/>
                <a:gd name="connsiteY148" fmla="*/ 708533 h 1235864"/>
                <a:gd name="connsiteX149" fmla="*/ 986519 w 8091179"/>
                <a:gd name="connsiteY149" fmla="*/ 633083 h 1235864"/>
                <a:gd name="connsiteX150" fmla="*/ 885920 w 8091179"/>
                <a:gd name="connsiteY150" fmla="*/ 559256 h 1235864"/>
                <a:gd name="connsiteX151" fmla="*/ 829942 w 8091179"/>
                <a:gd name="connsiteY151" fmla="*/ 474883 h 1235864"/>
                <a:gd name="connsiteX152" fmla="*/ 812904 w 8091179"/>
                <a:gd name="connsiteY152" fmla="*/ 369417 h 1235864"/>
                <a:gd name="connsiteX153" fmla="*/ 839677 w 8091179"/>
                <a:gd name="connsiteY153" fmla="*/ 246101 h 1235864"/>
                <a:gd name="connsiteX154" fmla="*/ 912692 w 8091179"/>
                <a:gd name="connsiteY154" fmla="*/ 160916 h 1235864"/>
                <a:gd name="connsiteX155" fmla="*/ 1018971 w 8091179"/>
                <a:gd name="connsiteY155" fmla="*/ 111429 h 1235864"/>
                <a:gd name="connsiteX156" fmla="*/ 1145531 w 8091179"/>
                <a:gd name="connsiteY156" fmla="*/ 95203 h 1235864"/>
                <a:gd name="connsiteX157" fmla="*/ 400774 w 8091179"/>
                <a:gd name="connsiteY157" fmla="*/ 95203 h 1235864"/>
                <a:gd name="connsiteX158" fmla="*/ 532202 w 8091179"/>
                <a:gd name="connsiteY158" fmla="*/ 111644 h 1235864"/>
                <a:gd name="connsiteX159" fmla="*/ 640913 w 8091179"/>
                <a:gd name="connsiteY159" fmla="*/ 154376 h 1235864"/>
                <a:gd name="connsiteX160" fmla="*/ 640913 w 8091179"/>
                <a:gd name="connsiteY160" fmla="*/ 302890 h 1235864"/>
                <a:gd name="connsiteX161" fmla="*/ 621442 w 8091179"/>
                <a:gd name="connsiteY161" fmla="*/ 302890 h 1235864"/>
                <a:gd name="connsiteX162" fmla="*/ 524901 w 8091179"/>
                <a:gd name="connsiteY162" fmla="*/ 245290 h 1235864"/>
                <a:gd name="connsiteX163" fmla="*/ 402396 w 8091179"/>
                <a:gd name="connsiteY163" fmla="*/ 220140 h 1235864"/>
                <a:gd name="connsiteX164" fmla="*/ 210933 w 8091179"/>
                <a:gd name="connsiteY164" fmla="*/ 332705 h 1235864"/>
                <a:gd name="connsiteX165" fmla="*/ 147654 w 8091179"/>
                <a:gd name="connsiteY165" fmla="*/ 660666 h 1235864"/>
                <a:gd name="connsiteX166" fmla="*/ 213367 w 8091179"/>
                <a:gd name="connsiteY166" fmla="*/ 998362 h 1235864"/>
                <a:gd name="connsiteX167" fmla="*/ 410509 w 8091179"/>
                <a:gd name="connsiteY167" fmla="*/ 1112550 h 1235864"/>
                <a:gd name="connsiteX168" fmla="*/ 531390 w 8091179"/>
                <a:gd name="connsiteY168" fmla="*/ 1092268 h 1235864"/>
                <a:gd name="connsiteX169" fmla="*/ 640913 w 8091179"/>
                <a:gd name="connsiteY169" fmla="*/ 1020064 h 1235864"/>
                <a:gd name="connsiteX170" fmla="*/ 660384 w 8091179"/>
                <a:gd name="connsiteY170" fmla="*/ 1020064 h 1235864"/>
                <a:gd name="connsiteX171" fmla="*/ 660384 w 8091179"/>
                <a:gd name="connsiteY171" fmla="*/ 1161227 h 1235864"/>
                <a:gd name="connsiteX172" fmla="*/ 405641 w 8091179"/>
                <a:gd name="connsiteY172" fmla="*/ 1234242 h 1235864"/>
                <a:gd name="connsiteX173" fmla="*/ 213367 w 8091179"/>
                <a:gd name="connsiteY173" fmla="*/ 1192867 h 1235864"/>
                <a:gd name="connsiteX174" fmla="*/ 88431 w 8091179"/>
                <a:gd name="connsiteY174" fmla="*/ 1076854 h 1235864"/>
                <a:gd name="connsiteX175" fmla="*/ 20282 w 8091179"/>
                <a:gd name="connsiteY175" fmla="*/ 898372 h 1235864"/>
                <a:gd name="connsiteX176" fmla="*/ 0 w 8091179"/>
                <a:gd name="connsiteY176" fmla="*/ 671213 h 1235864"/>
                <a:gd name="connsiteX177" fmla="*/ 20282 w 8091179"/>
                <a:gd name="connsiteY177" fmla="*/ 442432 h 1235864"/>
                <a:gd name="connsiteX178" fmla="*/ 87619 w 8091179"/>
                <a:gd name="connsiteY178" fmla="*/ 259894 h 1235864"/>
                <a:gd name="connsiteX179" fmla="*/ 210933 w 8091179"/>
                <a:gd name="connsiteY179" fmla="*/ 139012 h 1235864"/>
                <a:gd name="connsiteX180" fmla="*/ 400774 w 8091179"/>
                <a:gd name="connsiteY180" fmla="*/ 95203 h 1235864"/>
                <a:gd name="connsiteX181" fmla="*/ 5029092 w 8091179"/>
                <a:gd name="connsiteY181" fmla="*/ 63253 h 1235864"/>
                <a:gd name="connsiteX182" fmla="*/ 5163708 w 8091179"/>
                <a:gd name="connsiteY182" fmla="*/ 63253 h 1235864"/>
                <a:gd name="connsiteX183" fmla="*/ 5163708 w 8091179"/>
                <a:gd name="connsiteY183" fmla="*/ 494670 h 1235864"/>
                <a:gd name="connsiteX184" fmla="*/ 5248856 w 8091179"/>
                <a:gd name="connsiteY184" fmla="*/ 407089 h 1235864"/>
                <a:gd name="connsiteX185" fmla="*/ 5379415 w 8091179"/>
                <a:gd name="connsiteY185" fmla="*/ 371408 h 1235864"/>
                <a:gd name="connsiteX186" fmla="*/ 5508355 w 8091179"/>
                <a:gd name="connsiteY186" fmla="*/ 397358 h 1235864"/>
                <a:gd name="connsiteX187" fmla="*/ 5586204 w 8091179"/>
                <a:gd name="connsiteY187" fmla="*/ 469532 h 1235864"/>
                <a:gd name="connsiteX188" fmla="*/ 5625129 w 8091179"/>
                <a:gd name="connsiteY188" fmla="*/ 579008 h 1235864"/>
                <a:gd name="connsiteX189" fmla="*/ 5635671 w 8091179"/>
                <a:gd name="connsiteY189" fmla="*/ 718488 h 1235864"/>
                <a:gd name="connsiteX190" fmla="*/ 5635671 w 8091179"/>
                <a:gd name="connsiteY190" fmla="*/ 1214779 h 1235864"/>
                <a:gd name="connsiteX191" fmla="*/ 5501055 w 8091179"/>
                <a:gd name="connsiteY191" fmla="*/ 1214779 h 1235864"/>
                <a:gd name="connsiteX192" fmla="*/ 5501055 w 8091179"/>
                <a:gd name="connsiteY192" fmla="*/ 715244 h 1235864"/>
                <a:gd name="connsiteX193" fmla="*/ 5468618 w 8091179"/>
                <a:gd name="connsiteY193" fmla="*/ 531973 h 1235864"/>
                <a:gd name="connsiteX194" fmla="*/ 5351844 w 8091179"/>
                <a:gd name="connsiteY194" fmla="*/ 480073 h 1235864"/>
                <a:gd name="connsiteX195" fmla="*/ 5278049 w 8091179"/>
                <a:gd name="connsiteY195" fmla="*/ 500346 h 1235864"/>
                <a:gd name="connsiteX196" fmla="*/ 5218040 w 8091179"/>
                <a:gd name="connsiteY196" fmla="*/ 556301 h 1235864"/>
                <a:gd name="connsiteX197" fmla="*/ 5178304 w 8091179"/>
                <a:gd name="connsiteY197" fmla="*/ 642260 h 1235864"/>
                <a:gd name="connsiteX198" fmla="*/ 5163708 w 8091179"/>
                <a:gd name="connsiteY198" fmla="*/ 752547 h 1235864"/>
                <a:gd name="connsiteX199" fmla="*/ 5163708 w 8091179"/>
                <a:gd name="connsiteY199" fmla="*/ 1214779 h 1235864"/>
                <a:gd name="connsiteX200" fmla="*/ 5029092 w 8091179"/>
                <a:gd name="connsiteY200" fmla="*/ 1214779 h 1235864"/>
                <a:gd name="connsiteX201" fmla="*/ 6146559 w 8091179"/>
                <a:gd name="connsiteY201" fmla="*/ 0 h 1235864"/>
                <a:gd name="connsiteX202" fmla="*/ 6222787 w 8091179"/>
                <a:gd name="connsiteY202" fmla="*/ 32437 h 1235864"/>
                <a:gd name="connsiteX203" fmla="*/ 6255224 w 8091179"/>
                <a:gd name="connsiteY203" fmla="*/ 110288 h 1235864"/>
                <a:gd name="connsiteX204" fmla="*/ 6222787 w 8091179"/>
                <a:gd name="connsiteY204" fmla="*/ 188137 h 1235864"/>
                <a:gd name="connsiteX205" fmla="*/ 6146559 w 8091179"/>
                <a:gd name="connsiteY205" fmla="*/ 220574 h 1235864"/>
                <a:gd name="connsiteX206" fmla="*/ 6070331 w 8091179"/>
                <a:gd name="connsiteY206" fmla="*/ 188137 h 1235864"/>
                <a:gd name="connsiteX207" fmla="*/ 6037895 w 8091179"/>
                <a:gd name="connsiteY207" fmla="*/ 110288 h 1235864"/>
                <a:gd name="connsiteX208" fmla="*/ 6070331 w 8091179"/>
                <a:gd name="connsiteY208" fmla="*/ 32437 h 1235864"/>
                <a:gd name="connsiteX209" fmla="*/ 6146559 w 8091179"/>
                <a:gd name="connsiteY209" fmla="*/ 0 h 12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8091179" h="1235864">
                  <a:moveTo>
                    <a:pt x="7776537" y="478451"/>
                  </a:moveTo>
                  <a:cubicBezTo>
                    <a:pt x="7660843" y="478451"/>
                    <a:pt x="7592183" y="550354"/>
                    <a:pt x="7570559" y="694160"/>
                  </a:cubicBezTo>
                  <a:lnTo>
                    <a:pt x="7570559" y="695782"/>
                  </a:lnTo>
                  <a:lnTo>
                    <a:pt x="7950075" y="695782"/>
                  </a:lnTo>
                  <a:lnTo>
                    <a:pt x="7950075" y="690916"/>
                  </a:lnTo>
                  <a:cubicBezTo>
                    <a:pt x="7942507" y="549273"/>
                    <a:pt x="7884661" y="478451"/>
                    <a:pt x="7776537" y="478451"/>
                  </a:cubicBezTo>
                  <a:close/>
                  <a:moveTo>
                    <a:pt x="6589329" y="387627"/>
                  </a:moveTo>
                  <a:lnTo>
                    <a:pt x="6733675" y="387627"/>
                  </a:lnTo>
                  <a:lnTo>
                    <a:pt x="6936409" y="990961"/>
                  </a:lnTo>
                  <a:lnTo>
                    <a:pt x="6955871" y="1065568"/>
                  </a:lnTo>
                  <a:lnTo>
                    <a:pt x="6973712" y="990961"/>
                  </a:lnTo>
                  <a:lnTo>
                    <a:pt x="7178067" y="387627"/>
                  </a:lnTo>
                  <a:lnTo>
                    <a:pt x="7320792" y="387627"/>
                  </a:lnTo>
                  <a:lnTo>
                    <a:pt x="7028855" y="1214779"/>
                  </a:lnTo>
                  <a:lnTo>
                    <a:pt x="6887753" y="1214779"/>
                  </a:lnTo>
                  <a:close/>
                  <a:moveTo>
                    <a:pt x="5896791" y="387627"/>
                  </a:moveTo>
                  <a:lnTo>
                    <a:pt x="6226031" y="387627"/>
                  </a:lnTo>
                  <a:lnTo>
                    <a:pt x="6226031" y="1102870"/>
                  </a:lnTo>
                  <a:lnTo>
                    <a:pt x="6459580" y="1102870"/>
                  </a:lnTo>
                  <a:lnTo>
                    <a:pt x="6459580" y="1214779"/>
                  </a:lnTo>
                  <a:lnTo>
                    <a:pt x="5840026" y="1214779"/>
                  </a:lnTo>
                  <a:lnTo>
                    <a:pt x="5840026" y="1102870"/>
                  </a:lnTo>
                  <a:lnTo>
                    <a:pt x="6088172" y="1102870"/>
                  </a:lnTo>
                  <a:lnTo>
                    <a:pt x="6088172" y="499536"/>
                  </a:lnTo>
                  <a:lnTo>
                    <a:pt x="5896791" y="499536"/>
                  </a:lnTo>
                  <a:close/>
                  <a:moveTo>
                    <a:pt x="7781401" y="369787"/>
                  </a:moveTo>
                  <a:cubicBezTo>
                    <a:pt x="7834383" y="369787"/>
                    <a:pt x="7880606" y="378977"/>
                    <a:pt x="7920071" y="397358"/>
                  </a:cubicBezTo>
                  <a:cubicBezTo>
                    <a:pt x="7959537" y="415739"/>
                    <a:pt x="7991704" y="441419"/>
                    <a:pt x="8016572" y="474396"/>
                  </a:cubicBezTo>
                  <a:cubicBezTo>
                    <a:pt x="8041441" y="507375"/>
                    <a:pt x="8060093" y="546570"/>
                    <a:pt x="8072527" y="591982"/>
                  </a:cubicBezTo>
                  <a:cubicBezTo>
                    <a:pt x="8084961" y="637395"/>
                    <a:pt x="8091179" y="686591"/>
                    <a:pt x="8091179" y="739572"/>
                  </a:cubicBezTo>
                  <a:lnTo>
                    <a:pt x="8091179" y="799581"/>
                  </a:lnTo>
                  <a:lnTo>
                    <a:pt x="7568937" y="799581"/>
                  </a:lnTo>
                  <a:lnTo>
                    <a:pt x="7568937" y="807691"/>
                  </a:lnTo>
                  <a:cubicBezTo>
                    <a:pt x="7568937" y="850941"/>
                    <a:pt x="7572721" y="891217"/>
                    <a:pt x="7580291" y="928519"/>
                  </a:cubicBezTo>
                  <a:cubicBezTo>
                    <a:pt x="7587859" y="965823"/>
                    <a:pt x="7600563" y="998530"/>
                    <a:pt x="7618405" y="1026643"/>
                  </a:cubicBezTo>
                  <a:cubicBezTo>
                    <a:pt x="7636245" y="1054756"/>
                    <a:pt x="7659763" y="1076921"/>
                    <a:pt x="7688955" y="1093139"/>
                  </a:cubicBezTo>
                  <a:cubicBezTo>
                    <a:pt x="7718148" y="1109358"/>
                    <a:pt x="7754911" y="1117467"/>
                    <a:pt x="7799243" y="1117467"/>
                  </a:cubicBezTo>
                  <a:cubicBezTo>
                    <a:pt x="7839248" y="1117467"/>
                    <a:pt x="7880065" y="1110710"/>
                    <a:pt x="7921693" y="1097194"/>
                  </a:cubicBezTo>
                  <a:cubicBezTo>
                    <a:pt x="7963321" y="1083678"/>
                    <a:pt x="8002517" y="1062865"/>
                    <a:pt x="8039279" y="1034752"/>
                  </a:cubicBezTo>
                  <a:lnTo>
                    <a:pt x="8058741" y="1034752"/>
                  </a:lnTo>
                  <a:lnTo>
                    <a:pt x="8058741" y="1162880"/>
                  </a:lnTo>
                  <a:cubicBezTo>
                    <a:pt x="8021978" y="1187748"/>
                    <a:pt x="7983325" y="1206130"/>
                    <a:pt x="7942778" y="1218023"/>
                  </a:cubicBezTo>
                  <a:cubicBezTo>
                    <a:pt x="7902231" y="1229917"/>
                    <a:pt x="7852763" y="1235864"/>
                    <a:pt x="7794377" y="1235864"/>
                  </a:cubicBezTo>
                  <a:cubicBezTo>
                    <a:pt x="7729502" y="1235864"/>
                    <a:pt x="7673818" y="1225322"/>
                    <a:pt x="7627324" y="1204237"/>
                  </a:cubicBezTo>
                  <a:cubicBezTo>
                    <a:pt x="7580831" y="1183153"/>
                    <a:pt x="7542717" y="1153148"/>
                    <a:pt x="7512983" y="1114224"/>
                  </a:cubicBezTo>
                  <a:cubicBezTo>
                    <a:pt x="7483249" y="1075299"/>
                    <a:pt x="7461353" y="1029076"/>
                    <a:pt x="7447297" y="975554"/>
                  </a:cubicBezTo>
                  <a:cubicBezTo>
                    <a:pt x="7433241" y="922032"/>
                    <a:pt x="7426213" y="862835"/>
                    <a:pt x="7426213" y="797960"/>
                  </a:cubicBezTo>
                  <a:cubicBezTo>
                    <a:pt x="7426213" y="732004"/>
                    <a:pt x="7433241" y="672535"/>
                    <a:pt x="7447297" y="619554"/>
                  </a:cubicBezTo>
                  <a:cubicBezTo>
                    <a:pt x="7461353" y="566572"/>
                    <a:pt x="7482977" y="521701"/>
                    <a:pt x="7512171" y="484939"/>
                  </a:cubicBezTo>
                  <a:cubicBezTo>
                    <a:pt x="7541365" y="448177"/>
                    <a:pt x="7578127" y="419794"/>
                    <a:pt x="7622459" y="399791"/>
                  </a:cubicBezTo>
                  <a:cubicBezTo>
                    <a:pt x="7666791" y="379787"/>
                    <a:pt x="7719771" y="369787"/>
                    <a:pt x="7781401" y="369787"/>
                  </a:cubicBezTo>
                  <a:close/>
                  <a:moveTo>
                    <a:pt x="4597676" y="369787"/>
                  </a:moveTo>
                  <a:cubicBezTo>
                    <a:pt x="4639844" y="369787"/>
                    <a:pt x="4679039" y="374651"/>
                    <a:pt x="4715261" y="384384"/>
                  </a:cubicBezTo>
                  <a:cubicBezTo>
                    <a:pt x="4751483" y="394115"/>
                    <a:pt x="4785812" y="412495"/>
                    <a:pt x="4818249" y="439526"/>
                  </a:cubicBezTo>
                  <a:lnTo>
                    <a:pt x="4818249" y="562789"/>
                  </a:lnTo>
                  <a:lnTo>
                    <a:pt x="4798788" y="562789"/>
                  </a:lnTo>
                  <a:cubicBezTo>
                    <a:pt x="4767430" y="536839"/>
                    <a:pt x="4736345" y="518188"/>
                    <a:pt x="4705530" y="506834"/>
                  </a:cubicBezTo>
                  <a:cubicBezTo>
                    <a:pt x="4674714" y="495481"/>
                    <a:pt x="4640385" y="489805"/>
                    <a:pt x="4602542" y="489805"/>
                  </a:cubicBezTo>
                  <a:cubicBezTo>
                    <a:pt x="4557129" y="489805"/>
                    <a:pt x="4518745" y="498184"/>
                    <a:pt x="4487388" y="514943"/>
                  </a:cubicBezTo>
                  <a:cubicBezTo>
                    <a:pt x="4456032" y="531703"/>
                    <a:pt x="4430893" y="554408"/>
                    <a:pt x="4411972" y="583062"/>
                  </a:cubicBezTo>
                  <a:cubicBezTo>
                    <a:pt x="4393051" y="611715"/>
                    <a:pt x="4379264" y="645234"/>
                    <a:pt x="4370614" y="683618"/>
                  </a:cubicBezTo>
                  <a:cubicBezTo>
                    <a:pt x="4361963" y="722001"/>
                    <a:pt x="4357639" y="762819"/>
                    <a:pt x="4357639" y="806069"/>
                  </a:cubicBezTo>
                  <a:cubicBezTo>
                    <a:pt x="4357639" y="851481"/>
                    <a:pt x="4361963" y="893379"/>
                    <a:pt x="4370614" y="931764"/>
                  </a:cubicBezTo>
                  <a:cubicBezTo>
                    <a:pt x="4379264" y="970148"/>
                    <a:pt x="4393321" y="1003125"/>
                    <a:pt x="4412783" y="1030698"/>
                  </a:cubicBezTo>
                  <a:cubicBezTo>
                    <a:pt x="4432246" y="1058269"/>
                    <a:pt x="4457924" y="1079894"/>
                    <a:pt x="4489821" y="1095572"/>
                  </a:cubicBezTo>
                  <a:cubicBezTo>
                    <a:pt x="4521719" y="1111250"/>
                    <a:pt x="4561454" y="1119089"/>
                    <a:pt x="4609028" y="1119089"/>
                  </a:cubicBezTo>
                  <a:cubicBezTo>
                    <a:pt x="4685797" y="1119089"/>
                    <a:pt x="4750672" y="1090976"/>
                    <a:pt x="4803652" y="1034752"/>
                  </a:cubicBezTo>
                  <a:lnTo>
                    <a:pt x="4823116" y="1034752"/>
                  </a:lnTo>
                  <a:lnTo>
                    <a:pt x="4823116" y="1164502"/>
                  </a:lnTo>
                  <a:cubicBezTo>
                    <a:pt x="4790678" y="1192614"/>
                    <a:pt x="4755808" y="1211536"/>
                    <a:pt x="4718504" y="1221267"/>
                  </a:cubicBezTo>
                  <a:cubicBezTo>
                    <a:pt x="4681202" y="1230998"/>
                    <a:pt x="4641466" y="1235864"/>
                    <a:pt x="4599297" y="1235864"/>
                  </a:cubicBezTo>
                  <a:cubicBezTo>
                    <a:pt x="4474954" y="1235864"/>
                    <a:pt x="4380615" y="1199101"/>
                    <a:pt x="4316282" y="1125577"/>
                  </a:cubicBezTo>
                  <a:cubicBezTo>
                    <a:pt x="4251947" y="1052053"/>
                    <a:pt x="4219780" y="946090"/>
                    <a:pt x="4219780" y="807691"/>
                  </a:cubicBezTo>
                  <a:cubicBezTo>
                    <a:pt x="4219780" y="741735"/>
                    <a:pt x="4227619" y="681726"/>
                    <a:pt x="4243298" y="627664"/>
                  </a:cubicBezTo>
                  <a:cubicBezTo>
                    <a:pt x="4258975" y="573602"/>
                    <a:pt x="4282763" y="527649"/>
                    <a:pt x="4314660" y="489805"/>
                  </a:cubicBezTo>
                  <a:cubicBezTo>
                    <a:pt x="4346556" y="451961"/>
                    <a:pt x="4386023" y="422497"/>
                    <a:pt x="4433056" y="401412"/>
                  </a:cubicBezTo>
                  <a:cubicBezTo>
                    <a:pt x="4480090" y="380329"/>
                    <a:pt x="4534964" y="369787"/>
                    <a:pt x="4597676" y="369787"/>
                  </a:cubicBezTo>
                  <a:close/>
                  <a:moveTo>
                    <a:pt x="3861348" y="369787"/>
                  </a:moveTo>
                  <a:cubicBezTo>
                    <a:pt x="3897028" y="369787"/>
                    <a:pt x="3932440" y="374111"/>
                    <a:pt x="3967580" y="382761"/>
                  </a:cubicBezTo>
                  <a:cubicBezTo>
                    <a:pt x="4002721" y="391411"/>
                    <a:pt x="4034347" y="404927"/>
                    <a:pt x="4062459" y="423307"/>
                  </a:cubicBezTo>
                  <a:lnTo>
                    <a:pt x="4062459" y="556301"/>
                  </a:lnTo>
                  <a:lnTo>
                    <a:pt x="4042998" y="556301"/>
                  </a:lnTo>
                  <a:cubicBezTo>
                    <a:pt x="4018128" y="540083"/>
                    <a:pt x="3988394" y="526297"/>
                    <a:pt x="3953793" y="514943"/>
                  </a:cubicBezTo>
                  <a:cubicBezTo>
                    <a:pt x="3919194" y="503591"/>
                    <a:pt x="3884594" y="497914"/>
                    <a:pt x="3849995" y="497914"/>
                  </a:cubicBezTo>
                  <a:cubicBezTo>
                    <a:pt x="3811070" y="497914"/>
                    <a:pt x="3776741" y="506294"/>
                    <a:pt x="3747005" y="523052"/>
                  </a:cubicBezTo>
                  <a:cubicBezTo>
                    <a:pt x="3717272" y="539813"/>
                    <a:pt x="3691863" y="562518"/>
                    <a:pt x="3670778" y="591172"/>
                  </a:cubicBezTo>
                  <a:cubicBezTo>
                    <a:pt x="3649695" y="619824"/>
                    <a:pt x="3633746" y="652532"/>
                    <a:pt x="3622933" y="689294"/>
                  </a:cubicBezTo>
                  <a:cubicBezTo>
                    <a:pt x="3612121" y="726056"/>
                    <a:pt x="3606715" y="764441"/>
                    <a:pt x="3606715" y="804446"/>
                  </a:cubicBezTo>
                  <a:lnTo>
                    <a:pt x="3606715" y="1214779"/>
                  </a:lnTo>
                  <a:lnTo>
                    <a:pt x="3470478" y="1214779"/>
                  </a:lnTo>
                  <a:lnTo>
                    <a:pt x="3470478" y="387627"/>
                  </a:lnTo>
                  <a:lnTo>
                    <a:pt x="3593739" y="387627"/>
                  </a:lnTo>
                  <a:lnTo>
                    <a:pt x="3603470" y="551435"/>
                  </a:lnTo>
                  <a:cubicBezTo>
                    <a:pt x="3609958" y="531973"/>
                    <a:pt x="3620500" y="511430"/>
                    <a:pt x="3635097" y="489805"/>
                  </a:cubicBezTo>
                  <a:cubicBezTo>
                    <a:pt x="3649695" y="468180"/>
                    <a:pt x="3668075" y="448447"/>
                    <a:pt x="3690241" y="430607"/>
                  </a:cubicBezTo>
                  <a:cubicBezTo>
                    <a:pt x="3712406" y="412766"/>
                    <a:pt x="3737816" y="398169"/>
                    <a:pt x="3766469" y="386815"/>
                  </a:cubicBezTo>
                  <a:cubicBezTo>
                    <a:pt x="3795121" y="375463"/>
                    <a:pt x="3826747" y="369787"/>
                    <a:pt x="3861348" y="369787"/>
                  </a:cubicBezTo>
                  <a:close/>
                  <a:moveTo>
                    <a:pt x="2896336" y="244902"/>
                  </a:moveTo>
                  <a:lnTo>
                    <a:pt x="2883362" y="311400"/>
                  </a:lnTo>
                  <a:lnTo>
                    <a:pt x="2755234" y="807691"/>
                  </a:lnTo>
                  <a:lnTo>
                    <a:pt x="3037440" y="807691"/>
                  </a:lnTo>
                  <a:lnTo>
                    <a:pt x="2910933" y="311400"/>
                  </a:lnTo>
                  <a:close/>
                  <a:moveTo>
                    <a:pt x="2812000" y="115152"/>
                  </a:moveTo>
                  <a:lnTo>
                    <a:pt x="2977430" y="115152"/>
                  </a:lnTo>
                  <a:lnTo>
                    <a:pt x="3295315" y="1214779"/>
                  </a:lnTo>
                  <a:lnTo>
                    <a:pt x="3149347" y="1214779"/>
                  </a:lnTo>
                  <a:lnTo>
                    <a:pt x="3068254" y="919600"/>
                  </a:lnTo>
                  <a:lnTo>
                    <a:pt x="2724419" y="919600"/>
                  </a:lnTo>
                  <a:lnTo>
                    <a:pt x="2643325" y="1214779"/>
                  </a:lnTo>
                  <a:lnTo>
                    <a:pt x="2500600" y="1214779"/>
                  </a:lnTo>
                  <a:close/>
                  <a:moveTo>
                    <a:pt x="1672864" y="114673"/>
                  </a:moveTo>
                  <a:lnTo>
                    <a:pt x="2279702" y="114673"/>
                  </a:lnTo>
                  <a:lnTo>
                    <a:pt x="2279702" y="192481"/>
                  </a:lnTo>
                  <a:lnTo>
                    <a:pt x="2269917" y="233121"/>
                  </a:lnTo>
                  <a:lnTo>
                    <a:pt x="1812404" y="233121"/>
                  </a:lnTo>
                  <a:lnTo>
                    <a:pt x="1812404" y="564124"/>
                  </a:lnTo>
                  <a:lnTo>
                    <a:pt x="2190212" y="564124"/>
                  </a:lnTo>
                  <a:lnTo>
                    <a:pt x="2161300" y="684194"/>
                  </a:lnTo>
                  <a:lnTo>
                    <a:pt x="1812404" y="684194"/>
                  </a:lnTo>
                  <a:lnTo>
                    <a:pt x="1812404" y="1096324"/>
                  </a:lnTo>
                  <a:lnTo>
                    <a:pt x="2062062" y="1096324"/>
                  </a:lnTo>
                  <a:lnTo>
                    <a:pt x="2033540" y="1214772"/>
                  </a:lnTo>
                  <a:lnTo>
                    <a:pt x="1672864" y="1214772"/>
                  </a:lnTo>
                  <a:close/>
                  <a:moveTo>
                    <a:pt x="1145531" y="95203"/>
                  </a:moveTo>
                  <a:cubicBezTo>
                    <a:pt x="1190962" y="95203"/>
                    <a:pt x="1238287" y="99584"/>
                    <a:pt x="1287504" y="108348"/>
                  </a:cubicBezTo>
                  <a:cubicBezTo>
                    <a:pt x="1336723" y="117111"/>
                    <a:pt x="1380801" y="135742"/>
                    <a:pt x="1419743" y="164238"/>
                  </a:cubicBezTo>
                  <a:lnTo>
                    <a:pt x="1419743" y="299646"/>
                  </a:lnTo>
                  <a:lnTo>
                    <a:pt x="1397027" y="299646"/>
                  </a:lnTo>
                  <a:cubicBezTo>
                    <a:pt x="1321309" y="246642"/>
                    <a:pt x="1239099" y="220140"/>
                    <a:pt x="1150398" y="220140"/>
                  </a:cubicBezTo>
                  <a:cubicBezTo>
                    <a:pt x="1088740" y="220140"/>
                    <a:pt x="1041145" y="231443"/>
                    <a:pt x="1007613" y="254050"/>
                  </a:cubicBezTo>
                  <a:cubicBezTo>
                    <a:pt x="974080" y="276656"/>
                    <a:pt x="957313" y="313785"/>
                    <a:pt x="957313" y="365436"/>
                  </a:cubicBezTo>
                  <a:cubicBezTo>
                    <a:pt x="957313" y="410647"/>
                    <a:pt x="972456" y="447244"/>
                    <a:pt x="1002745" y="475225"/>
                  </a:cubicBezTo>
                  <a:cubicBezTo>
                    <a:pt x="1033032" y="503206"/>
                    <a:pt x="1070892" y="526348"/>
                    <a:pt x="1116324" y="544653"/>
                  </a:cubicBezTo>
                  <a:cubicBezTo>
                    <a:pt x="1183390" y="572777"/>
                    <a:pt x="1239909" y="600632"/>
                    <a:pt x="1285882" y="628215"/>
                  </a:cubicBezTo>
                  <a:cubicBezTo>
                    <a:pt x="1331854" y="655798"/>
                    <a:pt x="1369174" y="684194"/>
                    <a:pt x="1397839" y="713399"/>
                  </a:cubicBezTo>
                  <a:cubicBezTo>
                    <a:pt x="1426504" y="742606"/>
                    <a:pt x="1447057" y="773705"/>
                    <a:pt x="1459497" y="806697"/>
                  </a:cubicBezTo>
                  <a:cubicBezTo>
                    <a:pt x="1471936" y="839688"/>
                    <a:pt x="1478157" y="875656"/>
                    <a:pt x="1478157" y="914597"/>
                  </a:cubicBezTo>
                  <a:cubicBezTo>
                    <a:pt x="1478157" y="1024932"/>
                    <a:pt x="1444893" y="1106059"/>
                    <a:pt x="1378369" y="1157982"/>
                  </a:cubicBezTo>
                  <a:cubicBezTo>
                    <a:pt x="1311842" y="1209903"/>
                    <a:pt x="1218545" y="1235864"/>
                    <a:pt x="1098476" y="1235864"/>
                  </a:cubicBezTo>
                  <a:cubicBezTo>
                    <a:pt x="1036818" y="1235864"/>
                    <a:pt x="980029" y="1227751"/>
                    <a:pt x="928107" y="1211526"/>
                  </a:cubicBezTo>
                  <a:cubicBezTo>
                    <a:pt x="876184" y="1195300"/>
                    <a:pt x="829671" y="1173126"/>
                    <a:pt x="788567" y="1145001"/>
                  </a:cubicBezTo>
                  <a:lnTo>
                    <a:pt x="788567" y="995726"/>
                  </a:lnTo>
                  <a:lnTo>
                    <a:pt x="808037" y="995726"/>
                  </a:lnTo>
                  <a:cubicBezTo>
                    <a:pt x="859959" y="1033585"/>
                    <a:pt x="909448" y="1061710"/>
                    <a:pt x="956502" y="1080098"/>
                  </a:cubicBezTo>
                  <a:cubicBezTo>
                    <a:pt x="1003555" y="1098488"/>
                    <a:pt x="1052504" y="1107683"/>
                    <a:pt x="1103343" y="1107683"/>
                  </a:cubicBezTo>
                  <a:cubicBezTo>
                    <a:pt x="1174736" y="1107683"/>
                    <a:pt x="1229904" y="1093350"/>
                    <a:pt x="1268846" y="1064685"/>
                  </a:cubicBezTo>
                  <a:cubicBezTo>
                    <a:pt x="1307786" y="1036020"/>
                    <a:pt x="1327258" y="989235"/>
                    <a:pt x="1327258" y="924333"/>
                  </a:cubicBezTo>
                  <a:cubicBezTo>
                    <a:pt x="1327258" y="877820"/>
                    <a:pt x="1309138" y="836444"/>
                    <a:pt x="1272902" y="800206"/>
                  </a:cubicBezTo>
                  <a:cubicBezTo>
                    <a:pt x="1236665" y="763969"/>
                    <a:pt x="1191504" y="733411"/>
                    <a:pt x="1137418" y="708533"/>
                  </a:cubicBezTo>
                  <a:cubicBezTo>
                    <a:pt x="1077924" y="681490"/>
                    <a:pt x="1027624" y="656340"/>
                    <a:pt x="986519" y="633083"/>
                  </a:cubicBezTo>
                  <a:cubicBezTo>
                    <a:pt x="945415" y="609827"/>
                    <a:pt x="911882" y="585217"/>
                    <a:pt x="885920" y="559256"/>
                  </a:cubicBezTo>
                  <a:cubicBezTo>
                    <a:pt x="859959" y="533295"/>
                    <a:pt x="841300" y="505170"/>
                    <a:pt x="829942" y="474883"/>
                  </a:cubicBezTo>
                  <a:cubicBezTo>
                    <a:pt x="818584" y="444595"/>
                    <a:pt x="812904" y="409439"/>
                    <a:pt x="812904" y="369417"/>
                  </a:cubicBezTo>
                  <a:cubicBezTo>
                    <a:pt x="812904" y="321820"/>
                    <a:pt x="821829" y="280716"/>
                    <a:pt x="839677" y="246101"/>
                  </a:cubicBezTo>
                  <a:cubicBezTo>
                    <a:pt x="857526" y="211487"/>
                    <a:pt x="881864" y="183092"/>
                    <a:pt x="912692" y="160916"/>
                  </a:cubicBezTo>
                  <a:cubicBezTo>
                    <a:pt x="943521" y="138742"/>
                    <a:pt x="978947" y="122246"/>
                    <a:pt x="1018971" y="111429"/>
                  </a:cubicBezTo>
                  <a:cubicBezTo>
                    <a:pt x="1058994" y="100612"/>
                    <a:pt x="1101181" y="95203"/>
                    <a:pt x="1145531" y="95203"/>
                  </a:cubicBezTo>
                  <a:close/>
                  <a:moveTo>
                    <a:pt x="400774" y="95203"/>
                  </a:moveTo>
                  <a:cubicBezTo>
                    <a:pt x="449451" y="95203"/>
                    <a:pt x="493260" y="100684"/>
                    <a:pt x="532202" y="111644"/>
                  </a:cubicBezTo>
                  <a:cubicBezTo>
                    <a:pt x="571143" y="122605"/>
                    <a:pt x="607381" y="136849"/>
                    <a:pt x="640913" y="154376"/>
                  </a:cubicBezTo>
                  <a:lnTo>
                    <a:pt x="640913" y="302890"/>
                  </a:lnTo>
                  <a:lnTo>
                    <a:pt x="621442" y="302890"/>
                  </a:lnTo>
                  <a:cubicBezTo>
                    <a:pt x="593318" y="281256"/>
                    <a:pt x="561137" y="262056"/>
                    <a:pt x="524901" y="245290"/>
                  </a:cubicBezTo>
                  <a:cubicBezTo>
                    <a:pt x="488663" y="228523"/>
                    <a:pt x="447827" y="220140"/>
                    <a:pt x="402396" y="220140"/>
                  </a:cubicBezTo>
                  <a:cubicBezTo>
                    <a:pt x="316942" y="220140"/>
                    <a:pt x="253120" y="257662"/>
                    <a:pt x="210933" y="332705"/>
                  </a:cubicBezTo>
                  <a:cubicBezTo>
                    <a:pt x="168747" y="407749"/>
                    <a:pt x="147654" y="517070"/>
                    <a:pt x="147654" y="660666"/>
                  </a:cubicBezTo>
                  <a:cubicBezTo>
                    <a:pt x="147654" y="809671"/>
                    <a:pt x="169559" y="922237"/>
                    <a:pt x="213367" y="998362"/>
                  </a:cubicBezTo>
                  <a:cubicBezTo>
                    <a:pt x="257178" y="1074488"/>
                    <a:pt x="322891" y="1112550"/>
                    <a:pt x="410509" y="1112550"/>
                  </a:cubicBezTo>
                  <a:cubicBezTo>
                    <a:pt x="455940" y="1112550"/>
                    <a:pt x="496234" y="1105789"/>
                    <a:pt x="531390" y="1092268"/>
                  </a:cubicBezTo>
                  <a:cubicBezTo>
                    <a:pt x="566545" y="1078746"/>
                    <a:pt x="603053" y="1054678"/>
                    <a:pt x="640913" y="1020064"/>
                  </a:cubicBezTo>
                  <a:lnTo>
                    <a:pt x="660384" y="1020064"/>
                  </a:lnTo>
                  <a:lnTo>
                    <a:pt x="660384" y="1161227"/>
                  </a:lnTo>
                  <a:cubicBezTo>
                    <a:pt x="595482" y="1209903"/>
                    <a:pt x="510567" y="1234242"/>
                    <a:pt x="405641" y="1234242"/>
                  </a:cubicBezTo>
                  <a:cubicBezTo>
                    <a:pt x="328841" y="1234242"/>
                    <a:pt x="264749" y="1220450"/>
                    <a:pt x="213367" y="1192867"/>
                  </a:cubicBezTo>
                  <a:cubicBezTo>
                    <a:pt x="161986" y="1165283"/>
                    <a:pt x="120340" y="1126613"/>
                    <a:pt x="88431" y="1076854"/>
                  </a:cubicBezTo>
                  <a:cubicBezTo>
                    <a:pt x="56520" y="1027095"/>
                    <a:pt x="33804" y="967601"/>
                    <a:pt x="20282" y="898372"/>
                  </a:cubicBezTo>
                  <a:cubicBezTo>
                    <a:pt x="6761" y="829143"/>
                    <a:pt x="0" y="753423"/>
                    <a:pt x="0" y="671213"/>
                  </a:cubicBezTo>
                  <a:cubicBezTo>
                    <a:pt x="0" y="589003"/>
                    <a:pt x="6761" y="512743"/>
                    <a:pt x="20282" y="442432"/>
                  </a:cubicBezTo>
                  <a:cubicBezTo>
                    <a:pt x="33804" y="372121"/>
                    <a:pt x="56250" y="311275"/>
                    <a:pt x="87619" y="259894"/>
                  </a:cubicBezTo>
                  <a:cubicBezTo>
                    <a:pt x="118988" y="208512"/>
                    <a:pt x="160094" y="168218"/>
                    <a:pt x="210933" y="139012"/>
                  </a:cubicBezTo>
                  <a:cubicBezTo>
                    <a:pt x="261774" y="109806"/>
                    <a:pt x="325054" y="95203"/>
                    <a:pt x="400774" y="95203"/>
                  </a:cubicBezTo>
                  <a:close/>
                  <a:moveTo>
                    <a:pt x="5029092" y="63253"/>
                  </a:moveTo>
                  <a:lnTo>
                    <a:pt x="5163708" y="63253"/>
                  </a:lnTo>
                  <a:lnTo>
                    <a:pt x="5163708" y="494670"/>
                  </a:lnTo>
                  <a:cubicBezTo>
                    <a:pt x="5182088" y="460071"/>
                    <a:pt x="5210471" y="430877"/>
                    <a:pt x="5248856" y="407089"/>
                  </a:cubicBezTo>
                  <a:cubicBezTo>
                    <a:pt x="5287240" y="383302"/>
                    <a:pt x="5330759" y="371408"/>
                    <a:pt x="5379415" y="371408"/>
                  </a:cubicBezTo>
                  <a:cubicBezTo>
                    <a:pt x="5432396" y="371408"/>
                    <a:pt x="5475376" y="380058"/>
                    <a:pt x="5508355" y="397358"/>
                  </a:cubicBezTo>
                  <a:cubicBezTo>
                    <a:pt x="5541332" y="414658"/>
                    <a:pt x="5567282" y="438716"/>
                    <a:pt x="5586204" y="469532"/>
                  </a:cubicBezTo>
                  <a:cubicBezTo>
                    <a:pt x="5605125" y="500346"/>
                    <a:pt x="5618101" y="536839"/>
                    <a:pt x="5625129" y="579008"/>
                  </a:cubicBezTo>
                  <a:cubicBezTo>
                    <a:pt x="5632156" y="621176"/>
                    <a:pt x="5635671" y="667669"/>
                    <a:pt x="5635671" y="718488"/>
                  </a:cubicBezTo>
                  <a:lnTo>
                    <a:pt x="5635671" y="1214779"/>
                  </a:lnTo>
                  <a:lnTo>
                    <a:pt x="5501055" y="1214779"/>
                  </a:lnTo>
                  <a:lnTo>
                    <a:pt x="5501055" y="715244"/>
                  </a:lnTo>
                  <a:cubicBezTo>
                    <a:pt x="5501055" y="627664"/>
                    <a:pt x="5490243" y="566572"/>
                    <a:pt x="5468618" y="531973"/>
                  </a:cubicBezTo>
                  <a:cubicBezTo>
                    <a:pt x="5446993" y="497373"/>
                    <a:pt x="5408068" y="480073"/>
                    <a:pt x="5351844" y="480073"/>
                  </a:cubicBezTo>
                  <a:cubicBezTo>
                    <a:pt x="5325895" y="480073"/>
                    <a:pt x="5301295" y="486831"/>
                    <a:pt x="5278049" y="500346"/>
                  </a:cubicBezTo>
                  <a:cubicBezTo>
                    <a:pt x="5254802" y="513862"/>
                    <a:pt x="5234799" y="532513"/>
                    <a:pt x="5218040" y="556301"/>
                  </a:cubicBezTo>
                  <a:cubicBezTo>
                    <a:pt x="5201280" y="580088"/>
                    <a:pt x="5188036" y="608742"/>
                    <a:pt x="5178304" y="642260"/>
                  </a:cubicBezTo>
                  <a:cubicBezTo>
                    <a:pt x="5168573" y="675778"/>
                    <a:pt x="5163708" y="712540"/>
                    <a:pt x="5163708" y="752547"/>
                  </a:cubicBezTo>
                  <a:lnTo>
                    <a:pt x="5163708" y="1214779"/>
                  </a:lnTo>
                  <a:lnTo>
                    <a:pt x="5029092" y="1214779"/>
                  </a:lnTo>
                  <a:close/>
                  <a:moveTo>
                    <a:pt x="6146559" y="0"/>
                  </a:moveTo>
                  <a:cubicBezTo>
                    <a:pt x="6175752" y="0"/>
                    <a:pt x="6201162" y="10812"/>
                    <a:pt x="6222787" y="32437"/>
                  </a:cubicBezTo>
                  <a:cubicBezTo>
                    <a:pt x="6244411" y="54062"/>
                    <a:pt x="6255224" y="80012"/>
                    <a:pt x="6255224" y="110288"/>
                  </a:cubicBezTo>
                  <a:cubicBezTo>
                    <a:pt x="6255224" y="140562"/>
                    <a:pt x="6244411" y="166512"/>
                    <a:pt x="6222787" y="188137"/>
                  </a:cubicBezTo>
                  <a:cubicBezTo>
                    <a:pt x="6201162" y="209761"/>
                    <a:pt x="6175752" y="220574"/>
                    <a:pt x="6146559" y="220574"/>
                  </a:cubicBezTo>
                  <a:cubicBezTo>
                    <a:pt x="6117365" y="220574"/>
                    <a:pt x="6091955" y="209761"/>
                    <a:pt x="6070331" y="188137"/>
                  </a:cubicBezTo>
                  <a:cubicBezTo>
                    <a:pt x="6048707" y="166512"/>
                    <a:pt x="6037895" y="140562"/>
                    <a:pt x="6037895" y="110288"/>
                  </a:cubicBezTo>
                  <a:cubicBezTo>
                    <a:pt x="6037895" y="80012"/>
                    <a:pt x="6048707" y="54062"/>
                    <a:pt x="6070331" y="32437"/>
                  </a:cubicBezTo>
                  <a:cubicBezTo>
                    <a:pt x="6091955" y="10812"/>
                    <a:pt x="6117365" y="0"/>
                    <a:pt x="6146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3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632D2-C74E-485C-3869-F49A13B9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2026D8-9338-E56C-F673-E10B70E697E4}"/>
              </a:ext>
            </a:extLst>
          </p:cNvPr>
          <p:cNvGrpSpPr/>
          <p:nvPr/>
        </p:nvGrpSpPr>
        <p:grpSpPr>
          <a:xfrm>
            <a:off x="0" y="1284514"/>
            <a:ext cx="12192000" cy="4201886"/>
            <a:chOff x="0" y="1284514"/>
            <a:chExt cx="12192000" cy="42018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04F66D9-F953-C418-68F8-4758B94108F6}"/>
                </a:ext>
              </a:extLst>
            </p:cNvPr>
            <p:cNvSpPr/>
            <p:nvPr/>
          </p:nvSpPr>
          <p:spPr>
            <a:xfrm>
              <a:off x="0" y="1284514"/>
              <a:ext cx="12192000" cy="420188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D67C68A-083A-BFA6-32D6-452725C31114}"/>
                </a:ext>
              </a:extLst>
            </p:cNvPr>
            <p:cNvGrpSpPr/>
            <p:nvPr/>
          </p:nvGrpSpPr>
          <p:grpSpPr>
            <a:xfrm>
              <a:off x="2677658" y="1593274"/>
              <a:ext cx="6836685" cy="3671453"/>
              <a:chOff x="2095173" y="1266702"/>
              <a:chExt cx="6836685" cy="3671453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7960FD62-66D3-43F4-7FFB-5FCE9F5FEC1E}"/>
                  </a:ext>
                </a:extLst>
              </p:cNvPr>
              <p:cNvSpPr/>
              <p:nvPr/>
            </p:nvSpPr>
            <p:spPr>
              <a:xfrm>
                <a:off x="3483428" y="1266702"/>
                <a:ext cx="4156234" cy="3671453"/>
              </a:xfrm>
              <a:custGeom>
                <a:avLst/>
                <a:gdLst>
                  <a:gd name="connsiteX0" fmla="*/ 2122741 w 4156234"/>
                  <a:gd name="connsiteY0" fmla="*/ 1275817 h 3671453"/>
                  <a:gd name="connsiteX1" fmla="*/ 2131174 w 4156234"/>
                  <a:gd name="connsiteY1" fmla="*/ 1278077 h 3671453"/>
                  <a:gd name="connsiteX2" fmla="*/ 1963282 w 4156234"/>
                  <a:gd name="connsiteY2" fmla="*/ 1846282 h 3671453"/>
                  <a:gd name="connsiteX3" fmla="*/ 2170008 w 4156234"/>
                  <a:gd name="connsiteY3" fmla="*/ 1893667 h 3671453"/>
                  <a:gd name="connsiteX4" fmla="*/ 3321188 w 4156234"/>
                  <a:gd name="connsiteY4" fmla="*/ 1712383 h 3671453"/>
                  <a:gd name="connsiteX5" fmla="*/ 3300427 w 4156234"/>
                  <a:gd name="connsiteY5" fmla="*/ 1558167 h 3671453"/>
                  <a:gd name="connsiteX6" fmla="*/ 3297072 w 4156234"/>
                  <a:gd name="connsiteY6" fmla="*/ 1552430 h 3671453"/>
                  <a:gd name="connsiteX7" fmla="*/ 2213111 w 4156234"/>
                  <a:gd name="connsiteY7" fmla="*/ 917764 h 3671453"/>
                  <a:gd name="connsiteX8" fmla="*/ 2162796 w 4156234"/>
                  <a:gd name="connsiteY8" fmla="*/ 1155011 h 3671453"/>
                  <a:gd name="connsiteX9" fmla="*/ 3252202 w 4156234"/>
                  <a:gd name="connsiteY9" fmla="*/ 1482795 h 3671453"/>
                  <a:gd name="connsiteX10" fmla="*/ 3225255 w 4156234"/>
                  <a:gd name="connsiteY10" fmla="*/ 1448398 h 3671453"/>
                  <a:gd name="connsiteX11" fmla="*/ 2414879 w 4156234"/>
                  <a:gd name="connsiteY11" fmla="*/ 979797 h 3671453"/>
                  <a:gd name="connsiteX12" fmla="*/ 1362058 w 4156234"/>
                  <a:gd name="connsiteY12" fmla="*/ 786851 h 3671453"/>
                  <a:gd name="connsiteX13" fmla="*/ 959454 w 4156234"/>
                  <a:gd name="connsiteY13" fmla="*/ 841279 h 3671453"/>
                  <a:gd name="connsiteX14" fmla="*/ 918921 w 4156234"/>
                  <a:gd name="connsiteY14" fmla="*/ 857592 h 3671453"/>
                  <a:gd name="connsiteX15" fmla="*/ 2032718 w 4156234"/>
                  <a:gd name="connsiteY15" fmla="*/ 1119945 h 3671453"/>
                  <a:gd name="connsiteX16" fmla="*/ 2032723 w 4156234"/>
                  <a:gd name="connsiteY16" fmla="*/ 1119923 h 3671453"/>
                  <a:gd name="connsiteX17" fmla="*/ 2033490 w 4156234"/>
                  <a:gd name="connsiteY17" fmla="*/ 1120128 h 3671453"/>
                  <a:gd name="connsiteX18" fmla="*/ 2033507 w 4156234"/>
                  <a:gd name="connsiteY18" fmla="*/ 1120132 h 3671453"/>
                  <a:gd name="connsiteX19" fmla="*/ 2033507 w 4156234"/>
                  <a:gd name="connsiteY19" fmla="*/ 1120132 h 3671453"/>
                  <a:gd name="connsiteX20" fmla="*/ 2042446 w 4156234"/>
                  <a:gd name="connsiteY20" fmla="*/ 1122528 h 3671453"/>
                  <a:gd name="connsiteX21" fmla="*/ 2117615 w 4156234"/>
                  <a:gd name="connsiteY21" fmla="*/ 891545 h 3671453"/>
                  <a:gd name="connsiteX22" fmla="*/ 1895562 w 4156234"/>
                  <a:gd name="connsiteY22" fmla="*/ 840647 h 3671453"/>
                  <a:gd name="connsiteX23" fmla="*/ 1362058 w 4156234"/>
                  <a:gd name="connsiteY23" fmla="*/ 786851 h 3671453"/>
                  <a:gd name="connsiteX24" fmla="*/ 2407747 w 4156234"/>
                  <a:gd name="connsiteY24" fmla="*/ 0 h 3671453"/>
                  <a:gd name="connsiteX25" fmla="*/ 2219386 w 4156234"/>
                  <a:gd name="connsiteY25" fmla="*/ 888177 h 3671453"/>
                  <a:gd name="connsiteX26" fmla="*/ 2450683 w 4156234"/>
                  <a:gd name="connsiteY26" fmla="*/ 958905 h 3671453"/>
                  <a:gd name="connsiteX27" fmla="*/ 3400465 w 4156234"/>
                  <a:gd name="connsiteY27" fmla="*/ 1526931 h 3671453"/>
                  <a:gd name="connsiteX28" fmla="*/ 3400822 w 4156234"/>
                  <a:gd name="connsiteY28" fmla="*/ 1527512 h 3671453"/>
                  <a:gd name="connsiteX29" fmla="*/ 4156234 w 4156234"/>
                  <a:gd name="connsiteY29" fmla="*/ 1754803 h 3671453"/>
                  <a:gd name="connsiteX30" fmla="*/ 3436227 w 4156234"/>
                  <a:gd name="connsiteY30" fmla="*/ 1585206 h 3671453"/>
                  <a:gd name="connsiteX31" fmla="*/ 3436296 w 4156234"/>
                  <a:gd name="connsiteY31" fmla="*/ 1585320 h 3671453"/>
                  <a:gd name="connsiteX32" fmla="*/ 3461030 w 4156234"/>
                  <a:gd name="connsiteY32" fmla="*/ 1749855 h 3671453"/>
                  <a:gd name="connsiteX33" fmla="*/ 2190569 w 4156234"/>
                  <a:gd name="connsiteY33" fmla="*/ 1929666 h 3671453"/>
                  <a:gd name="connsiteX34" fmla="*/ 1954729 w 4156234"/>
                  <a:gd name="connsiteY34" fmla="*/ 1875230 h 3671453"/>
                  <a:gd name="connsiteX35" fmla="*/ 1423984 w 4156234"/>
                  <a:gd name="connsiteY35" fmla="*/ 3671453 h 3671453"/>
                  <a:gd name="connsiteX36" fmla="*/ 1862320 w 4156234"/>
                  <a:gd name="connsiteY36" fmla="*/ 1851073 h 3671453"/>
                  <a:gd name="connsiteX37" fmla="*/ 1614886 w 4156234"/>
                  <a:gd name="connsiteY37" fmla="*/ 1775412 h 3671453"/>
                  <a:gd name="connsiteX38" fmla="*/ 1385537 w 4156234"/>
                  <a:gd name="connsiteY38" fmla="*/ 1687913 h 3671453"/>
                  <a:gd name="connsiteX39" fmla="*/ 1348128 w 4156234"/>
                  <a:gd name="connsiteY39" fmla="*/ 1670649 h 3671453"/>
                  <a:gd name="connsiteX40" fmla="*/ 1348128 w 4156234"/>
                  <a:gd name="connsiteY40" fmla="*/ 1629509 h 3671453"/>
                  <a:gd name="connsiteX41" fmla="*/ 1444054 w 4156234"/>
                  <a:gd name="connsiteY41" fmla="*/ 1674630 h 3671453"/>
                  <a:gd name="connsiteX42" fmla="*/ 1650691 w 4156234"/>
                  <a:gd name="connsiteY42" fmla="*/ 1754517 h 3671453"/>
                  <a:gd name="connsiteX43" fmla="*/ 1869381 w 4156234"/>
                  <a:gd name="connsiteY43" fmla="*/ 1821753 h 3671453"/>
                  <a:gd name="connsiteX44" fmla="*/ 2008227 w 4156234"/>
                  <a:gd name="connsiteY44" fmla="*/ 1245134 h 3671453"/>
                  <a:gd name="connsiteX45" fmla="*/ 1999780 w 4156234"/>
                  <a:gd name="connsiteY45" fmla="*/ 1242870 h 3671453"/>
                  <a:gd name="connsiteX46" fmla="*/ 1999787 w 4156234"/>
                  <a:gd name="connsiteY46" fmla="*/ 1242845 h 3671453"/>
                  <a:gd name="connsiteX47" fmla="*/ 845244 w 4156234"/>
                  <a:gd name="connsiteY47" fmla="*/ 895462 h 3671453"/>
                  <a:gd name="connsiteX48" fmla="*/ 839469 w 4156234"/>
                  <a:gd name="connsiteY48" fmla="*/ 898755 h 3671453"/>
                  <a:gd name="connsiteX49" fmla="*/ 744381 w 4156234"/>
                  <a:gd name="connsiteY49" fmla="*/ 1021930 h 3671453"/>
                  <a:gd name="connsiteX50" fmla="*/ 1257819 w 4156234"/>
                  <a:gd name="connsiteY50" fmla="*/ 1587031 h 3671453"/>
                  <a:gd name="connsiteX51" fmla="*/ 1260022 w 4156234"/>
                  <a:gd name="connsiteY51" fmla="*/ 1588067 h 3671453"/>
                  <a:gd name="connsiteX52" fmla="*/ 1260022 w 4156234"/>
                  <a:gd name="connsiteY52" fmla="*/ 1629987 h 3671453"/>
                  <a:gd name="connsiteX53" fmla="*/ 1178652 w 4156234"/>
                  <a:gd name="connsiteY53" fmla="*/ 1592434 h 3671453"/>
                  <a:gd name="connsiteX54" fmla="*/ 604538 w 4156234"/>
                  <a:gd name="connsiteY54" fmla="*/ 984460 h 3671453"/>
                  <a:gd name="connsiteX55" fmla="*/ 708226 w 4156234"/>
                  <a:gd name="connsiteY55" fmla="*/ 854335 h 3671453"/>
                  <a:gd name="connsiteX56" fmla="*/ 708345 w 4156234"/>
                  <a:gd name="connsiteY56" fmla="*/ 854272 h 3671453"/>
                  <a:gd name="connsiteX57" fmla="*/ 0 w 4156234"/>
                  <a:gd name="connsiteY57" fmla="*/ 641142 h 3671453"/>
                  <a:gd name="connsiteX58" fmla="*/ 767854 w 4156234"/>
                  <a:gd name="connsiteY58" fmla="*/ 822009 h 3671453"/>
                  <a:gd name="connsiteX59" fmla="*/ 768451 w 4156234"/>
                  <a:gd name="connsiteY59" fmla="*/ 821685 h 3671453"/>
                  <a:gd name="connsiteX60" fmla="*/ 1875001 w 4156234"/>
                  <a:gd name="connsiteY60" fmla="*/ 804651 h 3671453"/>
                  <a:gd name="connsiteX61" fmla="*/ 2126966 w 4156234"/>
                  <a:gd name="connsiteY61" fmla="*/ 862809 h 367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156234" h="3671453">
                    <a:moveTo>
                      <a:pt x="2122741" y="1275817"/>
                    </a:moveTo>
                    <a:lnTo>
                      <a:pt x="2131174" y="1278077"/>
                    </a:lnTo>
                    <a:lnTo>
                      <a:pt x="1963282" y="1846282"/>
                    </a:lnTo>
                    <a:lnTo>
                      <a:pt x="2170008" y="1893667"/>
                    </a:lnTo>
                    <a:cubicBezTo>
                      <a:pt x="2768765" y="2007489"/>
                      <a:pt x="3260794" y="1937776"/>
                      <a:pt x="3321188" y="1712383"/>
                    </a:cubicBezTo>
                    <a:cubicBezTo>
                      <a:pt x="3334129" y="1664086"/>
                      <a:pt x="3326332" y="1612067"/>
                      <a:pt x="3300427" y="1558167"/>
                    </a:cubicBezTo>
                    <a:lnTo>
                      <a:pt x="3297072" y="1552430"/>
                    </a:lnTo>
                    <a:close/>
                    <a:moveTo>
                      <a:pt x="2213111" y="917764"/>
                    </a:moveTo>
                    <a:lnTo>
                      <a:pt x="2162796" y="1155011"/>
                    </a:lnTo>
                    <a:lnTo>
                      <a:pt x="3252202" y="1482795"/>
                    </a:lnTo>
                    <a:lnTo>
                      <a:pt x="3225255" y="1448398"/>
                    </a:lnTo>
                    <a:cubicBezTo>
                      <a:pt x="3078620" y="1281610"/>
                      <a:pt x="2784810" y="1108886"/>
                      <a:pt x="2414879" y="979797"/>
                    </a:cubicBezTo>
                    <a:close/>
                    <a:moveTo>
                      <a:pt x="1362058" y="786851"/>
                    </a:moveTo>
                    <a:cubicBezTo>
                      <a:pt x="1202444" y="787265"/>
                      <a:pt x="1064646" y="805716"/>
                      <a:pt x="959454" y="841279"/>
                    </a:cubicBezTo>
                    <a:lnTo>
                      <a:pt x="918921" y="857592"/>
                    </a:lnTo>
                    <a:lnTo>
                      <a:pt x="2032718" y="1119945"/>
                    </a:lnTo>
                    <a:lnTo>
                      <a:pt x="2032723" y="1119923"/>
                    </a:lnTo>
                    <a:lnTo>
                      <a:pt x="2033490" y="1120128"/>
                    </a:lnTo>
                    <a:lnTo>
                      <a:pt x="2033507" y="1120132"/>
                    </a:lnTo>
                    <a:lnTo>
                      <a:pt x="2033507" y="1120132"/>
                    </a:lnTo>
                    <a:lnTo>
                      <a:pt x="2042446" y="1122528"/>
                    </a:lnTo>
                    <a:lnTo>
                      <a:pt x="2117615" y="891545"/>
                    </a:lnTo>
                    <a:lnTo>
                      <a:pt x="1895562" y="840647"/>
                    </a:lnTo>
                    <a:cubicBezTo>
                      <a:pt x="1703104" y="804061"/>
                      <a:pt x="1521673" y="786437"/>
                      <a:pt x="1362058" y="786851"/>
                    </a:cubicBezTo>
                    <a:close/>
                    <a:moveTo>
                      <a:pt x="2407747" y="0"/>
                    </a:moveTo>
                    <a:lnTo>
                      <a:pt x="2219386" y="888177"/>
                    </a:lnTo>
                    <a:lnTo>
                      <a:pt x="2450683" y="958905"/>
                    </a:lnTo>
                    <a:cubicBezTo>
                      <a:pt x="2906719" y="1116467"/>
                      <a:pt x="3259489" y="1330331"/>
                      <a:pt x="3400465" y="1526931"/>
                    </a:cubicBezTo>
                    <a:lnTo>
                      <a:pt x="3400822" y="1527512"/>
                    </a:lnTo>
                    <a:lnTo>
                      <a:pt x="4156234" y="1754803"/>
                    </a:lnTo>
                    <a:lnTo>
                      <a:pt x="3436227" y="1585206"/>
                    </a:lnTo>
                    <a:lnTo>
                      <a:pt x="3436296" y="1585320"/>
                    </a:lnTo>
                    <a:cubicBezTo>
                      <a:pt x="3465556" y="1643043"/>
                      <a:pt x="3474777" y="1698550"/>
                      <a:pt x="3461030" y="1749855"/>
                    </a:cubicBezTo>
                    <a:cubicBezTo>
                      <a:pt x="3396877" y="1989279"/>
                      <a:pt x="2853775" y="2057856"/>
                      <a:pt x="2190569" y="1929666"/>
                    </a:cubicBezTo>
                    <a:lnTo>
                      <a:pt x="1954729" y="1875230"/>
                    </a:lnTo>
                    <a:lnTo>
                      <a:pt x="1423984" y="3671453"/>
                    </a:lnTo>
                    <a:lnTo>
                      <a:pt x="1862320" y="1851073"/>
                    </a:lnTo>
                    <a:lnTo>
                      <a:pt x="1614886" y="1775412"/>
                    </a:lnTo>
                    <a:cubicBezTo>
                      <a:pt x="1535080" y="1747838"/>
                      <a:pt x="1458436" y="1718541"/>
                      <a:pt x="1385537" y="1687913"/>
                    </a:cubicBezTo>
                    <a:lnTo>
                      <a:pt x="1348128" y="1670649"/>
                    </a:lnTo>
                    <a:lnTo>
                      <a:pt x="1348128" y="1629509"/>
                    </a:lnTo>
                    <a:lnTo>
                      <a:pt x="1444054" y="1674630"/>
                    </a:lnTo>
                    <a:cubicBezTo>
                      <a:pt x="1509707" y="1702666"/>
                      <a:pt x="1578760" y="1729416"/>
                      <a:pt x="1650691" y="1754517"/>
                    </a:cubicBezTo>
                    <a:lnTo>
                      <a:pt x="1869381" y="1821753"/>
                    </a:lnTo>
                    <a:lnTo>
                      <a:pt x="2008227" y="1245134"/>
                    </a:lnTo>
                    <a:lnTo>
                      <a:pt x="1999780" y="1242870"/>
                    </a:lnTo>
                    <a:lnTo>
                      <a:pt x="1999787" y="1242845"/>
                    </a:lnTo>
                    <a:lnTo>
                      <a:pt x="845244" y="895462"/>
                    </a:lnTo>
                    <a:lnTo>
                      <a:pt x="839469" y="898755"/>
                    </a:lnTo>
                    <a:cubicBezTo>
                      <a:pt x="790084" y="932482"/>
                      <a:pt x="757322" y="973632"/>
                      <a:pt x="744381" y="1021930"/>
                    </a:cubicBezTo>
                    <a:cubicBezTo>
                      <a:pt x="699085" y="1190975"/>
                      <a:pt x="907842" y="1405579"/>
                      <a:pt x="1257819" y="1587031"/>
                    </a:cubicBezTo>
                    <a:lnTo>
                      <a:pt x="1260022" y="1588067"/>
                    </a:lnTo>
                    <a:lnTo>
                      <a:pt x="1260022" y="1629987"/>
                    </a:lnTo>
                    <a:lnTo>
                      <a:pt x="1178652" y="1592434"/>
                    </a:lnTo>
                    <a:cubicBezTo>
                      <a:pt x="789673" y="1395074"/>
                      <a:pt x="556423" y="1164029"/>
                      <a:pt x="604538" y="984460"/>
                    </a:cubicBezTo>
                    <a:cubicBezTo>
                      <a:pt x="618285" y="933155"/>
                      <a:pt x="654025" y="889696"/>
                      <a:pt x="708226" y="854335"/>
                    </a:cubicBezTo>
                    <a:lnTo>
                      <a:pt x="708345" y="854272"/>
                    </a:lnTo>
                    <a:lnTo>
                      <a:pt x="0" y="641142"/>
                    </a:lnTo>
                    <a:lnTo>
                      <a:pt x="767854" y="822009"/>
                    </a:lnTo>
                    <a:lnTo>
                      <a:pt x="768451" y="821685"/>
                    </a:lnTo>
                    <a:cubicBezTo>
                      <a:pt x="988840" y="721913"/>
                      <a:pt x="1401281" y="713086"/>
                      <a:pt x="1875001" y="804651"/>
                    </a:cubicBezTo>
                    <a:lnTo>
                      <a:pt x="2126966" y="862809"/>
                    </a:ln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6F8A5-5AB9-0833-74AC-6DCE68424B57}"/>
                  </a:ext>
                </a:extLst>
              </p:cNvPr>
              <p:cNvSpPr txBox="1"/>
              <p:nvPr/>
            </p:nvSpPr>
            <p:spPr>
              <a:xfrm>
                <a:off x="2095173" y="2310103"/>
                <a:ext cx="5381548" cy="1072896"/>
              </a:xfrm>
              <a:custGeom>
                <a:avLst/>
                <a:gdLst/>
                <a:ahLst/>
                <a:cxnLst/>
                <a:rect l="l" t="t" r="r" b="b"/>
                <a:pathLst>
                  <a:path w="5381548" h="1072896">
                    <a:moveTo>
                      <a:pt x="1622755" y="553517"/>
                    </a:moveTo>
                    <a:lnTo>
                      <a:pt x="1476451" y="577901"/>
                    </a:lnTo>
                    <a:cubicBezTo>
                      <a:pt x="1436624" y="583590"/>
                      <a:pt x="1406347" y="595376"/>
                      <a:pt x="1385621" y="613258"/>
                    </a:cubicBezTo>
                    <a:cubicBezTo>
                      <a:pt x="1364894" y="631139"/>
                      <a:pt x="1354531" y="658368"/>
                      <a:pt x="1354531" y="694944"/>
                    </a:cubicBezTo>
                    <a:cubicBezTo>
                      <a:pt x="1354531" y="727456"/>
                      <a:pt x="1362862" y="752450"/>
                      <a:pt x="1379525" y="769925"/>
                    </a:cubicBezTo>
                    <a:cubicBezTo>
                      <a:pt x="1396187" y="787400"/>
                      <a:pt x="1421587" y="796138"/>
                      <a:pt x="1455724" y="796138"/>
                    </a:cubicBezTo>
                    <a:cubicBezTo>
                      <a:pt x="1478483" y="796138"/>
                      <a:pt x="1500022" y="791261"/>
                      <a:pt x="1520342" y="781507"/>
                    </a:cubicBezTo>
                    <a:cubicBezTo>
                      <a:pt x="1540662" y="771754"/>
                      <a:pt x="1558341" y="758952"/>
                      <a:pt x="1573377" y="743102"/>
                    </a:cubicBezTo>
                    <a:cubicBezTo>
                      <a:pt x="1588414" y="727253"/>
                      <a:pt x="1600403" y="708762"/>
                      <a:pt x="1609344" y="687629"/>
                    </a:cubicBezTo>
                    <a:cubicBezTo>
                      <a:pt x="1618285" y="666496"/>
                      <a:pt x="1622755" y="644957"/>
                      <a:pt x="1622755" y="623011"/>
                    </a:cubicBezTo>
                    <a:close/>
                    <a:moveTo>
                      <a:pt x="4545177" y="312115"/>
                    </a:moveTo>
                    <a:cubicBezTo>
                      <a:pt x="4491533" y="312115"/>
                      <a:pt x="4453737" y="333045"/>
                      <a:pt x="4431792" y="374904"/>
                    </a:cubicBezTo>
                    <a:cubicBezTo>
                      <a:pt x="4409846" y="416763"/>
                      <a:pt x="4398873" y="477114"/>
                      <a:pt x="4398873" y="555955"/>
                    </a:cubicBezTo>
                    <a:cubicBezTo>
                      <a:pt x="4398873" y="632358"/>
                      <a:pt x="4409846" y="691896"/>
                      <a:pt x="4431792" y="734568"/>
                    </a:cubicBezTo>
                    <a:cubicBezTo>
                      <a:pt x="4453737" y="777240"/>
                      <a:pt x="4491533" y="798576"/>
                      <a:pt x="4545177" y="798576"/>
                    </a:cubicBezTo>
                    <a:cubicBezTo>
                      <a:pt x="4598009" y="798576"/>
                      <a:pt x="4635601" y="777240"/>
                      <a:pt x="4657953" y="734568"/>
                    </a:cubicBezTo>
                    <a:cubicBezTo>
                      <a:pt x="4680305" y="691896"/>
                      <a:pt x="4691481" y="632358"/>
                      <a:pt x="4691481" y="555955"/>
                    </a:cubicBezTo>
                    <a:cubicBezTo>
                      <a:pt x="4691481" y="477926"/>
                      <a:pt x="4680305" y="417779"/>
                      <a:pt x="4657953" y="375514"/>
                    </a:cubicBezTo>
                    <a:cubicBezTo>
                      <a:pt x="4635601" y="333248"/>
                      <a:pt x="4598009" y="312115"/>
                      <a:pt x="4545177" y="312115"/>
                    </a:cubicBezTo>
                    <a:close/>
                    <a:moveTo>
                      <a:pt x="4925567" y="243840"/>
                    </a:moveTo>
                    <a:lnTo>
                      <a:pt x="5026761" y="243840"/>
                    </a:lnTo>
                    <a:lnTo>
                      <a:pt x="5026761" y="619354"/>
                    </a:lnTo>
                    <a:cubicBezTo>
                      <a:pt x="5026761" y="685190"/>
                      <a:pt x="5034889" y="731114"/>
                      <a:pt x="5051145" y="757123"/>
                    </a:cubicBezTo>
                    <a:cubicBezTo>
                      <a:pt x="5067401" y="783133"/>
                      <a:pt x="5096662" y="796138"/>
                      <a:pt x="5138927" y="796138"/>
                    </a:cubicBezTo>
                    <a:cubicBezTo>
                      <a:pt x="5158434" y="796138"/>
                      <a:pt x="5176926" y="791058"/>
                      <a:pt x="5194401" y="780898"/>
                    </a:cubicBezTo>
                    <a:cubicBezTo>
                      <a:pt x="5211876" y="770738"/>
                      <a:pt x="5226913" y="756717"/>
                      <a:pt x="5239511" y="738835"/>
                    </a:cubicBezTo>
                    <a:cubicBezTo>
                      <a:pt x="5252110" y="720954"/>
                      <a:pt x="5262066" y="699414"/>
                      <a:pt x="5269382" y="674218"/>
                    </a:cubicBezTo>
                    <a:cubicBezTo>
                      <a:pt x="5276697" y="649021"/>
                      <a:pt x="5280355" y="621386"/>
                      <a:pt x="5280355" y="591312"/>
                    </a:cubicBezTo>
                    <a:lnTo>
                      <a:pt x="5280355" y="243840"/>
                    </a:lnTo>
                    <a:lnTo>
                      <a:pt x="5381548" y="243840"/>
                    </a:lnTo>
                    <a:lnTo>
                      <a:pt x="5381548" y="865632"/>
                    </a:lnTo>
                    <a:lnTo>
                      <a:pt x="5287670" y="865632"/>
                    </a:lnTo>
                    <a:lnTo>
                      <a:pt x="5282793" y="782726"/>
                    </a:lnTo>
                    <a:cubicBezTo>
                      <a:pt x="5268975" y="808736"/>
                      <a:pt x="5247233" y="831088"/>
                      <a:pt x="5217566" y="849782"/>
                    </a:cubicBezTo>
                    <a:cubicBezTo>
                      <a:pt x="5187898" y="868477"/>
                      <a:pt x="5154777" y="877824"/>
                      <a:pt x="5118201" y="877824"/>
                    </a:cubicBezTo>
                    <a:cubicBezTo>
                      <a:pt x="5078374" y="877824"/>
                      <a:pt x="5046065" y="871322"/>
                      <a:pt x="5021275" y="858317"/>
                    </a:cubicBezTo>
                    <a:cubicBezTo>
                      <a:pt x="4996484" y="845312"/>
                      <a:pt x="4976977" y="827227"/>
                      <a:pt x="4962753" y="804062"/>
                    </a:cubicBezTo>
                    <a:cubicBezTo>
                      <a:pt x="4948529" y="780898"/>
                      <a:pt x="4938775" y="753466"/>
                      <a:pt x="4933492" y="721766"/>
                    </a:cubicBezTo>
                    <a:cubicBezTo>
                      <a:pt x="4928209" y="690067"/>
                      <a:pt x="4925567" y="655117"/>
                      <a:pt x="4925567" y="616915"/>
                    </a:cubicBezTo>
                    <a:close/>
                    <a:moveTo>
                      <a:pt x="3671011" y="243840"/>
                    </a:moveTo>
                    <a:lnTo>
                      <a:pt x="3785616" y="243840"/>
                    </a:lnTo>
                    <a:lnTo>
                      <a:pt x="3940454" y="680314"/>
                    </a:lnTo>
                    <a:lnTo>
                      <a:pt x="3948988" y="712013"/>
                    </a:lnTo>
                    <a:lnTo>
                      <a:pt x="3957523" y="680314"/>
                    </a:lnTo>
                    <a:lnTo>
                      <a:pt x="4096512" y="243840"/>
                    </a:lnTo>
                    <a:lnTo>
                      <a:pt x="4203801" y="243840"/>
                    </a:lnTo>
                    <a:lnTo>
                      <a:pt x="3988003" y="870509"/>
                    </a:lnTo>
                    <a:cubicBezTo>
                      <a:pt x="3975811" y="907085"/>
                      <a:pt x="3963416" y="938174"/>
                      <a:pt x="3950817" y="963778"/>
                    </a:cubicBezTo>
                    <a:cubicBezTo>
                      <a:pt x="3938219" y="989381"/>
                      <a:pt x="3924401" y="1010310"/>
                      <a:pt x="3909364" y="1026566"/>
                    </a:cubicBezTo>
                    <a:cubicBezTo>
                      <a:pt x="3894328" y="1042822"/>
                      <a:pt x="3877665" y="1054608"/>
                      <a:pt x="3859377" y="1061923"/>
                    </a:cubicBezTo>
                    <a:cubicBezTo>
                      <a:pt x="3841089" y="1069238"/>
                      <a:pt x="3820160" y="1072896"/>
                      <a:pt x="3796588" y="1072896"/>
                    </a:cubicBezTo>
                    <a:cubicBezTo>
                      <a:pt x="3782771" y="1072896"/>
                      <a:pt x="3768750" y="1072083"/>
                      <a:pt x="3754526" y="1070458"/>
                    </a:cubicBezTo>
                    <a:cubicBezTo>
                      <a:pt x="3740302" y="1068832"/>
                      <a:pt x="3724655" y="1065581"/>
                      <a:pt x="3707587" y="1060704"/>
                    </a:cubicBezTo>
                    <a:lnTo>
                      <a:pt x="3707587" y="977798"/>
                    </a:lnTo>
                    <a:lnTo>
                      <a:pt x="3722217" y="977798"/>
                    </a:lnTo>
                    <a:cubicBezTo>
                      <a:pt x="3733596" y="981862"/>
                      <a:pt x="3744366" y="985317"/>
                      <a:pt x="3754526" y="988162"/>
                    </a:cubicBezTo>
                    <a:cubicBezTo>
                      <a:pt x="3764686" y="991006"/>
                      <a:pt x="3773424" y="992429"/>
                      <a:pt x="3780739" y="992429"/>
                    </a:cubicBezTo>
                    <a:cubicBezTo>
                      <a:pt x="3804310" y="992429"/>
                      <a:pt x="3823411" y="987146"/>
                      <a:pt x="3838041" y="976579"/>
                    </a:cubicBezTo>
                    <a:cubicBezTo>
                      <a:pt x="3852671" y="966013"/>
                      <a:pt x="3866083" y="943661"/>
                      <a:pt x="3878275" y="909523"/>
                    </a:cubicBezTo>
                    <a:lnTo>
                      <a:pt x="3899001" y="835152"/>
                    </a:lnTo>
                    <a:close/>
                    <a:moveTo>
                      <a:pt x="2143353" y="231648"/>
                    </a:moveTo>
                    <a:cubicBezTo>
                      <a:pt x="2183181" y="231648"/>
                      <a:pt x="2215489" y="238150"/>
                      <a:pt x="2240280" y="251155"/>
                    </a:cubicBezTo>
                    <a:cubicBezTo>
                      <a:pt x="2265070" y="264160"/>
                      <a:pt x="2284577" y="282245"/>
                      <a:pt x="2298801" y="305410"/>
                    </a:cubicBezTo>
                    <a:cubicBezTo>
                      <a:pt x="2313025" y="328574"/>
                      <a:pt x="2322779" y="356006"/>
                      <a:pt x="2328062" y="387706"/>
                    </a:cubicBezTo>
                    <a:cubicBezTo>
                      <a:pt x="2333345" y="419405"/>
                      <a:pt x="2335987" y="454355"/>
                      <a:pt x="2335987" y="492557"/>
                    </a:cubicBezTo>
                    <a:lnTo>
                      <a:pt x="2335987" y="865632"/>
                    </a:lnTo>
                    <a:lnTo>
                      <a:pt x="2234793" y="865632"/>
                    </a:lnTo>
                    <a:lnTo>
                      <a:pt x="2234793" y="490118"/>
                    </a:lnTo>
                    <a:cubicBezTo>
                      <a:pt x="2234793" y="424282"/>
                      <a:pt x="2226665" y="378358"/>
                      <a:pt x="2210409" y="352349"/>
                    </a:cubicBezTo>
                    <a:cubicBezTo>
                      <a:pt x="2194153" y="326339"/>
                      <a:pt x="2164892" y="313334"/>
                      <a:pt x="2122627" y="313334"/>
                    </a:cubicBezTo>
                    <a:cubicBezTo>
                      <a:pt x="2103120" y="313334"/>
                      <a:pt x="2084628" y="318414"/>
                      <a:pt x="2067153" y="328574"/>
                    </a:cubicBezTo>
                    <a:cubicBezTo>
                      <a:pt x="2049678" y="338734"/>
                      <a:pt x="2034641" y="352755"/>
                      <a:pt x="2022043" y="370637"/>
                    </a:cubicBezTo>
                    <a:cubicBezTo>
                      <a:pt x="2009444" y="388518"/>
                      <a:pt x="1999488" y="410058"/>
                      <a:pt x="1992173" y="435254"/>
                    </a:cubicBezTo>
                    <a:cubicBezTo>
                      <a:pt x="1984857" y="460451"/>
                      <a:pt x="1981200" y="488086"/>
                      <a:pt x="1981200" y="518160"/>
                    </a:cubicBezTo>
                    <a:lnTo>
                      <a:pt x="1981200" y="865632"/>
                    </a:lnTo>
                    <a:lnTo>
                      <a:pt x="1880006" y="865632"/>
                    </a:lnTo>
                    <a:lnTo>
                      <a:pt x="1880006" y="243840"/>
                    </a:lnTo>
                    <a:lnTo>
                      <a:pt x="1973884" y="243840"/>
                    </a:lnTo>
                    <a:lnTo>
                      <a:pt x="1978761" y="326746"/>
                    </a:lnTo>
                    <a:cubicBezTo>
                      <a:pt x="1992579" y="300736"/>
                      <a:pt x="2014321" y="278384"/>
                      <a:pt x="2043989" y="259690"/>
                    </a:cubicBezTo>
                    <a:cubicBezTo>
                      <a:pt x="2073656" y="240995"/>
                      <a:pt x="2106777" y="231648"/>
                      <a:pt x="2143353" y="231648"/>
                    </a:cubicBezTo>
                    <a:close/>
                    <a:moveTo>
                      <a:pt x="4545177" y="230429"/>
                    </a:moveTo>
                    <a:cubicBezTo>
                      <a:pt x="4592320" y="230429"/>
                      <a:pt x="4631944" y="238963"/>
                      <a:pt x="4664049" y="256032"/>
                    </a:cubicBezTo>
                    <a:cubicBezTo>
                      <a:pt x="4696155" y="273101"/>
                      <a:pt x="4721758" y="296266"/>
                      <a:pt x="4740859" y="325526"/>
                    </a:cubicBezTo>
                    <a:cubicBezTo>
                      <a:pt x="4759960" y="354787"/>
                      <a:pt x="4773574" y="389331"/>
                      <a:pt x="4781702" y="429158"/>
                    </a:cubicBezTo>
                    <a:cubicBezTo>
                      <a:pt x="4789830" y="468986"/>
                      <a:pt x="4793894" y="511251"/>
                      <a:pt x="4793894" y="555955"/>
                    </a:cubicBezTo>
                    <a:cubicBezTo>
                      <a:pt x="4793894" y="600659"/>
                      <a:pt x="4790033" y="642722"/>
                      <a:pt x="4782311" y="682142"/>
                    </a:cubicBezTo>
                    <a:cubicBezTo>
                      <a:pt x="4774590" y="721563"/>
                      <a:pt x="4761179" y="756107"/>
                      <a:pt x="4742078" y="785774"/>
                    </a:cubicBezTo>
                    <a:cubicBezTo>
                      <a:pt x="4722977" y="815442"/>
                      <a:pt x="4697577" y="838810"/>
                      <a:pt x="4665878" y="855878"/>
                    </a:cubicBezTo>
                    <a:cubicBezTo>
                      <a:pt x="4634179" y="872947"/>
                      <a:pt x="4593945" y="881482"/>
                      <a:pt x="4545177" y="881482"/>
                    </a:cubicBezTo>
                    <a:cubicBezTo>
                      <a:pt x="4496409" y="881482"/>
                      <a:pt x="4455972" y="872947"/>
                      <a:pt x="4423867" y="855878"/>
                    </a:cubicBezTo>
                    <a:cubicBezTo>
                      <a:pt x="4391761" y="838810"/>
                      <a:pt x="4366158" y="815645"/>
                      <a:pt x="4347057" y="786384"/>
                    </a:cubicBezTo>
                    <a:cubicBezTo>
                      <a:pt x="4327956" y="757123"/>
                      <a:pt x="4314749" y="722782"/>
                      <a:pt x="4307433" y="683362"/>
                    </a:cubicBezTo>
                    <a:cubicBezTo>
                      <a:pt x="4300118" y="643941"/>
                      <a:pt x="4296461" y="601472"/>
                      <a:pt x="4296461" y="555955"/>
                    </a:cubicBezTo>
                    <a:cubicBezTo>
                      <a:pt x="4296461" y="510438"/>
                      <a:pt x="4300321" y="467970"/>
                      <a:pt x="4308043" y="428549"/>
                    </a:cubicBezTo>
                    <a:cubicBezTo>
                      <a:pt x="4315764" y="389128"/>
                      <a:pt x="4329176" y="354787"/>
                      <a:pt x="4348277" y="325526"/>
                    </a:cubicBezTo>
                    <a:cubicBezTo>
                      <a:pt x="4367377" y="296266"/>
                      <a:pt x="4392777" y="273101"/>
                      <a:pt x="4424477" y="256032"/>
                    </a:cubicBezTo>
                    <a:cubicBezTo>
                      <a:pt x="4456176" y="238963"/>
                      <a:pt x="4496409" y="230429"/>
                      <a:pt x="4545177" y="230429"/>
                    </a:cubicBezTo>
                    <a:close/>
                    <a:moveTo>
                      <a:pt x="1500835" y="229210"/>
                    </a:moveTo>
                    <a:cubicBezTo>
                      <a:pt x="1572361" y="229210"/>
                      <a:pt x="1626616" y="250342"/>
                      <a:pt x="1663598" y="292608"/>
                    </a:cubicBezTo>
                    <a:cubicBezTo>
                      <a:pt x="1700581" y="334874"/>
                      <a:pt x="1719072" y="393802"/>
                      <a:pt x="1719072" y="469392"/>
                    </a:cubicBezTo>
                    <a:lnTo>
                      <a:pt x="1719072" y="865632"/>
                    </a:lnTo>
                    <a:lnTo>
                      <a:pt x="1623974" y="865632"/>
                    </a:lnTo>
                    <a:lnTo>
                      <a:pt x="1620317" y="783946"/>
                    </a:lnTo>
                    <a:lnTo>
                      <a:pt x="1617878" y="783946"/>
                    </a:lnTo>
                    <a:cubicBezTo>
                      <a:pt x="1599184" y="818083"/>
                      <a:pt x="1574190" y="842874"/>
                      <a:pt x="1542897" y="858317"/>
                    </a:cubicBezTo>
                    <a:cubicBezTo>
                      <a:pt x="1511605" y="873760"/>
                      <a:pt x="1477264" y="881482"/>
                      <a:pt x="1439875" y="881482"/>
                    </a:cubicBezTo>
                    <a:cubicBezTo>
                      <a:pt x="1380540" y="881482"/>
                      <a:pt x="1333601" y="865835"/>
                      <a:pt x="1299057" y="834542"/>
                    </a:cubicBezTo>
                    <a:cubicBezTo>
                      <a:pt x="1264513" y="803250"/>
                      <a:pt x="1247241" y="759562"/>
                      <a:pt x="1247241" y="703478"/>
                    </a:cubicBezTo>
                    <a:cubicBezTo>
                      <a:pt x="1247241" y="647395"/>
                      <a:pt x="1262278" y="603301"/>
                      <a:pt x="1292352" y="571195"/>
                    </a:cubicBezTo>
                    <a:cubicBezTo>
                      <a:pt x="1322425" y="539090"/>
                      <a:pt x="1369161" y="517754"/>
                      <a:pt x="1432560" y="507187"/>
                    </a:cubicBezTo>
                    <a:lnTo>
                      <a:pt x="1617878" y="476707"/>
                    </a:lnTo>
                    <a:lnTo>
                      <a:pt x="1617878" y="459638"/>
                    </a:lnTo>
                    <a:cubicBezTo>
                      <a:pt x="1617878" y="408432"/>
                      <a:pt x="1607921" y="372059"/>
                      <a:pt x="1588008" y="350520"/>
                    </a:cubicBezTo>
                    <a:cubicBezTo>
                      <a:pt x="1568094" y="328981"/>
                      <a:pt x="1537411" y="318211"/>
                      <a:pt x="1495958" y="318211"/>
                    </a:cubicBezTo>
                    <a:cubicBezTo>
                      <a:pt x="1461820" y="318211"/>
                      <a:pt x="1429308" y="322885"/>
                      <a:pt x="1398422" y="332232"/>
                    </a:cubicBezTo>
                    <a:cubicBezTo>
                      <a:pt x="1367536" y="341579"/>
                      <a:pt x="1336243" y="358038"/>
                      <a:pt x="1304544" y="381610"/>
                    </a:cubicBezTo>
                    <a:lnTo>
                      <a:pt x="1291132" y="381610"/>
                    </a:lnTo>
                    <a:lnTo>
                      <a:pt x="1291132" y="286512"/>
                    </a:lnTo>
                    <a:cubicBezTo>
                      <a:pt x="1323644" y="267005"/>
                      <a:pt x="1356360" y="252578"/>
                      <a:pt x="1389278" y="243230"/>
                    </a:cubicBezTo>
                    <a:cubicBezTo>
                      <a:pt x="1422197" y="233883"/>
                      <a:pt x="1459382" y="229210"/>
                      <a:pt x="1500835" y="229210"/>
                    </a:cubicBezTo>
                    <a:close/>
                    <a:moveTo>
                      <a:pt x="0" y="39014"/>
                    </a:moveTo>
                    <a:lnTo>
                      <a:pt x="555955" y="39014"/>
                    </a:lnTo>
                    <a:lnTo>
                      <a:pt x="555955" y="128016"/>
                    </a:lnTo>
                    <a:lnTo>
                      <a:pt x="330403" y="128016"/>
                    </a:lnTo>
                    <a:lnTo>
                      <a:pt x="330403" y="865632"/>
                    </a:lnTo>
                    <a:lnTo>
                      <a:pt x="225552" y="865632"/>
                    </a:lnTo>
                    <a:lnTo>
                      <a:pt x="225552" y="128016"/>
                    </a:lnTo>
                    <a:lnTo>
                      <a:pt x="0" y="128016"/>
                    </a:lnTo>
                    <a:close/>
                    <a:moveTo>
                      <a:pt x="2501798" y="0"/>
                    </a:moveTo>
                    <a:lnTo>
                      <a:pt x="2602992" y="0"/>
                    </a:lnTo>
                    <a:lnTo>
                      <a:pt x="2602992" y="519379"/>
                    </a:lnTo>
                    <a:lnTo>
                      <a:pt x="2857804" y="243840"/>
                    </a:lnTo>
                    <a:lnTo>
                      <a:pt x="2984601" y="243840"/>
                    </a:lnTo>
                    <a:lnTo>
                      <a:pt x="2752953" y="496214"/>
                    </a:lnTo>
                    <a:lnTo>
                      <a:pt x="3019958" y="865632"/>
                    </a:lnTo>
                    <a:lnTo>
                      <a:pt x="2891942" y="865632"/>
                    </a:lnTo>
                    <a:lnTo>
                      <a:pt x="2684678" y="562051"/>
                    </a:lnTo>
                    <a:lnTo>
                      <a:pt x="2602992" y="647395"/>
                    </a:lnTo>
                    <a:lnTo>
                      <a:pt x="2602992" y="865632"/>
                    </a:lnTo>
                    <a:lnTo>
                      <a:pt x="2501798" y="865632"/>
                    </a:lnTo>
                    <a:close/>
                    <a:moveTo>
                      <a:pt x="660806" y="0"/>
                    </a:moveTo>
                    <a:lnTo>
                      <a:pt x="762000" y="0"/>
                    </a:lnTo>
                    <a:lnTo>
                      <a:pt x="762000" y="324307"/>
                    </a:lnTo>
                    <a:cubicBezTo>
                      <a:pt x="775817" y="298298"/>
                      <a:pt x="797153" y="276352"/>
                      <a:pt x="826008" y="258470"/>
                    </a:cubicBezTo>
                    <a:cubicBezTo>
                      <a:pt x="854862" y="240589"/>
                      <a:pt x="887577" y="231648"/>
                      <a:pt x="924153" y="231648"/>
                    </a:cubicBezTo>
                    <a:cubicBezTo>
                      <a:pt x="963981" y="231648"/>
                      <a:pt x="996289" y="238150"/>
                      <a:pt x="1021080" y="251155"/>
                    </a:cubicBezTo>
                    <a:cubicBezTo>
                      <a:pt x="1045870" y="264160"/>
                      <a:pt x="1065377" y="282245"/>
                      <a:pt x="1079601" y="305410"/>
                    </a:cubicBezTo>
                    <a:cubicBezTo>
                      <a:pt x="1093825" y="328574"/>
                      <a:pt x="1103579" y="356006"/>
                      <a:pt x="1108862" y="387706"/>
                    </a:cubicBezTo>
                    <a:cubicBezTo>
                      <a:pt x="1114145" y="419405"/>
                      <a:pt x="1116787" y="454355"/>
                      <a:pt x="1116787" y="492557"/>
                    </a:cubicBezTo>
                    <a:lnTo>
                      <a:pt x="1116787" y="865632"/>
                    </a:lnTo>
                    <a:lnTo>
                      <a:pt x="1015593" y="865632"/>
                    </a:lnTo>
                    <a:lnTo>
                      <a:pt x="1015593" y="490118"/>
                    </a:lnTo>
                    <a:cubicBezTo>
                      <a:pt x="1015593" y="424282"/>
                      <a:pt x="1007465" y="378358"/>
                      <a:pt x="991209" y="352349"/>
                    </a:cubicBezTo>
                    <a:cubicBezTo>
                      <a:pt x="974953" y="326339"/>
                      <a:pt x="945692" y="313334"/>
                      <a:pt x="903427" y="313334"/>
                    </a:cubicBezTo>
                    <a:cubicBezTo>
                      <a:pt x="883920" y="313334"/>
                      <a:pt x="865428" y="318414"/>
                      <a:pt x="847953" y="328574"/>
                    </a:cubicBezTo>
                    <a:cubicBezTo>
                      <a:pt x="830478" y="338734"/>
                      <a:pt x="815441" y="352755"/>
                      <a:pt x="802843" y="370637"/>
                    </a:cubicBezTo>
                    <a:cubicBezTo>
                      <a:pt x="790244" y="388518"/>
                      <a:pt x="780288" y="410058"/>
                      <a:pt x="772972" y="435254"/>
                    </a:cubicBezTo>
                    <a:cubicBezTo>
                      <a:pt x="765657" y="460451"/>
                      <a:pt x="762000" y="488086"/>
                      <a:pt x="762000" y="518160"/>
                    </a:cubicBezTo>
                    <a:lnTo>
                      <a:pt x="762000" y="865632"/>
                    </a:lnTo>
                    <a:lnTo>
                      <a:pt x="660806" y="8656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6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FFD9B-7143-8B40-46EE-EC3E851DF787}"/>
                  </a:ext>
                </a:extLst>
              </p:cNvPr>
              <p:cNvSpPr txBox="1"/>
              <p:nvPr/>
            </p:nvSpPr>
            <p:spPr>
              <a:xfrm>
                <a:off x="3705148" y="3338050"/>
                <a:ext cx="5226710" cy="887577"/>
              </a:xfrm>
              <a:custGeom>
                <a:avLst/>
                <a:gdLst/>
                <a:ahLst/>
                <a:cxnLst/>
                <a:rect l="l" t="t" r="r" b="b"/>
                <a:pathLst>
                  <a:path w="5226710" h="887577">
                    <a:moveTo>
                      <a:pt x="5136489" y="708355"/>
                    </a:moveTo>
                    <a:cubicBezTo>
                      <a:pt x="5161686" y="708355"/>
                      <a:pt x="5183022" y="717093"/>
                      <a:pt x="5200496" y="734568"/>
                    </a:cubicBezTo>
                    <a:cubicBezTo>
                      <a:pt x="5217972" y="752043"/>
                      <a:pt x="5226710" y="773379"/>
                      <a:pt x="5226710" y="798576"/>
                    </a:cubicBezTo>
                    <a:cubicBezTo>
                      <a:pt x="5226710" y="823773"/>
                      <a:pt x="5217972" y="844905"/>
                      <a:pt x="5200496" y="861974"/>
                    </a:cubicBezTo>
                    <a:cubicBezTo>
                      <a:pt x="5183022" y="879043"/>
                      <a:pt x="5161686" y="887577"/>
                      <a:pt x="5136489" y="887577"/>
                    </a:cubicBezTo>
                    <a:cubicBezTo>
                      <a:pt x="5111292" y="887577"/>
                      <a:pt x="5090159" y="879043"/>
                      <a:pt x="5073090" y="861974"/>
                    </a:cubicBezTo>
                    <a:cubicBezTo>
                      <a:pt x="5056022" y="844905"/>
                      <a:pt x="5047487" y="823773"/>
                      <a:pt x="5047487" y="798576"/>
                    </a:cubicBezTo>
                    <a:cubicBezTo>
                      <a:pt x="5047487" y="773379"/>
                      <a:pt x="5056022" y="752043"/>
                      <a:pt x="5073090" y="734568"/>
                    </a:cubicBezTo>
                    <a:cubicBezTo>
                      <a:pt x="5090159" y="717093"/>
                      <a:pt x="5111292" y="708355"/>
                      <a:pt x="5136489" y="708355"/>
                    </a:cubicBezTo>
                    <a:close/>
                    <a:moveTo>
                      <a:pt x="4526889" y="708355"/>
                    </a:moveTo>
                    <a:cubicBezTo>
                      <a:pt x="4552086" y="708355"/>
                      <a:pt x="4573422" y="717093"/>
                      <a:pt x="4590897" y="734568"/>
                    </a:cubicBezTo>
                    <a:cubicBezTo>
                      <a:pt x="4608372" y="752043"/>
                      <a:pt x="4617110" y="773379"/>
                      <a:pt x="4617110" y="798576"/>
                    </a:cubicBezTo>
                    <a:cubicBezTo>
                      <a:pt x="4617110" y="823773"/>
                      <a:pt x="4608372" y="844905"/>
                      <a:pt x="4590897" y="861974"/>
                    </a:cubicBezTo>
                    <a:cubicBezTo>
                      <a:pt x="4573422" y="879043"/>
                      <a:pt x="4552086" y="887577"/>
                      <a:pt x="4526889" y="887577"/>
                    </a:cubicBezTo>
                    <a:cubicBezTo>
                      <a:pt x="4501692" y="887577"/>
                      <a:pt x="4480560" y="879043"/>
                      <a:pt x="4463490" y="861974"/>
                    </a:cubicBezTo>
                    <a:cubicBezTo>
                      <a:pt x="4446422" y="844905"/>
                      <a:pt x="4437888" y="823773"/>
                      <a:pt x="4437888" y="798576"/>
                    </a:cubicBezTo>
                    <a:cubicBezTo>
                      <a:pt x="4437888" y="773379"/>
                      <a:pt x="4446422" y="752043"/>
                      <a:pt x="4463490" y="734568"/>
                    </a:cubicBezTo>
                    <a:cubicBezTo>
                      <a:pt x="4480560" y="717093"/>
                      <a:pt x="4501692" y="708355"/>
                      <a:pt x="4526889" y="708355"/>
                    </a:cubicBezTo>
                    <a:close/>
                    <a:moveTo>
                      <a:pt x="869289" y="313334"/>
                    </a:moveTo>
                    <a:cubicBezTo>
                      <a:pt x="815644" y="313334"/>
                      <a:pt x="777849" y="334264"/>
                      <a:pt x="755904" y="376123"/>
                    </a:cubicBezTo>
                    <a:cubicBezTo>
                      <a:pt x="733958" y="417982"/>
                      <a:pt x="722985" y="478333"/>
                      <a:pt x="722985" y="557174"/>
                    </a:cubicBezTo>
                    <a:cubicBezTo>
                      <a:pt x="722985" y="633577"/>
                      <a:pt x="733958" y="693115"/>
                      <a:pt x="755904" y="735787"/>
                    </a:cubicBezTo>
                    <a:cubicBezTo>
                      <a:pt x="777849" y="778459"/>
                      <a:pt x="815644" y="799795"/>
                      <a:pt x="869289" y="799795"/>
                    </a:cubicBezTo>
                    <a:cubicBezTo>
                      <a:pt x="922121" y="799795"/>
                      <a:pt x="959713" y="778459"/>
                      <a:pt x="982065" y="735787"/>
                    </a:cubicBezTo>
                    <a:cubicBezTo>
                      <a:pt x="1004417" y="693115"/>
                      <a:pt x="1015593" y="633577"/>
                      <a:pt x="1015593" y="557174"/>
                    </a:cubicBezTo>
                    <a:cubicBezTo>
                      <a:pt x="1015593" y="479145"/>
                      <a:pt x="1004417" y="418998"/>
                      <a:pt x="982065" y="376733"/>
                    </a:cubicBezTo>
                    <a:cubicBezTo>
                      <a:pt x="959713" y="334467"/>
                      <a:pt x="922121" y="313334"/>
                      <a:pt x="869289" y="313334"/>
                    </a:cubicBezTo>
                    <a:close/>
                    <a:moveTo>
                      <a:pt x="2468880" y="245059"/>
                    </a:moveTo>
                    <a:lnTo>
                      <a:pt x="2570073" y="245059"/>
                    </a:lnTo>
                    <a:lnTo>
                      <a:pt x="2570073" y="620573"/>
                    </a:lnTo>
                    <a:cubicBezTo>
                      <a:pt x="2570073" y="686409"/>
                      <a:pt x="2578201" y="732333"/>
                      <a:pt x="2594457" y="758342"/>
                    </a:cubicBezTo>
                    <a:cubicBezTo>
                      <a:pt x="2610713" y="784352"/>
                      <a:pt x="2639974" y="797357"/>
                      <a:pt x="2682240" y="797357"/>
                    </a:cubicBezTo>
                    <a:cubicBezTo>
                      <a:pt x="2701747" y="797357"/>
                      <a:pt x="2720238" y="792277"/>
                      <a:pt x="2737713" y="782117"/>
                    </a:cubicBezTo>
                    <a:cubicBezTo>
                      <a:pt x="2755188" y="771957"/>
                      <a:pt x="2770225" y="757936"/>
                      <a:pt x="2782824" y="740054"/>
                    </a:cubicBezTo>
                    <a:cubicBezTo>
                      <a:pt x="2795422" y="722173"/>
                      <a:pt x="2805379" y="700633"/>
                      <a:pt x="2812694" y="675437"/>
                    </a:cubicBezTo>
                    <a:cubicBezTo>
                      <a:pt x="2820009" y="650240"/>
                      <a:pt x="2823667" y="622605"/>
                      <a:pt x="2823667" y="592531"/>
                    </a:cubicBezTo>
                    <a:lnTo>
                      <a:pt x="2823667" y="245059"/>
                    </a:lnTo>
                    <a:lnTo>
                      <a:pt x="2924861" y="245059"/>
                    </a:lnTo>
                    <a:lnTo>
                      <a:pt x="2924861" y="866851"/>
                    </a:lnTo>
                    <a:lnTo>
                      <a:pt x="2830982" y="866851"/>
                    </a:lnTo>
                    <a:lnTo>
                      <a:pt x="2826105" y="783945"/>
                    </a:lnTo>
                    <a:cubicBezTo>
                      <a:pt x="2812288" y="809955"/>
                      <a:pt x="2790545" y="832307"/>
                      <a:pt x="2760878" y="851001"/>
                    </a:cubicBezTo>
                    <a:cubicBezTo>
                      <a:pt x="2731211" y="869696"/>
                      <a:pt x="2698089" y="879043"/>
                      <a:pt x="2661513" y="879043"/>
                    </a:cubicBezTo>
                    <a:cubicBezTo>
                      <a:pt x="2621686" y="879043"/>
                      <a:pt x="2589377" y="872541"/>
                      <a:pt x="2564587" y="859536"/>
                    </a:cubicBezTo>
                    <a:cubicBezTo>
                      <a:pt x="2539797" y="846531"/>
                      <a:pt x="2520289" y="828446"/>
                      <a:pt x="2506065" y="805281"/>
                    </a:cubicBezTo>
                    <a:cubicBezTo>
                      <a:pt x="2491841" y="782117"/>
                      <a:pt x="2482088" y="754685"/>
                      <a:pt x="2476804" y="722985"/>
                    </a:cubicBezTo>
                    <a:cubicBezTo>
                      <a:pt x="2471521" y="691286"/>
                      <a:pt x="2468880" y="656336"/>
                      <a:pt x="2468880" y="618134"/>
                    </a:cubicBezTo>
                    <a:close/>
                    <a:moveTo>
                      <a:pt x="3366211" y="231648"/>
                    </a:moveTo>
                    <a:cubicBezTo>
                      <a:pt x="3397910" y="231648"/>
                      <a:pt x="3427374" y="235305"/>
                      <a:pt x="3454603" y="242621"/>
                    </a:cubicBezTo>
                    <a:cubicBezTo>
                      <a:pt x="3481831" y="249936"/>
                      <a:pt x="3507638" y="263753"/>
                      <a:pt x="3532022" y="284073"/>
                    </a:cubicBezTo>
                    <a:lnTo>
                      <a:pt x="3532022" y="376733"/>
                    </a:lnTo>
                    <a:lnTo>
                      <a:pt x="3517391" y="376733"/>
                    </a:lnTo>
                    <a:cubicBezTo>
                      <a:pt x="3493821" y="357225"/>
                      <a:pt x="3470453" y="343205"/>
                      <a:pt x="3447288" y="334670"/>
                    </a:cubicBezTo>
                    <a:cubicBezTo>
                      <a:pt x="3424123" y="326136"/>
                      <a:pt x="3398316" y="321869"/>
                      <a:pt x="3369869" y="321869"/>
                    </a:cubicBezTo>
                    <a:cubicBezTo>
                      <a:pt x="3335731" y="321869"/>
                      <a:pt x="3306876" y="328168"/>
                      <a:pt x="3283305" y="340766"/>
                    </a:cubicBezTo>
                    <a:cubicBezTo>
                      <a:pt x="3259734" y="353365"/>
                      <a:pt x="3240837" y="370433"/>
                      <a:pt x="3226612" y="391973"/>
                    </a:cubicBezTo>
                    <a:cubicBezTo>
                      <a:pt x="3212388" y="413512"/>
                      <a:pt x="3202025" y="438709"/>
                      <a:pt x="3195523" y="467563"/>
                    </a:cubicBezTo>
                    <a:cubicBezTo>
                      <a:pt x="3189021" y="496417"/>
                      <a:pt x="3185769" y="527101"/>
                      <a:pt x="3185769" y="559613"/>
                    </a:cubicBezTo>
                    <a:cubicBezTo>
                      <a:pt x="3185769" y="593750"/>
                      <a:pt x="3189021" y="625246"/>
                      <a:pt x="3195523" y="654101"/>
                    </a:cubicBezTo>
                    <a:cubicBezTo>
                      <a:pt x="3202025" y="682955"/>
                      <a:pt x="3212591" y="707745"/>
                      <a:pt x="3227222" y="728472"/>
                    </a:cubicBezTo>
                    <a:cubicBezTo>
                      <a:pt x="3241853" y="749198"/>
                      <a:pt x="3261156" y="765454"/>
                      <a:pt x="3285134" y="777240"/>
                    </a:cubicBezTo>
                    <a:cubicBezTo>
                      <a:pt x="3309112" y="789025"/>
                      <a:pt x="3338982" y="794918"/>
                      <a:pt x="3374745" y="794918"/>
                    </a:cubicBezTo>
                    <a:cubicBezTo>
                      <a:pt x="3432454" y="794918"/>
                      <a:pt x="3481222" y="773785"/>
                      <a:pt x="3521049" y="731520"/>
                    </a:cubicBezTo>
                    <a:lnTo>
                      <a:pt x="3535680" y="731520"/>
                    </a:lnTo>
                    <a:lnTo>
                      <a:pt x="3535680" y="829056"/>
                    </a:lnTo>
                    <a:cubicBezTo>
                      <a:pt x="3511296" y="850189"/>
                      <a:pt x="3485083" y="864413"/>
                      <a:pt x="3457041" y="871728"/>
                    </a:cubicBezTo>
                    <a:cubicBezTo>
                      <a:pt x="3429000" y="879043"/>
                      <a:pt x="3399129" y="882701"/>
                      <a:pt x="3367430" y="882701"/>
                    </a:cubicBezTo>
                    <a:cubicBezTo>
                      <a:pt x="3273958" y="882701"/>
                      <a:pt x="3203041" y="855065"/>
                      <a:pt x="3154680" y="799795"/>
                    </a:cubicBezTo>
                    <a:cubicBezTo>
                      <a:pt x="3106318" y="744525"/>
                      <a:pt x="3082137" y="664870"/>
                      <a:pt x="3082137" y="560832"/>
                    </a:cubicBezTo>
                    <a:cubicBezTo>
                      <a:pt x="3082137" y="511251"/>
                      <a:pt x="3088030" y="466141"/>
                      <a:pt x="3099816" y="425501"/>
                    </a:cubicBezTo>
                    <a:cubicBezTo>
                      <a:pt x="3111601" y="384861"/>
                      <a:pt x="3129483" y="350317"/>
                      <a:pt x="3153461" y="321869"/>
                    </a:cubicBezTo>
                    <a:cubicBezTo>
                      <a:pt x="3177438" y="293421"/>
                      <a:pt x="3207105" y="271272"/>
                      <a:pt x="3242462" y="255422"/>
                    </a:cubicBezTo>
                    <a:cubicBezTo>
                      <a:pt x="3277819" y="239573"/>
                      <a:pt x="3319068" y="231648"/>
                      <a:pt x="3366211" y="231648"/>
                    </a:cubicBezTo>
                    <a:close/>
                    <a:moveTo>
                      <a:pt x="869289" y="231648"/>
                    </a:moveTo>
                    <a:cubicBezTo>
                      <a:pt x="916432" y="231648"/>
                      <a:pt x="956056" y="240182"/>
                      <a:pt x="988161" y="257251"/>
                    </a:cubicBezTo>
                    <a:cubicBezTo>
                      <a:pt x="1020267" y="274320"/>
                      <a:pt x="1045870" y="297485"/>
                      <a:pt x="1064971" y="326745"/>
                    </a:cubicBezTo>
                    <a:cubicBezTo>
                      <a:pt x="1084072" y="356006"/>
                      <a:pt x="1097686" y="390550"/>
                      <a:pt x="1105814" y="430377"/>
                    </a:cubicBezTo>
                    <a:cubicBezTo>
                      <a:pt x="1113942" y="470205"/>
                      <a:pt x="1118006" y="512470"/>
                      <a:pt x="1118006" y="557174"/>
                    </a:cubicBezTo>
                    <a:cubicBezTo>
                      <a:pt x="1118006" y="601878"/>
                      <a:pt x="1114145" y="643941"/>
                      <a:pt x="1106424" y="683361"/>
                    </a:cubicBezTo>
                    <a:cubicBezTo>
                      <a:pt x="1098702" y="722782"/>
                      <a:pt x="1085291" y="757326"/>
                      <a:pt x="1066190" y="786993"/>
                    </a:cubicBezTo>
                    <a:cubicBezTo>
                      <a:pt x="1047089" y="816661"/>
                      <a:pt x="1021689" y="840029"/>
                      <a:pt x="989990" y="857097"/>
                    </a:cubicBezTo>
                    <a:cubicBezTo>
                      <a:pt x="958291" y="874166"/>
                      <a:pt x="918057" y="882701"/>
                      <a:pt x="869289" y="882701"/>
                    </a:cubicBezTo>
                    <a:cubicBezTo>
                      <a:pt x="820521" y="882701"/>
                      <a:pt x="780084" y="874166"/>
                      <a:pt x="747979" y="857097"/>
                    </a:cubicBezTo>
                    <a:cubicBezTo>
                      <a:pt x="715873" y="840029"/>
                      <a:pt x="690270" y="816864"/>
                      <a:pt x="671169" y="787603"/>
                    </a:cubicBezTo>
                    <a:cubicBezTo>
                      <a:pt x="652068" y="758342"/>
                      <a:pt x="638860" y="724001"/>
                      <a:pt x="631545" y="684581"/>
                    </a:cubicBezTo>
                    <a:cubicBezTo>
                      <a:pt x="624230" y="645160"/>
                      <a:pt x="620572" y="602691"/>
                      <a:pt x="620572" y="557174"/>
                    </a:cubicBezTo>
                    <a:cubicBezTo>
                      <a:pt x="620572" y="511657"/>
                      <a:pt x="624433" y="469189"/>
                      <a:pt x="632155" y="429768"/>
                    </a:cubicBezTo>
                    <a:cubicBezTo>
                      <a:pt x="639876" y="390347"/>
                      <a:pt x="653288" y="356006"/>
                      <a:pt x="672389" y="326745"/>
                    </a:cubicBezTo>
                    <a:cubicBezTo>
                      <a:pt x="691489" y="297485"/>
                      <a:pt x="716889" y="274320"/>
                      <a:pt x="748589" y="257251"/>
                    </a:cubicBezTo>
                    <a:cubicBezTo>
                      <a:pt x="780288" y="240182"/>
                      <a:pt x="820521" y="231648"/>
                      <a:pt x="869289" y="231648"/>
                    </a:cubicBezTo>
                    <a:close/>
                    <a:moveTo>
                      <a:pt x="2014118" y="229209"/>
                    </a:moveTo>
                    <a:cubicBezTo>
                      <a:pt x="2048256" y="229209"/>
                      <a:pt x="2072843" y="236728"/>
                      <a:pt x="2087880" y="251765"/>
                    </a:cubicBezTo>
                    <a:cubicBezTo>
                      <a:pt x="2102917" y="266801"/>
                      <a:pt x="2114093" y="293421"/>
                      <a:pt x="2121408" y="331622"/>
                    </a:cubicBezTo>
                    <a:cubicBezTo>
                      <a:pt x="2141728" y="263347"/>
                      <a:pt x="2179523" y="229209"/>
                      <a:pt x="2234793" y="229209"/>
                    </a:cubicBezTo>
                    <a:cubicBezTo>
                      <a:pt x="2259990" y="229209"/>
                      <a:pt x="2280513" y="233680"/>
                      <a:pt x="2296363" y="242621"/>
                    </a:cubicBezTo>
                    <a:cubicBezTo>
                      <a:pt x="2312212" y="251561"/>
                      <a:pt x="2324811" y="265582"/>
                      <a:pt x="2334158" y="284683"/>
                    </a:cubicBezTo>
                    <a:cubicBezTo>
                      <a:pt x="2343505" y="303784"/>
                      <a:pt x="2350008" y="328371"/>
                      <a:pt x="2353665" y="358445"/>
                    </a:cubicBezTo>
                    <a:cubicBezTo>
                      <a:pt x="2357323" y="388518"/>
                      <a:pt x="2359151" y="424281"/>
                      <a:pt x="2359151" y="465734"/>
                    </a:cubicBezTo>
                    <a:lnTo>
                      <a:pt x="2359151" y="866851"/>
                    </a:lnTo>
                    <a:lnTo>
                      <a:pt x="2265273" y="866851"/>
                    </a:lnTo>
                    <a:lnTo>
                      <a:pt x="2265273" y="462077"/>
                    </a:lnTo>
                    <a:cubicBezTo>
                      <a:pt x="2265273" y="432003"/>
                      <a:pt x="2264664" y="406806"/>
                      <a:pt x="2263444" y="386486"/>
                    </a:cubicBezTo>
                    <a:cubicBezTo>
                      <a:pt x="2262225" y="366166"/>
                      <a:pt x="2259990" y="350317"/>
                      <a:pt x="2256739" y="338937"/>
                    </a:cubicBezTo>
                    <a:cubicBezTo>
                      <a:pt x="2253488" y="327558"/>
                      <a:pt x="2249017" y="319430"/>
                      <a:pt x="2243328" y="314553"/>
                    </a:cubicBezTo>
                    <a:cubicBezTo>
                      <a:pt x="2237638" y="309677"/>
                      <a:pt x="2230323" y="307238"/>
                      <a:pt x="2221382" y="307238"/>
                    </a:cubicBezTo>
                    <a:cubicBezTo>
                      <a:pt x="2203500" y="307238"/>
                      <a:pt x="2189073" y="311912"/>
                      <a:pt x="2178101" y="321259"/>
                    </a:cubicBezTo>
                    <a:cubicBezTo>
                      <a:pt x="2167128" y="330606"/>
                      <a:pt x="2158593" y="343611"/>
                      <a:pt x="2152497" y="360273"/>
                    </a:cubicBezTo>
                    <a:cubicBezTo>
                      <a:pt x="2146401" y="376936"/>
                      <a:pt x="2142337" y="396240"/>
                      <a:pt x="2140305" y="418185"/>
                    </a:cubicBezTo>
                    <a:cubicBezTo>
                      <a:pt x="2138273" y="440131"/>
                      <a:pt x="2137257" y="463296"/>
                      <a:pt x="2137257" y="487680"/>
                    </a:cubicBezTo>
                    <a:lnTo>
                      <a:pt x="2137257" y="866851"/>
                    </a:lnTo>
                    <a:lnTo>
                      <a:pt x="2042160" y="866851"/>
                    </a:lnTo>
                    <a:lnTo>
                      <a:pt x="2042160" y="462077"/>
                    </a:lnTo>
                    <a:cubicBezTo>
                      <a:pt x="2042160" y="432003"/>
                      <a:pt x="2041550" y="407213"/>
                      <a:pt x="2040331" y="387705"/>
                    </a:cubicBezTo>
                    <a:cubicBezTo>
                      <a:pt x="2039112" y="368198"/>
                      <a:pt x="2036876" y="352552"/>
                      <a:pt x="2033625" y="340766"/>
                    </a:cubicBezTo>
                    <a:cubicBezTo>
                      <a:pt x="2030374" y="328981"/>
                      <a:pt x="2025904" y="320853"/>
                      <a:pt x="2020214" y="316382"/>
                    </a:cubicBezTo>
                    <a:cubicBezTo>
                      <a:pt x="2014525" y="311912"/>
                      <a:pt x="2006803" y="309677"/>
                      <a:pt x="1997049" y="309677"/>
                    </a:cubicBezTo>
                    <a:cubicBezTo>
                      <a:pt x="1980793" y="309677"/>
                      <a:pt x="1967179" y="314757"/>
                      <a:pt x="1956206" y="324917"/>
                    </a:cubicBezTo>
                    <a:cubicBezTo>
                      <a:pt x="1945233" y="335077"/>
                      <a:pt x="1936496" y="348488"/>
                      <a:pt x="1929993" y="365150"/>
                    </a:cubicBezTo>
                    <a:cubicBezTo>
                      <a:pt x="1923491" y="381813"/>
                      <a:pt x="1918817" y="401117"/>
                      <a:pt x="1915973" y="423062"/>
                    </a:cubicBezTo>
                    <a:cubicBezTo>
                      <a:pt x="1913128" y="445008"/>
                      <a:pt x="1911705" y="467360"/>
                      <a:pt x="1911705" y="490118"/>
                    </a:cubicBezTo>
                    <a:lnTo>
                      <a:pt x="1911705" y="866851"/>
                    </a:lnTo>
                    <a:lnTo>
                      <a:pt x="1817827" y="866851"/>
                    </a:lnTo>
                    <a:lnTo>
                      <a:pt x="1817827" y="245059"/>
                    </a:lnTo>
                    <a:lnTo>
                      <a:pt x="1905609" y="245059"/>
                    </a:lnTo>
                    <a:lnTo>
                      <a:pt x="1908048" y="310896"/>
                    </a:lnTo>
                    <a:cubicBezTo>
                      <a:pt x="1919427" y="284886"/>
                      <a:pt x="1935277" y="264769"/>
                      <a:pt x="1955597" y="250545"/>
                    </a:cubicBezTo>
                    <a:cubicBezTo>
                      <a:pt x="1975916" y="236321"/>
                      <a:pt x="1995423" y="229209"/>
                      <a:pt x="2014118" y="229209"/>
                    </a:cubicBezTo>
                    <a:close/>
                    <a:moveTo>
                      <a:pt x="268224" y="25603"/>
                    </a:moveTo>
                    <a:cubicBezTo>
                      <a:pt x="302361" y="25603"/>
                      <a:pt x="337921" y="28895"/>
                      <a:pt x="374904" y="35480"/>
                    </a:cubicBezTo>
                    <a:cubicBezTo>
                      <a:pt x="411886" y="42065"/>
                      <a:pt x="445008" y="56064"/>
                      <a:pt x="474269" y="77476"/>
                    </a:cubicBezTo>
                    <a:lnTo>
                      <a:pt x="474269" y="179222"/>
                    </a:lnTo>
                    <a:lnTo>
                      <a:pt x="457200" y="179222"/>
                    </a:lnTo>
                    <a:cubicBezTo>
                      <a:pt x="400304" y="139395"/>
                      <a:pt x="338531" y="119481"/>
                      <a:pt x="271881" y="119481"/>
                    </a:cubicBezTo>
                    <a:cubicBezTo>
                      <a:pt x="225552" y="119481"/>
                      <a:pt x="189789" y="127974"/>
                      <a:pt x="164592" y="144961"/>
                    </a:cubicBezTo>
                    <a:cubicBezTo>
                      <a:pt x="139395" y="161947"/>
                      <a:pt x="126796" y="189846"/>
                      <a:pt x="126796" y="228657"/>
                    </a:cubicBezTo>
                    <a:cubicBezTo>
                      <a:pt x="126796" y="262629"/>
                      <a:pt x="138176" y="290128"/>
                      <a:pt x="160934" y="311153"/>
                    </a:cubicBezTo>
                    <a:cubicBezTo>
                      <a:pt x="183692" y="332178"/>
                      <a:pt x="212140" y="349567"/>
                      <a:pt x="246278" y="363321"/>
                    </a:cubicBezTo>
                    <a:cubicBezTo>
                      <a:pt x="296672" y="384454"/>
                      <a:pt x="339140" y="405384"/>
                      <a:pt x="373684" y="426110"/>
                    </a:cubicBezTo>
                    <a:cubicBezTo>
                      <a:pt x="408229" y="446837"/>
                      <a:pt x="436270" y="468173"/>
                      <a:pt x="457809" y="490118"/>
                    </a:cubicBezTo>
                    <a:cubicBezTo>
                      <a:pt x="479349" y="512064"/>
                      <a:pt x="494792" y="535432"/>
                      <a:pt x="504139" y="560222"/>
                    </a:cubicBezTo>
                    <a:cubicBezTo>
                      <a:pt x="513486" y="585013"/>
                      <a:pt x="518160" y="612038"/>
                      <a:pt x="518160" y="641299"/>
                    </a:cubicBezTo>
                    <a:cubicBezTo>
                      <a:pt x="518160" y="724205"/>
                      <a:pt x="493166" y="785165"/>
                      <a:pt x="443179" y="824179"/>
                    </a:cubicBezTo>
                    <a:cubicBezTo>
                      <a:pt x="393192" y="863193"/>
                      <a:pt x="323088" y="882701"/>
                      <a:pt x="232867" y="882701"/>
                    </a:cubicBezTo>
                    <a:cubicBezTo>
                      <a:pt x="186537" y="882701"/>
                      <a:pt x="143865" y="876605"/>
                      <a:pt x="104851" y="864413"/>
                    </a:cubicBezTo>
                    <a:cubicBezTo>
                      <a:pt x="65836" y="852221"/>
                      <a:pt x="30886" y="835558"/>
                      <a:pt x="0" y="814425"/>
                    </a:cubicBezTo>
                    <a:lnTo>
                      <a:pt x="0" y="702259"/>
                    </a:lnTo>
                    <a:lnTo>
                      <a:pt x="14630" y="702259"/>
                    </a:lnTo>
                    <a:cubicBezTo>
                      <a:pt x="53645" y="730707"/>
                      <a:pt x="90830" y="751840"/>
                      <a:pt x="126187" y="765657"/>
                    </a:cubicBezTo>
                    <a:cubicBezTo>
                      <a:pt x="161544" y="779475"/>
                      <a:pt x="198323" y="786384"/>
                      <a:pt x="236525" y="786384"/>
                    </a:cubicBezTo>
                    <a:cubicBezTo>
                      <a:pt x="290169" y="786384"/>
                      <a:pt x="331622" y="775614"/>
                      <a:pt x="360883" y="754075"/>
                    </a:cubicBezTo>
                    <a:cubicBezTo>
                      <a:pt x="390144" y="732536"/>
                      <a:pt x="404774" y="697382"/>
                      <a:pt x="404774" y="648614"/>
                    </a:cubicBezTo>
                    <a:cubicBezTo>
                      <a:pt x="404774" y="613664"/>
                      <a:pt x="391160" y="582574"/>
                      <a:pt x="363931" y="555345"/>
                    </a:cubicBezTo>
                    <a:cubicBezTo>
                      <a:pt x="336702" y="528117"/>
                      <a:pt x="302768" y="505155"/>
                      <a:pt x="262128" y="486461"/>
                    </a:cubicBezTo>
                    <a:cubicBezTo>
                      <a:pt x="217424" y="466141"/>
                      <a:pt x="179628" y="447243"/>
                      <a:pt x="148742" y="429768"/>
                    </a:cubicBezTo>
                    <a:cubicBezTo>
                      <a:pt x="117856" y="412293"/>
                      <a:pt x="92659" y="393801"/>
                      <a:pt x="73152" y="374294"/>
                    </a:cubicBezTo>
                    <a:cubicBezTo>
                      <a:pt x="53645" y="354787"/>
                      <a:pt x="39624" y="333654"/>
                      <a:pt x="31089" y="310896"/>
                    </a:cubicBezTo>
                    <a:cubicBezTo>
                      <a:pt x="22555" y="288137"/>
                      <a:pt x="18288" y="261721"/>
                      <a:pt x="18288" y="231648"/>
                    </a:cubicBezTo>
                    <a:cubicBezTo>
                      <a:pt x="18288" y="195885"/>
                      <a:pt x="24993" y="164998"/>
                      <a:pt x="38404" y="138989"/>
                    </a:cubicBezTo>
                    <a:cubicBezTo>
                      <a:pt x="51816" y="112979"/>
                      <a:pt x="70104" y="91643"/>
                      <a:pt x="93269" y="74981"/>
                    </a:cubicBezTo>
                    <a:cubicBezTo>
                      <a:pt x="116433" y="58318"/>
                      <a:pt x="143052" y="45923"/>
                      <a:pt x="173126" y="37795"/>
                    </a:cubicBezTo>
                    <a:cubicBezTo>
                      <a:pt x="203200" y="29667"/>
                      <a:pt x="234899" y="25603"/>
                      <a:pt x="268224" y="25603"/>
                    </a:cubicBezTo>
                    <a:close/>
                    <a:moveTo>
                      <a:pt x="3690518" y="1219"/>
                    </a:moveTo>
                    <a:lnTo>
                      <a:pt x="3791712" y="1219"/>
                    </a:lnTo>
                    <a:lnTo>
                      <a:pt x="3791712" y="325526"/>
                    </a:lnTo>
                    <a:cubicBezTo>
                      <a:pt x="3805529" y="299517"/>
                      <a:pt x="3826865" y="277571"/>
                      <a:pt x="3855720" y="259689"/>
                    </a:cubicBezTo>
                    <a:cubicBezTo>
                      <a:pt x="3884574" y="241808"/>
                      <a:pt x="3917289" y="232867"/>
                      <a:pt x="3953865" y="232867"/>
                    </a:cubicBezTo>
                    <a:cubicBezTo>
                      <a:pt x="3993692" y="232867"/>
                      <a:pt x="4026001" y="239369"/>
                      <a:pt x="4050791" y="252374"/>
                    </a:cubicBezTo>
                    <a:cubicBezTo>
                      <a:pt x="4075582" y="265379"/>
                      <a:pt x="4095089" y="283464"/>
                      <a:pt x="4109313" y="306629"/>
                    </a:cubicBezTo>
                    <a:cubicBezTo>
                      <a:pt x="4123537" y="329793"/>
                      <a:pt x="4133291" y="357225"/>
                      <a:pt x="4138574" y="388925"/>
                    </a:cubicBezTo>
                    <a:cubicBezTo>
                      <a:pt x="4143857" y="420624"/>
                      <a:pt x="4146499" y="455574"/>
                      <a:pt x="4146499" y="493776"/>
                    </a:cubicBezTo>
                    <a:lnTo>
                      <a:pt x="4146499" y="866851"/>
                    </a:lnTo>
                    <a:lnTo>
                      <a:pt x="4045305" y="866851"/>
                    </a:lnTo>
                    <a:lnTo>
                      <a:pt x="4045305" y="491337"/>
                    </a:lnTo>
                    <a:cubicBezTo>
                      <a:pt x="4045305" y="425501"/>
                      <a:pt x="4037177" y="379577"/>
                      <a:pt x="4020921" y="353568"/>
                    </a:cubicBezTo>
                    <a:cubicBezTo>
                      <a:pt x="4004665" y="327558"/>
                      <a:pt x="3975405" y="314553"/>
                      <a:pt x="3933139" y="314553"/>
                    </a:cubicBezTo>
                    <a:cubicBezTo>
                      <a:pt x="3913632" y="314553"/>
                      <a:pt x="3895140" y="319633"/>
                      <a:pt x="3877665" y="329793"/>
                    </a:cubicBezTo>
                    <a:cubicBezTo>
                      <a:pt x="3860190" y="339953"/>
                      <a:pt x="3845153" y="353974"/>
                      <a:pt x="3832555" y="371856"/>
                    </a:cubicBezTo>
                    <a:cubicBezTo>
                      <a:pt x="3819956" y="389737"/>
                      <a:pt x="3810000" y="411277"/>
                      <a:pt x="3802684" y="436473"/>
                    </a:cubicBezTo>
                    <a:cubicBezTo>
                      <a:pt x="3795369" y="461670"/>
                      <a:pt x="3791712" y="489305"/>
                      <a:pt x="3791712" y="519379"/>
                    </a:cubicBezTo>
                    <a:lnTo>
                      <a:pt x="3791712" y="866851"/>
                    </a:lnTo>
                    <a:lnTo>
                      <a:pt x="3690518" y="866851"/>
                    </a:lnTo>
                    <a:close/>
                    <a:moveTo>
                      <a:pt x="5071871" y="0"/>
                    </a:moveTo>
                    <a:lnTo>
                      <a:pt x="5204764" y="0"/>
                    </a:lnTo>
                    <a:lnTo>
                      <a:pt x="5175503" y="619353"/>
                    </a:lnTo>
                    <a:lnTo>
                      <a:pt x="5097474" y="619353"/>
                    </a:lnTo>
                    <a:close/>
                    <a:moveTo>
                      <a:pt x="4462272" y="0"/>
                    </a:moveTo>
                    <a:lnTo>
                      <a:pt x="4595164" y="0"/>
                    </a:lnTo>
                    <a:lnTo>
                      <a:pt x="4565904" y="619353"/>
                    </a:lnTo>
                    <a:lnTo>
                      <a:pt x="4487874" y="6193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6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52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FBC5E-37CB-2DC6-5FD9-D987F755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68DBEA-7CC0-4116-08F9-47B217C6AF48}"/>
              </a:ext>
            </a:extLst>
          </p:cNvPr>
          <p:cNvSpPr/>
          <p:nvPr/>
        </p:nvSpPr>
        <p:spPr>
          <a:xfrm>
            <a:off x="1639389" y="666206"/>
            <a:ext cx="10025742" cy="5257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665B-2858-6571-BE8B-5E53F99E46F3}"/>
              </a:ext>
            </a:extLst>
          </p:cNvPr>
          <p:cNvSpPr txBox="1"/>
          <p:nvPr/>
        </p:nvSpPr>
        <p:spPr>
          <a:xfrm>
            <a:off x="2570199" y="1547633"/>
            <a:ext cx="8091179" cy="3640348"/>
          </a:xfrm>
          <a:custGeom>
            <a:avLst/>
            <a:gdLst>
              <a:gd name="connsiteX0" fmla="*/ 2025722 w 8091179"/>
              <a:gd name="connsiteY0" fmla="*/ 3567465 h 3640348"/>
              <a:gd name="connsiteX1" fmla="*/ 2029708 w 8091179"/>
              <a:gd name="connsiteY1" fmla="*/ 3567465 h 3640348"/>
              <a:gd name="connsiteX2" fmla="*/ 2008173 w 8091179"/>
              <a:gd name="connsiteY2" fmla="*/ 3640348 h 3640348"/>
              <a:gd name="connsiteX3" fmla="*/ 7776537 w 8091179"/>
              <a:gd name="connsiteY3" fmla="*/ 1893093 h 3640348"/>
              <a:gd name="connsiteX4" fmla="*/ 7570559 w 8091179"/>
              <a:gd name="connsiteY4" fmla="*/ 2108802 h 3640348"/>
              <a:gd name="connsiteX5" fmla="*/ 7570559 w 8091179"/>
              <a:gd name="connsiteY5" fmla="*/ 2110424 h 3640348"/>
              <a:gd name="connsiteX6" fmla="*/ 7950075 w 8091179"/>
              <a:gd name="connsiteY6" fmla="*/ 2110424 h 3640348"/>
              <a:gd name="connsiteX7" fmla="*/ 7950075 w 8091179"/>
              <a:gd name="connsiteY7" fmla="*/ 2105558 h 3640348"/>
              <a:gd name="connsiteX8" fmla="*/ 7776537 w 8091179"/>
              <a:gd name="connsiteY8" fmla="*/ 1893093 h 3640348"/>
              <a:gd name="connsiteX9" fmla="*/ 6589329 w 8091179"/>
              <a:gd name="connsiteY9" fmla="*/ 1802269 h 3640348"/>
              <a:gd name="connsiteX10" fmla="*/ 6733675 w 8091179"/>
              <a:gd name="connsiteY10" fmla="*/ 1802269 h 3640348"/>
              <a:gd name="connsiteX11" fmla="*/ 6936409 w 8091179"/>
              <a:gd name="connsiteY11" fmla="*/ 2405603 h 3640348"/>
              <a:gd name="connsiteX12" fmla="*/ 6955871 w 8091179"/>
              <a:gd name="connsiteY12" fmla="*/ 2480210 h 3640348"/>
              <a:gd name="connsiteX13" fmla="*/ 6973712 w 8091179"/>
              <a:gd name="connsiteY13" fmla="*/ 2405603 h 3640348"/>
              <a:gd name="connsiteX14" fmla="*/ 7178067 w 8091179"/>
              <a:gd name="connsiteY14" fmla="*/ 1802269 h 3640348"/>
              <a:gd name="connsiteX15" fmla="*/ 7320792 w 8091179"/>
              <a:gd name="connsiteY15" fmla="*/ 1802269 h 3640348"/>
              <a:gd name="connsiteX16" fmla="*/ 7028855 w 8091179"/>
              <a:gd name="connsiteY16" fmla="*/ 2629421 h 3640348"/>
              <a:gd name="connsiteX17" fmla="*/ 6887753 w 8091179"/>
              <a:gd name="connsiteY17" fmla="*/ 2629421 h 3640348"/>
              <a:gd name="connsiteX18" fmla="*/ 5896791 w 8091179"/>
              <a:gd name="connsiteY18" fmla="*/ 1802269 h 3640348"/>
              <a:gd name="connsiteX19" fmla="*/ 6226031 w 8091179"/>
              <a:gd name="connsiteY19" fmla="*/ 1802269 h 3640348"/>
              <a:gd name="connsiteX20" fmla="*/ 6226031 w 8091179"/>
              <a:gd name="connsiteY20" fmla="*/ 2517512 h 3640348"/>
              <a:gd name="connsiteX21" fmla="*/ 6459580 w 8091179"/>
              <a:gd name="connsiteY21" fmla="*/ 2517512 h 3640348"/>
              <a:gd name="connsiteX22" fmla="*/ 6459580 w 8091179"/>
              <a:gd name="connsiteY22" fmla="*/ 2629421 h 3640348"/>
              <a:gd name="connsiteX23" fmla="*/ 5840026 w 8091179"/>
              <a:gd name="connsiteY23" fmla="*/ 2629421 h 3640348"/>
              <a:gd name="connsiteX24" fmla="*/ 5840026 w 8091179"/>
              <a:gd name="connsiteY24" fmla="*/ 2517512 h 3640348"/>
              <a:gd name="connsiteX25" fmla="*/ 6088172 w 8091179"/>
              <a:gd name="connsiteY25" fmla="*/ 2517512 h 3640348"/>
              <a:gd name="connsiteX26" fmla="*/ 6088172 w 8091179"/>
              <a:gd name="connsiteY26" fmla="*/ 1914178 h 3640348"/>
              <a:gd name="connsiteX27" fmla="*/ 5896791 w 8091179"/>
              <a:gd name="connsiteY27" fmla="*/ 1914178 h 3640348"/>
              <a:gd name="connsiteX28" fmla="*/ 7781401 w 8091179"/>
              <a:gd name="connsiteY28" fmla="*/ 1784429 h 3640348"/>
              <a:gd name="connsiteX29" fmla="*/ 7920071 w 8091179"/>
              <a:gd name="connsiteY29" fmla="*/ 1812000 h 3640348"/>
              <a:gd name="connsiteX30" fmla="*/ 8016572 w 8091179"/>
              <a:gd name="connsiteY30" fmla="*/ 1889038 h 3640348"/>
              <a:gd name="connsiteX31" fmla="*/ 8072527 w 8091179"/>
              <a:gd name="connsiteY31" fmla="*/ 2006624 h 3640348"/>
              <a:gd name="connsiteX32" fmla="*/ 8091179 w 8091179"/>
              <a:gd name="connsiteY32" fmla="*/ 2154214 h 3640348"/>
              <a:gd name="connsiteX33" fmla="*/ 8091179 w 8091179"/>
              <a:gd name="connsiteY33" fmla="*/ 2214223 h 3640348"/>
              <a:gd name="connsiteX34" fmla="*/ 7568937 w 8091179"/>
              <a:gd name="connsiteY34" fmla="*/ 2214223 h 3640348"/>
              <a:gd name="connsiteX35" fmla="*/ 7568937 w 8091179"/>
              <a:gd name="connsiteY35" fmla="*/ 2222333 h 3640348"/>
              <a:gd name="connsiteX36" fmla="*/ 7580291 w 8091179"/>
              <a:gd name="connsiteY36" fmla="*/ 2343161 h 3640348"/>
              <a:gd name="connsiteX37" fmla="*/ 7618405 w 8091179"/>
              <a:gd name="connsiteY37" fmla="*/ 2441285 h 3640348"/>
              <a:gd name="connsiteX38" fmla="*/ 7688955 w 8091179"/>
              <a:gd name="connsiteY38" fmla="*/ 2507781 h 3640348"/>
              <a:gd name="connsiteX39" fmla="*/ 7799243 w 8091179"/>
              <a:gd name="connsiteY39" fmla="*/ 2532109 h 3640348"/>
              <a:gd name="connsiteX40" fmla="*/ 7921693 w 8091179"/>
              <a:gd name="connsiteY40" fmla="*/ 2511836 h 3640348"/>
              <a:gd name="connsiteX41" fmla="*/ 8039279 w 8091179"/>
              <a:gd name="connsiteY41" fmla="*/ 2449394 h 3640348"/>
              <a:gd name="connsiteX42" fmla="*/ 8058741 w 8091179"/>
              <a:gd name="connsiteY42" fmla="*/ 2449394 h 3640348"/>
              <a:gd name="connsiteX43" fmla="*/ 8058741 w 8091179"/>
              <a:gd name="connsiteY43" fmla="*/ 2577522 h 3640348"/>
              <a:gd name="connsiteX44" fmla="*/ 7942778 w 8091179"/>
              <a:gd name="connsiteY44" fmla="*/ 2632665 h 3640348"/>
              <a:gd name="connsiteX45" fmla="*/ 7794377 w 8091179"/>
              <a:gd name="connsiteY45" fmla="*/ 2650506 h 3640348"/>
              <a:gd name="connsiteX46" fmla="*/ 7627324 w 8091179"/>
              <a:gd name="connsiteY46" fmla="*/ 2618879 h 3640348"/>
              <a:gd name="connsiteX47" fmla="*/ 7512983 w 8091179"/>
              <a:gd name="connsiteY47" fmla="*/ 2528866 h 3640348"/>
              <a:gd name="connsiteX48" fmla="*/ 7447297 w 8091179"/>
              <a:gd name="connsiteY48" fmla="*/ 2390196 h 3640348"/>
              <a:gd name="connsiteX49" fmla="*/ 7426213 w 8091179"/>
              <a:gd name="connsiteY49" fmla="*/ 2212602 h 3640348"/>
              <a:gd name="connsiteX50" fmla="*/ 7447297 w 8091179"/>
              <a:gd name="connsiteY50" fmla="*/ 2034196 h 3640348"/>
              <a:gd name="connsiteX51" fmla="*/ 7512171 w 8091179"/>
              <a:gd name="connsiteY51" fmla="*/ 1899581 h 3640348"/>
              <a:gd name="connsiteX52" fmla="*/ 7622459 w 8091179"/>
              <a:gd name="connsiteY52" fmla="*/ 1814433 h 3640348"/>
              <a:gd name="connsiteX53" fmla="*/ 7781401 w 8091179"/>
              <a:gd name="connsiteY53" fmla="*/ 1784429 h 3640348"/>
              <a:gd name="connsiteX54" fmla="*/ 4597676 w 8091179"/>
              <a:gd name="connsiteY54" fmla="*/ 1784429 h 3640348"/>
              <a:gd name="connsiteX55" fmla="*/ 4715261 w 8091179"/>
              <a:gd name="connsiteY55" fmla="*/ 1799026 h 3640348"/>
              <a:gd name="connsiteX56" fmla="*/ 4818249 w 8091179"/>
              <a:gd name="connsiteY56" fmla="*/ 1854168 h 3640348"/>
              <a:gd name="connsiteX57" fmla="*/ 4818249 w 8091179"/>
              <a:gd name="connsiteY57" fmla="*/ 1977431 h 3640348"/>
              <a:gd name="connsiteX58" fmla="*/ 4798788 w 8091179"/>
              <a:gd name="connsiteY58" fmla="*/ 1977431 h 3640348"/>
              <a:gd name="connsiteX59" fmla="*/ 4705530 w 8091179"/>
              <a:gd name="connsiteY59" fmla="*/ 1921476 h 3640348"/>
              <a:gd name="connsiteX60" fmla="*/ 4602542 w 8091179"/>
              <a:gd name="connsiteY60" fmla="*/ 1904447 h 3640348"/>
              <a:gd name="connsiteX61" fmla="*/ 4487388 w 8091179"/>
              <a:gd name="connsiteY61" fmla="*/ 1929585 h 3640348"/>
              <a:gd name="connsiteX62" fmla="*/ 4411972 w 8091179"/>
              <a:gd name="connsiteY62" fmla="*/ 1997704 h 3640348"/>
              <a:gd name="connsiteX63" fmla="*/ 4370614 w 8091179"/>
              <a:gd name="connsiteY63" fmla="*/ 2098260 h 3640348"/>
              <a:gd name="connsiteX64" fmla="*/ 4357639 w 8091179"/>
              <a:gd name="connsiteY64" fmla="*/ 2220711 h 3640348"/>
              <a:gd name="connsiteX65" fmla="*/ 4370614 w 8091179"/>
              <a:gd name="connsiteY65" fmla="*/ 2346406 h 3640348"/>
              <a:gd name="connsiteX66" fmla="*/ 4412783 w 8091179"/>
              <a:gd name="connsiteY66" fmla="*/ 2445340 h 3640348"/>
              <a:gd name="connsiteX67" fmla="*/ 4489821 w 8091179"/>
              <a:gd name="connsiteY67" fmla="*/ 2510214 h 3640348"/>
              <a:gd name="connsiteX68" fmla="*/ 4609028 w 8091179"/>
              <a:gd name="connsiteY68" fmla="*/ 2533731 h 3640348"/>
              <a:gd name="connsiteX69" fmla="*/ 4803652 w 8091179"/>
              <a:gd name="connsiteY69" fmla="*/ 2449394 h 3640348"/>
              <a:gd name="connsiteX70" fmla="*/ 4823116 w 8091179"/>
              <a:gd name="connsiteY70" fmla="*/ 2449394 h 3640348"/>
              <a:gd name="connsiteX71" fmla="*/ 4823116 w 8091179"/>
              <a:gd name="connsiteY71" fmla="*/ 2579144 h 3640348"/>
              <a:gd name="connsiteX72" fmla="*/ 4718504 w 8091179"/>
              <a:gd name="connsiteY72" fmla="*/ 2635909 h 3640348"/>
              <a:gd name="connsiteX73" fmla="*/ 4599297 w 8091179"/>
              <a:gd name="connsiteY73" fmla="*/ 2650506 h 3640348"/>
              <a:gd name="connsiteX74" fmla="*/ 4316282 w 8091179"/>
              <a:gd name="connsiteY74" fmla="*/ 2540219 h 3640348"/>
              <a:gd name="connsiteX75" fmla="*/ 4219780 w 8091179"/>
              <a:gd name="connsiteY75" fmla="*/ 2222333 h 3640348"/>
              <a:gd name="connsiteX76" fmla="*/ 4243298 w 8091179"/>
              <a:gd name="connsiteY76" fmla="*/ 2042306 h 3640348"/>
              <a:gd name="connsiteX77" fmla="*/ 4314660 w 8091179"/>
              <a:gd name="connsiteY77" fmla="*/ 1904447 h 3640348"/>
              <a:gd name="connsiteX78" fmla="*/ 4433056 w 8091179"/>
              <a:gd name="connsiteY78" fmla="*/ 1816054 h 3640348"/>
              <a:gd name="connsiteX79" fmla="*/ 4597676 w 8091179"/>
              <a:gd name="connsiteY79" fmla="*/ 1784429 h 3640348"/>
              <a:gd name="connsiteX80" fmla="*/ 3861348 w 8091179"/>
              <a:gd name="connsiteY80" fmla="*/ 1784429 h 3640348"/>
              <a:gd name="connsiteX81" fmla="*/ 3967580 w 8091179"/>
              <a:gd name="connsiteY81" fmla="*/ 1797403 h 3640348"/>
              <a:gd name="connsiteX82" fmla="*/ 4062459 w 8091179"/>
              <a:gd name="connsiteY82" fmla="*/ 1837949 h 3640348"/>
              <a:gd name="connsiteX83" fmla="*/ 4062459 w 8091179"/>
              <a:gd name="connsiteY83" fmla="*/ 1970943 h 3640348"/>
              <a:gd name="connsiteX84" fmla="*/ 4042998 w 8091179"/>
              <a:gd name="connsiteY84" fmla="*/ 1970943 h 3640348"/>
              <a:gd name="connsiteX85" fmla="*/ 3953793 w 8091179"/>
              <a:gd name="connsiteY85" fmla="*/ 1929585 h 3640348"/>
              <a:gd name="connsiteX86" fmla="*/ 3849995 w 8091179"/>
              <a:gd name="connsiteY86" fmla="*/ 1912556 h 3640348"/>
              <a:gd name="connsiteX87" fmla="*/ 3747005 w 8091179"/>
              <a:gd name="connsiteY87" fmla="*/ 1937694 h 3640348"/>
              <a:gd name="connsiteX88" fmla="*/ 3670778 w 8091179"/>
              <a:gd name="connsiteY88" fmla="*/ 2005814 h 3640348"/>
              <a:gd name="connsiteX89" fmla="*/ 3622933 w 8091179"/>
              <a:gd name="connsiteY89" fmla="*/ 2103936 h 3640348"/>
              <a:gd name="connsiteX90" fmla="*/ 3606715 w 8091179"/>
              <a:gd name="connsiteY90" fmla="*/ 2219088 h 3640348"/>
              <a:gd name="connsiteX91" fmla="*/ 3606715 w 8091179"/>
              <a:gd name="connsiteY91" fmla="*/ 2629421 h 3640348"/>
              <a:gd name="connsiteX92" fmla="*/ 3470478 w 8091179"/>
              <a:gd name="connsiteY92" fmla="*/ 2629421 h 3640348"/>
              <a:gd name="connsiteX93" fmla="*/ 3470478 w 8091179"/>
              <a:gd name="connsiteY93" fmla="*/ 1802269 h 3640348"/>
              <a:gd name="connsiteX94" fmla="*/ 3593739 w 8091179"/>
              <a:gd name="connsiteY94" fmla="*/ 1802269 h 3640348"/>
              <a:gd name="connsiteX95" fmla="*/ 3603470 w 8091179"/>
              <a:gd name="connsiteY95" fmla="*/ 1966077 h 3640348"/>
              <a:gd name="connsiteX96" fmla="*/ 3635097 w 8091179"/>
              <a:gd name="connsiteY96" fmla="*/ 1904447 h 3640348"/>
              <a:gd name="connsiteX97" fmla="*/ 3690241 w 8091179"/>
              <a:gd name="connsiteY97" fmla="*/ 1845249 h 3640348"/>
              <a:gd name="connsiteX98" fmla="*/ 3766469 w 8091179"/>
              <a:gd name="connsiteY98" fmla="*/ 1801457 h 3640348"/>
              <a:gd name="connsiteX99" fmla="*/ 3861348 w 8091179"/>
              <a:gd name="connsiteY99" fmla="*/ 1784429 h 3640348"/>
              <a:gd name="connsiteX100" fmla="*/ 2896336 w 8091179"/>
              <a:gd name="connsiteY100" fmla="*/ 1659544 h 3640348"/>
              <a:gd name="connsiteX101" fmla="*/ 2883362 w 8091179"/>
              <a:gd name="connsiteY101" fmla="*/ 1726042 h 3640348"/>
              <a:gd name="connsiteX102" fmla="*/ 2755234 w 8091179"/>
              <a:gd name="connsiteY102" fmla="*/ 2222333 h 3640348"/>
              <a:gd name="connsiteX103" fmla="*/ 3037440 w 8091179"/>
              <a:gd name="connsiteY103" fmla="*/ 2222333 h 3640348"/>
              <a:gd name="connsiteX104" fmla="*/ 2910933 w 8091179"/>
              <a:gd name="connsiteY104" fmla="*/ 1726042 h 3640348"/>
              <a:gd name="connsiteX105" fmla="*/ 2812000 w 8091179"/>
              <a:gd name="connsiteY105" fmla="*/ 1529794 h 3640348"/>
              <a:gd name="connsiteX106" fmla="*/ 2977430 w 8091179"/>
              <a:gd name="connsiteY106" fmla="*/ 1529794 h 3640348"/>
              <a:gd name="connsiteX107" fmla="*/ 3295315 w 8091179"/>
              <a:gd name="connsiteY107" fmla="*/ 2629421 h 3640348"/>
              <a:gd name="connsiteX108" fmla="*/ 3149347 w 8091179"/>
              <a:gd name="connsiteY108" fmla="*/ 2629421 h 3640348"/>
              <a:gd name="connsiteX109" fmla="*/ 3068254 w 8091179"/>
              <a:gd name="connsiteY109" fmla="*/ 2334242 h 3640348"/>
              <a:gd name="connsiteX110" fmla="*/ 2724419 w 8091179"/>
              <a:gd name="connsiteY110" fmla="*/ 2334242 h 3640348"/>
              <a:gd name="connsiteX111" fmla="*/ 2643325 w 8091179"/>
              <a:gd name="connsiteY111" fmla="*/ 2629421 h 3640348"/>
              <a:gd name="connsiteX112" fmla="*/ 2500600 w 8091179"/>
              <a:gd name="connsiteY112" fmla="*/ 2629421 h 3640348"/>
              <a:gd name="connsiteX113" fmla="*/ 1672864 w 8091179"/>
              <a:gd name="connsiteY113" fmla="*/ 1529315 h 3640348"/>
              <a:gd name="connsiteX114" fmla="*/ 2279702 w 8091179"/>
              <a:gd name="connsiteY114" fmla="*/ 1529315 h 3640348"/>
              <a:gd name="connsiteX115" fmla="*/ 2279702 w 8091179"/>
              <a:gd name="connsiteY115" fmla="*/ 1607123 h 3640348"/>
              <a:gd name="connsiteX116" fmla="*/ 2269917 w 8091179"/>
              <a:gd name="connsiteY116" fmla="*/ 1647763 h 3640348"/>
              <a:gd name="connsiteX117" fmla="*/ 1812404 w 8091179"/>
              <a:gd name="connsiteY117" fmla="*/ 1647763 h 3640348"/>
              <a:gd name="connsiteX118" fmla="*/ 1812404 w 8091179"/>
              <a:gd name="connsiteY118" fmla="*/ 1978766 h 3640348"/>
              <a:gd name="connsiteX119" fmla="*/ 2190212 w 8091179"/>
              <a:gd name="connsiteY119" fmla="*/ 1978766 h 3640348"/>
              <a:gd name="connsiteX120" fmla="*/ 2161300 w 8091179"/>
              <a:gd name="connsiteY120" fmla="*/ 2098836 h 3640348"/>
              <a:gd name="connsiteX121" fmla="*/ 1812404 w 8091179"/>
              <a:gd name="connsiteY121" fmla="*/ 2098836 h 3640348"/>
              <a:gd name="connsiteX122" fmla="*/ 1812404 w 8091179"/>
              <a:gd name="connsiteY122" fmla="*/ 2510966 h 3640348"/>
              <a:gd name="connsiteX123" fmla="*/ 2062062 w 8091179"/>
              <a:gd name="connsiteY123" fmla="*/ 2510966 h 3640348"/>
              <a:gd name="connsiteX124" fmla="*/ 2033540 w 8091179"/>
              <a:gd name="connsiteY124" fmla="*/ 2629414 h 3640348"/>
              <a:gd name="connsiteX125" fmla="*/ 1672864 w 8091179"/>
              <a:gd name="connsiteY125" fmla="*/ 2629414 h 3640348"/>
              <a:gd name="connsiteX126" fmla="*/ 1145531 w 8091179"/>
              <a:gd name="connsiteY126" fmla="*/ 1509845 h 3640348"/>
              <a:gd name="connsiteX127" fmla="*/ 1287504 w 8091179"/>
              <a:gd name="connsiteY127" fmla="*/ 1522990 h 3640348"/>
              <a:gd name="connsiteX128" fmla="*/ 1419743 w 8091179"/>
              <a:gd name="connsiteY128" fmla="*/ 1578880 h 3640348"/>
              <a:gd name="connsiteX129" fmla="*/ 1419743 w 8091179"/>
              <a:gd name="connsiteY129" fmla="*/ 1714288 h 3640348"/>
              <a:gd name="connsiteX130" fmla="*/ 1397027 w 8091179"/>
              <a:gd name="connsiteY130" fmla="*/ 1714288 h 3640348"/>
              <a:gd name="connsiteX131" fmla="*/ 1150398 w 8091179"/>
              <a:gd name="connsiteY131" fmla="*/ 1634782 h 3640348"/>
              <a:gd name="connsiteX132" fmla="*/ 1007613 w 8091179"/>
              <a:gd name="connsiteY132" fmla="*/ 1668692 h 3640348"/>
              <a:gd name="connsiteX133" fmla="*/ 957313 w 8091179"/>
              <a:gd name="connsiteY133" fmla="*/ 1780078 h 3640348"/>
              <a:gd name="connsiteX134" fmla="*/ 1002745 w 8091179"/>
              <a:gd name="connsiteY134" fmla="*/ 1889867 h 3640348"/>
              <a:gd name="connsiteX135" fmla="*/ 1116324 w 8091179"/>
              <a:gd name="connsiteY135" fmla="*/ 1959295 h 3640348"/>
              <a:gd name="connsiteX136" fmla="*/ 1285882 w 8091179"/>
              <a:gd name="connsiteY136" fmla="*/ 2042857 h 3640348"/>
              <a:gd name="connsiteX137" fmla="*/ 1397839 w 8091179"/>
              <a:gd name="connsiteY137" fmla="*/ 2128041 h 3640348"/>
              <a:gd name="connsiteX138" fmla="*/ 1459497 w 8091179"/>
              <a:gd name="connsiteY138" fmla="*/ 2221339 h 3640348"/>
              <a:gd name="connsiteX139" fmla="*/ 1478157 w 8091179"/>
              <a:gd name="connsiteY139" fmla="*/ 2329239 h 3640348"/>
              <a:gd name="connsiteX140" fmla="*/ 1378369 w 8091179"/>
              <a:gd name="connsiteY140" fmla="*/ 2572624 h 3640348"/>
              <a:gd name="connsiteX141" fmla="*/ 1098476 w 8091179"/>
              <a:gd name="connsiteY141" fmla="*/ 2650506 h 3640348"/>
              <a:gd name="connsiteX142" fmla="*/ 928107 w 8091179"/>
              <a:gd name="connsiteY142" fmla="*/ 2626168 h 3640348"/>
              <a:gd name="connsiteX143" fmla="*/ 788567 w 8091179"/>
              <a:gd name="connsiteY143" fmla="*/ 2559643 h 3640348"/>
              <a:gd name="connsiteX144" fmla="*/ 788567 w 8091179"/>
              <a:gd name="connsiteY144" fmla="*/ 2410368 h 3640348"/>
              <a:gd name="connsiteX145" fmla="*/ 808037 w 8091179"/>
              <a:gd name="connsiteY145" fmla="*/ 2410368 h 3640348"/>
              <a:gd name="connsiteX146" fmla="*/ 956502 w 8091179"/>
              <a:gd name="connsiteY146" fmla="*/ 2494740 h 3640348"/>
              <a:gd name="connsiteX147" fmla="*/ 1103343 w 8091179"/>
              <a:gd name="connsiteY147" fmla="*/ 2522325 h 3640348"/>
              <a:gd name="connsiteX148" fmla="*/ 1268846 w 8091179"/>
              <a:gd name="connsiteY148" fmla="*/ 2479327 h 3640348"/>
              <a:gd name="connsiteX149" fmla="*/ 1327258 w 8091179"/>
              <a:gd name="connsiteY149" fmla="*/ 2338975 h 3640348"/>
              <a:gd name="connsiteX150" fmla="*/ 1272902 w 8091179"/>
              <a:gd name="connsiteY150" fmla="*/ 2214848 h 3640348"/>
              <a:gd name="connsiteX151" fmla="*/ 1137418 w 8091179"/>
              <a:gd name="connsiteY151" fmla="*/ 2123175 h 3640348"/>
              <a:gd name="connsiteX152" fmla="*/ 986519 w 8091179"/>
              <a:gd name="connsiteY152" fmla="*/ 2047725 h 3640348"/>
              <a:gd name="connsiteX153" fmla="*/ 885920 w 8091179"/>
              <a:gd name="connsiteY153" fmla="*/ 1973898 h 3640348"/>
              <a:gd name="connsiteX154" fmla="*/ 829942 w 8091179"/>
              <a:gd name="connsiteY154" fmla="*/ 1889525 h 3640348"/>
              <a:gd name="connsiteX155" fmla="*/ 812904 w 8091179"/>
              <a:gd name="connsiteY155" fmla="*/ 1784059 h 3640348"/>
              <a:gd name="connsiteX156" fmla="*/ 839677 w 8091179"/>
              <a:gd name="connsiteY156" fmla="*/ 1660743 h 3640348"/>
              <a:gd name="connsiteX157" fmla="*/ 912692 w 8091179"/>
              <a:gd name="connsiteY157" fmla="*/ 1575558 h 3640348"/>
              <a:gd name="connsiteX158" fmla="*/ 1018971 w 8091179"/>
              <a:gd name="connsiteY158" fmla="*/ 1526071 h 3640348"/>
              <a:gd name="connsiteX159" fmla="*/ 1145531 w 8091179"/>
              <a:gd name="connsiteY159" fmla="*/ 1509845 h 3640348"/>
              <a:gd name="connsiteX160" fmla="*/ 400774 w 8091179"/>
              <a:gd name="connsiteY160" fmla="*/ 1509845 h 3640348"/>
              <a:gd name="connsiteX161" fmla="*/ 532202 w 8091179"/>
              <a:gd name="connsiteY161" fmla="*/ 1526286 h 3640348"/>
              <a:gd name="connsiteX162" fmla="*/ 640913 w 8091179"/>
              <a:gd name="connsiteY162" fmla="*/ 1569018 h 3640348"/>
              <a:gd name="connsiteX163" fmla="*/ 640913 w 8091179"/>
              <a:gd name="connsiteY163" fmla="*/ 1717532 h 3640348"/>
              <a:gd name="connsiteX164" fmla="*/ 621442 w 8091179"/>
              <a:gd name="connsiteY164" fmla="*/ 1717532 h 3640348"/>
              <a:gd name="connsiteX165" fmla="*/ 524901 w 8091179"/>
              <a:gd name="connsiteY165" fmla="*/ 1659932 h 3640348"/>
              <a:gd name="connsiteX166" fmla="*/ 402396 w 8091179"/>
              <a:gd name="connsiteY166" fmla="*/ 1634782 h 3640348"/>
              <a:gd name="connsiteX167" fmla="*/ 210933 w 8091179"/>
              <a:gd name="connsiteY167" fmla="*/ 1747347 h 3640348"/>
              <a:gd name="connsiteX168" fmla="*/ 147654 w 8091179"/>
              <a:gd name="connsiteY168" fmla="*/ 2075308 h 3640348"/>
              <a:gd name="connsiteX169" fmla="*/ 213367 w 8091179"/>
              <a:gd name="connsiteY169" fmla="*/ 2413004 h 3640348"/>
              <a:gd name="connsiteX170" fmla="*/ 410509 w 8091179"/>
              <a:gd name="connsiteY170" fmla="*/ 2527192 h 3640348"/>
              <a:gd name="connsiteX171" fmla="*/ 531390 w 8091179"/>
              <a:gd name="connsiteY171" fmla="*/ 2506910 h 3640348"/>
              <a:gd name="connsiteX172" fmla="*/ 640913 w 8091179"/>
              <a:gd name="connsiteY172" fmla="*/ 2434706 h 3640348"/>
              <a:gd name="connsiteX173" fmla="*/ 660384 w 8091179"/>
              <a:gd name="connsiteY173" fmla="*/ 2434706 h 3640348"/>
              <a:gd name="connsiteX174" fmla="*/ 660384 w 8091179"/>
              <a:gd name="connsiteY174" fmla="*/ 2575869 h 3640348"/>
              <a:gd name="connsiteX175" fmla="*/ 405641 w 8091179"/>
              <a:gd name="connsiteY175" fmla="*/ 2648884 h 3640348"/>
              <a:gd name="connsiteX176" fmla="*/ 213367 w 8091179"/>
              <a:gd name="connsiteY176" fmla="*/ 2607509 h 3640348"/>
              <a:gd name="connsiteX177" fmla="*/ 88431 w 8091179"/>
              <a:gd name="connsiteY177" fmla="*/ 2491496 h 3640348"/>
              <a:gd name="connsiteX178" fmla="*/ 20282 w 8091179"/>
              <a:gd name="connsiteY178" fmla="*/ 2313014 h 3640348"/>
              <a:gd name="connsiteX179" fmla="*/ 0 w 8091179"/>
              <a:gd name="connsiteY179" fmla="*/ 2085855 h 3640348"/>
              <a:gd name="connsiteX180" fmla="*/ 20282 w 8091179"/>
              <a:gd name="connsiteY180" fmla="*/ 1857074 h 3640348"/>
              <a:gd name="connsiteX181" fmla="*/ 87619 w 8091179"/>
              <a:gd name="connsiteY181" fmla="*/ 1674536 h 3640348"/>
              <a:gd name="connsiteX182" fmla="*/ 210933 w 8091179"/>
              <a:gd name="connsiteY182" fmla="*/ 1553654 h 3640348"/>
              <a:gd name="connsiteX183" fmla="*/ 400774 w 8091179"/>
              <a:gd name="connsiteY183" fmla="*/ 1509845 h 3640348"/>
              <a:gd name="connsiteX184" fmla="*/ 5029092 w 8091179"/>
              <a:gd name="connsiteY184" fmla="*/ 1477895 h 3640348"/>
              <a:gd name="connsiteX185" fmla="*/ 5163708 w 8091179"/>
              <a:gd name="connsiteY185" fmla="*/ 1477895 h 3640348"/>
              <a:gd name="connsiteX186" fmla="*/ 5163708 w 8091179"/>
              <a:gd name="connsiteY186" fmla="*/ 1909312 h 3640348"/>
              <a:gd name="connsiteX187" fmla="*/ 5248856 w 8091179"/>
              <a:gd name="connsiteY187" fmla="*/ 1821731 h 3640348"/>
              <a:gd name="connsiteX188" fmla="*/ 5379415 w 8091179"/>
              <a:gd name="connsiteY188" fmla="*/ 1786050 h 3640348"/>
              <a:gd name="connsiteX189" fmla="*/ 5508355 w 8091179"/>
              <a:gd name="connsiteY189" fmla="*/ 1812000 h 3640348"/>
              <a:gd name="connsiteX190" fmla="*/ 5586204 w 8091179"/>
              <a:gd name="connsiteY190" fmla="*/ 1884174 h 3640348"/>
              <a:gd name="connsiteX191" fmla="*/ 5625129 w 8091179"/>
              <a:gd name="connsiteY191" fmla="*/ 1993650 h 3640348"/>
              <a:gd name="connsiteX192" fmla="*/ 5635671 w 8091179"/>
              <a:gd name="connsiteY192" fmla="*/ 2133130 h 3640348"/>
              <a:gd name="connsiteX193" fmla="*/ 5635671 w 8091179"/>
              <a:gd name="connsiteY193" fmla="*/ 2629421 h 3640348"/>
              <a:gd name="connsiteX194" fmla="*/ 5501055 w 8091179"/>
              <a:gd name="connsiteY194" fmla="*/ 2629421 h 3640348"/>
              <a:gd name="connsiteX195" fmla="*/ 5501055 w 8091179"/>
              <a:gd name="connsiteY195" fmla="*/ 2129886 h 3640348"/>
              <a:gd name="connsiteX196" fmla="*/ 5468618 w 8091179"/>
              <a:gd name="connsiteY196" fmla="*/ 1946615 h 3640348"/>
              <a:gd name="connsiteX197" fmla="*/ 5351844 w 8091179"/>
              <a:gd name="connsiteY197" fmla="*/ 1894715 h 3640348"/>
              <a:gd name="connsiteX198" fmla="*/ 5278049 w 8091179"/>
              <a:gd name="connsiteY198" fmla="*/ 1914988 h 3640348"/>
              <a:gd name="connsiteX199" fmla="*/ 5218040 w 8091179"/>
              <a:gd name="connsiteY199" fmla="*/ 1970943 h 3640348"/>
              <a:gd name="connsiteX200" fmla="*/ 5178304 w 8091179"/>
              <a:gd name="connsiteY200" fmla="*/ 2056902 h 3640348"/>
              <a:gd name="connsiteX201" fmla="*/ 5163708 w 8091179"/>
              <a:gd name="connsiteY201" fmla="*/ 2167189 h 3640348"/>
              <a:gd name="connsiteX202" fmla="*/ 5163708 w 8091179"/>
              <a:gd name="connsiteY202" fmla="*/ 2629421 h 3640348"/>
              <a:gd name="connsiteX203" fmla="*/ 5029092 w 8091179"/>
              <a:gd name="connsiteY203" fmla="*/ 2629421 h 3640348"/>
              <a:gd name="connsiteX204" fmla="*/ 6146559 w 8091179"/>
              <a:gd name="connsiteY204" fmla="*/ 1414642 h 3640348"/>
              <a:gd name="connsiteX205" fmla="*/ 6222787 w 8091179"/>
              <a:gd name="connsiteY205" fmla="*/ 1447079 h 3640348"/>
              <a:gd name="connsiteX206" fmla="*/ 6255224 w 8091179"/>
              <a:gd name="connsiteY206" fmla="*/ 1524930 h 3640348"/>
              <a:gd name="connsiteX207" fmla="*/ 6222787 w 8091179"/>
              <a:gd name="connsiteY207" fmla="*/ 1602779 h 3640348"/>
              <a:gd name="connsiteX208" fmla="*/ 6146559 w 8091179"/>
              <a:gd name="connsiteY208" fmla="*/ 1635216 h 3640348"/>
              <a:gd name="connsiteX209" fmla="*/ 6070331 w 8091179"/>
              <a:gd name="connsiteY209" fmla="*/ 1602779 h 3640348"/>
              <a:gd name="connsiteX210" fmla="*/ 6037895 w 8091179"/>
              <a:gd name="connsiteY210" fmla="*/ 1524930 h 3640348"/>
              <a:gd name="connsiteX211" fmla="*/ 6070331 w 8091179"/>
              <a:gd name="connsiteY211" fmla="*/ 1447079 h 3640348"/>
              <a:gd name="connsiteX212" fmla="*/ 6146559 w 8091179"/>
              <a:gd name="connsiteY212" fmla="*/ 1414642 h 3640348"/>
              <a:gd name="connsiteX213" fmla="*/ 2983601 w 8091179"/>
              <a:gd name="connsiteY213" fmla="*/ 0 h 3640348"/>
              <a:gd name="connsiteX214" fmla="*/ 2972159 w 8091179"/>
              <a:gd name="connsiteY214" fmla="*/ 53952 h 3640348"/>
              <a:gd name="connsiteX215" fmla="*/ 2966044 w 8091179"/>
              <a:gd name="connsiteY215" fmla="*/ 53952 h 36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8091179" h="3640348">
                <a:moveTo>
                  <a:pt x="2025722" y="3567465"/>
                </a:moveTo>
                <a:lnTo>
                  <a:pt x="2029708" y="3567465"/>
                </a:lnTo>
                <a:lnTo>
                  <a:pt x="2008173" y="3640348"/>
                </a:lnTo>
                <a:close/>
                <a:moveTo>
                  <a:pt x="7776537" y="1893093"/>
                </a:moveTo>
                <a:cubicBezTo>
                  <a:pt x="7660843" y="1893093"/>
                  <a:pt x="7592183" y="1964996"/>
                  <a:pt x="7570559" y="2108802"/>
                </a:cubicBezTo>
                <a:lnTo>
                  <a:pt x="7570559" y="2110424"/>
                </a:lnTo>
                <a:lnTo>
                  <a:pt x="7950075" y="2110424"/>
                </a:lnTo>
                <a:lnTo>
                  <a:pt x="7950075" y="2105558"/>
                </a:lnTo>
                <a:cubicBezTo>
                  <a:pt x="7942507" y="1963915"/>
                  <a:pt x="7884661" y="1893093"/>
                  <a:pt x="7776537" y="1893093"/>
                </a:cubicBezTo>
                <a:close/>
                <a:moveTo>
                  <a:pt x="6589329" y="1802269"/>
                </a:moveTo>
                <a:lnTo>
                  <a:pt x="6733675" y="1802269"/>
                </a:lnTo>
                <a:lnTo>
                  <a:pt x="6936409" y="2405603"/>
                </a:lnTo>
                <a:lnTo>
                  <a:pt x="6955871" y="2480210"/>
                </a:lnTo>
                <a:lnTo>
                  <a:pt x="6973712" y="2405603"/>
                </a:lnTo>
                <a:lnTo>
                  <a:pt x="7178067" y="1802269"/>
                </a:lnTo>
                <a:lnTo>
                  <a:pt x="7320792" y="1802269"/>
                </a:lnTo>
                <a:lnTo>
                  <a:pt x="7028855" y="2629421"/>
                </a:lnTo>
                <a:lnTo>
                  <a:pt x="6887753" y="2629421"/>
                </a:lnTo>
                <a:close/>
                <a:moveTo>
                  <a:pt x="5896791" y="1802269"/>
                </a:moveTo>
                <a:lnTo>
                  <a:pt x="6226031" y="1802269"/>
                </a:lnTo>
                <a:lnTo>
                  <a:pt x="6226031" y="2517512"/>
                </a:lnTo>
                <a:lnTo>
                  <a:pt x="6459580" y="2517512"/>
                </a:lnTo>
                <a:lnTo>
                  <a:pt x="6459580" y="2629421"/>
                </a:lnTo>
                <a:lnTo>
                  <a:pt x="5840026" y="2629421"/>
                </a:lnTo>
                <a:lnTo>
                  <a:pt x="5840026" y="2517512"/>
                </a:lnTo>
                <a:lnTo>
                  <a:pt x="6088172" y="2517512"/>
                </a:lnTo>
                <a:lnTo>
                  <a:pt x="6088172" y="1914178"/>
                </a:lnTo>
                <a:lnTo>
                  <a:pt x="5896791" y="1914178"/>
                </a:lnTo>
                <a:close/>
                <a:moveTo>
                  <a:pt x="7781401" y="1784429"/>
                </a:moveTo>
                <a:cubicBezTo>
                  <a:pt x="7834383" y="1784429"/>
                  <a:pt x="7880606" y="1793619"/>
                  <a:pt x="7920071" y="1812000"/>
                </a:cubicBezTo>
                <a:cubicBezTo>
                  <a:pt x="7959537" y="1830381"/>
                  <a:pt x="7991704" y="1856061"/>
                  <a:pt x="8016572" y="1889038"/>
                </a:cubicBezTo>
                <a:cubicBezTo>
                  <a:pt x="8041441" y="1922017"/>
                  <a:pt x="8060093" y="1961212"/>
                  <a:pt x="8072527" y="2006624"/>
                </a:cubicBezTo>
                <a:cubicBezTo>
                  <a:pt x="8084961" y="2052037"/>
                  <a:pt x="8091179" y="2101233"/>
                  <a:pt x="8091179" y="2154214"/>
                </a:cubicBezTo>
                <a:lnTo>
                  <a:pt x="8091179" y="2214223"/>
                </a:lnTo>
                <a:lnTo>
                  <a:pt x="7568937" y="2214223"/>
                </a:lnTo>
                <a:lnTo>
                  <a:pt x="7568937" y="2222333"/>
                </a:lnTo>
                <a:cubicBezTo>
                  <a:pt x="7568937" y="2265583"/>
                  <a:pt x="7572721" y="2305859"/>
                  <a:pt x="7580291" y="2343161"/>
                </a:cubicBezTo>
                <a:cubicBezTo>
                  <a:pt x="7587859" y="2380465"/>
                  <a:pt x="7600563" y="2413172"/>
                  <a:pt x="7618405" y="2441285"/>
                </a:cubicBezTo>
                <a:cubicBezTo>
                  <a:pt x="7636245" y="2469398"/>
                  <a:pt x="7659763" y="2491563"/>
                  <a:pt x="7688955" y="2507781"/>
                </a:cubicBezTo>
                <a:cubicBezTo>
                  <a:pt x="7718148" y="2524000"/>
                  <a:pt x="7754911" y="2532109"/>
                  <a:pt x="7799243" y="2532109"/>
                </a:cubicBezTo>
                <a:cubicBezTo>
                  <a:pt x="7839248" y="2532109"/>
                  <a:pt x="7880065" y="2525352"/>
                  <a:pt x="7921693" y="2511836"/>
                </a:cubicBezTo>
                <a:cubicBezTo>
                  <a:pt x="7963321" y="2498320"/>
                  <a:pt x="8002517" y="2477507"/>
                  <a:pt x="8039279" y="2449394"/>
                </a:cubicBezTo>
                <a:lnTo>
                  <a:pt x="8058741" y="2449394"/>
                </a:lnTo>
                <a:lnTo>
                  <a:pt x="8058741" y="2577522"/>
                </a:lnTo>
                <a:cubicBezTo>
                  <a:pt x="8021978" y="2602390"/>
                  <a:pt x="7983325" y="2620772"/>
                  <a:pt x="7942778" y="2632665"/>
                </a:cubicBezTo>
                <a:cubicBezTo>
                  <a:pt x="7902231" y="2644559"/>
                  <a:pt x="7852763" y="2650506"/>
                  <a:pt x="7794377" y="2650506"/>
                </a:cubicBezTo>
                <a:cubicBezTo>
                  <a:pt x="7729502" y="2650506"/>
                  <a:pt x="7673818" y="2639964"/>
                  <a:pt x="7627324" y="2618879"/>
                </a:cubicBezTo>
                <a:cubicBezTo>
                  <a:pt x="7580831" y="2597795"/>
                  <a:pt x="7542717" y="2567790"/>
                  <a:pt x="7512983" y="2528866"/>
                </a:cubicBezTo>
                <a:cubicBezTo>
                  <a:pt x="7483249" y="2489941"/>
                  <a:pt x="7461353" y="2443718"/>
                  <a:pt x="7447297" y="2390196"/>
                </a:cubicBezTo>
                <a:cubicBezTo>
                  <a:pt x="7433241" y="2336674"/>
                  <a:pt x="7426213" y="2277477"/>
                  <a:pt x="7426213" y="2212602"/>
                </a:cubicBezTo>
                <a:cubicBezTo>
                  <a:pt x="7426213" y="2146646"/>
                  <a:pt x="7433241" y="2087177"/>
                  <a:pt x="7447297" y="2034196"/>
                </a:cubicBezTo>
                <a:cubicBezTo>
                  <a:pt x="7461353" y="1981214"/>
                  <a:pt x="7482977" y="1936343"/>
                  <a:pt x="7512171" y="1899581"/>
                </a:cubicBezTo>
                <a:cubicBezTo>
                  <a:pt x="7541365" y="1862819"/>
                  <a:pt x="7578127" y="1834436"/>
                  <a:pt x="7622459" y="1814433"/>
                </a:cubicBezTo>
                <a:cubicBezTo>
                  <a:pt x="7666791" y="1794429"/>
                  <a:pt x="7719771" y="1784429"/>
                  <a:pt x="7781401" y="1784429"/>
                </a:cubicBezTo>
                <a:close/>
                <a:moveTo>
                  <a:pt x="4597676" y="1784429"/>
                </a:moveTo>
                <a:cubicBezTo>
                  <a:pt x="4639844" y="1784429"/>
                  <a:pt x="4679039" y="1789293"/>
                  <a:pt x="4715261" y="1799026"/>
                </a:cubicBezTo>
                <a:cubicBezTo>
                  <a:pt x="4751483" y="1808757"/>
                  <a:pt x="4785812" y="1827137"/>
                  <a:pt x="4818249" y="1854168"/>
                </a:cubicBezTo>
                <a:lnTo>
                  <a:pt x="4818249" y="1977431"/>
                </a:lnTo>
                <a:lnTo>
                  <a:pt x="4798788" y="1977431"/>
                </a:lnTo>
                <a:cubicBezTo>
                  <a:pt x="4767430" y="1951481"/>
                  <a:pt x="4736345" y="1932830"/>
                  <a:pt x="4705530" y="1921476"/>
                </a:cubicBezTo>
                <a:cubicBezTo>
                  <a:pt x="4674714" y="1910123"/>
                  <a:pt x="4640385" y="1904447"/>
                  <a:pt x="4602542" y="1904447"/>
                </a:cubicBezTo>
                <a:cubicBezTo>
                  <a:pt x="4557129" y="1904447"/>
                  <a:pt x="4518745" y="1912826"/>
                  <a:pt x="4487388" y="1929585"/>
                </a:cubicBezTo>
                <a:cubicBezTo>
                  <a:pt x="4456032" y="1946345"/>
                  <a:pt x="4430893" y="1969050"/>
                  <a:pt x="4411972" y="1997704"/>
                </a:cubicBezTo>
                <a:cubicBezTo>
                  <a:pt x="4393051" y="2026357"/>
                  <a:pt x="4379264" y="2059876"/>
                  <a:pt x="4370614" y="2098260"/>
                </a:cubicBezTo>
                <a:cubicBezTo>
                  <a:pt x="4361963" y="2136643"/>
                  <a:pt x="4357639" y="2177461"/>
                  <a:pt x="4357639" y="2220711"/>
                </a:cubicBezTo>
                <a:cubicBezTo>
                  <a:pt x="4357639" y="2266123"/>
                  <a:pt x="4361963" y="2308021"/>
                  <a:pt x="4370614" y="2346406"/>
                </a:cubicBezTo>
                <a:cubicBezTo>
                  <a:pt x="4379264" y="2384790"/>
                  <a:pt x="4393321" y="2417767"/>
                  <a:pt x="4412783" y="2445340"/>
                </a:cubicBezTo>
                <a:cubicBezTo>
                  <a:pt x="4432246" y="2472911"/>
                  <a:pt x="4457924" y="2494536"/>
                  <a:pt x="4489821" y="2510214"/>
                </a:cubicBezTo>
                <a:cubicBezTo>
                  <a:pt x="4521719" y="2525892"/>
                  <a:pt x="4561454" y="2533731"/>
                  <a:pt x="4609028" y="2533731"/>
                </a:cubicBezTo>
                <a:cubicBezTo>
                  <a:pt x="4685797" y="2533731"/>
                  <a:pt x="4750672" y="2505618"/>
                  <a:pt x="4803652" y="2449394"/>
                </a:cubicBezTo>
                <a:lnTo>
                  <a:pt x="4823116" y="2449394"/>
                </a:lnTo>
                <a:lnTo>
                  <a:pt x="4823116" y="2579144"/>
                </a:lnTo>
                <a:cubicBezTo>
                  <a:pt x="4790678" y="2607256"/>
                  <a:pt x="4755808" y="2626178"/>
                  <a:pt x="4718504" y="2635909"/>
                </a:cubicBezTo>
                <a:cubicBezTo>
                  <a:pt x="4681202" y="2645640"/>
                  <a:pt x="4641466" y="2650506"/>
                  <a:pt x="4599297" y="2650506"/>
                </a:cubicBezTo>
                <a:cubicBezTo>
                  <a:pt x="4474954" y="2650506"/>
                  <a:pt x="4380615" y="2613743"/>
                  <a:pt x="4316282" y="2540219"/>
                </a:cubicBezTo>
                <a:cubicBezTo>
                  <a:pt x="4251947" y="2466695"/>
                  <a:pt x="4219780" y="2360732"/>
                  <a:pt x="4219780" y="2222333"/>
                </a:cubicBezTo>
                <a:cubicBezTo>
                  <a:pt x="4219780" y="2156377"/>
                  <a:pt x="4227619" y="2096368"/>
                  <a:pt x="4243298" y="2042306"/>
                </a:cubicBezTo>
                <a:cubicBezTo>
                  <a:pt x="4258975" y="1988244"/>
                  <a:pt x="4282763" y="1942291"/>
                  <a:pt x="4314660" y="1904447"/>
                </a:cubicBezTo>
                <a:cubicBezTo>
                  <a:pt x="4346556" y="1866603"/>
                  <a:pt x="4386023" y="1837139"/>
                  <a:pt x="4433056" y="1816054"/>
                </a:cubicBezTo>
                <a:cubicBezTo>
                  <a:pt x="4480090" y="1794971"/>
                  <a:pt x="4534964" y="1784429"/>
                  <a:pt x="4597676" y="1784429"/>
                </a:cubicBezTo>
                <a:close/>
                <a:moveTo>
                  <a:pt x="3861348" y="1784429"/>
                </a:moveTo>
                <a:cubicBezTo>
                  <a:pt x="3897028" y="1784429"/>
                  <a:pt x="3932440" y="1788753"/>
                  <a:pt x="3967580" y="1797403"/>
                </a:cubicBezTo>
                <a:cubicBezTo>
                  <a:pt x="4002721" y="1806053"/>
                  <a:pt x="4034347" y="1819569"/>
                  <a:pt x="4062459" y="1837949"/>
                </a:cubicBezTo>
                <a:lnTo>
                  <a:pt x="4062459" y="1970943"/>
                </a:lnTo>
                <a:lnTo>
                  <a:pt x="4042998" y="1970943"/>
                </a:lnTo>
                <a:cubicBezTo>
                  <a:pt x="4018128" y="1954725"/>
                  <a:pt x="3988394" y="1940939"/>
                  <a:pt x="3953793" y="1929585"/>
                </a:cubicBezTo>
                <a:cubicBezTo>
                  <a:pt x="3919194" y="1918233"/>
                  <a:pt x="3884594" y="1912556"/>
                  <a:pt x="3849995" y="1912556"/>
                </a:cubicBezTo>
                <a:cubicBezTo>
                  <a:pt x="3811070" y="1912556"/>
                  <a:pt x="3776741" y="1920936"/>
                  <a:pt x="3747005" y="1937694"/>
                </a:cubicBezTo>
                <a:cubicBezTo>
                  <a:pt x="3717272" y="1954455"/>
                  <a:pt x="3691863" y="1977160"/>
                  <a:pt x="3670778" y="2005814"/>
                </a:cubicBezTo>
                <a:cubicBezTo>
                  <a:pt x="3649695" y="2034466"/>
                  <a:pt x="3633746" y="2067174"/>
                  <a:pt x="3622933" y="2103936"/>
                </a:cubicBezTo>
                <a:cubicBezTo>
                  <a:pt x="3612121" y="2140698"/>
                  <a:pt x="3606715" y="2179083"/>
                  <a:pt x="3606715" y="2219088"/>
                </a:cubicBezTo>
                <a:lnTo>
                  <a:pt x="3606715" y="2629421"/>
                </a:lnTo>
                <a:lnTo>
                  <a:pt x="3470478" y="2629421"/>
                </a:lnTo>
                <a:lnTo>
                  <a:pt x="3470478" y="1802269"/>
                </a:lnTo>
                <a:lnTo>
                  <a:pt x="3593739" y="1802269"/>
                </a:lnTo>
                <a:lnTo>
                  <a:pt x="3603470" y="1966077"/>
                </a:lnTo>
                <a:cubicBezTo>
                  <a:pt x="3609958" y="1946615"/>
                  <a:pt x="3620500" y="1926072"/>
                  <a:pt x="3635097" y="1904447"/>
                </a:cubicBezTo>
                <a:cubicBezTo>
                  <a:pt x="3649695" y="1882822"/>
                  <a:pt x="3668075" y="1863089"/>
                  <a:pt x="3690241" y="1845249"/>
                </a:cubicBezTo>
                <a:cubicBezTo>
                  <a:pt x="3712406" y="1827408"/>
                  <a:pt x="3737816" y="1812811"/>
                  <a:pt x="3766469" y="1801457"/>
                </a:cubicBezTo>
                <a:cubicBezTo>
                  <a:pt x="3795121" y="1790105"/>
                  <a:pt x="3826747" y="1784429"/>
                  <a:pt x="3861348" y="1784429"/>
                </a:cubicBezTo>
                <a:close/>
                <a:moveTo>
                  <a:pt x="2896336" y="1659544"/>
                </a:moveTo>
                <a:lnTo>
                  <a:pt x="2883362" y="1726042"/>
                </a:lnTo>
                <a:lnTo>
                  <a:pt x="2755234" y="2222333"/>
                </a:lnTo>
                <a:lnTo>
                  <a:pt x="3037440" y="2222333"/>
                </a:lnTo>
                <a:lnTo>
                  <a:pt x="2910933" y="1726042"/>
                </a:lnTo>
                <a:close/>
                <a:moveTo>
                  <a:pt x="2812000" y="1529794"/>
                </a:moveTo>
                <a:lnTo>
                  <a:pt x="2977430" y="1529794"/>
                </a:lnTo>
                <a:lnTo>
                  <a:pt x="3295315" y="2629421"/>
                </a:lnTo>
                <a:lnTo>
                  <a:pt x="3149347" y="2629421"/>
                </a:lnTo>
                <a:lnTo>
                  <a:pt x="3068254" y="2334242"/>
                </a:lnTo>
                <a:lnTo>
                  <a:pt x="2724419" y="2334242"/>
                </a:lnTo>
                <a:lnTo>
                  <a:pt x="2643325" y="2629421"/>
                </a:lnTo>
                <a:lnTo>
                  <a:pt x="2500600" y="2629421"/>
                </a:lnTo>
                <a:close/>
                <a:moveTo>
                  <a:pt x="1672864" y="1529315"/>
                </a:moveTo>
                <a:lnTo>
                  <a:pt x="2279702" y="1529315"/>
                </a:lnTo>
                <a:lnTo>
                  <a:pt x="2279702" y="1607123"/>
                </a:lnTo>
                <a:lnTo>
                  <a:pt x="2269917" y="1647763"/>
                </a:lnTo>
                <a:lnTo>
                  <a:pt x="1812404" y="1647763"/>
                </a:lnTo>
                <a:lnTo>
                  <a:pt x="1812404" y="1978766"/>
                </a:lnTo>
                <a:lnTo>
                  <a:pt x="2190212" y="1978766"/>
                </a:lnTo>
                <a:lnTo>
                  <a:pt x="2161300" y="2098836"/>
                </a:lnTo>
                <a:lnTo>
                  <a:pt x="1812404" y="2098836"/>
                </a:lnTo>
                <a:lnTo>
                  <a:pt x="1812404" y="2510966"/>
                </a:lnTo>
                <a:lnTo>
                  <a:pt x="2062062" y="2510966"/>
                </a:lnTo>
                <a:lnTo>
                  <a:pt x="2033540" y="2629414"/>
                </a:lnTo>
                <a:lnTo>
                  <a:pt x="1672864" y="2629414"/>
                </a:lnTo>
                <a:close/>
                <a:moveTo>
                  <a:pt x="1145531" y="1509845"/>
                </a:moveTo>
                <a:cubicBezTo>
                  <a:pt x="1190962" y="1509845"/>
                  <a:pt x="1238287" y="1514226"/>
                  <a:pt x="1287504" y="1522990"/>
                </a:cubicBezTo>
                <a:cubicBezTo>
                  <a:pt x="1336723" y="1531753"/>
                  <a:pt x="1380801" y="1550384"/>
                  <a:pt x="1419743" y="1578880"/>
                </a:cubicBezTo>
                <a:lnTo>
                  <a:pt x="1419743" y="1714288"/>
                </a:lnTo>
                <a:lnTo>
                  <a:pt x="1397027" y="1714288"/>
                </a:lnTo>
                <a:cubicBezTo>
                  <a:pt x="1321309" y="1661284"/>
                  <a:pt x="1239099" y="1634782"/>
                  <a:pt x="1150398" y="1634782"/>
                </a:cubicBezTo>
                <a:cubicBezTo>
                  <a:pt x="1088740" y="1634782"/>
                  <a:pt x="1041145" y="1646085"/>
                  <a:pt x="1007613" y="1668692"/>
                </a:cubicBezTo>
                <a:cubicBezTo>
                  <a:pt x="974080" y="1691298"/>
                  <a:pt x="957313" y="1728427"/>
                  <a:pt x="957313" y="1780078"/>
                </a:cubicBezTo>
                <a:cubicBezTo>
                  <a:pt x="957313" y="1825289"/>
                  <a:pt x="972456" y="1861886"/>
                  <a:pt x="1002745" y="1889867"/>
                </a:cubicBezTo>
                <a:cubicBezTo>
                  <a:pt x="1033032" y="1917848"/>
                  <a:pt x="1070892" y="1940990"/>
                  <a:pt x="1116324" y="1959295"/>
                </a:cubicBezTo>
                <a:cubicBezTo>
                  <a:pt x="1183390" y="1987419"/>
                  <a:pt x="1239909" y="2015274"/>
                  <a:pt x="1285882" y="2042857"/>
                </a:cubicBezTo>
                <a:cubicBezTo>
                  <a:pt x="1331854" y="2070440"/>
                  <a:pt x="1369174" y="2098836"/>
                  <a:pt x="1397839" y="2128041"/>
                </a:cubicBezTo>
                <a:cubicBezTo>
                  <a:pt x="1426504" y="2157248"/>
                  <a:pt x="1447057" y="2188347"/>
                  <a:pt x="1459497" y="2221339"/>
                </a:cubicBezTo>
                <a:cubicBezTo>
                  <a:pt x="1471936" y="2254330"/>
                  <a:pt x="1478157" y="2290298"/>
                  <a:pt x="1478157" y="2329239"/>
                </a:cubicBezTo>
                <a:cubicBezTo>
                  <a:pt x="1478157" y="2439574"/>
                  <a:pt x="1444893" y="2520701"/>
                  <a:pt x="1378369" y="2572624"/>
                </a:cubicBezTo>
                <a:cubicBezTo>
                  <a:pt x="1311842" y="2624545"/>
                  <a:pt x="1218545" y="2650506"/>
                  <a:pt x="1098476" y="2650506"/>
                </a:cubicBezTo>
                <a:cubicBezTo>
                  <a:pt x="1036818" y="2650506"/>
                  <a:pt x="980029" y="2642393"/>
                  <a:pt x="928107" y="2626168"/>
                </a:cubicBezTo>
                <a:cubicBezTo>
                  <a:pt x="876184" y="2609942"/>
                  <a:pt x="829671" y="2587768"/>
                  <a:pt x="788567" y="2559643"/>
                </a:cubicBezTo>
                <a:lnTo>
                  <a:pt x="788567" y="2410368"/>
                </a:lnTo>
                <a:lnTo>
                  <a:pt x="808037" y="2410368"/>
                </a:lnTo>
                <a:cubicBezTo>
                  <a:pt x="859959" y="2448227"/>
                  <a:pt x="909448" y="2476352"/>
                  <a:pt x="956502" y="2494740"/>
                </a:cubicBezTo>
                <a:cubicBezTo>
                  <a:pt x="1003555" y="2513130"/>
                  <a:pt x="1052504" y="2522325"/>
                  <a:pt x="1103343" y="2522325"/>
                </a:cubicBezTo>
                <a:cubicBezTo>
                  <a:pt x="1174736" y="2522325"/>
                  <a:pt x="1229904" y="2507992"/>
                  <a:pt x="1268846" y="2479327"/>
                </a:cubicBezTo>
                <a:cubicBezTo>
                  <a:pt x="1307786" y="2450662"/>
                  <a:pt x="1327258" y="2403877"/>
                  <a:pt x="1327258" y="2338975"/>
                </a:cubicBezTo>
                <a:cubicBezTo>
                  <a:pt x="1327258" y="2292462"/>
                  <a:pt x="1309138" y="2251086"/>
                  <a:pt x="1272902" y="2214848"/>
                </a:cubicBezTo>
                <a:cubicBezTo>
                  <a:pt x="1236665" y="2178611"/>
                  <a:pt x="1191504" y="2148053"/>
                  <a:pt x="1137418" y="2123175"/>
                </a:cubicBezTo>
                <a:cubicBezTo>
                  <a:pt x="1077924" y="2096132"/>
                  <a:pt x="1027624" y="2070982"/>
                  <a:pt x="986519" y="2047725"/>
                </a:cubicBezTo>
                <a:cubicBezTo>
                  <a:pt x="945415" y="2024469"/>
                  <a:pt x="911882" y="1999859"/>
                  <a:pt x="885920" y="1973898"/>
                </a:cubicBezTo>
                <a:cubicBezTo>
                  <a:pt x="859959" y="1947937"/>
                  <a:pt x="841300" y="1919812"/>
                  <a:pt x="829942" y="1889525"/>
                </a:cubicBezTo>
                <a:cubicBezTo>
                  <a:pt x="818584" y="1859237"/>
                  <a:pt x="812904" y="1824081"/>
                  <a:pt x="812904" y="1784059"/>
                </a:cubicBezTo>
                <a:cubicBezTo>
                  <a:pt x="812904" y="1736462"/>
                  <a:pt x="821829" y="1695358"/>
                  <a:pt x="839677" y="1660743"/>
                </a:cubicBezTo>
                <a:cubicBezTo>
                  <a:pt x="857526" y="1626129"/>
                  <a:pt x="881864" y="1597734"/>
                  <a:pt x="912692" y="1575558"/>
                </a:cubicBezTo>
                <a:cubicBezTo>
                  <a:pt x="943521" y="1553384"/>
                  <a:pt x="978947" y="1536888"/>
                  <a:pt x="1018971" y="1526071"/>
                </a:cubicBezTo>
                <a:cubicBezTo>
                  <a:pt x="1058994" y="1515254"/>
                  <a:pt x="1101181" y="1509845"/>
                  <a:pt x="1145531" y="1509845"/>
                </a:cubicBezTo>
                <a:close/>
                <a:moveTo>
                  <a:pt x="400774" y="1509845"/>
                </a:moveTo>
                <a:cubicBezTo>
                  <a:pt x="449451" y="1509845"/>
                  <a:pt x="493260" y="1515326"/>
                  <a:pt x="532202" y="1526286"/>
                </a:cubicBezTo>
                <a:cubicBezTo>
                  <a:pt x="571143" y="1537247"/>
                  <a:pt x="607381" y="1551491"/>
                  <a:pt x="640913" y="1569018"/>
                </a:cubicBezTo>
                <a:lnTo>
                  <a:pt x="640913" y="1717532"/>
                </a:lnTo>
                <a:lnTo>
                  <a:pt x="621442" y="1717532"/>
                </a:lnTo>
                <a:cubicBezTo>
                  <a:pt x="593318" y="1695898"/>
                  <a:pt x="561137" y="1676698"/>
                  <a:pt x="524901" y="1659932"/>
                </a:cubicBezTo>
                <a:cubicBezTo>
                  <a:pt x="488663" y="1643165"/>
                  <a:pt x="447827" y="1634782"/>
                  <a:pt x="402396" y="1634782"/>
                </a:cubicBezTo>
                <a:cubicBezTo>
                  <a:pt x="316942" y="1634782"/>
                  <a:pt x="253120" y="1672304"/>
                  <a:pt x="210933" y="1747347"/>
                </a:cubicBezTo>
                <a:cubicBezTo>
                  <a:pt x="168747" y="1822391"/>
                  <a:pt x="147654" y="1931712"/>
                  <a:pt x="147654" y="2075308"/>
                </a:cubicBezTo>
                <a:cubicBezTo>
                  <a:pt x="147654" y="2224313"/>
                  <a:pt x="169559" y="2336879"/>
                  <a:pt x="213367" y="2413004"/>
                </a:cubicBezTo>
                <a:cubicBezTo>
                  <a:pt x="257178" y="2489130"/>
                  <a:pt x="322891" y="2527192"/>
                  <a:pt x="410509" y="2527192"/>
                </a:cubicBezTo>
                <a:cubicBezTo>
                  <a:pt x="455940" y="2527192"/>
                  <a:pt x="496234" y="2520431"/>
                  <a:pt x="531390" y="2506910"/>
                </a:cubicBezTo>
                <a:cubicBezTo>
                  <a:pt x="566545" y="2493388"/>
                  <a:pt x="603053" y="2469320"/>
                  <a:pt x="640913" y="2434706"/>
                </a:cubicBezTo>
                <a:lnTo>
                  <a:pt x="660384" y="2434706"/>
                </a:lnTo>
                <a:lnTo>
                  <a:pt x="660384" y="2575869"/>
                </a:lnTo>
                <a:cubicBezTo>
                  <a:pt x="595482" y="2624545"/>
                  <a:pt x="510567" y="2648884"/>
                  <a:pt x="405641" y="2648884"/>
                </a:cubicBezTo>
                <a:cubicBezTo>
                  <a:pt x="328841" y="2648884"/>
                  <a:pt x="264749" y="2635092"/>
                  <a:pt x="213367" y="2607509"/>
                </a:cubicBezTo>
                <a:cubicBezTo>
                  <a:pt x="161986" y="2579925"/>
                  <a:pt x="120340" y="2541255"/>
                  <a:pt x="88431" y="2491496"/>
                </a:cubicBezTo>
                <a:cubicBezTo>
                  <a:pt x="56520" y="2441737"/>
                  <a:pt x="33804" y="2382243"/>
                  <a:pt x="20282" y="2313014"/>
                </a:cubicBezTo>
                <a:cubicBezTo>
                  <a:pt x="6761" y="2243785"/>
                  <a:pt x="0" y="2168065"/>
                  <a:pt x="0" y="2085855"/>
                </a:cubicBezTo>
                <a:cubicBezTo>
                  <a:pt x="0" y="2003645"/>
                  <a:pt x="6761" y="1927385"/>
                  <a:pt x="20282" y="1857074"/>
                </a:cubicBezTo>
                <a:cubicBezTo>
                  <a:pt x="33804" y="1786763"/>
                  <a:pt x="56250" y="1725917"/>
                  <a:pt x="87619" y="1674536"/>
                </a:cubicBezTo>
                <a:cubicBezTo>
                  <a:pt x="118988" y="1623154"/>
                  <a:pt x="160094" y="1582860"/>
                  <a:pt x="210933" y="1553654"/>
                </a:cubicBezTo>
                <a:cubicBezTo>
                  <a:pt x="261774" y="1524448"/>
                  <a:pt x="325054" y="1509845"/>
                  <a:pt x="400774" y="1509845"/>
                </a:cubicBezTo>
                <a:close/>
                <a:moveTo>
                  <a:pt x="5029092" y="1477895"/>
                </a:moveTo>
                <a:lnTo>
                  <a:pt x="5163708" y="1477895"/>
                </a:lnTo>
                <a:lnTo>
                  <a:pt x="5163708" y="1909312"/>
                </a:lnTo>
                <a:cubicBezTo>
                  <a:pt x="5182088" y="1874713"/>
                  <a:pt x="5210471" y="1845519"/>
                  <a:pt x="5248856" y="1821731"/>
                </a:cubicBezTo>
                <a:cubicBezTo>
                  <a:pt x="5287240" y="1797944"/>
                  <a:pt x="5330759" y="1786050"/>
                  <a:pt x="5379415" y="1786050"/>
                </a:cubicBezTo>
                <a:cubicBezTo>
                  <a:pt x="5432396" y="1786050"/>
                  <a:pt x="5475376" y="1794700"/>
                  <a:pt x="5508355" y="1812000"/>
                </a:cubicBezTo>
                <a:cubicBezTo>
                  <a:pt x="5541332" y="1829300"/>
                  <a:pt x="5567282" y="1853358"/>
                  <a:pt x="5586204" y="1884174"/>
                </a:cubicBezTo>
                <a:cubicBezTo>
                  <a:pt x="5605125" y="1914988"/>
                  <a:pt x="5618101" y="1951481"/>
                  <a:pt x="5625129" y="1993650"/>
                </a:cubicBezTo>
                <a:cubicBezTo>
                  <a:pt x="5632156" y="2035818"/>
                  <a:pt x="5635671" y="2082311"/>
                  <a:pt x="5635671" y="2133130"/>
                </a:cubicBezTo>
                <a:lnTo>
                  <a:pt x="5635671" y="2629421"/>
                </a:lnTo>
                <a:lnTo>
                  <a:pt x="5501055" y="2629421"/>
                </a:lnTo>
                <a:lnTo>
                  <a:pt x="5501055" y="2129886"/>
                </a:lnTo>
                <a:cubicBezTo>
                  <a:pt x="5501055" y="2042306"/>
                  <a:pt x="5490243" y="1981214"/>
                  <a:pt x="5468618" y="1946615"/>
                </a:cubicBezTo>
                <a:cubicBezTo>
                  <a:pt x="5446993" y="1912015"/>
                  <a:pt x="5408068" y="1894715"/>
                  <a:pt x="5351844" y="1894715"/>
                </a:cubicBezTo>
                <a:cubicBezTo>
                  <a:pt x="5325895" y="1894715"/>
                  <a:pt x="5301295" y="1901473"/>
                  <a:pt x="5278049" y="1914988"/>
                </a:cubicBezTo>
                <a:cubicBezTo>
                  <a:pt x="5254802" y="1928504"/>
                  <a:pt x="5234799" y="1947155"/>
                  <a:pt x="5218040" y="1970943"/>
                </a:cubicBezTo>
                <a:cubicBezTo>
                  <a:pt x="5201280" y="1994730"/>
                  <a:pt x="5188036" y="2023384"/>
                  <a:pt x="5178304" y="2056902"/>
                </a:cubicBezTo>
                <a:cubicBezTo>
                  <a:pt x="5168573" y="2090420"/>
                  <a:pt x="5163708" y="2127182"/>
                  <a:pt x="5163708" y="2167189"/>
                </a:cubicBezTo>
                <a:lnTo>
                  <a:pt x="5163708" y="2629421"/>
                </a:lnTo>
                <a:lnTo>
                  <a:pt x="5029092" y="2629421"/>
                </a:lnTo>
                <a:close/>
                <a:moveTo>
                  <a:pt x="6146559" y="1414642"/>
                </a:moveTo>
                <a:cubicBezTo>
                  <a:pt x="6175752" y="1414642"/>
                  <a:pt x="6201162" y="1425454"/>
                  <a:pt x="6222787" y="1447079"/>
                </a:cubicBezTo>
                <a:cubicBezTo>
                  <a:pt x="6244411" y="1468704"/>
                  <a:pt x="6255224" y="1494654"/>
                  <a:pt x="6255224" y="1524930"/>
                </a:cubicBezTo>
                <a:cubicBezTo>
                  <a:pt x="6255224" y="1555204"/>
                  <a:pt x="6244411" y="1581154"/>
                  <a:pt x="6222787" y="1602779"/>
                </a:cubicBezTo>
                <a:cubicBezTo>
                  <a:pt x="6201162" y="1624403"/>
                  <a:pt x="6175752" y="1635216"/>
                  <a:pt x="6146559" y="1635216"/>
                </a:cubicBezTo>
                <a:cubicBezTo>
                  <a:pt x="6117365" y="1635216"/>
                  <a:pt x="6091955" y="1624403"/>
                  <a:pt x="6070331" y="1602779"/>
                </a:cubicBezTo>
                <a:cubicBezTo>
                  <a:pt x="6048707" y="1581154"/>
                  <a:pt x="6037895" y="1555204"/>
                  <a:pt x="6037895" y="1524930"/>
                </a:cubicBezTo>
                <a:cubicBezTo>
                  <a:pt x="6037895" y="1494654"/>
                  <a:pt x="6048707" y="1468704"/>
                  <a:pt x="6070331" y="1447079"/>
                </a:cubicBezTo>
                <a:cubicBezTo>
                  <a:pt x="6091955" y="1425454"/>
                  <a:pt x="6117365" y="1414642"/>
                  <a:pt x="6146559" y="1414642"/>
                </a:cubicBezTo>
                <a:close/>
                <a:moveTo>
                  <a:pt x="2983601" y="0"/>
                </a:moveTo>
                <a:lnTo>
                  <a:pt x="2972159" y="53952"/>
                </a:lnTo>
                <a:lnTo>
                  <a:pt x="2966044" y="539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8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838F-016A-B3B4-5FE5-32838C68F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4EC60C-9CA8-ACC0-558E-49CC965AEA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F4844DE-B877-19F1-4FE1-6A8FD6C8CC8A}"/>
              </a:ext>
            </a:extLst>
          </p:cNvPr>
          <p:cNvSpPr/>
          <p:nvPr/>
        </p:nvSpPr>
        <p:spPr>
          <a:xfrm>
            <a:off x="5409469" y="1798290"/>
            <a:ext cx="4267204" cy="3769481"/>
          </a:xfrm>
          <a:custGeom>
            <a:avLst/>
            <a:gdLst>
              <a:gd name="connsiteX0" fmla="*/ 3731913 w 7306924"/>
              <a:gd name="connsiteY0" fmla="*/ 2242968 h 6454649"/>
              <a:gd name="connsiteX1" fmla="*/ 3746740 w 7306924"/>
              <a:gd name="connsiteY1" fmla="*/ 2246941 h 6454649"/>
              <a:gd name="connsiteX2" fmla="*/ 3451575 w 7306924"/>
              <a:gd name="connsiteY2" fmla="*/ 3245882 h 6454649"/>
              <a:gd name="connsiteX3" fmla="*/ 3815012 w 7306924"/>
              <a:gd name="connsiteY3" fmla="*/ 3329187 h 6454649"/>
              <a:gd name="connsiteX4" fmla="*/ 5838859 w 7306924"/>
              <a:gd name="connsiteY4" fmla="*/ 3010479 h 6454649"/>
              <a:gd name="connsiteX5" fmla="*/ 5802361 w 7306924"/>
              <a:gd name="connsiteY5" fmla="*/ 2739357 h 6454649"/>
              <a:gd name="connsiteX6" fmla="*/ 5796463 w 7306924"/>
              <a:gd name="connsiteY6" fmla="*/ 2729270 h 6454649"/>
              <a:gd name="connsiteX7" fmla="*/ 3890789 w 7306924"/>
              <a:gd name="connsiteY7" fmla="*/ 1613488 h 6454649"/>
              <a:gd name="connsiteX8" fmla="*/ 3802332 w 7306924"/>
              <a:gd name="connsiteY8" fmla="*/ 2030582 h 6454649"/>
              <a:gd name="connsiteX9" fmla="*/ 5717578 w 7306924"/>
              <a:gd name="connsiteY9" fmla="*/ 2606848 h 6454649"/>
              <a:gd name="connsiteX10" fmla="*/ 5670203 w 7306924"/>
              <a:gd name="connsiteY10" fmla="*/ 2546376 h 6454649"/>
              <a:gd name="connsiteX11" fmla="*/ 4245510 w 7306924"/>
              <a:gd name="connsiteY11" fmla="*/ 1722546 h 6454649"/>
              <a:gd name="connsiteX12" fmla="*/ 1485993 w 7306924"/>
              <a:gd name="connsiteY12" fmla="*/ 1574279 h 6454649"/>
              <a:gd name="connsiteX13" fmla="*/ 1475839 w 7306924"/>
              <a:gd name="connsiteY13" fmla="*/ 1580069 h 6454649"/>
              <a:gd name="connsiteX14" fmla="*/ 1308668 w 7306924"/>
              <a:gd name="connsiteY14" fmla="*/ 1796618 h 6454649"/>
              <a:gd name="connsiteX15" fmla="*/ 2902020 w 7306924"/>
              <a:gd name="connsiteY15" fmla="*/ 3084552 h 6454649"/>
              <a:gd name="connsiteX16" fmla="*/ 3286491 w 7306924"/>
              <a:gd name="connsiteY16" fmla="*/ 3202757 h 6454649"/>
              <a:gd name="connsiteX17" fmla="*/ 3530591 w 7306924"/>
              <a:gd name="connsiteY17" fmla="*/ 2189024 h 6454649"/>
              <a:gd name="connsiteX18" fmla="*/ 3515740 w 7306924"/>
              <a:gd name="connsiteY18" fmla="*/ 2185044 h 6454649"/>
              <a:gd name="connsiteX19" fmla="*/ 3515752 w 7306924"/>
              <a:gd name="connsiteY19" fmla="*/ 2185000 h 6454649"/>
              <a:gd name="connsiteX20" fmla="*/ 2394585 w 7306924"/>
              <a:gd name="connsiteY20" fmla="*/ 1383335 h 6454649"/>
              <a:gd name="connsiteX21" fmla="*/ 1686781 w 7306924"/>
              <a:gd name="connsiteY21" fmla="*/ 1479022 h 6454649"/>
              <a:gd name="connsiteX22" fmla="*/ 1615521 w 7306924"/>
              <a:gd name="connsiteY22" fmla="*/ 1507701 h 6454649"/>
              <a:gd name="connsiteX23" fmla="*/ 3573647 w 7306924"/>
              <a:gd name="connsiteY23" fmla="*/ 1968935 h 6454649"/>
              <a:gd name="connsiteX24" fmla="*/ 3573657 w 7306924"/>
              <a:gd name="connsiteY24" fmla="*/ 1968895 h 6454649"/>
              <a:gd name="connsiteX25" fmla="*/ 3575005 w 7306924"/>
              <a:gd name="connsiteY25" fmla="*/ 1969257 h 6454649"/>
              <a:gd name="connsiteX26" fmla="*/ 3575035 w 7306924"/>
              <a:gd name="connsiteY26" fmla="*/ 1969263 h 6454649"/>
              <a:gd name="connsiteX27" fmla="*/ 3575034 w 7306924"/>
              <a:gd name="connsiteY27" fmla="*/ 1969264 h 6454649"/>
              <a:gd name="connsiteX28" fmla="*/ 3590750 w 7306924"/>
              <a:gd name="connsiteY28" fmla="*/ 1973475 h 6454649"/>
              <a:gd name="connsiteX29" fmla="*/ 3722901 w 7306924"/>
              <a:gd name="connsiteY29" fmla="*/ 1567392 h 6454649"/>
              <a:gd name="connsiteX30" fmla="*/ 3332518 w 7306924"/>
              <a:gd name="connsiteY30" fmla="*/ 1477911 h 6454649"/>
              <a:gd name="connsiteX31" fmla="*/ 2394585 w 7306924"/>
              <a:gd name="connsiteY31" fmla="*/ 1383335 h 6454649"/>
              <a:gd name="connsiteX32" fmla="*/ 4232972 w 7306924"/>
              <a:gd name="connsiteY32" fmla="*/ 0 h 6454649"/>
              <a:gd name="connsiteX33" fmla="*/ 3901821 w 7306924"/>
              <a:gd name="connsiteY33" fmla="*/ 1561472 h 6454649"/>
              <a:gd name="connsiteX34" fmla="*/ 4308457 w 7306924"/>
              <a:gd name="connsiteY34" fmla="*/ 1685816 h 6454649"/>
              <a:gd name="connsiteX35" fmla="*/ 5978234 w 7306924"/>
              <a:gd name="connsiteY35" fmla="*/ 2684442 h 6454649"/>
              <a:gd name="connsiteX36" fmla="*/ 5978861 w 7306924"/>
              <a:gd name="connsiteY36" fmla="*/ 2685464 h 6454649"/>
              <a:gd name="connsiteX37" fmla="*/ 7306924 w 7306924"/>
              <a:gd name="connsiteY37" fmla="*/ 3085055 h 6454649"/>
              <a:gd name="connsiteX38" fmla="*/ 6041106 w 7306924"/>
              <a:gd name="connsiteY38" fmla="*/ 2786894 h 6454649"/>
              <a:gd name="connsiteX39" fmla="*/ 6041227 w 7306924"/>
              <a:gd name="connsiteY39" fmla="*/ 2787093 h 6454649"/>
              <a:gd name="connsiteX40" fmla="*/ 6084711 w 7306924"/>
              <a:gd name="connsiteY40" fmla="*/ 3076357 h 6454649"/>
              <a:gd name="connsiteX41" fmla="*/ 3851159 w 7306924"/>
              <a:gd name="connsiteY41" fmla="*/ 3392475 h 6454649"/>
              <a:gd name="connsiteX42" fmla="*/ 3436538 w 7306924"/>
              <a:gd name="connsiteY42" fmla="*/ 3296773 h 6454649"/>
              <a:gd name="connsiteX43" fmla="*/ 2503454 w 7306924"/>
              <a:gd name="connsiteY43" fmla="*/ 6454649 h 6454649"/>
              <a:gd name="connsiteX44" fmla="*/ 3274077 w 7306924"/>
              <a:gd name="connsiteY44" fmla="*/ 3254305 h 6454649"/>
              <a:gd name="connsiteX45" fmla="*/ 2839072 w 7306924"/>
              <a:gd name="connsiteY45" fmla="*/ 3121287 h 6454649"/>
              <a:gd name="connsiteX46" fmla="*/ 1062816 w 7306924"/>
              <a:gd name="connsiteY46" fmla="*/ 1730744 h 6454649"/>
              <a:gd name="connsiteX47" fmla="*/ 1245106 w 7306924"/>
              <a:gd name="connsiteY47" fmla="*/ 1501976 h 6454649"/>
              <a:gd name="connsiteX48" fmla="*/ 1245315 w 7306924"/>
              <a:gd name="connsiteY48" fmla="*/ 1501864 h 6454649"/>
              <a:gd name="connsiteX49" fmla="*/ 0 w 7306924"/>
              <a:gd name="connsiteY49" fmla="*/ 1127169 h 6454649"/>
              <a:gd name="connsiteX50" fmla="*/ 1349935 w 7306924"/>
              <a:gd name="connsiteY50" fmla="*/ 1445144 h 6454649"/>
              <a:gd name="connsiteX51" fmla="*/ 1350985 w 7306924"/>
              <a:gd name="connsiteY51" fmla="*/ 1444575 h 6454649"/>
              <a:gd name="connsiteX52" fmla="*/ 3296370 w 7306924"/>
              <a:gd name="connsiteY52" fmla="*/ 1414628 h 6454649"/>
              <a:gd name="connsiteX53" fmla="*/ 3739342 w 7306924"/>
              <a:gd name="connsiteY53" fmla="*/ 1516873 h 645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306924" h="6454649">
                <a:moveTo>
                  <a:pt x="3731913" y="2242968"/>
                </a:moveTo>
                <a:lnTo>
                  <a:pt x="3746740" y="2246941"/>
                </a:lnTo>
                <a:lnTo>
                  <a:pt x="3451575" y="3245882"/>
                </a:lnTo>
                <a:lnTo>
                  <a:pt x="3815012" y="3329187"/>
                </a:lnTo>
                <a:cubicBezTo>
                  <a:pt x="4867665" y="3529294"/>
                  <a:pt x="5732683" y="3406734"/>
                  <a:pt x="5838859" y="3010479"/>
                </a:cubicBezTo>
                <a:cubicBezTo>
                  <a:pt x="5861611" y="2925569"/>
                  <a:pt x="5847903" y="2834117"/>
                  <a:pt x="5802361" y="2739357"/>
                </a:cubicBezTo>
                <a:lnTo>
                  <a:pt x="5796463" y="2729270"/>
                </a:lnTo>
                <a:close/>
                <a:moveTo>
                  <a:pt x="3890789" y="1613488"/>
                </a:moveTo>
                <a:lnTo>
                  <a:pt x="3802332" y="2030582"/>
                </a:lnTo>
                <a:lnTo>
                  <a:pt x="5717578" y="2606848"/>
                </a:lnTo>
                <a:lnTo>
                  <a:pt x="5670203" y="2546376"/>
                </a:lnTo>
                <a:cubicBezTo>
                  <a:pt x="5412410" y="2253152"/>
                  <a:pt x="4895873" y="1949493"/>
                  <a:pt x="4245510" y="1722546"/>
                </a:cubicBezTo>
                <a:close/>
                <a:moveTo>
                  <a:pt x="1485993" y="1574279"/>
                </a:moveTo>
                <a:lnTo>
                  <a:pt x="1475839" y="1580069"/>
                </a:lnTo>
                <a:cubicBezTo>
                  <a:pt x="1389017" y="1639362"/>
                  <a:pt x="1331420" y="1711707"/>
                  <a:pt x="1308668" y="1796618"/>
                </a:cubicBezTo>
                <a:cubicBezTo>
                  <a:pt x="1202492" y="2192873"/>
                  <a:pt x="1890342" y="2731523"/>
                  <a:pt x="2902020" y="3084552"/>
                </a:cubicBezTo>
                <a:lnTo>
                  <a:pt x="3286491" y="3202757"/>
                </a:lnTo>
                <a:lnTo>
                  <a:pt x="3530591" y="2189024"/>
                </a:lnTo>
                <a:lnTo>
                  <a:pt x="3515740" y="2185044"/>
                </a:lnTo>
                <a:lnTo>
                  <a:pt x="3515752" y="2185000"/>
                </a:lnTo>
                <a:close/>
                <a:moveTo>
                  <a:pt x="2394585" y="1383335"/>
                </a:moveTo>
                <a:cubicBezTo>
                  <a:pt x="2113972" y="1384062"/>
                  <a:pt x="1871715" y="1416500"/>
                  <a:pt x="1686781" y="1479022"/>
                </a:cubicBezTo>
                <a:lnTo>
                  <a:pt x="1615521" y="1507701"/>
                </a:lnTo>
                <a:lnTo>
                  <a:pt x="3573647" y="1968935"/>
                </a:lnTo>
                <a:lnTo>
                  <a:pt x="3573657" y="1968895"/>
                </a:lnTo>
                <a:lnTo>
                  <a:pt x="3575005" y="1969257"/>
                </a:lnTo>
                <a:lnTo>
                  <a:pt x="3575035" y="1969263"/>
                </a:lnTo>
                <a:lnTo>
                  <a:pt x="3575034" y="1969264"/>
                </a:lnTo>
                <a:lnTo>
                  <a:pt x="3590750" y="1973475"/>
                </a:lnTo>
                <a:lnTo>
                  <a:pt x="3722901" y="1567392"/>
                </a:lnTo>
                <a:lnTo>
                  <a:pt x="3332518" y="1477911"/>
                </a:lnTo>
                <a:cubicBezTo>
                  <a:pt x="2994165" y="1413591"/>
                  <a:pt x="2675197" y="1382607"/>
                  <a:pt x="2394585" y="1383335"/>
                </a:cubicBezTo>
                <a:close/>
                <a:moveTo>
                  <a:pt x="4232972" y="0"/>
                </a:moveTo>
                <a:lnTo>
                  <a:pt x="3901821" y="1561472"/>
                </a:lnTo>
                <a:lnTo>
                  <a:pt x="4308457" y="1685816"/>
                </a:lnTo>
                <a:cubicBezTo>
                  <a:pt x="5110196" y="1962820"/>
                  <a:pt x="5730389" y="2338807"/>
                  <a:pt x="5978234" y="2684442"/>
                </a:cubicBezTo>
                <a:lnTo>
                  <a:pt x="5978861" y="2685464"/>
                </a:lnTo>
                <a:lnTo>
                  <a:pt x="7306924" y="3085055"/>
                </a:lnTo>
                <a:lnTo>
                  <a:pt x="6041106" y="2786894"/>
                </a:lnTo>
                <a:lnTo>
                  <a:pt x="6041227" y="2787093"/>
                </a:lnTo>
                <a:cubicBezTo>
                  <a:pt x="6092668" y="2888574"/>
                  <a:pt x="6108879" y="2986159"/>
                  <a:pt x="6084711" y="3076357"/>
                </a:cubicBezTo>
                <a:cubicBezTo>
                  <a:pt x="5971925" y="3497279"/>
                  <a:pt x="5017118" y="3617842"/>
                  <a:pt x="3851159" y="3392475"/>
                </a:cubicBezTo>
                <a:lnTo>
                  <a:pt x="3436538" y="3296773"/>
                </a:lnTo>
                <a:lnTo>
                  <a:pt x="2503454" y="6454649"/>
                </a:lnTo>
                <a:lnTo>
                  <a:pt x="3274077" y="3254305"/>
                </a:lnTo>
                <a:lnTo>
                  <a:pt x="2839072" y="3121287"/>
                </a:lnTo>
                <a:cubicBezTo>
                  <a:pt x="1716637" y="2733480"/>
                  <a:pt x="950030" y="2151667"/>
                  <a:pt x="1062816" y="1730744"/>
                </a:cubicBezTo>
                <a:cubicBezTo>
                  <a:pt x="1086984" y="1640546"/>
                  <a:pt x="1149818" y="1564142"/>
                  <a:pt x="1245106" y="1501976"/>
                </a:cubicBezTo>
                <a:lnTo>
                  <a:pt x="1245315" y="1501864"/>
                </a:lnTo>
                <a:lnTo>
                  <a:pt x="0" y="1127169"/>
                </a:lnTo>
                <a:lnTo>
                  <a:pt x="1349935" y="1445144"/>
                </a:lnTo>
                <a:lnTo>
                  <a:pt x="1350985" y="1444575"/>
                </a:lnTo>
                <a:cubicBezTo>
                  <a:pt x="1738444" y="1269169"/>
                  <a:pt x="2463541" y="1253651"/>
                  <a:pt x="3296370" y="1414628"/>
                </a:cubicBezTo>
                <a:lnTo>
                  <a:pt x="3739342" y="1516873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8D502-2C64-2722-5A33-C8530F3C655A}"/>
              </a:ext>
            </a:extLst>
          </p:cNvPr>
          <p:cNvSpPr txBox="1"/>
          <p:nvPr/>
        </p:nvSpPr>
        <p:spPr>
          <a:xfrm>
            <a:off x="1273384" y="3261797"/>
            <a:ext cx="2289658" cy="842468"/>
          </a:xfrm>
          <a:custGeom>
            <a:avLst/>
            <a:gdLst/>
            <a:ahLst/>
            <a:cxnLst/>
            <a:rect l="l" t="t" r="r" b="b"/>
            <a:pathLst>
              <a:path w="2289658" h="842468">
                <a:moveTo>
                  <a:pt x="841248" y="273101"/>
                </a:moveTo>
                <a:cubicBezTo>
                  <a:pt x="787603" y="273101"/>
                  <a:pt x="749808" y="294031"/>
                  <a:pt x="727863" y="335890"/>
                </a:cubicBezTo>
                <a:cubicBezTo>
                  <a:pt x="705917" y="377749"/>
                  <a:pt x="694944" y="438100"/>
                  <a:pt x="694944" y="516941"/>
                </a:cubicBezTo>
                <a:cubicBezTo>
                  <a:pt x="694944" y="593344"/>
                  <a:pt x="705917" y="652882"/>
                  <a:pt x="727863" y="695554"/>
                </a:cubicBezTo>
                <a:cubicBezTo>
                  <a:pt x="749808" y="738226"/>
                  <a:pt x="787603" y="759562"/>
                  <a:pt x="841248" y="759562"/>
                </a:cubicBezTo>
                <a:cubicBezTo>
                  <a:pt x="894080" y="759562"/>
                  <a:pt x="931672" y="738226"/>
                  <a:pt x="954024" y="695554"/>
                </a:cubicBezTo>
                <a:cubicBezTo>
                  <a:pt x="976376" y="652882"/>
                  <a:pt x="987552" y="593344"/>
                  <a:pt x="987552" y="516941"/>
                </a:cubicBezTo>
                <a:cubicBezTo>
                  <a:pt x="987552" y="438912"/>
                  <a:pt x="976376" y="378765"/>
                  <a:pt x="954024" y="336500"/>
                </a:cubicBezTo>
                <a:cubicBezTo>
                  <a:pt x="931672" y="294234"/>
                  <a:pt x="894080" y="273101"/>
                  <a:pt x="841248" y="273101"/>
                </a:cubicBezTo>
                <a:close/>
                <a:moveTo>
                  <a:pt x="1148487" y="204826"/>
                </a:moveTo>
                <a:lnTo>
                  <a:pt x="1246023" y="204826"/>
                </a:lnTo>
                <a:lnTo>
                  <a:pt x="1304544" y="619354"/>
                </a:lnTo>
                <a:lnTo>
                  <a:pt x="1313079" y="705917"/>
                </a:lnTo>
                <a:lnTo>
                  <a:pt x="1322832" y="621792"/>
                </a:lnTo>
                <a:lnTo>
                  <a:pt x="1404519" y="253594"/>
                </a:lnTo>
                <a:lnTo>
                  <a:pt x="1497178" y="253594"/>
                </a:lnTo>
                <a:lnTo>
                  <a:pt x="1581303" y="626669"/>
                </a:lnTo>
                <a:lnTo>
                  <a:pt x="1588618" y="703479"/>
                </a:lnTo>
                <a:lnTo>
                  <a:pt x="1595933" y="627888"/>
                </a:lnTo>
                <a:lnTo>
                  <a:pt x="1656893" y="204826"/>
                </a:lnTo>
                <a:lnTo>
                  <a:pt x="1753210" y="204826"/>
                </a:lnTo>
                <a:lnTo>
                  <a:pt x="1653235" y="826618"/>
                </a:lnTo>
                <a:lnTo>
                  <a:pt x="1552042" y="826618"/>
                </a:lnTo>
                <a:lnTo>
                  <a:pt x="1455725" y="421844"/>
                </a:lnTo>
                <a:lnTo>
                  <a:pt x="1450848" y="387706"/>
                </a:lnTo>
                <a:lnTo>
                  <a:pt x="1445972" y="421844"/>
                </a:lnTo>
                <a:lnTo>
                  <a:pt x="1349655" y="826618"/>
                </a:lnTo>
                <a:lnTo>
                  <a:pt x="1248461" y="826618"/>
                </a:lnTo>
                <a:close/>
                <a:moveTo>
                  <a:pt x="2097024" y="192634"/>
                </a:moveTo>
                <a:cubicBezTo>
                  <a:pt x="2136851" y="192634"/>
                  <a:pt x="2169160" y="199136"/>
                  <a:pt x="2193951" y="212141"/>
                </a:cubicBezTo>
                <a:cubicBezTo>
                  <a:pt x="2218741" y="225146"/>
                  <a:pt x="2238248" y="243231"/>
                  <a:pt x="2252472" y="266396"/>
                </a:cubicBezTo>
                <a:cubicBezTo>
                  <a:pt x="2266696" y="289560"/>
                  <a:pt x="2276450" y="316992"/>
                  <a:pt x="2281733" y="348692"/>
                </a:cubicBezTo>
                <a:cubicBezTo>
                  <a:pt x="2287016" y="380391"/>
                  <a:pt x="2289658" y="415341"/>
                  <a:pt x="2289658" y="453543"/>
                </a:cubicBezTo>
                <a:lnTo>
                  <a:pt x="2289658" y="826618"/>
                </a:lnTo>
                <a:lnTo>
                  <a:pt x="2188464" y="826618"/>
                </a:lnTo>
                <a:lnTo>
                  <a:pt x="2188464" y="451104"/>
                </a:lnTo>
                <a:cubicBezTo>
                  <a:pt x="2188464" y="385268"/>
                  <a:pt x="2180336" y="339344"/>
                  <a:pt x="2164080" y="313335"/>
                </a:cubicBezTo>
                <a:cubicBezTo>
                  <a:pt x="2147824" y="287325"/>
                  <a:pt x="2118563" y="274320"/>
                  <a:pt x="2076298" y="274320"/>
                </a:cubicBezTo>
                <a:cubicBezTo>
                  <a:pt x="2056791" y="274320"/>
                  <a:pt x="2038299" y="279400"/>
                  <a:pt x="2020824" y="289560"/>
                </a:cubicBezTo>
                <a:cubicBezTo>
                  <a:pt x="2003349" y="299720"/>
                  <a:pt x="1988312" y="313741"/>
                  <a:pt x="1975714" y="331623"/>
                </a:cubicBezTo>
                <a:cubicBezTo>
                  <a:pt x="1963115" y="349504"/>
                  <a:pt x="1953159" y="371044"/>
                  <a:pt x="1945843" y="396240"/>
                </a:cubicBezTo>
                <a:cubicBezTo>
                  <a:pt x="1938528" y="421437"/>
                  <a:pt x="1934871" y="449072"/>
                  <a:pt x="1934871" y="479146"/>
                </a:cubicBezTo>
                <a:lnTo>
                  <a:pt x="1934871" y="826618"/>
                </a:lnTo>
                <a:lnTo>
                  <a:pt x="1833677" y="826618"/>
                </a:lnTo>
                <a:lnTo>
                  <a:pt x="1833677" y="204826"/>
                </a:lnTo>
                <a:lnTo>
                  <a:pt x="1927555" y="204826"/>
                </a:lnTo>
                <a:lnTo>
                  <a:pt x="1932432" y="287732"/>
                </a:lnTo>
                <a:cubicBezTo>
                  <a:pt x="1946250" y="261722"/>
                  <a:pt x="1967992" y="239370"/>
                  <a:pt x="1997659" y="220676"/>
                </a:cubicBezTo>
                <a:cubicBezTo>
                  <a:pt x="2027327" y="201981"/>
                  <a:pt x="2060448" y="192634"/>
                  <a:pt x="2097024" y="192634"/>
                </a:cubicBezTo>
                <a:close/>
                <a:moveTo>
                  <a:pt x="841248" y="191415"/>
                </a:moveTo>
                <a:cubicBezTo>
                  <a:pt x="888391" y="191415"/>
                  <a:pt x="928015" y="199949"/>
                  <a:pt x="960120" y="217018"/>
                </a:cubicBezTo>
                <a:cubicBezTo>
                  <a:pt x="992226" y="234087"/>
                  <a:pt x="1017829" y="257252"/>
                  <a:pt x="1036930" y="286512"/>
                </a:cubicBezTo>
                <a:cubicBezTo>
                  <a:pt x="1056031" y="315773"/>
                  <a:pt x="1069645" y="350317"/>
                  <a:pt x="1077773" y="390144"/>
                </a:cubicBezTo>
                <a:cubicBezTo>
                  <a:pt x="1085901" y="429972"/>
                  <a:pt x="1089965" y="472237"/>
                  <a:pt x="1089965" y="516941"/>
                </a:cubicBezTo>
                <a:cubicBezTo>
                  <a:pt x="1089965" y="561645"/>
                  <a:pt x="1086104" y="603708"/>
                  <a:pt x="1078383" y="643128"/>
                </a:cubicBezTo>
                <a:cubicBezTo>
                  <a:pt x="1070661" y="682549"/>
                  <a:pt x="1057250" y="717093"/>
                  <a:pt x="1038149" y="746760"/>
                </a:cubicBezTo>
                <a:cubicBezTo>
                  <a:pt x="1019048" y="776428"/>
                  <a:pt x="993648" y="799796"/>
                  <a:pt x="961949" y="816864"/>
                </a:cubicBezTo>
                <a:cubicBezTo>
                  <a:pt x="930250" y="833933"/>
                  <a:pt x="890016" y="842468"/>
                  <a:pt x="841248" y="842468"/>
                </a:cubicBezTo>
                <a:cubicBezTo>
                  <a:pt x="792480" y="842468"/>
                  <a:pt x="752043" y="833933"/>
                  <a:pt x="719938" y="816864"/>
                </a:cubicBezTo>
                <a:cubicBezTo>
                  <a:pt x="687832" y="799796"/>
                  <a:pt x="662229" y="776631"/>
                  <a:pt x="643128" y="747370"/>
                </a:cubicBezTo>
                <a:cubicBezTo>
                  <a:pt x="624027" y="718109"/>
                  <a:pt x="610819" y="683768"/>
                  <a:pt x="603504" y="644348"/>
                </a:cubicBezTo>
                <a:cubicBezTo>
                  <a:pt x="596189" y="604927"/>
                  <a:pt x="592531" y="562458"/>
                  <a:pt x="592531" y="516941"/>
                </a:cubicBezTo>
                <a:cubicBezTo>
                  <a:pt x="592531" y="471424"/>
                  <a:pt x="596392" y="428956"/>
                  <a:pt x="604114" y="389535"/>
                </a:cubicBezTo>
                <a:cubicBezTo>
                  <a:pt x="611835" y="350114"/>
                  <a:pt x="625247" y="315773"/>
                  <a:pt x="644347" y="286512"/>
                </a:cubicBezTo>
                <a:cubicBezTo>
                  <a:pt x="663448" y="257252"/>
                  <a:pt x="688848" y="234087"/>
                  <a:pt x="720547" y="217018"/>
                </a:cubicBezTo>
                <a:cubicBezTo>
                  <a:pt x="752247" y="199949"/>
                  <a:pt x="792480" y="191415"/>
                  <a:pt x="841248" y="191415"/>
                </a:cubicBezTo>
                <a:close/>
                <a:moveTo>
                  <a:pt x="104851" y="89002"/>
                </a:moveTo>
                <a:lnTo>
                  <a:pt x="104851" y="740055"/>
                </a:lnTo>
                <a:lnTo>
                  <a:pt x="171907" y="740055"/>
                </a:lnTo>
                <a:cubicBezTo>
                  <a:pt x="214173" y="740055"/>
                  <a:pt x="249123" y="733756"/>
                  <a:pt x="276759" y="721157"/>
                </a:cubicBezTo>
                <a:cubicBezTo>
                  <a:pt x="304394" y="708559"/>
                  <a:pt x="326543" y="689052"/>
                  <a:pt x="343205" y="662636"/>
                </a:cubicBezTo>
                <a:cubicBezTo>
                  <a:pt x="359867" y="636220"/>
                  <a:pt x="371653" y="602285"/>
                  <a:pt x="378562" y="560832"/>
                </a:cubicBezTo>
                <a:cubicBezTo>
                  <a:pt x="385471" y="519380"/>
                  <a:pt x="388925" y="469799"/>
                  <a:pt x="388925" y="412090"/>
                </a:cubicBezTo>
                <a:cubicBezTo>
                  <a:pt x="388925" y="355194"/>
                  <a:pt x="385471" y="306426"/>
                  <a:pt x="378562" y="265786"/>
                </a:cubicBezTo>
                <a:cubicBezTo>
                  <a:pt x="371653" y="225146"/>
                  <a:pt x="359867" y="191618"/>
                  <a:pt x="343205" y="165202"/>
                </a:cubicBezTo>
                <a:cubicBezTo>
                  <a:pt x="326543" y="138786"/>
                  <a:pt x="304597" y="119482"/>
                  <a:pt x="277368" y="107290"/>
                </a:cubicBezTo>
                <a:cubicBezTo>
                  <a:pt x="250139" y="95098"/>
                  <a:pt x="216205" y="89002"/>
                  <a:pt x="175565" y="89002"/>
                </a:cubicBezTo>
                <a:close/>
                <a:moveTo>
                  <a:pt x="0" y="0"/>
                </a:moveTo>
                <a:lnTo>
                  <a:pt x="180442" y="0"/>
                </a:lnTo>
                <a:cubicBezTo>
                  <a:pt x="238151" y="0"/>
                  <a:pt x="286919" y="7722"/>
                  <a:pt x="326746" y="23165"/>
                </a:cubicBezTo>
                <a:cubicBezTo>
                  <a:pt x="366573" y="38608"/>
                  <a:pt x="398882" y="62992"/>
                  <a:pt x="423672" y="96317"/>
                </a:cubicBezTo>
                <a:cubicBezTo>
                  <a:pt x="448463" y="129642"/>
                  <a:pt x="466344" y="172111"/>
                  <a:pt x="477317" y="223724"/>
                </a:cubicBezTo>
                <a:cubicBezTo>
                  <a:pt x="488290" y="275336"/>
                  <a:pt x="493776" y="337719"/>
                  <a:pt x="493776" y="410871"/>
                </a:cubicBezTo>
                <a:cubicBezTo>
                  <a:pt x="493776" y="487274"/>
                  <a:pt x="488087" y="551892"/>
                  <a:pt x="476707" y="604724"/>
                </a:cubicBezTo>
                <a:cubicBezTo>
                  <a:pt x="465328" y="657556"/>
                  <a:pt x="446837" y="700431"/>
                  <a:pt x="421234" y="733349"/>
                </a:cubicBezTo>
                <a:cubicBezTo>
                  <a:pt x="395631" y="766268"/>
                  <a:pt x="362509" y="790042"/>
                  <a:pt x="321869" y="804672"/>
                </a:cubicBezTo>
                <a:cubicBezTo>
                  <a:pt x="281229" y="819303"/>
                  <a:pt x="232055" y="826618"/>
                  <a:pt x="174346" y="826618"/>
                </a:cubicBezTo>
                <a:lnTo>
                  <a:pt x="0" y="826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F9442-67C5-B985-CA11-A13C31AD0648}"/>
              </a:ext>
            </a:extLst>
          </p:cNvPr>
          <p:cNvSpPr txBox="1"/>
          <p:nvPr/>
        </p:nvSpPr>
        <p:spPr>
          <a:xfrm>
            <a:off x="3750991" y="3184759"/>
            <a:ext cx="4067251" cy="1119226"/>
          </a:xfrm>
          <a:custGeom>
            <a:avLst/>
            <a:gdLst/>
            <a:ahLst/>
            <a:cxnLst/>
            <a:rect l="l" t="t" r="r" b="b"/>
            <a:pathLst>
              <a:path w="4067251" h="1119226">
                <a:moveTo>
                  <a:pt x="1527658" y="601066"/>
                </a:moveTo>
                <a:lnTo>
                  <a:pt x="1381354" y="625450"/>
                </a:lnTo>
                <a:cubicBezTo>
                  <a:pt x="1341527" y="631139"/>
                  <a:pt x="1311250" y="642925"/>
                  <a:pt x="1290523" y="660807"/>
                </a:cubicBezTo>
                <a:cubicBezTo>
                  <a:pt x="1269797" y="678688"/>
                  <a:pt x="1259434" y="705917"/>
                  <a:pt x="1259434" y="742493"/>
                </a:cubicBezTo>
                <a:cubicBezTo>
                  <a:pt x="1259434" y="775005"/>
                  <a:pt x="1267765" y="799999"/>
                  <a:pt x="1284427" y="817474"/>
                </a:cubicBezTo>
                <a:cubicBezTo>
                  <a:pt x="1301090" y="834949"/>
                  <a:pt x="1326490" y="843687"/>
                  <a:pt x="1360628" y="843687"/>
                </a:cubicBezTo>
                <a:cubicBezTo>
                  <a:pt x="1383386" y="843687"/>
                  <a:pt x="1404925" y="838810"/>
                  <a:pt x="1425245" y="829056"/>
                </a:cubicBezTo>
                <a:cubicBezTo>
                  <a:pt x="1445565" y="819303"/>
                  <a:pt x="1463243" y="806501"/>
                  <a:pt x="1478280" y="790651"/>
                </a:cubicBezTo>
                <a:cubicBezTo>
                  <a:pt x="1493317" y="774802"/>
                  <a:pt x="1505306" y="756311"/>
                  <a:pt x="1514247" y="735178"/>
                </a:cubicBezTo>
                <a:cubicBezTo>
                  <a:pt x="1523188" y="714045"/>
                  <a:pt x="1527658" y="692506"/>
                  <a:pt x="1527658" y="670560"/>
                </a:cubicBezTo>
                <a:close/>
                <a:moveTo>
                  <a:pt x="3825849" y="362103"/>
                </a:moveTo>
                <a:cubicBezTo>
                  <a:pt x="3808781" y="362103"/>
                  <a:pt x="3792525" y="365557"/>
                  <a:pt x="3777081" y="372466"/>
                </a:cubicBezTo>
                <a:cubicBezTo>
                  <a:pt x="3761638" y="379375"/>
                  <a:pt x="3747821" y="391160"/>
                  <a:pt x="3735629" y="407823"/>
                </a:cubicBezTo>
                <a:cubicBezTo>
                  <a:pt x="3723437" y="424485"/>
                  <a:pt x="3713887" y="446431"/>
                  <a:pt x="3706978" y="473659"/>
                </a:cubicBezTo>
                <a:cubicBezTo>
                  <a:pt x="3700069" y="500888"/>
                  <a:pt x="3696615" y="534416"/>
                  <a:pt x="3696615" y="574243"/>
                </a:cubicBezTo>
                <a:cubicBezTo>
                  <a:pt x="3696615" y="598627"/>
                  <a:pt x="3697833" y="623824"/>
                  <a:pt x="3700272" y="649834"/>
                </a:cubicBezTo>
                <a:cubicBezTo>
                  <a:pt x="3702711" y="675843"/>
                  <a:pt x="3708400" y="699821"/>
                  <a:pt x="3717341" y="721767"/>
                </a:cubicBezTo>
                <a:cubicBezTo>
                  <a:pt x="3726281" y="743712"/>
                  <a:pt x="3739083" y="761594"/>
                  <a:pt x="3755746" y="775411"/>
                </a:cubicBezTo>
                <a:cubicBezTo>
                  <a:pt x="3772408" y="789229"/>
                  <a:pt x="3795370" y="796138"/>
                  <a:pt x="3824631" y="796138"/>
                </a:cubicBezTo>
                <a:cubicBezTo>
                  <a:pt x="3852266" y="796138"/>
                  <a:pt x="3875227" y="790042"/>
                  <a:pt x="3893515" y="777850"/>
                </a:cubicBezTo>
                <a:cubicBezTo>
                  <a:pt x="3911803" y="765658"/>
                  <a:pt x="3926230" y="750824"/>
                  <a:pt x="3936797" y="733349"/>
                </a:cubicBezTo>
                <a:cubicBezTo>
                  <a:pt x="3947363" y="715874"/>
                  <a:pt x="3954881" y="697789"/>
                  <a:pt x="3959352" y="679095"/>
                </a:cubicBezTo>
                <a:cubicBezTo>
                  <a:pt x="3963823" y="660400"/>
                  <a:pt x="3966057" y="644144"/>
                  <a:pt x="3966057" y="630327"/>
                </a:cubicBezTo>
                <a:lnTo>
                  <a:pt x="3966057" y="548640"/>
                </a:lnTo>
                <a:cubicBezTo>
                  <a:pt x="3966057" y="521818"/>
                  <a:pt x="3963010" y="497027"/>
                  <a:pt x="3956914" y="474269"/>
                </a:cubicBezTo>
                <a:cubicBezTo>
                  <a:pt x="3950818" y="451511"/>
                  <a:pt x="3941877" y="431800"/>
                  <a:pt x="3930091" y="415138"/>
                </a:cubicBezTo>
                <a:cubicBezTo>
                  <a:pt x="3918305" y="398475"/>
                  <a:pt x="3903675" y="385471"/>
                  <a:pt x="3886200" y="376123"/>
                </a:cubicBezTo>
                <a:cubicBezTo>
                  <a:pt x="3868725" y="366776"/>
                  <a:pt x="3848608" y="362103"/>
                  <a:pt x="3825849" y="362103"/>
                </a:cubicBezTo>
                <a:close/>
                <a:moveTo>
                  <a:pt x="2000707" y="360883"/>
                </a:moveTo>
                <a:cubicBezTo>
                  <a:pt x="1960067" y="360883"/>
                  <a:pt x="1927352" y="380187"/>
                  <a:pt x="1902562" y="418795"/>
                </a:cubicBezTo>
                <a:cubicBezTo>
                  <a:pt x="1877771" y="457403"/>
                  <a:pt x="1865376" y="518973"/>
                  <a:pt x="1865376" y="603504"/>
                </a:cubicBezTo>
                <a:cubicBezTo>
                  <a:pt x="1865376" y="688848"/>
                  <a:pt x="1875740" y="750215"/>
                  <a:pt x="1896466" y="787603"/>
                </a:cubicBezTo>
                <a:cubicBezTo>
                  <a:pt x="1917192" y="824992"/>
                  <a:pt x="1950314" y="843687"/>
                  <a:pt x="1995831" y="843687"/>
                </a:cubicBezTo>
                <a:cubicBezTo>
                  <a:pt x="2015338" y="843687"/>
                  <a:pt x="2033626" y="839419"/>
                  <a:pt x="2050695" y="830885"/>
                </a:cubicBezTo>
                <a:cubicBezTo>
                  <a:pt x="2067763" y="822351"/>
                  <a:pt x="2082597" y="810159"/>
                  <a:pt x="2095195" y="794309"/>
                </a:cubicBezTo>
                <a:cubicBezTo>
                  <a:pt x="2107794" y="778459"/>
                  <a:pt x="2117954" y="759562"/>
                  <a:pt x="2125675" y="737616"/>
                </a:cubicBezTo>
                <a:cubicBezTo>
                  <a:pt x="2133397" y="715671"/>
                  <a:pt x="2137258" y="691287"/>
                  <a:pt x="2137258" y="664464"/>
                </a:cubicBezTo>
                <a:lnTo>
                  <a:pt x="2137258" y="544983"/>
                </a:lnTo>
                <a:cubicBezTo>
                  <a:pt x="2137258" y="522224"/>
                  <a:pt x="2135226" y="499872"/>
                  <a:pt x="2131162" y="477927"/>
                </a:cubicBezTo>
                <a:cubicBezTo>
                  <a:pt x="2127098" y="455981"/>
                  <a:pt x="2119783" y="436271"/>
                  <a:pt x="2109216" y="418795"/>
                </a:cubicBezTo>
                <a:cubicBezTo>
                  <a:pt x="2098650" y="401320"/>
                  <a:pt x="2084629" y="387299"/>
                  <a:pt x="2067154" y="376733"/>
                </a:cubicBezTo>
                <a:cubicBezTo>
                  <a:pt x="2049679" y="366167"/>
                  <a:pt x="2027530" y="360883"/>
                  <a:pt x="2000707" y="360883"/>
                </a:cubicBezTo>
                <a:close/>
                <a:moveTo>
                  <a:pt x="792480" y="359664"/>
                </a:moveTo>
                <a:cubicBezTo>
                  <a:pt x="738835" y="359664"/>
                  <a:pt x="701040" y="380594"/>
                  <a:pt x="679095" y="422453"/>
                </a:cubicBezTo>
                <a:cubicBezTo>
                  <a:pt x="657149" y="464312"/>
                  <a:pt x="646176" y="524663"/>
                  <a:pt x="646176" y="603504"/>
                </a:cubicBezTo>
                <a:cubicBezTo>
                  <a:pt x="646176" y="679907"/>
                  <a:pt x="657149" y="739445"/>
                  <a:pt x="679095" y="782117"/>
                </a:cubicBezTo>
                <a:cubicBezTo>
                  <a:pt x="701040" y="824789"/>
                  <a:pt x="738835" y="846125"/>
                  <a:pt x="792480" y="846125"/>
                </a:cubicBezTo>
                <a:cubicBezTo>
                  <a:pt x="845312" y="846125"/>
                  <a:pt x="882904" y="824789"/>
                  <a:pt x="905256" y="782117"/>
                </a:cubicBezTo>
                <a:cubicBezTo>
                  <a:pt x="927608" y="739445"/>
                  <a:pt x="938784" y="679907"/>
                  <a:pt x="938784" y="603504"/>
                </a:cubicBezTo>
                <a:cubicBezTo>
                  <a:pt x="938784" y="525475"/>
                  <a:pt x="927608" y="465328"/>
                  <a:pt x="905256" y="423063"/>
                </a:cubicBezTo>
                <a:cubicBezTo>
                  <a:pt x="882904" y="380797"/>
                  <a:pt x="845312" y="359664"/>
                  <a:pt x="792480" y="359664"/>
                </a:cubicBezTo>
                <a:close/>
                <a:moveTo>
                  <a:pt x="2437181" y="291389"/>
                </a:moveTo>
                <a:lnTo>
                  <a:pt x="2684679" y="291389"/>
                </a:lnTo>
                <a:lnTo>
                  <a:pt x="2684679" y="829056"/>
                </a:lnTo>
                <a:lnTo>
                  <a:pt x="2860244" y="829056"/>
                </a:lnTo>
                <a:lnTo>
                  <a:pt x="2860244" y="913181"/>
                </a:lnTo>
                <a:lnTo>
                  <a:pt x="2394509" y="913181"/>
                </a:lnTo>
                <a:lnTo>
                  <a:pt x="2394509" y="829056"/>
                </a:lnTo>
                <a:lnTo>
                  <a:pt x="2581047" y="829056"/>
                </a:lnTo>
                <a:lnTo>
                  <a:pt x="2581047" y="375514"/>
                </a:lnTo>
                <a:lnTo>
                  <a:pt x="2437181" y="375514"/>
                </a:lnTo>
                <a:close/>
                <a:moveTo>
                  <a:pt x="3267456" y="279197"/>
                </a:moveTo>
                <a:cubicBezTo>
                  <a:pt x="3307283" y="279197"/>
                  <a:pt x="3339592" y="285699"/>
                  <a:pt x="3364382" y="298704"/>
                </a:cubicBezTo>
                <a:cubicBezTo>
                  <a:pt x="3389173" y="311709"/>
                  <a:pt x="3408680" y="329794"/>
                  <a:pt x="3422904" y="352959"/>
                </a:cubicBezTo>
                <a:cubicBezTo>
                  <a:pt x="3437128" y="376123"/>
                  <a:pt x="3446882" y="403555"/>
                  <a:pt x="3452165" y="435255"/>
                </a:cubicBezTo>
                <a:cubicBezTo>
                  <a:pt x="3457448" y="466954"/>
                  <a:pt x="3460090" y="501904"/>
                  <a:pt x="3460090" y="540106"/>
                </a:cubicBezTo>
                <a:lnTo>
                  <a:pt x="3460090" y="913181"/>
                </a:lnTo>
                <a:lnTo>
                  <a:pt x="3358896" y="913181"/>
                </a:lnTo>
                <a:lnTo>
                  <a:pt x="3358896" y="537667"/>
                </a:lnTo>
                <a:cubicBezTo>
                  <a:pt x="3358896" y="471831"/>
                  <a:pt x="3350768" y="425907"/>
                  <a:pt x="3334512" y="399898"/>
                </a:cubicBezTo>
                <a:cubicBezTo>
                  <a:pt x="3318256" y="373888"/>
                  <a:pt x="3288996" y="360883"/>
                  <a:pt x="3246730" y="360883"/>
                </a:cubicBezTo>
                <a:cubicBezTo>
                  <a:pt x="3227223" y="360883"/>
                  <a:pt x="3208731" y="365963"/>
                  <a:pt x="3191256" y="376123"/>
                </a:cubicBezTo>
                <a:cubicBezTo>
                  <a:pt x="3173781" y="386283"/>
                  <a:pt x="3158744" y="400304"/>
                  <a:pt x="3146146" y="418186"/>
                </a:cubicBezTo>
                <a:cubicBezTo>
                  <a:pt x="3133547" y="436067"/>
                  <a:pt x="3123591" y="457607"/>
                  <a:pt x="3116275" y="482803"/>
                </a:cubicBezTo>
                <a:cubicBezTo>
                  <a:pt x="3108960" y="508000"/>
                  <a:pt x="3105303" y="535635"/>
                  <a:pt x="3105303" y="565709"/>
                </a:cubicBezTo>
                <a:lnTo>
                  <a:pt x="3105303" y="913181"/>
                </a:lnTo>
                <a:lnTo>
                  <a:pt x="3004109" y="913181"/>
                </a:lnTo>
                <a:lnTo>
                  <a:pt x="3004109" y="291389"/>
                </a:lnTo>
                <a:lnTo>
                  <a:pt x="3097987" y="291389"/>
                </a:lnTo>
                <a:lnTo>
                  <a:pt x="3102864" y="374295"/>
                </a:lnTo>
                <a:cubicBezTo>
                  <a:pt x="3116682" y="348285"/>
                  <a:pt x="3138424" y="325933"/>
                  <a:pt x="3168091" y="307239"/>
                </a:cubicBezTo>
                <a:cubicBezTo>
                  <a:pt x="3197758" y="288544"/>
                  <a:pt x="3230880" y="279197"/>
                  <a:pt x="3267456" y="279197"/>
                </a:cubicBezTo>
                <a:close/>
                <a:moveTo>
                  <a:pt x="3814877" y="277978"/>
                </a:moveTo>
                <a:cubicBezTo>
                  <a:pt x="3845763" y="277165"/>
                  <a:pt x="3873805" y="283667"/>
                  <a:pt x="3899002" y="297485"/>
                </a:cubicBezTo>
                <a:cubicBezTo>
                  <a:pt x="3924199" y="311303"/>
                  <a:pt x="3944925" y="332435"/>
                  <a:pt x="3961181" y="360883"/>
                </a:cubicBezTo>
                <a:lnTo>
                  <a:pt x="3963619" y="360883"/>
                </a:lnTo>
                <a:lnTo>
                  <a:pt x="3970935" y="291389"/>
                </a:lnTo>
                <a:lnTo>
                  <a:pt x="4067251" y="291389"/>
                </a:lnTo>
                <a:lnTo>
                  <a:pt x="4067251" y="770535"/>
                </a:lnTo>
                <a:cubicBezTo>
                  <a:pt x="4067251" y="824179"/>
                  <a:pt x="4062781" y="872541"/>
                  <a:pt x="4053840" y="915619"/>
                </a:cubicBezTo>
                <a:cubicBezTo>
                  <a:pt x="4044899" y="958698"/>
                  <a:pt x="4030065" y="995274"/>
                  <a:pt x="4009339" y="1025347"/>
                </a:cubicBezTo>
                <a:cubicBezTo>
                  <a:pt x="3988613" y="1055421"/>
                  <a:pt x="3961181" y="1078586"/>
                  <a:pt x="3927043" y="1094842"/>
                </a:cubicBezTo>
                <a:cubicBezTo>
                  <a:pt x="3892906" y="1111098"/>
                  <a:pt x="3851047" y="1119226"/>
                  <a:pt x="3801465" y="1119226"/>
                </a:cubicBezTo>
                <a:cubicBezTo>
                  <a:pt x="3772205" y="1119226"/>
                  <a:pt x="3741319" y="1115365"/>
                  <a:pt x="3708807" y="1107643"/>
                </a:cubicBezTo>
                <a:cubicBezTo>
                  <a:pt x="3676295" y="1099922"/>
                  <a:pt x="3649065" y="1089152"/>
                  <a:pt x="3627120" y="1075335"/>
                </a:cubicBezTo>
                <a:lnTo>
                  <a:pt x="3627120" y="982675"/>
                </a:lnTo>
                <a:lnTo>
                  <a:pt x="3641750" y="982675"/>
                </a:lnTo>
                <a:cubicBezTo>
                  <a:pt x="3649065" y="988365"/>
                  <a:pt x="3658819" y="994258"/>
                  <a:pt x="3671011" y="1000354"/>
                </a:cubicBezTo>
                <a:cubicBezTo>
                  <a:pt x="3683203" y="1006450"/>
                  <a:pt x="3696411" y="1011936"/>
                  <a:pt x="3710635" y="1016813"/>
                </a:cubicBezTo>
                <a:cubicBezTo>
                  <a:pt x="3724859" y="1021690"/>
                  <a:pt x="3739693" y="1025754"/>
                  <a:pt x="3755136" y="1029005"/>
                </a:cubicBezTo>
                <a:cubicBezTo>
                  <a:pt x="3770579" y="1032256"/>
                  <a:pt x="3785210" y="1033882"/>
                  <a:pt x="3799027" y="1033882"/>
                </a:cubicBezTo>
                <a:cubicBezTo>
                  <a:pt x="3857549" y="1033882"/>
                  <a:pt x="3900424" y="1013765"/>
                  <a:pt x="3927653" y="973531"/>
                </a:cubicBezTo>
                <a:cubicBezTo>
                  <a:pt x="3954881" y="933298"/>
                  <a:pt x="3968496" y="874979"/>
                  <a:pt x="3968496" y="798576"/>
                </a:cubicBezTo>
                <a:lnTo>
                  <a:pt x="3968496" y="786384"/>
                </a:lnTo>
                <a:cubicBezTo>
                  <a:pt x="3932733" y="844906"/>
                  <a:pt x="3881527" y="875386"/>
                  <a:pt x="3814877" y="877824"/>
                </a:cubicBezTo>
                <a:cubicBezTo>
                  <a:pt x="3769360" y="879450"/>
                  <a:pt x="3732175" y="872338"/>
                  <a:pt x="3703320" y="856488"/>
                </a:cubicBezTo>
                <a:cubicBezTo>
                  <a:pt x="3674465" y="840639"/>
                  <a:pt x="3651707" y="819099"/>
                  <a:pt x="3635045" y="791871"/>
                </a:cubicBezTo>
                <a:cubicBezTo>
                  <a:pt x="3618382" y="764642"/>
                  <a:pt x="3607003" y="732333"/>
                  <a:pt x="3600907" y="694944"/>
                </a:cubicBezTo>
                <a:cubicBezTo>
                  <a:pt x="3594811" y="657555"/>
                  <a:pt x="3591763" y="617728"/>
                  <a:pt x="3591763" y="575463"/>
                </a:cubicBezTo>
                <a:cubicBezTo>
                  <a:pt x="3591763" y="533197"/>
                  <a:pt x="3595827" y="494183"/>
                  <a:pt x="3603955" y="458419"/>
                </a:cubicBezTo>
                <a:cubicBezTo>
                  <a:pt x="3612083" y="422656"/>
                  <a:pt x="3625088" y="391567"/>
                  <a:pt x="3642970" y="365151"/>
                </a:cubicBezTo>
                <a:cubicBezTo>
                  <a:pt x="3660851" y="338735"/>
                  <a:pt x="3683813" y="317805"/>
                  <a:pt x="3711855" y="302362"/>
                </a:cubicBezTo>
                <a:cubicBezTo>
                  <a:pt x="3739896" y="286919"/>
                  <a:pt x="3774237" y="278791"/>
                  <a:pt x="3814877" y="277978"/>
                </a:cubicBezTo>
                <a:close/>
                <a:moveTo>
                  <a:pt x="792480" y="277978"/>
                </a:moveTo>
                <a:cubicBezTo>
                  <a:pt x="839623" y="277978"/>
                  <a:pt x="879247" y="286512"/>
                  <a:pt x="911352" y="303581"/>
                </a:cubicBezTo>
                <a:cubicBezTo>
                  <a:pt x="943458" y="320650"/>
                  <a:pt x="969061" y="343815"/>
                  <a:pt x="988162" y="373075"/>
                </a:cubicBezTo>
                <a:cubicBezTo>
                  <a:pt x="1007263" y="402336"/>
                  <a:pt x="1020877" y="436880"/>
                  <a:pt x="1029005" y="476707"/>
                </a:cubicBezTo>
                <a:cubicBezTo>
                  <a:pt x="1037133" y="516535"/>
                  <a:pt x="1041197" y="558800"/>
                  <a:pt x="1041197" y="603504"/>
                </a:cubicBezTo>
                <a:cubicBezTo>
                  <a:pt x="1041197" y="648208"/>
                  <a:pt x="1037336" y="690271"/>
                  <a:pt x="1029615" y="729691"/>
                </a:cubicBezTo>
                <a:cubicBezTo>
                  <a:pt x="1021893" y="769112"/>
                  <a:pt x="1008482" y="803656"/>
                  <a:pt x="989381" y="833323"/>
                </a:cubicBezTo>
                <a:cubicBezTo>
                  <a:pt x="970280" y="862991"/>
                  <a:pt x="944880" y="886359"/>
                  <a:pt x="913181" y="903427"/>
                </a:cubicBezTo>
                <a:cubicBezTo>
                  <a:pt x="881482" y="920496"/>
                  <a:pt x="841248" y="929031"/>
                  <a:pt x="792480" y="929031"/>
                </a:cubicBezTo>
                <a:cubicBezTo>
                  <a:pt x="743712" y="929031"/>
                  <a:pt x="703275" y="920496"/>
                  <a:pt x="671170" y="903427"/>
                </a:cubicBezTo>
                <a:cubicBezTo>
                  <a:pt x="639064" y="886359"/>
                  <a:pt x="613461" y="863194"/>
                  <a:pt x="594360" y="833933"/>
                </a:cubicBezTo>
                <a:cubicBezTo>
                  <a:pt x="575259" y="804672"/>
                  <a:pt x="562051" y="770331"/>
                  <a:pt x="554736" y="730911"/>
                </a:cubicBezTo>
                <a:cubicBezTo>
                  <a:pt x="547421" y="691490"/>
                  <a:pt x="543763" y="649021"/>
                  <a:pt x="543763" y="603504"/>
                </a:cubicBezTo>
                <a:cubicBezTo>
                  <a:pt x="543763" y="557987"/>
                  <a:pt x="547624" y="515519"/>
                  <a:pt x="555346" y="476098"/>
                </a:cubicBezTo>
                <a:cubicBezTo>
                  <a:pt x="563067" y="436677"/>
                  <a:pt x="576479" y="402336"/>
                  <a:pt x="595580" y="373075"/>
                </a:cubicBezTo>
                <a:cubicBezTo>
                  <a:pt x="614680" y="343815"/>
                  <a:pt x="640080" y="320650"/>
                  <a:pt x="671779" y="303581"/>
                </a:cubicBezTo>
                <a:cubicBezTo>
                  <a:pt x="703479" y="286512"/>
                  <a:pt x="743712" y="277978"/>
                  <a:pt x="792480" y="277978"/>
                </a:cubicBezTo>
                <a:close/>
                <a:moveTo>
                  <a:pt x="1405738" y="276759"/>
                </a:moveTo>
                <a:cubicBezTo>
                  <a:pt x="1477264" y="276759"/>
                  <a:pt x="1531519" y="297891"/>
                  <a:pt x="1568501" y="340157"/>
                </a:cubicBezTo>
                <a:cubicBezTo>
                  <a:pt x="1605484" y="382423"/>
                  <a:pt x="1623975" y="441351"/>
                  <a:pt x="1623975" y="516941"/>
                </a:cubicBezTo>
                <a:lnTo>
                  <a:pt x="1623975" y="913181"/>
                </a:lnTo>
                <a:lnTo>
                  <a:pt x="1528877" y="913181"/>
                </a:lnTo>
                <a:lnTo>
                  <a:pt x="1525220" y="831495"/>
                </a:lnTo>
                <a:lnTo>
                  <a:pt x="1522781" y="831495"/>
                </a:lnTo>
                <a:cubicBezTo>
                  <a:pt x="1504087" y="865632"/>
                  <a:pt x="1479093" y="890423"/>
                  <a:pt x="1447800" y="905866"/>
                </a:cubicBezTo>
                <a:cubicBezTo>
                  <a:pt x="1416508" y="921309"/>
                  <a:pt x="1382167" y="929031"/>
                  <a:pt x="1344778" y="929031"/>
                </a:cubicBezTo>
                <a:cubicBezTo>
                  <a:pt x="1285443" y="929031"/>
                  <a:pt x="1238504" y="913384"/>
                  <a:pt x="1203960" y="882091"/>
                </a:cubicBezTo>
                <a:cubicBezTo>
                  <a:pt x="1169416" y="850799"/>
                  <a:pt x="1152144" y="807111"/>
                  <a:pt x="1152144" y="751027"/>
                </a:cubicBezTo>
                <a:cubicBezTo>
                  <a:pt x="1152144" y="694944"/>
                  <a:pt x="1167181" y="650850"/>
                  <a:pt x="1197255" y="618744"/>
                </a:cubicBezTo>
                <a:cubicBezTo>
                  <a:pt x="1227328" y="586639"/>
                  <a:pt x="1274064" y="565303"/>
                  <a:pt x="1337463" y="554736"/>
                </a:cubicBezTo>
                <a:lnTo>
                  <a:pt x="1522781" y="524256"/>
                </a:lnTo>
                <a:lnTo>
                  <a:pt x="1522781" y="507187"/>
                </a:lnTo>
                <a:cubicBezTo>
                  <a:pt x="1522781" y="455981"/>
                  <a:pt x="1512824" y="419608"/>
                  <a:pt x="1492911" y="398069"/>
                </a:cubicBezTo>
                <a:cubicBezTo>
                  <a:pt x="1472997" y="376530"/>
                  <a:pt x="1442314" y="365760"/>
                  <a:pt x="1400861" y="365760"/>
                </a:cubicBezTo>
                <a:cubicBezTo>
                  <a:pt x="1366723" y="365760"/>
                  <a:pt x="1334211" y="370434"/>
                  <a:pt x="1303325" y="379781"/>
                </a:cubicBezTo>
                <a:cubicBezTo>
                  <a:pt x="1272439" y="389128"/>
                  <a:pt x="1241146" y="405587"/>
                  <a:pt x="1209447" y="429159"/>
                </a:cubicBezTo>
                <a:lnTo>
                  <a:pt x="1196035" y="429159"/>
                </a:lnTo>
                <a:lnTo>
                  <a:pt x="1196035" y="334061"/>
                </a:lnTo>
                <a:cubicBezTo>
                  <a:pt x="1228548" y="314554"/>
                  <a:pt x="1261263" y="300127"/>
                  <a:pt x="1294181" y="290779"/>
                </a:cubicBezTo>
                <a:cubicBezTo>
                  <a:pt x="1327100" y="281432"/>
                  <a:pt x="1364285" y="276759"/>
                  <a:pt x="1405738" y="276759"/>
                </a:cubicBezTo>
                <a:close/>
                <a:moveTo>
                  <a:pt x="2137258" y="47549"/>
                </a:moveTo>
                <a:lnTo>
                  <a:pt x="2238451" y="47549"/>
                </a:lnTo>
                <a:lnTo>
                  <a:pt x="2238451" y="913181"/>
                </a:lnTo>
                <a:lnTo>
                  <a:pt x="2139696" y="913181"/>
                </a:lnTo>
                <a:lnTo>
                  <a:pt x="2136039" y="844906"/>
                </a:lnTo>
                <a:lnTo>
                  <a:pt x="2134819" y="844906"/>
                </a:lnTo>
                <a:cubicBezTo>
                  <a:pt x="2129943" y="857098"/>
                  <a:pt x="2122018" y="868477"/>
                  <a:pt x="2111045" y="879043"/>
                </a:cubicBezTo>
                <a:cubicBezTo>
                  <a:pt x="2100072" y="889610"/>
                  <a:pt x="2087474" y="898551"/>
                  <a:pt x="2073250" y="905866"/>
                </a:cubicBezTo>
                <a:cubicBezTo>
                  <a:pt x="2059026" y="913181"/>
                  <a:pt x="2043786" y="918871"/>
                  <a:pt x="2027530" y="922935"/>
                </a:cubicBezTo>
                <a:cubicBezTo>
                  <a:pt x="2011274" y="926999"/>
                  <a:pt x="1995831" y="929031"/>
                  <a:pt x="1981200" y="929031"/>
                </a:cubicBezTo>
                <a:cubicBezTo>
                  <a:pt x="1936496" y="929031"/>
                  <a:pt x="1900123" y="919683"/>
                  <a:pt x="1872082" y="900989"/>
                </a:cubicBezTo>
                <a:cubicBezTo>
                  <a:pt x="1844040" y="882295"/>
                  <a:pt x="1821892" y="857707"/>
                  <a:pt x="1805635" y="827227"/>
                </a:cubicBezTo>
                <a:cubicBezTo>
                  <a:pt x="1789380" y="796747"/>
                  <a:pt x="1778204" y="761797"/>
                  <a:pt x="1772108" y="722376"/>
                </a:cubicBezTo>
                <a:cubicBezTo>
                  <a:pt x="1766011" y="682955"/>
                  <a:pt x="1762963" y="642112"/>
                  <a:pt x="1762963" y="599847"/>
                </a:cubicBezTo>
                <a:cubicBezTo>
                  <a:pt x="1762963" y="563271"/>
                  <a:pt x="1766621" y="525882"/>
                  <a:pt x="1773936" y="487680"/>
                </a:cubicBezTo>
                <a:cubicBezTo>
                  <a:pt x="1781251" y="449479"/>
                  <a:pt x="1793240" y="414935"/>
                  <a:pt x="1809903" y="384048"/>
                </a:cubicBezTo>
                <a:cubicBezTo>
                  <a:pt x="1826565" y="353162"/>
                  <a:pt x="1848714" y="327965"/>
                  <a:pt x="1876349" y="308458"/>
                </a:cubicBezTo>
                <a:cubicBezTo>
                  <a:pt x="1903984" y="288951"/>
                  <a:pt x="1938528" y="279197"/>
                  <a:pt x="1979981" y="279197"/>
                </a:cubicBezTo>
                <a:cubicBezTo>
                  <a:pt x="2011680" y="279197"/>
                  <a:pt x="2041957" y="286715"/>
                  <a:pt x="2070811" y="301752"/>
                </a:cubicBezTo>
                <a:cubicBezTo>
                  <a:pt x="2099666" y="316789"/>
                  <a:pt x="2121408" y="337719"/>
                  <a:pt x="2136039" y="364541"/>
                </a:cubicBezTo>
                <a:lnTo>
                  <a:pt x="2137258" y="364541"/>
                </a:lnTo>
                <a:close/>
                <a:moveTo>
                  <a:pt x="0" y="47549"/>
                </a:moveTo>
                <a:lnTo>
                  <a:pt x="236525" y="47549"/>
                </a:lnTo>
                <a:lnTo>
                  <a:pt x="236525" y="803453"/>
                </a:lnTo>
                <a:cubicBezTo>
                  <a:pt x="236525" y="812394"/>
                  <a:pt x="238354" y="818896"/>
                  <a:pt x="242011" y="822960"/>
                </a:cubicBezTo>
                <a:cubicBezTo>
                  <a:pt x="245669" y="827024"/>
                  <a:pt x="252781" y="829056"/>
                  <a:pt x="263348" y="829056"/>
                </a:cubicBezTo>
                <a:lnTo>
                  <a:pt x="418186" y="829056"/>
                </a:lnTo>
                <a:lnTo>
                  <a:pt x="418186" y="913181"/>
                </a:lnTo>
                <a:lnTo>
                  <a:pt x="230429" y="913181"/>
                </a:lnTo>
                <a:cubicBezTo>
                  <a:pt x="198730" y="913181"/>
                  <a:pt x="174752" y="903427"/>
                  <a:pt x="158496" y="883920"/>
                </a:cubicBezTo>
                <a:cubicBezTo>
                  <a:pt x="142240" y="864413"/>
                  <a:pt x="134112" y="841655"/>
                  <a:pt x="134112" y="815645"/>
                </a:cubicBezTo>
                <a:lnTo>
                  <a:pt x="134112" y="131674"/>
                </a:lnTo>
                <a:lnTo>
                  <a:pt x="0" y="131674"/>
                </a:lnTo>
                <a:close/>
                <a:moveTo>
                  <a:pt x="2624938" y="0"/>
                </a:moveTo>
                <a:cubicBezTo>
                  <a:pt x="2646883" y="0"/>
                  <a:pt x="2665984" y="8128"/>
                  <a:pt x="2682240" y="24384"/>
                </a:cubicBezTo>
                <a:cubicBezTo>
                  <a:pt x="2698496" y="40640"/>
                  <a:pt x="2706624" y="60147"/>
                  <a:pt x="2706624" y="82906"/>
                </a:cubicBezTo>
                <a:cubicBezTo>
                  <a:pt x="2706624" y="105664"/>
                  <a:pt x="2698496" y="125171"/>
                  <a:pt x="2682240" y="141427"/>
                </a:cubicBezTo>
                <a:cubicBezTo>
                  <a:pt x="2665984" y="157683"/>
                  <a:pt x="2646883" y="165811"/>
                  <a:pt x="2624938" y="165811"/>
                </a:cubicBezTo>
                <a:cubicBezTo>
                  <a:pt x="2602992" y="165811"/>
                  <a:pt x="2583891" y="157683"/>
                  <a:pt x="2567635" y="141427"/>
                </a:cubicBezTo>
                <a:cubicBezTo>
                  <a:pt x="2551380" y="125171"/>
                  <a:pt x="2543252" y="105664"/>
                  <a:pt x="2543252" y="82906"/>
                </a:cubicBezTo>
                <a:cubicBezTo>
                  <a:pt x="2543252" y="60147"/>
                  <a:pt x="2551380" y="40640"/>
                  <a:pt x="2567635" y="24384"/>
                </a:cubicBezTo>
                <a:cubicBezTo>
                  <a:pt x="2583891" y="8128"/>
                  <a:pt x="2602992" y="0"/>
                  <a:pt x="26249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1F251-0560-FBC6-3B57-DC054546C425}"/>
              </a:ext>
            </a:extLst>
          </p:cNvPr>
          <p:cNvSpPr txBox="1"/>
          <p:nvPr/>
        </p:nvSpPr>
        <p:spPr>
          <a:xfrm>
            <a:off x="8079884" y="3955313"/>
            <a:ext cx="1168642" cy="158991"/>
          </a:xfrm>
          <a:custGeom>
            <a:avLst/>
            <a:gdLst/>
            <a:ahLst/>
            <a:cxnLst/>
            <a:rect l="l" t="t" r="r" b="b"/>
            <a:pathLst>
              <a:path w="1168642" h="158991">
                <a:moveTo>
                  <a:pt x="1089146" y="0"/>
                </a:moveTo>
                <a:cubicBezTo>
                  <a:pt x="1110888" y="0"/>
                  <a:pt x="1129573" y="7813"/>
                  <a:pt x="1145200" y="23441"/>
                </a:cubicBezTo>
                <a:cubicBezTo>
                  <a:pt x="1160828" y="39068"/>
                  <a:pt x="1168642" y="57753"/>
                  <a:pt x="1168642" y="79495"/>
                </a:cubicBezTo>
                <a:cubicBezTo>
                  <a:pt x="1168642" y="101238"/>
                  <a:pt x="1160828" y="119923"/>
                  <a:pt x="1145200" y="135550"/>
                </a:cubicBezTo>
                <a:cubicBezTo>
                  <a:pt x="1129573" y="151177"/>
                  <a:pt x="1110888" y="158991"/>
                  <a:pt x="1089146" y="158991"/>
                </a:cubicBezTo>
                <a:cubicBezTo>
                  <a:pt x="1067404" y="158991"/>
                  <a:pt x="1048719" y="151177"/>
                  <a:pt x="1033091" y="135550"/>
                </a:cubicBezTo>
                <a:cubicBezTo>
                  <a:pt x="1017464" y="119923"/>
                  <a:pt x="1009650" y="101238"/>
                  <a:pt x="1009650" y="79495"/>
                </a:cubicBezTo>
                <a:cubicBezTo>
                  <a:pt x="1009650" y="57753"/>
                  <a:pt x="1017464" y="39068"/>
                  <a:pt x="1033091" y="23441"/>
                </a:cubicBezTo>
                <a:cubicBezTo>
                  <a:pt x="1048719" y="7813"/>
                  <a:pt x="1067404" y="0"/>
                  <a:pt x="1089146" y="0"/>
                </a:cubicBezTo>
                <a:close/>
                <a:moveTo>
                  <a:pt x="584321" y="0"/>
                </a:moveTo>
                <a:cubicBezTo>
                  <a:pt x="606063" y="0"/>
                  <a:pt x="624748" y="7813"/>
                  <a:pt x="640376" y="23441"/>
                </a:cubicBezTo>
                <a:cubicBezTo>
                  <a:pt x="656003" y="39068"/>
                  <a:pt x="663816" y="57753"/>
                  <a:pt x="663816" y="79495"/>
                </a:cubicBezTo>
                <a:cubicBezTo>
                  <a:pt x="663816" y="101238"/>
                  <a:pt x="656003" y="119923"/>
                  <a:pt x="640376" y="135550"/>
                </a:cubicBezTo>
                <a:cubicBezTo>
                  <a:pt x="624748" y="151177"/>
                  <a:pt x="606063" y="158991"/>
                  <a:pt x="584321" y="158991"/>
                </a:cubicBezTo>
                <a:cubicBezTo>
                  <a:pt x="562578" y="158991"/>
                  <a:pt x="543894" y="151177"/>
                  <a:pt x="528266" y="135550"/>
                </a:cubicBezTo>
                <a:cubicBezTo>
                  <a:pt x="512639" y="119923"/>
                  <a:pt x="504825" y="101238"/>
                  <a:pt x="504825" y="79495"/>
                </a:cubicBezTo>
                <a:cubicBezTo>
                  <a:pt x="504825" y="57753"/>
                  <a:pt x="512639" y="39068"/>
                  <a:pt x="528266" y="23441"/>
                </a:cubicBezTo>
                <a:cubicBezTo>
                  <a:pt x="543894" y="7813"/>
                  <a:pt x="562578" y="0"/>
                  <a:pt x="584321" y="0"/>
                </a:cubicBezTo>
                <a:close/>
                <a:moveTo>
                  <a:pt x="79496" y="0"/>
                </a:moveTo>
                <a:cubicBezTo>
                  <a:pt x="101239" y="0"/>
                  <a:pt x="119923" y="7813"/>
                  <a:pt x="135551" y="23441"/>
                </a:cubicBezTo>
                <a:cubicBezTo>
                  <a:pt x="151178" y="39068"/>
                  <a:pt x="158992" y="57753"/>
                  <a:pt x="158992" y="79495"/>
                </a:cubicBezTo>
                <a:cubicBezTo>
                  <a:pt x="158992" y="101238"/>
                  <a:pt x="151178" y="119923"/>
                  <a:pt x="135551" y="135550"/>
                </a:cubicBezTo>
                <a:cubicBezTo>
                  <a:pt x="119923" y="151177"/>
                  <a:pt x="101239" y="158991"/>
                  <a:pt x="79496" y="158991"/>
                </a:cubicBezTo>
                <a:cubicBezTo>
                  <a:pt x="57754" y="158991"/>
                  <a:pt x="39069" y="151177"/>
                  <a:pt x="23442" y="135550"/>
                </a:cubicBezTo>
                <a:cubicBezTo>
                  <a:pt x="7814" y="119923"/>
                  <a:pt x="0" y="101238"/>
                  <a:pt x="0" y="79495"/>
                </a:cubicBezTo>
                <a:cubicBezTo>
                  <a:pt x="0" y="57753"/>
                  <a:pt x="7814" y="39068"/>
                  <a:pt x="23442" y="23441"/>
                </a:cubicBezTo>
                <a:cubicBezTo>
                  <a:pt x="39069" y="7813"/>
                  <a:pt x="57754" y="0"/>
                  <a:pt x="794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97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FFEC-0E72-07F9-432F-0A7B99E95453}"/>
              </a:ext>
            </a:extLst>
          </p:cNvPr>
          <p:cNvSpPr txBox="1"/>
          <p:nvPr/>
        </p:nvSpPr>
        <p:spPr>
          <a:xfrm>
            <a:off x="2490528" y="360911"/>
            <a:ext cx="639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Procyon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12E6A-25FA-022E-6590-6D351C343E7A}"/>
              </a:ext>
            </a:extLst>
          </p:cNvPr>
          <p:cNvSpPr txBox="1"/>
          <p:nvPr/>
        </p:nvSpPr>
        <p:spPr>
          <a:xfrm>
            <a:off x="2534862" y="1341816"/>
            <a:ext cx="639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Archive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D4854-6332-7A5B-7F55-7C63B170688C}"/>
              </a:ext>
            </a:extLst>
          </p:cNvPr>
          <p:cNvSpPr txBox="1"/>
          <p:nvPr/>
        </p:nvSpPr>
        <p:spPr>
          <a:xfrm>
            <a:off x="2669752" y="3308215"/>
            <a:ext cx="4103827" cy="1033882"/>
          </a:xfrm>
          <a:custGeom>
            <a:avLst/>
            <a:gdLst/>
            <a:ahLst/>
            <a:cxnLst/>
            <a:rect l="l" t="t" r="r" b="b"/>
            <a:pathLst>
              <a:path w="4103827" h="1033882">
                <a:moveTo>
                  <a:pt x="3265017" y="273101"/>
                </a:moveTo>
                <a:cubicBezTo>
                  <a:pt x="3211372" y="273101"/>
                  <a:pt x="3173577" y="294031"/>
                  <a:pt x="3151632" y="335890"/>
                </a:cubicBezTo>
                <a:cubicBezTo>
                  <a:pt x="3129686" y="377749"/>
                  <a:pt x="3118713" y="438100"/>
                  <a:pt x="3118713" y="516941"/>
                </a:cubicBezTo>
                <a:cubicBezTo>
                  <a:pt x="3118713" y="593344"/>
                  <a:pt x="3129686" y="652882"/>
                  <a:pt x="3151632" y="695554"/>
                </a:cubicBezTo>
                <a:cubicBezTo>
                  <a:pt x="3173577" y="738226"/>
                  <a:pt x="3211372" y="759562"/>
                  <a:pt x="3265017" y="759562"/>
                </a:cubicBezTo>
                <a:cubicBezTo>
                  <a:pt x="3317849" y="759562"/>
                  <a:pt x="3355441" y="738226"/>
                  <a:pt x="3377793" y="695554"/>
                </a:cubicBezTo>
                <a:cubicBezTo>
                  <a:pt x="3400145" y="652882"/>
                  <a:pt x="3411321" y="593344"/>
                  <a:pt x="3411321" y="516941"/>
                </a:cubicBezTo>
                <a:cubicBezTo>
                  <a:pt x="3411321" y="438912"/>
                  <a:pt x="3400145" y="378765"/>
                  <a:pt x="3377793" y="336500"/>
                </a:cubicBezTo>
                <a:cubicBezTo>
                  <a:pt x="3355441" y="294234"/>
                  <a:pt x="3317849" y="273101"/>
                  <a:pt x="3265017" y="273101"/>
                </a:cubicBezTo>
                <a:close/>
                <a:moveTo>
                  <a:pt x="1436217" y="273101"/>
                </a:moveTo>
                <a:cubicBezTo>
                  <a:pt x="1382572" y="273101"/>
                  <a:pt x="1344777" y="294031"/>
                  <a:pt x="1322832" y="335890"/>
                </a:cubicBezTo>
                <a:cubicBezTo>
                  <a:pt x="1300886" y="377749"/>
                  <a:pt x="1289914" y="438100"/>
                  <a:pt x="1289914" y="516941"/>
                </a:cubicBezTo>
                <a:cubicBezTo>
                  <a:pt x="1289914" y="593344"/>
                  <a:pt x="1300886" y="652882"/>
                  <a:pt x="1322832" y="695554"/>
                </a:cubicBezTo>
                <a:cubicBezTo>
                  <a:pt x="1344777" y="738226"/>
                  <a:pt x="1382572" y="759562"/>
                  <a:pt x="1436217" y="759562"/>
                </a:cubicBezTo>
                <a:cubicBezTo>
                  <a:pt x="1489050" y="759562"/>
                  <a:pt x="1526641" y="738226"/>
                  <a:pt x="1548993" y="695554"/>
                </a:cubicBezTo>
                <a:cubicBezTo>
                  <a:pt x="1571345" y="652882"/>
                  <a:pt x="1582521" y="593344"/>
                  <a:pt x="1582521" y="516941"/>
                </a:cubicBezTo>
                <a:cubicBezTo>
                  <a:pt x="1582521" y="438912"/>
                  <a:pt x="1571345" y="378765"/>
                  <a:pt x="1548993" y="336500"/>
                </a:cubicBezTo>
                <a:cubicBezTo>
                  <a:pt x="1526641" y="294234"/>
                  <a:pt x="1489050" y="273101"/>
                  <a:pt x="1436217" y="273101"/>
                </a:cubicBezTo>
                <a:close/>
                <a:moveTo>
                  <a:pt x="2390851" y="204826"/>
                </a:moveTo>
                <a:lnTo>
                  <a:pt x="2505456" y="204826"/>
                </a:lnTo>
                <a:lnTo>
                  <a:pt x="2660294" y="641300"/>
                </a:lnTo>
                <a:lnTo>
                  <a:pt x="2668828" y="672999"/>
                </a:lnTo>
                <a:lnTo>
                  <a:pt x="2677363" y="641300"/>
                </a:lnTo>
                <a:lnTo>
                  <a:pt x="2816352" y="204826"/>
                </a:lnTo>
                <a:lnTo>
                  <a:pt x="2923641" y="204826"/>
                </a:lnTo>
                <a:lnTo>
                  <a:pt x="2707843" y="831495"/>
                </a:lnTo>
                <a:cubicBezTo>
                  <a:pt x="2695651" y="868071"/>
                  <a:pt x="2683256" y="899160"/>
                  <a:pt x="2670657" y="924764"/>
                </a:cubicBezTo>
                <a:cubicBezTo>
                  <a:pt x="2658059" y="950367"/>
                  <a:pt x="2644241" y="971296"/>
                  <a:pt x="2629204" y="987552"/>
                </a:cubicBezTo>
                <a:cubicBezTo>
                  <a:pt x="2614168" y="1003808"/>
                  <a:pt x="2597505" y="1015594"/>
                  <a:pt x="2579217" y="1022909"/>
                </a:cubicBezTo>
                <a:cubicBezTo>
                  <a:pt x="2560929" y="1030224"/>
                  <a:pt x="2540000" y="1033882"/>
                  <a:pt x="2516428" y="1033882"/>
                </a:cubicBezTo>
                <a:cubicBezTo>
                  <a:pt x="2502611" y="1033882"/>
                  <a:pt x="2488590" y="1033069"/>
                  <a:pt x="2474366" y="1031444"/>
                </a:cubicBezTo>
                <a:cubicBezTo>
                  <a:pt x="2460142" y="1029818"/>
                  <a:pt x="2444495" y="1026567"/>
                  <a:pt x="2427427" y="1021690"/>
                </a:cubicBezTo>
                <a:lnTo>
                  <a:pt x="2427427" y="938784"/>
                </a:lnTo>
                <a:lnTo>
                  <a:pt x="2442057" y="938784"/>
                </a:lnTo>
                <a:cubicBezTo>
                  <a:pt x="2453436" y="942848"/>
                  <a:pt x="2464206" y="946303"/>
                  <a:pt x="2474366" y="949148"/>
                </a:cubicBezTo>
                <a:cubicBezTo>
                  <a:pt x="2484526" y="951992"/>
                  <a:pt x="2493264" y="953415"/>
                  <a:pt x="2500579" y="953415"/>
                </a:cubicBezTo>
                <a:cubicBezTo>
                  <a:pt x="2524150" y="953415"/>
                  <a:pt x="2543251" y="948132"/>
                  <a:pt x="2557881" y="937565"/>
                </a:cubicBezTo>
                <a:cubicBezTo>
                  <a:pt x="2572511" y="926999"/>
                  <a:pt x="2585923" y="904647"/>
                  <a:pt x="2598115" y="870509"/>
                </a:cubicBezTo>
                <a:lnTo>
                  <a:pt x="2618841" y="796138"/>
                </a:lnTo>
                <a:close/>
                <a:moveTo>
                  <a:pt x="3911193" y="192634"/>
                </a:moveTo>
                <a:cubicBezTo>
                  <a:pt x="3951020" y="192634"/>
                  <a:pt x="3983329" y="199136"/>
                  <a:pt x="4008119" y="212141"/>
                </a:cubicBezTo>
                <a:cubicBezTo>
                  <a:pt x="4032910" y="225146"/>
                  <a:pt x="4052417" y="243231"/>
                  <a:pt x="4066641" y="266396"/>
                </a:cubicBezTo>
                <a:cubicBezTo>
                  <a:pt x="4080865" y="289560"/>
                  <a:pt x="4090619" y="316992"/>
                  <a:pt x="4095902" y="348692"/>
                </a:cubicBezTo>
                <a:cubicBezTo>
                  <a:pt x="4101185" y="380391"/>
                  <a:pt x="4103827" y="415341"/>
                  <a:pt x="4103827" y="453543"/>
                </a:cubicBezTo>
                <a:lnTo>
                  <a:pt x="4103827" y="826618"/>
                </a:lnTo>
                <a:lnTo>
                  <a:pt x="4002633" y="826618"/>
                </a:lnTo>
                <a:lnTo>
                  <a:pt x="4002633" y="451104"/>
                </a:lnTo>
                <a:cubicBezTo>
                  <a:pt x="4002633" y="385268"/>
                  <a:pt x="3994505" y="339344"/>
                  <a:pt x="3978249" y="313335"/>
                </a:cubicBezTo>
                <a:cubicBezTo>
                  <a:pt x="3961993" y="287325"/>
                  <a:pt x="3932733" y="274320"/>
                  <a:pt x="3890467" y="274320"/>
                </a:cubicBezTo>
                <a:cubicBezTo>
                  <a:pt x="3870960" y="274320"/>
                  <a:pt x="3852468" y="279400"/>
                  <a:pt x="3834993" y="289560"/>
                </a:cubicBezTo>
                <a:cubicBezTo>
                  <a:pt x="3817518" y="299720"/>
                  <a:pt x="3802481" y="313741"/>
                  <a:pt x="3789883" y="331623"/>
                </a:cubicBezTo>
                <a:cubicBezTo>
                  <a:pt x="3777284" y="349504"/>
                  <a:pt x="3767328" y="371044"/>
                  <a:pt x="3760012" y="396240"/>
                </a:cubicBezTo>
                <a:cubicBezTo>
                  <a:pt x="3752697" y="421437"/>
                  <a:pt x="3749040" y="449072"/>
                  <a:pt x="3749040" y="479146"/>
                </a:cubicBezTo>
                <a:lnTo>
                  <a:pt x="3749040" y="826618"/>
                </a:lnTo>
                <a:lnTo>
                  <a:pt x="3647846" y="826618"/>
                </a:lnTo>
                <a:lnTo>
                  <a:pt x="3647846" y="204826"/>
                </a:lnTo>
                <a:lnTo>
                  <a:pt x="3741724" y="204826"/>
                </a:lnTo>
                <a:lnTo>
                  <a:pt x="3746601" y="287732"/>
                </a:lnTo>
                <a:cubicBezTo>
                  <a:pt x="3760419" y="261722"/>
                  <a:pt x="3782161" y="239370"/>
                  <a:pt x="3811828" y="220676"/>
                </a:cubicBezTo>
                <a:cubicBezTo>
                  <a:pt x="3841495" y="201981"/>
                  <a:pt x="3874617" y="192634"/>
                  <a:pt x="3911193" y="192634"/>
                </a:cubicBezTo>
                <a:close/>
                <a:moveTo>
                  <a:pt x="3265017" y="191415"/>
                </a:moveTo>
                <a:cubicBezTo>
                  <a:pt x="3312160" y="191415"/>
                  <a:pt x="3351784" y="199949"/>
                  <a:pt x="3383889" y="217018"/>
                </a:cubicBezTo>
                <a:cubicBezTo>
                  <a:pt x="3415995" y="234087"/>
                  <a:pt x="3441598" y="257252"/>
                  <a:pt x="3460699" y="286512"/>
                </a:cubicBezTo>
                <a:cubicBezTo>
                  <a:pt x="3479800" y="315773"/>
                  <a:pt x="3493414" y="350317"/>
                  <a:pt x="3501542" y="390144"/>
                </a:cubicBezTo>
                <a:cubicBezTo>
                  <a:pt x="3509670" y="429972"/>
                  <a:pt x="3513734" y="472237"/>
                  <a:pt x="3513734" y="516941"/>
                </a:cubicBezTo>
                <a:cubicBezTo>
                  <a:pt x="3513734" y="561645"/>
                  <a:pt x="3509873" y="603708"/>
                  <a:pt x="3502152" y="643128"/>
                </a:cubicBezTo>
                <a:cubicBezTo>
                  <a:pt x="3494430" y="682549"/>
                  <a:pt x="3481019" y="717093"/>
                  <a:pt x="3461918" y="746760"/>
                </a:cubicBezTo>
                <a:cubicBezTo>
                  <a:pt x="3442817" y="776428"/>
                  <a:pt x="3417417" y="799796"/>
                  <a:pt x="3385718" y="816864"/>
                </a:cubicBezTo>
                <a:cubicBezTo>
                  <a:pt x="3354019" y="833933"/>
                  <a:pt x="3313785" y="842468"/>
                  <a:pt x="3265017" y="842468"/>
                </a:cubicBezTo>
                <a:cubicBezTo>
                  <a:pt x="3216249" y="842468"/>
                  <a:pt x="3175812" y="833933"/>
                  <a:pt x="3143707" y="816864"/>
                </a:cubicBezTo>
                <a:cubicBezTo>
                  <a:pt x="3111601" y="799796"/>
                  <a:pt x="3085998" y="776631"/>
                  <a:pt x="3066897" y="747370"/>
                </a:cubicBezTo>
                <a:cubicBezTo>
                  <a:pt x="3047796" y="718109"/>
                  <a:pt x="3034589" y="683768"/>
                  <a:pt x="3027273" y="644348"/>
                </a:cubicBezTo>
                <a:cubicBezTo>
                  <a:pt x="3019958" y="604927"/>
                  <a:pt x="3016300" y="562458"/>
                  <a:pt x="3016300" y="516941"/>
                </a:cubicBezTo>
                <a:cubicBezTo>
                  <a:pt x="3016300" y="471424"/>
                  <a:pt x="3020161" y="428956"/>
                  <a:pt x="3027883" y="389535"/>
                </a:cubicBezTo>
                <a:cubicBezTo>
                  <a:pt x="3035604" y="350114"/>
                  <a:pt x="3049016" y="315773"/>
                  <a:pt x="3068116" y="286512"/>
                </a:cubicBezTo>
                <a:cubicBezTo>
                  <a:pt x="3087217" y="257252"/>
                  <a:pt x="3112617" y="234087"/>
                  <a:pt x="3144316" y="217018"/>
                </a:cubicBezTo>
                <a:cubicBezTo>
                  <a:pt x="3176016" y="199949"/>
                  <a:pt x="3216249" y="191415"/>
                  <a:pt x="3265017" y="191415"/>
                </a:cubicBezTo>
                <a:close/>
                <a:moveTo>
                  <a:pt x="2104339" y="191415"/>
                </a:moveTo>
                <a:cubicBezTo>
                  <a:pt x="2136038" y="191415"/>
                  <a:pt x="2165502" y="195072"/>
                  <a:pt x="2192731" y="202388"/>
                </a:cubicBezTo>
                <a:cubicBezTo>
                  <a:pt x="2219960" y="209703"/>
                  <a:pt x="2245766" y="223520"/>
                  <a:pt x="2270150" y="243840"/>
                </a:cubicBezTo>
                <a:lnTo>
                  <a:pt x="2270150" y="336500"/>
                </a:lnTo>
                <a:lnTo>
                  <a:pt x="2255520" y="336500"/>
                </a:lnTo>
                <a:cubicBezTo>
                  <a:pt x="2231948" y="316992"/>
                  <a:pt x="2208580" y="302972"/>
                  <a:pt x="2185416" y="294437"/>
                </a:cubicBezTo>
                <a:cubicBezTo>
                  <a:pt x="2162251" y="285903"/>
                  <a:pt x="2136445" y="281636"/>
                  <a:pt x="2107996" y="281636"/>
                </a:cubicBezTo>
                <a:cubicBezTo>
                  <a:pt x="2073859" y="281636"/>
                  <a:pt x="2045004" y="287935"/>
                  <a:pt x="2021433" y="300533"/>
                </a:cubicBezTo>
                <a:cubicBezTo>
                  <a:pt x="1997862" y="313132"/>
                  <a:pt x="1978964" y="330200"/>
                  <a:pt x="1964740" y="351740"/>
                </a:cubicBezTo>
                <a:cubicBezTo>
                  <a:pt x="1950517" y="373279"/>
                  <a:pt x="1940153" y="398476"/>
                  <a:pt x="1933651" y="427330"/>
                </a:cubicBezTo>
                <a:cubicBezTo>
                  <a:pt x="1927148" y="456184"/>
                  <a:pt x="1923897" y="486868"/>
                  <a:pt x="1923897" y="519380"/>
                </a:cubicBezTo>
                <a:cubicBezTo>
                  <a:pt x="1923897" y="553517"/>
                  <a:pt x="1927148" y="585013"/>
                  <a:pt x="1933651" y="613868"/>
                </a:cubicBezTo>
                <a:cubicBezTo>
                  <a:pt x="1940153" y="642722"/>
                  <a:pt x="1950720" y="667512"/>
                  <a:pt x="1965350" y="688239"/>
                </a:cubicBezTo>
                <a:cubicBezTo>
                  <a:pt x="1979980" y="708965"/>
                  <a:pt x="1999284" y="725221"/>
                  <a:pt x="2023262" y="737007"/>
                </a:cubicBezTo>
                <a:cubicBezTo>
                  <a:pt x="2047239" y="748792"/>
                  <a:pt x="2077110" y="754685"/>
                  <a:pt x="2112873" y="754685"/>
                </a:cubicBezTo>
                <a:cubicBezTo>
                  <a:pt x="2170582" y="754685"/>
                  <a:pt x="2219350" y="733552"/>
                  <a:pt x="2259177" y="691287"/>
                </a:cubicBezTo>
                <a:lnTo>
                  <a:pt x="2273808" y="691287"/>
                </a:lnTo>
                <a:lnTo>
                  <a:pt x="2273808" y="788823"/>
                </a:lnTo>
                <a:cubicBezTo>
                  <a:pt x="2249424" y="809956"/>
                  <a:pt x="2223211" y="824180"/>
                  <a:pt x="2195169" y="831495"/>
                </a:cubicBezTo>
                <a:cubicBezTo>
                  <a:pt x="2167128" y="838810"/>
                  <a:pt x="2137257" y="842468"/>
                  <a:pt x="2105558" y="842468"/>
                </a:cubicBezTo>
                <a:cubicBezTo>
                  <a:pt x="2012086" y="842468"/>
                  <a:pt x="1941169" y="814832"/>
                  <a:pt x="1892808" y="759562"/>
                </a:cubicBezTo>
                <a:cubicBezTo>
                  <a:pt x="1844446" y="704292"/>
                  <a:pt x="1820265" y="624637"/>
                  <a:pt x="1820265" y="520599"/>
                </a:cubicBezTo>
                <a:cubicBezTo>
                  <a:pt x="1820265" y="471018"/>
                  <a:pt x="1826158" y="425908"/>
                  <a:pt x="1837944" y="385268"/>
                </a:cubicBezTo>
                <a:cubicBezTo>
                  <a:pt x="1849729" y="344628"/>
                  <a:pt x="1867611" y="310084"/>
                  <a:pt x="1891588" y="281636"/>
                </a:cubicBezTo>
                <a:cubicBezTo>
                  <a:pt x="1915566" y="253188"/>
                  <a:pt x="1945233" y="231039"/>
                  <a:pt x="1980590" y="215189"/>
                </a:cubicBezTo>
                <a:cubicBezTo>
                  <a:pt x="2015947" y="199340"/>
                  <a:pt x="2057196" y="191415"/>
                  <a:pt x="2104339" y="191415"/>
                </a:cubicBezTo>
                <a:close/>
                <a:moveTo>
                  <a:pt x="1436217" y="191415"/>
                </a:moveTo>
                <a:cubicBezTo>
                  <a:pt x="1483360" y="191415"/>
                  <a:pt x="1522984" y="199949"/>
                  <a:pt x="1555089" y="217018"/>
                </a:cubicBezTo>
                <a:cubicBezTo>
                  <a:pt x="1587195" y="234087"/>
                  <a:pt x="1612798" y="257252"/>
                  <a:pt x="1631899" y="286512"/>
                </a:cubicBezTo>
                <a:cubicBezTo>
                  <a:pt x="1651000" y="315773"/>
                  <a:pt x="1664614" y="350317"/>
                  <a:pt x="1672742" y="390144"/>
                </a:cubicBezTo>
                <a:cubicBezTo>
                  <a:pt x="1680870" y="429972"/>
                  <a:pt x="1684934" y="472237"/>
                  <a:pt x="1684934" y="516941"/>
                </a:cubicBezTo>
                <a:cubicBezTo>
                  <a:pt x="1684934" y="561645"/>
                  <a:pt x="1681073" y="603708"/>
                  <a:pt x="1673352" y="643128"/>
                </a:cubicBezTo>
                <a:cubicBezTo>
                  <a:pt x="1665630" y="682549"/>
                  <a:pt x="1652219" y="717093"/>
                  <a:pt x="1633118" y="746760"/>
                </a:cubicBezTo>
                <a:cubicBezTo>
                  <a:pt x="1614017" y="776428"/>
                  <a:pt x="1588617" y="799796"/>
                  <a:pt x="1556918" y="816864"/>
                </a:cubicBezTo>
                <a:cubicBezTo>
                  <a:pt x="1525219" y="833933"/>
                  <a:pt x="1484985" y="842468"/>
                  <a:pt x="1436217" y="842468"/>
                </a:cubicBezTo>
                <a:cubicBezTo>
                  <a:pt x="1387449" y="842468"/>
                  <a:pt x="1347013" y="833933"/>
                  <a:pt x="1314907" y="816864"/>
                </a:cubicBezTo>
                <a:cubicBezTo>
                  <a:pt x="1282801" y="799796"/>
                  <a:pt x="1257198" y="776631"/>
                  <a:pt x="1238097" y="747370"/>
                </a:cubicBezTo>
                <a:cubicBezTo>
                  <a:pt x="1218997" y="718109"/>
                  <a:pt x="1205789" y="683768"/>
                  <a:pt x="1198473" y="644348"/>
                </a:cubicBezTo>
                <a:cubicBezTo>
                  <a:pt x="1191158" y="604927"/>
                  <a:pt x="1187501" y="562458"/>
                  <a:pt x="1187501" y="516941"/>
                </a:cubicBezTo>
                <a:cubicBezTo>
                  <a:pt x="1187501" y="471424"/>
                  <a:pt x="1191361" y="428956"/>
                  <a:pt x="1199083" y="389535"/>
                </a:cubicBezTo>
                <a:cubicBezTo>
                  <a:pt x="1206805" y="350114"/>
                  <a:pt x="1220216" y="315773"/>
                  <a:pt x="1239317" y="286512"/>
                </a:cubicBezTo>
                <a:cubicBezTo>
                  <a:pt x="1258417" y="257252"/>
                  <a:pt x="1283817" y="234087"/>
                  <a:pt x="1315516" y="217018"/>
                </a:cubicBezTo>
                <a:cubicBezTo>
                  <a:pt x="1347216" y="199949"/>
                  <a:pt x="1387449" y="191415"/>
                  <a:pt x="1436217" y="191415"/>
                </a:cubicBezTo>
                <a:close/>
                <a:moveTo>
                  <a:pt x="941222" y="191415"/>
                </a:moveTo>
                <a:cubicBezTo>
                  <a:pt x="968045" y="191415"/>
                  <a:pt x="994664" y="194666"/>
                  <a:pt x="1021080" y="201168"/>
                </a:cubicBezTo>
                <a:cubicBezTo>
                  <a:pt x="1047496" y="207671"/>
                  <a:pt x="1071270" y="217831"/>
                  <a:pt x="1092403" y="231648"/>
                </a:cubicBezTo>
                <a:lnTo>
                  <a:pt x="1092403" y="331623"/>
                </a:lnTo>
                <a:lnTo>
                  <a:pt x="1077772" y="331623"/>
                </a:lnTo>
                <a:cubicBezTo>
                  <a:pt x="1059078" y="319431"/>
                  <a:pt x="1036726" y="309068"/>
                  <a:pt x="1010716" y="300533"/>
                </a:cubicBezTo>
                <a:cubicBezTo>
                  <a:pt x="984707" y="291999"/>
                  <a:pt x="958697" y="287732"/>
                  <a:pt x="932688" y="287732"/>
                </a:cubicBezTo>
                <a:cubicBezTo>
                  <a:pt x="903427" y="287732"/>
                  <a:pt x="877620" y="294031"/>
                  <a:pt x="855269" y="306629"/>
                </a:cubicBezTo>
                <a:cubicBezTo>
                  <a:pt x="832916" y="319228"/>
                  <a:pt x="813816" y="336296"/>
                  <a:pt x="797966" y="357836"/>
                </a:cubicBezTo>
                <a:cubicBezTo>
                  <a:pt x="782117" y="379375"/>
                  <a:pt x="770128" y="403962"/>
                  <a:pt x="762000" y="431597"/>
                </a:cubicBezTo>
                <a:cubicBezTo>
                  <a:pt x="753872" y="459232"/>
                  <a:pt x="749808" y="488087"/>
                  <a:pt x="749808" y="518160"/>
                </a:cubicBezTo>
                <a:lnTo>
                  <a:pt x="749808" y="826618"/>
                </a:lnTo>
                <a:lnTo>
                  <a:pt x="647395" y="826618"/>
                </a:lnTo>
                <a:lnTo>
                  <a:pt x="647395" y="204826"/>
                </a:lnTo>
                <a:lnTo>
                  <a:pt x="740054" y="204826"/>
                </a:lnTo>
                <a:lnTo>
                  <a:pt x="747369" y="327965"/>
                </a:lnTo>
                <a:cubicBezTo>
                  <a:pt x="752246" y="313335"/>
                  <a:pt x="760171" y="297892"/>
                  <a:pt x="771144" y="281636"/>
                </a:cubicBezTo>
                <a:cubicBezTo>
                  <a:pt x="782117" y="265380"/>
                  <a:pt x="795934" y="250546"/>
                  <a:pt x="812596" y="237135"/>
                </a:cubicBezTo>
                <a:cubicBezTo>
                  <a:pt x="829259" y="223724"/>
                  <a:pt x="848360" y="212751"/>
                  <a:pt x="869899" y="204216"/>
                </a:cubicBezTo>
                <a:cubicBezTo>
                  <a:pt x="891438" y="195682"/>
                  <a:pt x="915212" y="191415"/>
                  <a:pt x="941222" y="191415"/>
                </a:cubicBezTo>
                <a:close/>
                <a:moveTo>
                  <a:pt x="104851" y="87783"/>
                </a:moveTo>
                <a:lnTo>
                  <a:pt x="104851" y="416967"/>
                </a:lnTo>
                <a:lnTo>
                  <a:pt x="175565" y="416967"/>
                </a:lnTo>
                <a:cubicBezTo>
                  <a:pt x="207264" y="416967"/>
                  <a:pt x="235915" y="414528"/>
                  <a:pt x="261518" y="409652"/>
                </a:cubicBezTo>
                <a:cubicBezTo>
                  <a:pt x="287121" y="404775"/>
                  <a:pt x="309067" y="396037"/>
                  <a:pt x="327355" y="383439"/>
                </a:cubicBezTo>
                <a:cubicBezTo>
                  <a:pt x="345643" y="370840"/>
                  <a:pt x="359867" y="353365"/>
                  <a:pt x="370027" y="331013"/>
                </a:cubicBezTo>
                <a:cubicBezTo>
                  <a:pt x="380187" y="308661"/>
                  <a:pt x="385267" y="280010"/>
                  <a:pt x="385267" y="245060"/>
                </a:cubicBezTo>
                <a:cubicBezTo>
                  <a:pt x="385267" y="213360"/>
                  <a:pt x="380390" y="187351"/>
                  <a:pt x="370636" y="167031"/>
                </a:cubicBezTo>
                <a:cubicBezTo>
                  <a:pt x="360883" y="146711"/>
                  <a:pt x="347472" y="130658"/>
                  <a:pt x="330403" y="118872"/>
                </a:cubicBezTo>
                <a:cubicBezTo>
                  <a:pt x="313334" y="107087"/>
                  <a:pt x="292811" y="98959"/>
                  <a:pt x="268833" y="94488"/>
                </a:cubicBezTo>
                <a:cubicBezTo>
                  <a:pt x="244856" y="90018"/>
                  <a:pt x="219049" y="87783"/>
                  <a:pt x="191414" y="87783"/>
                </a:cubicBezTo>
                <a:close/>
                <a:moveTo>
                  <a:pt x="0" y="0"/>
                </a:moveTo>
                <a:lnTo>
                  <a:pt x="196291" y="0"/>
                </a:lnTo>
                <a:cubicBezTo>
                  <a:pt x="240995" y="0"/>
                  <a:pt x="281432" y="4674"/>
                  <a:pt x="317601" y="14021"/>
                </a:cubicBezTo>
                <a:cubicBezTo>
                  <a:pt x="353771" y="23368"/>
                  <a:pt x="384860" y="37796"/>
                  <a:pt x="410870" y="57303"/>
                </a:cubicBezTo>
                <a:cubicBezTo>
                  <a:pt x="436880" y="76810"/>
                  <a:pt x="456997" y="102007"/>
                  <a:pt x="471220" y="132893"/>
                </a:cubicBezTo>
                <a:cubicBezTo>
                  <a:pt x="485444" y="163780"/>
                  <a:pt x="492556" y="200356"/>
                  <a:pt x="492556" y="242621"/>
                </a:cubicBezTo>
                <a:cubicBezTo>
                  <a:pt x="492556" y="326340"/>
                  <a:pt x="468579" y="390551"/>
                  <a:pt x="420624" y="435255"/>
                </a:cubicBezTo>
                <a:cubicBezTo>
                  <a:pt x="372669" y="479959"/>
                  <a:pt x="297891" y="502311"/>
                  <a:pt x="196291" y="502311"/>
                </a:cubicBezTo>
                <a:lnTo>
                  <a:pt x="104851" y="502311"/>
                </a:lnTo>
                <a:lnTo>
                  <a:pt x="104851" y="826618"/>
                </a:lnTo>
                <a:lnTo>
                  <a:pt x="0" y="8266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A09C3-FB15-B062-8EAE-BE7327EFF69D}"/>
              </a:ext>
            </a:extLst>
          </p:cNvPr>
          <p:cNvSpPr txBox="1"/>
          <p:nvPr/>
        </p:nvSpPr>
        <p:spPr>
          <a:xfrm>
            <a:off x="2632399" y="4202558"/>
            <a:ext cx="4202583" cy="929031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836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F6C5B-5E11-8207-E555-17D44083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21EF3-B699-FDEF-969E-EFC07619F2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630C3DD-2B0C-EACD-5178-3D2E4463F85B}"/>
              </a:ext>
            </a:extLst>
          </p:cNvPr>
          <p:cNvSpPr/>
          <p:nvPr/>
        </p:nvSpPr>
        <p:spPr>
          <a:xfrm>
            <a:off x="5181130" y="2118125"/>
            <a:ext cx="3479282" cy="3073462"/>
          </a:xfrm>
          <a:custGeom>
            <a:avLst/>
            <a:gdLst>
              <a:gd name="connsiteX0" fmla="*/ 1852647 w 3479282"/>
              <a:gd name="connsiteY0" fmla="*/ 768283 h 3073462"/>
              <a:gd name="connsiteX1" fmla="*/ 1810527 w 3479282"/>
              <a:gd name="connsiteY1" fmla="*/ 966887 h 3073462"/>
              <a:gd name="connsiteX2" fmla="*/ 2722495 w 3479282"/>
              <a:gd name="connsiteY2" fmla="*/ 1241284 h 3073462"/>
              <a:gd name="connsiteX3" fmla="*/ 2699937 w 3479282"/>
              <a:gd name="connsiteY3" fmla="*/ 1212489 h 3073462"/>
              <a:gd name="connsiteX4" fmla="*/ 2021552 w 3479282"/>
              <a:gd name="connsiteY4" fmla="*/ 820212 h 3073462"/>
              <a:gd name="connsiteX5" fmla="*/ 707574 w 3479282"/>
              <a:gd name="connsiteY5" fmla="*/ 749613 h 3073462"/>
              <a:gd name="connsiteX6" fmla="*/ 702739 w 3479282"/>
              <a:gd name="connsiteY6" fmla="*/ 752370 h 3073462"/>
              <a:gd name="connsiteX7" fmla="*/ 623139 w 3479282"/>
              <a:gd name="connsiteY7" fmla="*/ 855482 h 3073462"/>
              <a:gd name="connsiteX8" fmla="*/ 1381833 w 3479282"/>
              <a:gd name="connsiteY8" fmla="*/ 1468748 h 3073462"/>
              <a:gd name="connsiteX9" fmla="*/ 1564903 w 3479282"/>
              <a:gd name="connsiteY9" fmla="*/ 1525033 h 3073462"/>
              <a:gd name="connsiteX10" fmla="*/ 1681135 w 3479282"/>
              <a:gd name="connsiteY10" fmla="*/ 1042331 h 3073462"/>
              <a:gd name="connsiteX11" fmla="*/ 1674063 w 3479282"/>
              <a:gd name="connsiteY11" fmla="*/ 1040436 h 3073462"/>
              <a:gd name="connsiteX12" fmla="*/ 1674069 w 3479282"/>
              <a:gd name="connsiteY12" fmla="*/ 1040415 h 3073462"/>
              <a:gd name="connsiteX13" fmla="*/ 1140211 w 3479282"/>
              <a:gd name="connsiteY13" fmla="*/ 658692 h 3073462"/>
              <a:gd name="connsiteX14" fmla="*/ 803182 w 3479282"/>
              <a:gd name="connsiteY14" fmla="*/ 704255 h 3073462"/>
              <a:gd name="connsiteX15" fmla="*/ 769250 w 3479282"/>
              <a:gd name="connsiteY15" fmla="*/ 717911 h 3073462"/>
              <a:gd name="connsiteX16" fmla="*/ 1701636 w 3479282"/>
              <a:gd name="connsiteY16" fmla="*/ 937533 h 3073462"/>
              <a:gd name="connsiteX17" fmla="*/ 1701641 w 3479282"/>
              <a:gd name="connsiteY17" fmla="*/ 937514 h 3073462"/>
              <a:gd name="connsiteX18" fmla="*/ 1702283 w 3479282"/>
              <a:gd name="connsiteY18" fmla="*/ 937687 h 3073462"/>
              <a:gd name="connsiteX19" fmla="*/ 1702297 w 3479282"/>
              <a:gd name="connsiteY19" fmla="*/ 937689 h 3073462"/>
              <a:gd name="connsiteX20" fmla="*/ 1702297 w 3479282"/>
              <a:gd name="connsiteY20" fmla="*/ 937690 h 3073462"/>
              <a:gd name="connsiteX21" fmla="*/ 1709780 w 3479282"/>
              <a:gd name="connsiteY21" fmla="*/ 939695 h 3073462"/>
              <a:gd name="connsiteX22" fmla="*/ 1772705 w 3479282"/>
              <a:gd name="connsiteY22" fmla="*/ 746333 h 3073462"/>
              <a:gd name="connsiteX23" fmla="*/ 1586820 w 3479282"/>
              <a:gd name="connsiteY23" fmla="*/ 703726 h 3073462"/>
              <a:gd name="connsiteX24" fmla="*/ 1140211 w 3479282"/>
              <a:gd name="connsiteY24" fmla="*/ 658692 h 3073462"/>
              <a:gd name="connsiteX25" fmla="*/ 2015582 w 3479282"/>
              <a:gd name="connsiteY25" fmla="*/ 0 h 3073462"/>
              <a:gd name="connsiteX26" fmla="*/ 1857900 w 3479282"/>
              <a:gd name="connsiteY26" fmla="*/ 743515 h 3073462"/>
              <a:gd name="connsiteX27" fmla="*/ 2051525 w 3479282"/>
              <a:gd name="connsiteY27" fmla="*/ 802723 h 3073462"/>
              <a:gd name="connsiteX28" fmla="*/ 2846610 w 3479282"/>
              <a:gd name="connsiteY28" fmla="*/ 1278231 h 3073462"/>
              <a:gd name="connsiteX29" fmla="*/ 2846909 w 3479282"/>
              <a:gd name="connsiteY29" fmla="*/ 1278718 h 3073462"/>
              <a:gd name="connsiteX30" fmla="*/ 3479282 w 3479282"/>
              <a:gd name="connsiteY30" fmla="*/ 1468988 h 3073462"/>
              <a:gd name="connsiteX31" fmla="*/ 2876547 w 3479282"/>
              <a:gd name="connsiteY31" fmla="*/ 1327015 h 3073462"/>
              <a:gd name="connsiteX32" fmla="*/ 2876605 w 3479282"/>
              <a:gd name="connsiteY32" fmla="*/ 1327109 h 3073462"/>
              <a:gd name="connsiteX33" fmla="*/ 2897310 w 3479282"/>
              <a:gd name="connsiteY33" fmla="*/ 1464846 h 3073462"/>
              <a:gd name="connsiteX34" fmla="*/ 2683588 w 3479282"/>
              <a:gd name="connsiteY34" fmla="*/ 1628846 h 3073462"/>
              <a:gd name="connsiteX35" fmla="*/ 2576983 w 3479282"/>
              <a:gd name="connsiteY35" fmla="*/ 1650713 h 3073462"/>
              <a:gd name="connsiteX36" fmla="*/ 2576983 w 3479282"/>
              <a:gd name="connsiteY36" fmla="*/ 1591385 h 3073462"/>
              <a:gd name="connsiteX37" fmla="*/ 2585275 w 3479282"/>
              <a:gd name="connsiteY37" fmla="*/ 1589535 h 3073462"/>
              <a:gd name="connsiteX38" fmla="*/ 2780245 w 3479282"/>
              <a:gd name="connsiteY38" fmla="*/ 1433477 h 3073462"/>
              <a:gd name="connsiteX39" fmla="*/ 2762866 w 3479282"/>
              <a:gd name="connsiteY39" fmla="*/ 1304379 h 3073462"/>
              <a:gd name="connsiteX40" fmla="*/ 2760057 w 3479282"/>
              <a:gd name="connsiteY40" fmla="*/ 1299576 h 3073462"/>
              <a:gd name="connsiteX41" fmla="*/ 1776997 w 3479282"/>
              <a:gd name="connsiteY41" fmla="*/ 1068018 h 3073462"/>
              <a:gd name="connsiteX42" fmla="*/ 1784057 w 3479282"/>
              <a:gd name="connsiteY42" fmla="*/ 1069909 h 3073462"/>
              <a:gd name="connsiteX43" fmla="*/ 1643510 w 3479282"/>
              <a:gd name="connsiteY43" fmla="*/ 1545568 h 3073462"/>
              <a:gd name="connsiteX44" fmla="*/ 1816565 w 3479282"/>
              <a:gd name="connsiteY44" fmla="*/ 1585234 h 3073462"/>
              <a:gd name="connsiteX45" fmla="*/ 2171489 w 3479282"/>
              <a:gd name="connsiteY45" fmla="*/ 1628253 h 3073462"/>
              <a:gd name="connsiteX46" fmla="*/ 2302345 w 3479282"/>
              <a:gd name="connsiteY46" fmla="*/ 1628743 h 3073462"/>
              <a:gd name="connsiteX47" fmla="*/ 2302345 w 3479282"/>
              <a:gd name="connsiteY47" fmla="*/ 1666373 h 3073462"/>
              <a:gd name="connsiteX48" fmla="*/ 2226621 w 3479282"/>
              <a:gd name="connsiteY48" fmla="*/ 1665307 h 3073462"/>
              <a:gd name="connsiteX49" fmla="*/ 1833777 w 3479282"/>
              <a:gd name="connsiteY49" fmla="*/ 1615370 h 3073462"/>
              <a:gd name="connsiteX50" fmla="*/ 1636350 w 3479282"/>
              <a:gd name="connsiteY50" fmla="*/ 1569800 h 3073462"/>
              <a:gd name="connsiteX51" fmla="*/ 1192051 w 3479282"/>
              <a:gd name="connsiteY51" fmla="*/ 3073462 h 3073462"/>
              <a:gd name="connsiteX52" fmla="*/ 1558992 w 3479282"/>
              <a:gd name="connsiteY52" fmla="*/ 1549578 h 3073462"/>
              <a:gd name="connsiteX53" fmla="*/ 1351859 w 3479282"/>
              <a:gd name="connsiteY53" fmla="*/ 1486240 h 3073462"/>
              <a:gd name="connsiteX54" fmla="*/ 506073 w 3479282"/>
              <a:gd name="connsiteY54" fmla="*/ 824116 h 3073462"/>
              <a:gd name="connsiteX55" fmla="*/ 592873 w 3479282"/>
              <a:gd name="connsiteY55" fmla="*/ 715185 h 3073462"/>
              <a:gd name="connsiteX56" fmla="*/ 592972 w 3479282"/>
              <a:gd name="connsiteY56" fmla="*/ 715132 h 3073462"/>
              <a:gd name="connsiteX57" fmla="*/ 0 w 3479282"/>
              <a:gd name="connsiteY57" fmla="*/ 536716 h 3073462"/>
              <a:gd name="connsiteX58" fmla="*/ 642788 w 3479282"/>
              <a:gd name="connsiteY58" fmla="*/ 688124 h 3073462"/>
              <a:gd name="connsiteX59" fmla="*/ 643288 w 3479282"/>
              <a:gd name="connsiteY59" fmla="*/ 687853 h 3073462"/>
              <a:gd name="connsiteX60" fmla="*/ 1569607 w 3479282"/>
              <a:gd name="connsiteY60" fmla="*/ 673593 h 3073462"/>
              <a:gd name="connsiteX61" fmla="*/ 1780534 w 3479282"/>
              <a:gd name="connsiteY61" fmla="*/ 722278 h 30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79282" h="3073462">
                <a:moveTo>
                  <a:pt x="1852647" y="768283"/>
                </a:moveTo>
                <a:lnTo>
                  <a:pt x="1810527" y="966887"/>
                </a:lnTo>
                <a:lnTo>
                  <a:pt x="2722495" y="1241284"/>
                </a:lnTo>
                <a:lnTo>
                  <a:pt x="2699937" y="1212489"/>
                </a:lnTo>
                <a:cubicBezTo>
                  <a:pt x="2577186" y="1072867"/>
                  <a:pt x="2331230" y="928276"/>
                  <a:pt x="2021552" y="820212"/>
                </a:cubicBezTo>
                <a:close/>
                <a:moveTo>
                  <a:pt x="707574" y="749613"/>
                </a:moveTo>
                <a:lnTo>
                  <a:pt x="702739" y="752370"/>
                </a:lnTo>
                <a:cubicBezTo>
                  <a:pt x="661398" y="780603"/>
                  <a:pt x="633972" y="815051"/>
                  <a:pt x="623139" y="855482"/>
                </a:cubicBezTo>
                <a:cubicBezTo>
                  <a:pt x="572582" y="1044164"/>
                  <a:pt x="900110" y="1300649"/>
                  <a:pt x="1381833" y="1468748"/>
                </a:cubicBezTo>
                <a:lnTo>
                  <a:pt x="1564903" y="1525033"/>
                </a:lnTo>
                <a:lnTo>
                  <a:pt x="1681135" y="1042331"/>
                </a:lnTo>
                <a:lnTo>
                  <a:pt x="1674063" y="1040436"/>
                </a:lnTo>
                <a:lnTo>
                  <a:pt x="1674069" y="1040415"/>
                </a:lnTo>
                <a:close/>
                <a:moveTo>
                  <a:pt x="1140211" y="658692"/>
                </a:moveTo>
                <a:cubicBezTo>
                  <a:pt x="1006594" y="659039"/>
                  <a:pt x="891240" y="674484"/>
                  <a:pt x="803182" y="704255"/>
                </a:cubicBezTo>
                <a:lnTo>
                  <a:pt x="769250" y="717911"/>
                </a:lnTo>
                <a:lnTo>
                  <a:pt x="1701636" y="937533"/>
                </a:lnTo>
                <a:lnTo>
                  <a:pt x="1701641" y="937514"/>
                </a:lnTo>
                <a:lnTo>
                  <a:pt x="1702283" y="937687"/>
                </a:lnTo>
                <a:lnTo>
                  <a:pt x="1702297" y="937689"/>
                </a:lnTo>
                <a:lnTo>
                  <a:pt x="1702297" y="937690"/>
                </a:lnTo>
                <a:lnTo>
                  <a:pt x="1709780" y="939695"/>
                </a:lnTo>
                <a:lnTo>
                  <a:pt x="1772705" y="746333"/>
                </a:lnTo>
                <a:lnTo>
                  <a:pt x="1586820" y="703726"/>
                </a:lnTo>
                <a:cubicBezTo>
                  <a:pt x="1425709" y="673099"/>
                  <a:pt x="1273828" y="658346"/>
                  <a:pt x="1140211" y="658692"/>
                </a:cubicBezTo>
                <a:close/>
                <a:moveTo>
                  <a:pt x="2015582" y="0"/>
                </a:moveTo>
                <a:lnTo>
                  <a:pt x="1857900" y="743515"/>
                </a:lnTo>
                <a:lnTo>
                  <a:pt x="2051525" y="802723"/>
                </a:lnTo>
                <a:cubicBezTo>
                  <a:pt x="2433283" y="934621"/>
                  <a:pt x="2728596" y="1113652"/>
                  <a:pt x="2846610" y="1278231"/>
                </a:cubicBezTo>
                <a:lnTo>
                  <a:pt x="2846909" y="1278718"/>
                </a:lnTo>
                <a:lnTo>
                  <a:pt x="3479282" y="1468988"/>
                </a:lnTo>
                <a:lnTo>
                  <a:pt x="2876547" y="1327015"/>
                </a:lnTo>
                <a:lnTo>
                  <a:pt x="2876605" y="1327109"/>
                </a:lnTo>
                <a:cubicBezTo>
                  <a:pt x="2901099" y="1375431"/>
                  <a:pt x="2908818" y="1421897"/>
                  <a:pt x="2897310" y="1464846"/>
                </a:cubicBezTo>
                <a:cubicBezTo>
                  <a:pt x="2877171" y="1540006"/>
                  <a:pt x="2800650" y="1595054"/>
                  <a:pt x="2683588" y="1628846"/>
                </a:cubicBezTo>
                <a:lnTo>
                  <a:pt x="2576983" y="1650713"/>
                </a:lnTo>
                <a:lnTo>
                  <a:pt x="2576983" y="1591385"/>
                </a:lnTo>
                <a:lnTo>
                  <a:pt x="2585275" y="1589535"/>
                </a:lnTo>
                <a:cubicBezTo>
                  <a:pt x="2691515" y="1556662"/>
                  <a:pt x="2761286" y="1504233"/>
                  <a:pt x="2780245" y="1433477"/>
                </a:cubicBezTo>
                <a:cubicBezTo>
                  <a:pt x="2791079" y="1393047"/>
                  <a:pt x="2784551" y="1349501"/>
                  <a:pt x="2762866" y="1304379"/>
                </a:cubicBezTo>
                <a:lnTo>
                  <a:pt x="2760057" y="1299576"/>
                </a:lnTo>
                <a:lnTo>
                  <a:pt x="1776997" y="1068018"/>
                </a:lnTo>
                <a:lnTo>
                  <a:pt x="1784057" y="1069909"/>
                </a:lnTo>
                <a:lnTo>
                  <a:pt x="1643510" y="1545568"/>
                </a:lnTo>
                <a:lnTo>
                  <a:pt x="1816565" y="1585234"/>
                </a:lnTo>
                <a:cubicBezTo>
                  <a:pt x="1941874" y="1609055"/>
                  <a:pt x="2061598" y="1623273"/>
                  <a:pt x="2171489" y="1628253"/>
                </a:cubicBezTo>
                <a:lnTo>
                  <a:pt x="2302345" y="1628743"/>
                </a:lnTo>
                <a:lnTo>
                  <a:pt x="2302345" y="1666373"/>
                </a:lnTo>
                <a:lnTo>
                  <a:pt x="2226621" y="1665307"/>
                </a:lnTo>
                <a:cubicBezTo>
                  <a:pt x="2105086" y="1658730"/>
                  <a:pt x="1972574" y="1642197"/>
                  <a:pt x="1833777" y="1615370"/>
                </a:cubicBezTo>
                <a:lnTo>
                  <a:pt x="1636350" y="1569800"/>
                </a:lnTo>
                <a:lnTo>
                  <a:pt x="1192051" y="3073462"/>
                </a:lnTo>
                <a:lnTo>
                  <a:pt x="1558992" y="1549578"/>
                </a:lnTo>
                <a:lnTo>
                  <a:pt x="1351859" y="1486240"/>
                </a:lnTo>
                <a:cubicBezTo>
                  <a:pt x="817398" y="1301581"/>
                  <a:pt x="452369" y="1024543"/>
                  <a:pt x="506073" y="824116"/>
                </a:cubicBezTo>
                <a:cubicBezTo>
                  <a:pt x="517581" y="781167"/>
                  <a:pt x="547500" y="744786"/>
                  <a:pt x="592873" y="715185"/>
                </a:cubicBezTo>
                <a:lnTo>
                  <a:pt x="592972" y="715132"/>
                </a:lnTo>
                <a:lnTo>
                  <a:pt x="0" y="536716"/>
                </a:lnTo>
                <a:lnTo>
                  <a:pt x="642788" y="688124"/>
                </a:lnTo>
                <a:lnTo>
                  <a:pt x="643288" y="687853"/>
                </a:lnTo>
                <a:cubicBezTo>
                  <a:pt x="827782" y="604331"/>
                  <a:pt x="1173046" y="596942"/>
                  <a:pt x="1569607" y="673593"/>
                </a:cubicBezTo>
                <a:lnTo>
                  <a:pt x="1780534" y="72227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C5832-416A-FDCC-D4EC-FEFAE16B472C}"/>
              </a:ext>
            </a:extLst>
          </p:cNvPr>
          <p:cNvSpPr txBox="1"/>
          <p:nvPr/>
        </p:nvSpPr>
        <p:spPr>
          <a:xfrm>
            <a:off x="1916575" y="3474619"/>
            <a:ext cx="4637207" cy="847344"/>
          </a:xfrm>
          <a:custGeom>
            <a:avLst/>
            <a:gdLst>
              <a:gd name="connsiteX0" fmla="*/ 3397911 w 4637207"/>
              <a:gd name="connsiteY0" fmla="*/ 519379 h 847344"/>
              <a:gd name="connsiteX1" fmla="*/ 3251607 w 4637207"/>
              <a:gd name="connsiteY1" fmla="*/ 543763 h 847344"/>
              <a:gd name="connsiteX2" fmla="*/ 3160776 w 4637207"/>
              <a:gd name="connsiteY2" fmla="*/ 579120 h 847344"/>
              <a:gd name="connsiteX3" fmla="*/ 3129687 w 4637207"/>
              <a:gd name="connsiteY3" fmla="*/ 660806 h 847344"/>
              <a:gd name="connsiteX4" fmla="*/ 3154680 w 4637207"/>
              <a:gd name="connsiteY4" fmla="*/ 735787 h 847344"/>
              <a:gd name="connsiteX5" fmla="*/ 3230880 w 4637207"/>
              <a:gd name="connsiteY5" fmla="*/ 762000 h 847344"/>
              <a:gd name="connsiteX6" fmla="*/ 3295498 w 4637207"/>
              <a:gd name="connsiteY6" fmla="*/ 747369 h 847344"/>
              <a:gd name="connsiteX7" fmla="*/ 3348533 w 4637207"/>
              <a:gd name="connsiteY7" fmla="*/ 708964 h 847344"/>
              <a:gd name="connsiteX8" fmla="*/ 3384500 w 4637207"/>
              <a:gd name="connsiteY8" fmla="*/ 653491 h 847344"/>
              <a:gd name="connsiteX9" fmla="*/ 3397911 w 4637207"/>
              <a:gd name="connsiteY9" fmla="*/ 588873 h 847344"/>
              <a:gd name="connsiteX10" fmla="*/ 2062887 w 4637207"/>
              <a:gd name="connsiteY10" fmla="*/ 277977 h 847344"/>
              <a:gd name="connsiteX11" fmla="*/ 1908048 w 4637207"/>
              <a:gd name="connsiteY11" fmla="*/ 440131 h 847344"/>
              <a:gd name="connsiteX12" fmla="*/ 1908048 w 4637207"/>
              <a:gd name="connsiteY12" fmla="*/ 441350 h 847344"/>
              <a:gd name="connsiteX13" fmla="*/ 2193341 w 4637207"/>
              <a:gd name="connsiteY13" fmla="*/ 441350 h 847344"/>
              <a:gd name="connsiteX14" fmla="*/ 2193341 w 4637207"/>
              <a:gd name="connsiteY14" fmla="*/ 437692 h 847344"/>
              <a:gd name="connsiteX15" fmla="*/ 2062887 w 4637207"/>
              <a:gd name="connsiteY15" fmla="*/ 277977 h 847344"/>
              <a:gd name="connsiteX16" fmla="*/ 870509 w 4637207"/>
              <a:gd name="connsiteY16" fmla="*/ 197510 h 847344"/>
              <a:gd name="connsiteX17" fmla="*/ 967436 w 4637207"/>
              <a:gd name="connsiteY17" fmla="*/ 217017 h 847344"/>
              <a:gd name="connsiteX18" fmla="*/ 1025957 w 4637207"/>
              <a:gd name="connsiteY18" fmla="*/ 271272 h 847344"/>
              <a:gd name="connsiteX19" fmla="*/ 1055218 w 4637207"/>
              <a:gd name="connsiteY19" fmla="*/ 353568 h 847344"/>
              <a:gd name="connsiteX20" fmla="*/ 1063143 w 4637207"/>
              <a:gd name="connsiteY20" fmla="*/ 458419 h 847344"/>
              <a:gd name="connsiteX21" fmla="*/ 1063143 w 4637207"/>
              <a:gd name="connsiteY21" fmla="*/ 831494 h 847344"/>
              <a:gd name="connsiteX22" fmla="*/ 961949 w 4637207"/>
              <a:gd name="connsiteY22" fmla="*/ 831494 h 847344"/>
              <a:gd name="connsiteX23" fmla="*/ 961949 w 4637207"/>
              <a:gd name="connsiteY23" fmla="*/ 455980 h 847344"/>
              <a:gd name="connsiteX24" fmla="*/ 937565 w 4637207"/>
              <a:gd name="connsiteY24" fmla="*/ 318211 h 847344"/>
              <a:gd name="connsiteX25" fmla="*/ 849783 w 4637207"/>
              <a:gd name="connsiteY25" fmla="*/ 279196 h 847344"/>
              <a:gd name="connsiteX26" fmla="*/ 794309 w 4637207"/>
              <a:gd name="connsiteY26" fmla="*/ 294436 h 847344"/>
              <a:gd name="connsiteX27" fmla="*/ 749199 w 4637207"/>
              <a:gd name="connsiteY27" fmla="*/ 336499 h 847344"/>
              <a:gd name="connsiteX28" fmla="*/ 719328 w 4637207"/>
              <a:gd name="connsiteY28" fmla="*/ 401116 h 847344"/>
              <a:gd name="connsiteX29" fmla="*/ 708356 w 4637207"/>
              <a:gd name="connsiteY29" fmla="*/ 484022 h 847344"/>
              <a:gd name="connsiteX30" fmla="*/ 708356 w 4637207"/>
              <a:gd name="connsiteY30" fmla="*/ 831494 h 847344"/>
              <a:gd name="connsiteX31" fmla="*/ 607162 w 4637207"/>
              <a:gd name="connsiteY31" fmla="*/ 831494 h 847344"/>
              <a:gd name="connsiteX32" fmla="*/ 607162 w 4637207"/>
              <a:gd name="connsiteY32" fmla="*/ 209702 h 847344"/>
              <a:gd name="connsiteX33" fmla="*/ 701040 w 4637207"/>
              <a:gd name="connsiteY33" fmla="*/ 209702 h 847344"/>
              <a:gd name="connsiteX34" fmla="*/ 705917 w 4637207"/>
              <a:gd name="connsiteY34" fmla="*/ 292608 h 847344"/>
              <a:gd name="connsiteX35" fmla="*/ 771144 w 4637207"/>
              <a:gd name="connsiteY35" fmla="*/ 225552 h 847344"/>
              <a:gd name="connsiteX36" fmla="*/ 870509 w 4637207"/>
              <a:gd name="connsiteY36" fmla="*/ 197510 h 847344"/>
              <a:gd name="connsiteX37" fmla="*/ 3940455 w 4637207"/>
              <a:gd name="connsiteY37" fmla="*/ 196291 h 847344"/>
              <a:gd name="connsiteX38" fmla="*/ 4028847 w 4637207"/>
              <a:gd name="connsiteY38" fmla="*/ 207264 h 847344"/>
              <a:gd name="connsiteX39" fmla="*/ 4106266 w 4637207"/>
              <a:gd name="connsiteY39" fmla="*/ 248716 h 847344"/>
              <a:gd name="connsiteX40" fmla="*/ 4106266 w 4637207"/>
              <a:gd name="connsiteY40" fmla="*/ 341376 h 847344"/>
              <a:gd name="connsiteX41" fmla="*/ 4091636 w 4637207"/>
              <a:gd name="connsiteY41" fmla="*/ 341376 h 847344"/>
              <a:gd name="connsiteX42" fmla="*/ 4021532 w 4637207"/>
              <a:gd name="connsiteY42" fmla="*/ 299313 h 847344"/>
              <a:gd name="connsiteX43" fmla="*/ 3944113 w 4637207"/>
              <a:gd name="connsiteY43" fmla="*/ 286512 h 847344"/>
              <a:gd name="connsiteX44" fmla="*/ 3857549 w 4637207"/>
              <a:gd name="connsiteY44" fmla="*/ 305409 h 847344"/>
              <a:gd name="connsiteX45" fmla="*/ 3800856 w 4637207"/>
              <a:gd name="connsiteY45" fmla="*/ 356616 h 847344"/>
              <a:gd name="connsiteX46" fmla="*/ 3769767 w 4637207"/>
              <a:gd name="connsiteY46" fmla="*/ 432206 h 847344"/>
              <a:gd name="connsiteX47" fmla="*/ 3760013 w 4637207"/>
              <a:gd name="connsiteY47" fmla="*/ 524256 h 847344"/>
              <a:gd name="connsiteX48" fmla="*/ 3769767 w 4637207"/>
              <a:gd name="connsiteY48" fmla="*/ 618744 h 847344"/>
              <a:gd name="connsiteX49" fmla="*/ 3801466 w 4637207"/>
              <a:gd name="connsiteY49" fmla="*/ 693115 h 847344"/>
              <a:gd name="connsiteX50" fmla="*/ 3859378 w 4637207"/>
              <a:gd name="connsiteY50" fmla="*/ 741883 h 847344"/>
              <a:gd name="connsiteX51" fmla="*/ 3948989 w 4637207"/>
              <a:gd name="connsiteY51" fmla="*/ 759561 h 847344"/>
              <a:gd name="connsiteX52" fmla="*/ 4095293 w 4637207"/>
              <a:gd name="connsiteY52" fmla="*/ 696163 h 847344"/>
              <a:gd name="connsiteX53" fmla="*/ 4109924 w 4637207"/>
              <a:gd name="connsiteY53" fmla="*/ 696163 h 847344"/>
              <a:gd name="connsiteX54" fmla="*/ 4109924 w 4637207"/>
              <a:gd name="connsiteY54" fmla="*/ 793699 h 847344"/>
              <a:gd name="connsiteX55" fmla="*/ 4031285 w 4637207"/>
              <a:gd name="connsiteY55" fmla="*/ 836371 h 847344"/>
              <a:gd name="connsiteX56" fmla="*/ 3941674 w 4637207"/>
              <a:gd name="connsiteY56" fmla="*/ 847344 h 847344"/>
              <a:gd name="connsiteX57" fmla="*/ 3728924 w 4637207"/>
              <a:gd name="connsiteY57" fmla="*/ 764438 h 847344"/>
              <a:gd name="connsiteX58" fmla="*/ 3656381 w 4637207"/>
              <a:gd name="connsiteY58" fmla="*/ 525475 h 847344"/>
              <a:gd name="connsiteX59" fmla="*/ 3674060 w 4637207"/>
              <a:gd name="connsiteY59" fmla="*/ 390144 h 847344"/>
              <a:gd name="connsiteX60" fmla="*/ 3727705 w 4637207"/>
              <a:gd name="connsiteY60" fmla="*/ 286512 h 847344"/>
              <a:gd name="connsiteX61" fmla="*/ 3816706 w 4637207"/>
              <a:gd name="connsiteY61" fmla="*/ 220065 h 847344"/>
              <a:gd name="connsiteX62" fmla="*/ 3940455 w 4637207"/>
              <a:gd name="connsiteY62" fmla="*/ 196291 h 847344"/>
              <a:gd name="connsiteX63" fmla="*/ 2777338 w 4637207"/>
              <a:gd name="connsiteY63" fmla="*/ 196291 h 847344"/>
              <a:gd name="connsiteX64" fmla="*/ 2857195 w 4637207"/>
              <a:gd name="connsiteY64" fmla="*/ 206044 h 847344"/>
              <a:gd name="connsiteX65" fmla="*/ 2928519 w 4637207"/>
              <a:gd name="connsiteY65" fmla="*/ 236524 h 847344"/>
              <a:gd name="connsiteX66" fmla="*/ 2928519 w 4637207"/>
              <a:gd name="connsiteY66" fmla="*/ 336499 h 847344"/>
              <a:gd name="connsiteX67" fmla="*/ 2913888 w 4637207"/>
              <a:gd name="connsiteY67" fmla="*/ 336499 h 847344"/>
              <a:gd name="connsiteX68" fmla="*/ 2846832 w 4637207"/>
              <a:gd name="connsiteY68" fmla="*/ 305409 h 847344"/>
              <a:gd name="connsiteX69" fmla="*/ 2768803 w 4637207"/>
              <a:gd name="connsiteY69" fmla="*/ 292608 h 847344"/>
              <a:gd name="connsiteX70" fmla="*/ 2691384 w 4637207"/>
              <a:gd name="connsiteY70" fmla="*/ 311505 h 847344"/>
              <a:gd name="connsiteX71" fmla="*/ 2634082 w 4637207"/>
              <a:gd name="connsiteY71" fmla="*/ 362712 h 847344"/>
              <a:gd name="connsiteX72" fmla="*/ 2598116 w 4637207"/>
              <a:gd name="connsiteY72" fmla="*/ 436473 h 847344"/>
              <a:gd name="connsiteX73" fmla="*/ 2585924 w 4637207"/>
              <a:gd name="connsiteY73" fmla="*/ 523036 h 847344"/>
              <a:gd name="connsiteX74" fmla="*/ 2585924 w 4637207"/>
              <a:gd name="connsiteY74" fmla="*/ 831494 h 847344"/>
              <a:gd name="connsiteX75" fmla="*/ 2483511 w 4637207"/>
              <a:gd name="connsiteY75" fmla="*/ 831494 h 847344"/>
              <a:gd name="connsiteX76" fmla="*/ 2483511 w 4637207"/>
              <a:gd name="connsiteY76" fmla="*/ 209702 h 847344"/>
              <a:gd name="connsiteX77" fmla="*/ 2576170 w 4637207"/>
              <a:gd name="connsiteY77" fmla="*/ 209702 h 847344"/>
              <a:gd name="connsiteX78" fmla="*/ 2583485 w 4637207"/>
              <a:gd name="connsiteY78" fmla="*/ 332841 h 847344"/>
              <a:gd name="connsiteX79" fmla="*/ 2607260 w 4637207"/>
              <a:gd name="connsiteY79" fmla="*/ 286512 h 847344"/>
              <a:gd name="connsiteX80" fmla="*/ 2648713 w 4637207"/>
              <a:gd name="connsiteY80" fmla="*/ 242011 h 847344"/>
              <a:gd name="connsiteX81" fmla="*/ 2706015 w 4637207"/>
              <a:gd name="connsiteY81" fmla="*/ 209092 h 847344"/>
              <a:gd name="connsiteX82" fmla="*/ 2777338 w 4637207"/>
              <a:gd name="connsiteY82" fmla="*/ 196291 h 847344"/>
              <a:gd name="connsiteX83" fmla="*/ 2066545 w 4637207"/>
              <a:gd name="connsiteY83" fmla="*/ 196291 h 847344"/>
              <a:gd name="connsiteX84" fmla="*/ 2170786 w 4637207"/>
              <a:gd name="connsiteY84" fmla="*/ 217017 h 847344"/>
              <a:gd name="connsiteX85" fmla="*/ 2243329 w 4637207"/>
              <a:gd name="connsiteY85" fmla="*/ 274929 h 847344"/>
              <a:gd name="connsiteX86" fmla="*/ 2285391 w 4637207"/>
              <a:gd name="connsiteY86" fmla="*/ 363321 h 847344"/>
              <a:gd name="connsiteX87" fmla="*/ 2299411 w 4637207"/>
              <a:gd name="connsiteY87" fmla="*/ 474268 h 847344"/>
              <a:gd name="connsiteX88" fmla="*/ 2299411 w 4637207"/>
              <a:gd name="connsiteY88" fmla="*/ 519379 h 847344"/>
              <a:gd name="connsiteX89" fmla="*/ 1906829 w 4637207"/>
              <a:gd name="connsiteY89" fmla="*/ 519379 h 847344"/>
              <a:gd name="connsiteX90" fmla="*/ 1906829 w 4637207"/>
              <a:gd name="connsiteY90" fmla="*/ 525475 h 847344"/>
              <a:gd name="connsiteX91" fmla="*/ 1915364 w 4637207"/>
              <a:gd name="connsiteY91" fmla="*/ 616305 h 847344"/>
              <a:gd name="connsiteX92" fmla="*/ 1944015 w 4637207"/>
              <a:gd name="connsiteY92" fmla="*/ 690067 h 847344"/>
              <a:gd name="connsiteX93" fmla="*/ 1997050 w 4637207"/>
              <a:gd name="connsiteY93" fmla="*/ 740054 h 847344"/>
              <a:gd name="connsiteX94" fmla="*/ 2079956 w 4637207"/>
              <a:gd name="connsiteY94" fmla="*/ 758342 h 847344"/>
              <a:gd name="connsiteX95" fmla="*/ 2172005 w 4637207"/>
              <a:gd name="connsiteY95" fmla="*/ 743102 h 847344"/>
              <a:gd name="connsiteX96" fmla="*/ 2260397 w 4637207"/>
              <a:gd name="connsiteY96" fmla="*/ 696163 h 847344"/>
              <a:gd name="connsiteX97" fmla="*/ 2275027 w 4637207"/>
              <a:gd name="connsiteY97" fmla="*/ 696163 h 847344"/>
              <a:gd name="connsiteX98" fmla="*/ 2275027 w 4637207"/>
              <a:gd name="connsiteY98" fmla="*/ 792480 h 847344"/>
              <a:gd name="connsiteX99" fmla="*/ 2187855 w 4637207"/>
              <a:gd name="connsiteY99" fmla="*/ 833932 h 847344"/>
              <a:gd name="connsiteX100" fmla="*/ 2076298 w 4637207"/>
              <a:gd name="connsiteY100" fmla="*/ 847344 h 847344"/>
              <a:gd name="connsiteX101" fmla="*/ 1950721 w 4637207"/>
              <a:gd name="connsiteY101" fmla="*/ 823569 h 847344"/>
              <a:gd name="connsiteX102" fmla="*/ 1864767 w 4637207"/>
              <a:gd name="connsiteY102" fmla="*/ 755904 h 847344"/>
              <a:gd name="connsiteX103" fmla="*/ 1815389 w 4637207"/>
              <a:gd name="connsiteY103" fmla="*/ 651662 h 847344"/>
              <a:gd name="connsiteX104" fmla="*/ 1799540 w 4637207"/>
              <a:gd name="connsiteY104" fmla="*/ 518160 h 847344"/>
              <a:gd name="connsiteX105" fmla="*/ 1815389 w 4637207"/>
              <a:gd name="connsiteY105" fmla="*/ 384048 h 847344"/>
              <a:gd name="connsiteX106" fmla="*/ 1864157 w 4637207"/>
              <a:gd name="connsiteY106" fmla="*/ 282854 h 847344"/>
              <a:gd name="connsiteX107" fmla="*/ 1947063 w 4637207"/>
              <a:gd name="connsiteY107" fmla="*/ 218846 h 847344"/>
              <a:gd name="connsiteX108" fmla="*/ 2066545 w 4637207"/>
              <a:gd name="connsiteY108" fmla="*/ 196291 h 847344"/>
              <a:gd name="connsiteX109" fmla="*/ 3275991 w 4637207"/>
              <a:gd name="connsiteY109" fmla="*/ 195072 h 847344"/>
              <a:gd name="connsiteX110" fmla="*/ 3438754 w 4637207"/>
              <a:gd name="connsiteY110" fmla="*/ 258470 h 847344"/>
              <a:gd name="connsiteX111" fmla="*/ 3494227 w 4637207"/>
              <a:gd name="connsiteY111" fmla="*/ 435254 h 847344"/>
              <a:gd name="connsiteX112" fmla="*/ 3494227 w 4637207"/>
              <a:gd name="connsiteY112" fmla="*/ 831494 h 847344"/>
              <a:gd name="connsiteX113" fmla="*/ 3399130 w 4637207"/>
              <a:gd name="connsiteY113" fmla="*/ 831494 h 847344"/>
              <a:gd name="connsiteX114" fmla="*/ 3395472 w 4637207"/>
              <a:gd name="connsiteY114" fmla="*/ 749808 h 847344"/>
              <a:gd name="connsiteX115" fmla="*/ 3393034 w 4637207"/>
              <a:gd name="connsiteY115" fmla="*/ 749808 h 847344"/>
              <a:gd name="connsiteX116" fmla="*/ 3318053 w 4637207"/>
              <a:gd name="connsiteY116" fmla="*/ 824179 h 847344"/>
              <a:gd name="connsiteX117" fmla="*/ 3215031 w 4637207"/>
              <a:gd name="connsiteY117" fmla="*/ 847344 h 847344"/>
              <a:gd name="connsiteX118" fmla="*/ 3074213 w 4637207"/>
              <a:gd name="connsiteY118" fmla="*/ 800404 h 847344"/>
              <a:gd name="connsiteX119" fmla="*/ 3022397 w 4637207"/>
              <a:gd name="connsiteY119" fmla="*/ 669340 h 847344"/>
              <a:gd name="connsiteX120" fmla="*/ 3067508 w 4637207"/>
              <a:gd name="connsiteY120" fmla="*/ 537057 h 847344"/>
              <a:gd name="connsiteX121" fmla="*/ 3207716 w 4637207"/>
              <a:gd name="connsiteY121" fmla="*/ 473049 h 847344"/>
              <a:gd name="connsiteX122" fmla="*/ 3393034 w 4637207"/>
              <a:gd name="connsiteY122" fmla="*/ 442569 h 847344"/>
              <a:gd name="connsiteX123" fmla="*/ 3393034 w 4637207"/>
              <a:gd name="connsiteY123" fmla="*/ 425500 h 847344"/>
              <a:gd name="connsiteX124" fmla="*/ 3363164 w 4637207"/>
              <a:gd name="connsiteY124" fmla="*/ 316382 h 847344"/>
              <a:gd name="connsiteX125" fmla="*/ 3271114 w 4637207"/>
              <a:gd name="connsiteY125" fmla="*/ 284073 h 847344"/>
              <a:gd name="connsiteX126" fmla="*/ 3173578 w 4637207"/>
              <a:gd name="connsiteY126" fmla="*/ 298094 h 847344"/>
              <a:gd name="connsiteX127" fmla="*/ 3079700 w 4637207"/>
              <a:gd name="connsiteY127" fmla="*/ 347472 h 847344"/>
              <a:gd name="connsiteX128" fmla="*/ 3066288 w 4637207"/>
              <a:gd name="connsiteY128" fmla="*/ 347472 h 847344"/>
              <a:gd name="connsiteX129" fmla="*/ 3066288 w 4637207"/>
              <a:gd name="connsiteY129" fmla="*/ 252374 h 847344"/>
              <a:gd name="connsiteX130" fmla="*/ 3164434 w 4637207"/>
              <a:gd name="connsiteY130" fmla="*/ 209092 h 847344"/>
              <a:gd name="connsiteX131" fmla="*/ 3275991 w 4637207"/>
              <a:gd name="connsiteY131" fmla="*/ 195072 h 847344"/>
              <a:gd name="connsiteX132" fmla="*/ 24384 w 4637207"/>
              <a:gd name="connsiteY132" fmla="*/ 4876 h 847344"/>
              <a:gd name="connsiteX133" fmla="*/ 424282 w 4637207"/>
              <a:gd name="connsiteY133" fmla="*/ 4876 h 847344"/>
              <a:gd name="connsiteX134" fmla="*/ 424282 w 4637207"/>
              <a:gd name="connsiteY134" fmla="*/ 93878 h 847344"/>
              <a:gd name="connsiteX135" fmla="*/ 276759 w 4637207"/>
              <a:gd name="connsiteY135" fmla="*/ 93878 h 847344"/>
              <a:gd name="connsiteX136" fmla="*/ 276759 w 4637207"/>
              <a:gd name="connsiteY136" fmla="*/ 742492 h 847344"/>
              <a:gd name="connsiteX137" fmla="*/ 448666 w 4637207"/>
              <a:gd name="connsiteY137" fmla="*/ 742492 h 847344"/>
              <a:gd name="connsiteX138" fmla="*/ 448666 w 4637207"/>
              <a:gd name="connsiteY138" fmla="*/ 831494 h 847344"/>
              <a:gd name="connsiteX139" fmla="*/ 0 w 4637207"/>
              <a:gd name="connsiteY139" fmla="*/ 831494 h 847344"/>
              <a:gd name="connsiteX140" fmla="*/ 0 w 4637207"/>
              <a:gd name="connsiteY140" fmla="*/ 742492 h 847344"/>
              <a:gd name="connsiteX141" fmla="*/ 171908 w 4637207"/>
              <a:gd name="connsiteY141" fmla="*/ 742492 h 847344"/>
              <a:gd name="connsiteX142" fmla="*/ 171908 w 4637207"/>
              <a:gd name="connsiteY142" fmla="*/ 93878 h 847344"/>
              <a:gd name="connsiteX143" fmla="*/ 24384 w 4637207"/>
              <a:gd name="connsiteY143" fmla="*/ 93878 h 847344"/>
              <a:gd name="connsiteX144" fmla="*/ 4500068 w 4637207"/>
              <a:gd name="connsiteY144" fmla="*/ 0 h 847344"/>
              <a:gd name="connsiteX145" fmla="*/ 4500068 w 4637207"/>
              <a:gd name="connsiteY145" fmla="*/ 209702 h 847344"/>
              <a:gd name="connsiteX146" fmla="*/ 4637207 w 4637207"/>
              <a:gd name="connsiteY146" fmla="*/ 209702 h 847344"/>
              <a:gd name="connsiteX147" fmla="*/ 4616950 w 4637207"/>
              <a:gd name="connsiteY147" fmla="*/ 293827 h 847344"/>
              <a:gd name="connsiteX148" fmla="*/ 4500068 w 4637207"/>
              <a:gd name="connsiteY148" fmla="*/ 293827 h 847344"/>
              <a:gd name="connsiteX149" fmla="*/ 4500068 w 4637207"/>
              <a:gd name="connsiteY149" fmla="*/ 660806 h 847344"/>
              <a:gd name="connsiteX150" fmla="*/ 4506012 w 4637207"/>
              <a:gd name="connsiteY150" fmla="*/ 702945 h 847344"/>
              <a:gd name="connsiteX151" fmla="*/ 4514846 w 4637207"/>
              <a:gd name="connsiteY151" fmla="*/ 717858 h 847344"/>
              <a:gd name="connsiteX152" fmla="*/ 4489358 w 4637207"/>
              <a:gd name="connsiteY152" fmla="*/ 823709 h 847344"/>
              <a:gd name="connsiteX153" fmla="*/ 4447642 w 4637207"/>
              <a:gd name="connsiteY153" fmla="*/ 801014 h 847344"/>
              <a:gd name="connsiteX154" fmla="*/ 4397655 w 4637207"/>
              <a:gd name="connsiteY154" fmla="*/ 670560 h 847344"/>
              <a:gd name="connsiteX155" fmla="*/ 4397655 w 4637207"/>
              <a:gd name="connsiteY155" fmla="*/ 293827 h 847344"/>
              <a:gd name="connsiteX156" fmla="*/ 4269639 w 4637207"/>
              <a:gd name="connsiteY156" fmla="*/ 293827 h 847344"/>
              <a:gd name="connsiteX157" fmla="*/ 4269639 w 4637207"/>
              <a:gd name="connsiteY157" fmla="*/ 209702 h 847344"/>
              <a:gd name="connsiteX158" fmla="*/ 4397655 w 4637207"/>
              <a:gd name="connsiteY158" fmla="*/ 209702 h 847344"/>
              <a:gd name="connsiteX159" fmla="*/ 4397655 w 4637207"/>
              <a:gd name="connsiteY159" fmla="*/ 48768 h 847344"/>
              <a:gd name="connsiteX160" fmla="*/ 1452068 w 4637207"/>
              <a:gd name="connsiteY160" fmla="*/ 0 h 847344"/>
              <a:gd name="connsiteX161" fmla="*/ 1452068 w 4637207"/>
              <a:gd name="connsiteY161" fmla="*/ 209702 h 847344"/>
              <a:gd name="connsiteX162" fmla="*/ 1655674 w 4637207"/>
              <a:gd name="connsiteY162" fmla="*/ 209702 h 847344"/>
              <a:gd name="connsiteX163" fmla="*/ 1655674 w 4637207"/>
              <a:gd name="connsiteY163" fmla="*/ 293827 h 847344"/>
              <a:gd name="connsiteX164" fmla="*/ 1452068 w 4637207"/>
              <a:gd name="connsiteY164" fmla="*/ 293827 h 847344"/>
              <a:gd name="connsiteX165" fmla="*/ 1452068 w 4637207"/>
              <a:gd name="connsiteY165" fmla="*/ 660806 h 847344"/>
              <a:gd name="connsiteX166" fmla="*/ 1547165 w 4637207"/>
              <a:gd name="connsiteY166" fmla="*/ 757123 h 847344"/>
              <a:gd name="connsiteX167" fmla="*/ 1602639 w 4637207"/>
              <a:gd name="connsiteY167" fmla="*/ 749808 h 847344"/>
              <a:gd name="connsiteX168" fmla="*/ 1649578 w 4637207"/>
              <a:gd name="connsiteY168" fmla="*/ 731520 h 847344"/>
              <a:gd name="connsiteX169" fmla="*/ 1664209 w 4637207"/>
              <a:gd name="connsiteY169" fmla="*/ 731520 h 847344"/>
              <a:gd name="connsiteX170" fmla="*/ 1664209 w 4637207"/>
              <a:gd name="connsiteY170" fmla="*/ 809548 h 847344"/>
              <a:gd name="connsiteX171" fmla="*/ 1603248 w 4637207"/>
              <a:gd name="connsiteY171" fmla="*/ 835761 h 847344"/>
              <a:gd name="connsiteX172" fmla="*/ 1534973 w 4637207"/>
              <a:gd name="connsiteY172" fmla="*/ 843686 h 847344"/>
              <a:gd name="connsiteX173" fmla="*/ 1399642 w 4637207"/>
              <a:gd name="connsiteY173" fmla="*/ 801014 h 847344"/>
              <a:gd name="connsiteX174" fmla="*/ 1349655 w 4637207"/>
              <a:gd name="connsiteY174" fmla="*/ 670560 h 847344"/>
              <a:gd name="connsiteX175" fmla="*/ 1349655 w 4637207"/>
              <a:gd name="connsiteY175" fmla="*/ 293827 h 847344"/>
              <a:gd name="connsiteX176" fmla="*/ 1221639 w 4637207"/>
              <a:gd name="connsiteY176" fmla="*/ 293827 h 847344"/>
              <a:gd name="connsiteX177" fmla="*/ 1221639 w 4637207"/>
              <a:gd name="connsiteY177" fmla="*/ 209702 h 847344"/>
              <a:gd name="connsiteX178" fmla="*/ 1349655 w 4637207"/>
              <a:gd name="connsiteY178" fmla="*/ 209702 h 847344"/>
              <a:gd name="connsiteX179" fmla="*/ 1349655 w 4637207"/>
              <a:gd name="connsiteY179" fmla="*/ 48768 h 84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37207" h="847344">
                <a:moveTo>
                  <a:pt x="3397911" y="519379"/>
                </a:moveTo>
                <a:lnTo>
                  <a:pt x="3251607" y="543763"/>
                </a:lnTo>
                <a:cubicBezTo>
                  <a:pt x="3211780" y="549452"/>
                  <a:pt x="3181503" y="561238"/>
                  <a:pt x="3160776" y="579120"/>
                </a:cubicBezTo>
                <a:cubicBezTo>
                  <a:pt x="3140050" y="597001"/>
                  <a:pt x="3129687" y="624230"/>
                  <a:pt x="3129687" y="660806"/>
                </a:cubicBezTo>
                <a:cubicBezTo>
                  <a:pt x="3129687" y="693318"/>
                  <a:pt x="3138018" y="718312"/>
                  <a:pt x="3154680" y="735787"/>
                </a:cubicBezTo>
                <a:cubicBezTo>
                  <a:pt x="3171343" y="753262"/>
                  <a:pt x="3196743" y="762000"/>
                  <a:pt x="3230880" y="762000"/>
                </a:cubicBezTo>
                <a:cubicBezTo>
                  <a:pt x="3253639" y="762000"/>
                  <a:pt x="3275178" y="757123"/>
                  <a:pt x="3295498" y="747369"/>
                </a:cubicBezTo>
                <a:cubicBezTo>
                  <a:pt x="3315818" y="737616"/>
                  <a:pt x="3333497" y="724814"/>
                  <a:pt x="3348533" y="708964"/>
                </a:cubicBezTo>
                <a:cubicBezTo>
                  <a:pt x="3363570" y="693115"/>
                  <a:pt x="3375559" y="674624"/>
                  <a:pt x="3384500" y="653491"/>
                </a:cubicBezTo>
                <a:cubicBezTo>
                  <a:pt x="3393440" y="632358"/>
                  <a:pt x="3397911" y="610819"/>
                  <a:pt x="3397911" y="588873"/>
                </a:cubicBezTo>
                <a:close/>
                <a:moveTo>
                  <a:pt x="2062887" y="277977"/>
                </a:moveTo>
                <a:cubicBezTo>
                  <a:pt x="1975917" y="277977"/>
                  <a:pt x="1924305" y="332028"/>
                  <a:pt x="1908048" y="440131"/>
                </a:cubicBezTo>
                <a:lnTo>
                  <a:pt x="1908048" y="441350"/>
                </a:lnTo>
                <a:lnTo>
                  <a:pt x="2193341" y="441350"/>
                </a:lnTo>
                <a:lnTo>
                  <a:pt x="2193341" y="437692"/>
                </a:lnTo>
                <a:cubicBezTo>
                  <a:pt x="2187652" y="331216"/>
                  <a:pt x="2144167" y="277977"/>
                  <a:pt x="2062887" y="277977"/>
                </a:cubicBezTo>
                <a:close/>
                <a:moveTo>
                  <a:pt x="870509" y="197510"/>
                </a:moveTo>
                <a:cubicBezTo>
                  <a:pt x="910337" y="197510"/>
                  <a:pt x="942645" y="204012"/>
                  <a:pt x="967436" y="217017"/>
                </a:cubicBezTo>
                <a:cubicBezTo>
                  <a:pt x="992226" y="230022"/>
                  <a:pt x="1011733" y="248107"/>
                  <a:pt x="1025957" y="271272"/>
                </a:cubicBezTo>
                <a:cubicBezTo>
                  <a:pt x="1040181" y="294436"/>
                  <a:pt x="1049935" y="321868"/>
                  <a:pt x="1055218" y="353568"/>
                </a:cubicBezTo>
                <a:cubicBezTo>
                  <a:pt x="1060501" y="385267"/>
                  <a:pt x="1063143" y="420217"/>
                  <a:pt x="1063143" y="458419"/>
                </a:cubicBezTo>
                <a:lnTo>
                  <a:pt x="1063143" y="831494"/>
                </a:lnTo>
                <a:lnTo>
                  <a:pt x="961949" y="831494"/>
                </a:lnTo>
                <a:lnTo>
                  <a:pt x="961949" y="455980"/>
                </a:lnTo>
                <a:cubicBezTo>
                  <a:pt x="961949" y="390144"/>
                  <a:pt x="953821" y="344220"/>
                  <a:pt x="937565" y="318211"/>
                </a:cubicBezTo>
                <a:cubicBezTo>
                  <a:pt x="921309" y="292201"/>
                  <a:pt x="892048" y="279196"/>
                  <a:pt x="849783" y="279196"/>
                </a:cubicBezTo>
                <a:cubicBezTo>
                  <a:pt x="830276" y="279196"/>
                  <a:pt x="811784" y="284276"/>
                  <a:pt x="794309" y="294436"/>
                </a:cubicBezTo>
                <a:cubicBezTo>
                  <a:pt x="776834" y="304596"/>
                  <a:pt x="761797" y="318617"/>
                  <a:pt x="749199" y="336499"/>
                </a:cubicBezTo>
                <a:cubicBezTo>
                  <a:pt x="736600" y="354380"/>
                  <a:pt x="726644" y="375920"/>
                  <a:pt x="719328" y="401116"/>
                </a:cubicBezTo>
                <a:cubicBezTo>
                  <a:pt x="712013" y="426313"/>
                  <a:pt x="708356" y="453948"/>
                  <a:pt x="708356" y="484022"/>
                </a:cubicBezTo>
                <a:lnTo>
                  <a:pt x="708356" y="831494"/>
                </a:lnTo>
                <a:lnTo>
                  <a:pt x="607162" y="831494"/>
                </a:lnTo>
                <a:lnTo>
                  <a:pt x="607162" y="209702"/>
                </a:lnTo>
                <a:lnTo>
                  <a:pt x="701040" y="209702"/>
                </a:lnTo>
                <a:lnTo>
                  <a:pt x="705917" y="292608"/>
                </a:lnTo>
                <a:cubicBezTo>
                  <a:pt x="719735" y="266598"/>
                  <a:pt x="741477" y="244246"/>
                  <a:pt x="771144" y="225552"/>
                </a:cubicBezTo>
                <a:cubicBezTo>
                  <a:pt x="800812" y="206857"/>
                  <a:pt x="833933" y="197510"/>
                  <a:pt x="870509" y="197510"/>
                </a:cubicBezTo>
                <a:close/>
                <a:moveTo>
                  <a:pt x="3940455" y="196291"/>
                </a:moveTo>
                <a:cubicBezTo>
                  <a:pt x="3972154" y="196291"/>
                  <a:pt x="4001618" y="199948"/>
                  <a:pt x="4028847" y="207264"/>
                </a:cubicBezTo>
                <a:cubicBezTo>
                  <a:pt x="4056076" y="214579"/>
                  <a:pt x="4081882" y="228396"/>
                  <a:pt x="4106266" y="248716"/>
                </a:cubicBezTo>
                <a:lnTo>
                  <a:pt x="4106266" y="341376"/>
                </a:lnTo>
                <a:lnTo>
                  <a:pt x="4091636" y="341376"/>
                </a:lnTo>
                <a:cubicBezTo>
                  <a:pt x="4068065" y="321868"/>
                  <a:pt x="4044697" y="307848"/>
                  <a:pt x="4021532" y="299313"/>
                </a:cubicBezTo>
                <a:cubicBezTo>
                  <a:pt x="3998367" y="290779"/>
                  <a:pt x="3972560" y="286512"/>
                  <a:pt x="3944113" y="286512"/>
                </a:cubicBezTo>
                <a:cubicBezTo>
                  <a:pt x="3909975" y="286512"/>
                  <a:pt x="3881120" y="292811"/>
                  <a:pt x="3857549" y="305409"/>
                </a:cubicBezTo>
                <a:cubicBezTo>
                  <a:pt x="3833978" y="318008"/>
                  <a:pt x="3815081" y="335076"/>
                  <a:pt x="3800856" y="356616"/>
                </a:cubicBezTo>
                <a:cubicBezTo>
                  <a:pt x="3786632" y="378155"/>
                  <a:pt x="3776269" y="403352"/>
                  <a:pt x="3769767" y="432206"/>
                </a:cubicBezTo>
                <a:cubicBezTo>
                  <a:pt x="3763265" y="461060"/>
                  <a:pt x="3760013" y="491744"/>
                  <a:pt x="3760013" y="524256"/>
                </a:cubicBezTo>
                <a:cubicBezTo>
                  <a:pt x="3760013" y="558393"/>
                  <a:pt x="3763265" y="589889"/>
                  <a:pt x="3769767" y="618744"/>
                </a:cubicBezTo>
                <a:cubicBezTo>
                  <a:pt x="3776269" y="647598"/>
                  <a:pt x="3786835" y="672388"/>
                  <a:pt x="3801466" y="693115"/>
                </a:cubicBezTo>
                <a:cubicBezTo>
                  <a:pt x="3816097" y="713841"/>
                  <a:pt x="3835400" y="730097"/>
                  <a:pt x="3859378" y="741883"/>
                </a:cubicBezTo>
                <a:cubicBezTo>
                  <a:pt x="3883356" y="753668"/>
                  <a:pt x="3913226" y="759561"/>
                  <a:pt x="3948989" y="759561"/>
                </a:cubicBezTo>
                <a:cubicBezTo>
                  <a:pt x="4006698" y="759561"/>
                  <a:pt x="4055466" y="738428"/>
                  <a:pt x="4095293" y="696163"/>
                </a:cubicBezTo>
                <a:lnTo>
                  <a:pt x="4109924" y="696163"/>
                </a:lnTo>
                <a:lnTo>
                  <a:pt x="4109924" y="793699"/>
                </a:lnTo>
                <a:cubicBezTo>
                  <a:pt x="4085540" y="814832"/>
                  <a:pt x="4059327" y="829056"/>
                  <a:pt x="4031285" y="836371"/>
                </a:cubicBezTo>
                <a:cubicBezTo>
                  <a:pt x="4003244" y="843686"/>
                  <a:pt x="3973373" y="847344"/>
                  <a:pt x="3941674" y="847344"/>
                </a:cubicBezTo>
                <a:cubicBezTo>
                  <a:pt x="3848202" y="847344"/>
                  <a:pt x="3777285" y="819708"/>
                  <a:pt x="3728924" y="764438"/>
                </a:cubicBezTo>
                <a:cubicBezTo>
                  <a:pt x="3680562" y="709168"/>
                  <a:pt x="3656381" y="629513"/>
                  <a:pt x="3656381" y="525475"/>
                </a:cubicBezTo>
                <a:cubicBezTo>
                  <a:pt x="3656381" y="475894"/>
                  <a:pt x="3662274" y="430784"/>
                  <a:pt x="3674060" y="390144"/>
                </a:cubicBezTo>
                <a:cubicBezTo>
                  <a:pt x="3685845" y="349504"/>
                  <a:pt x="3703727" y="314960"/>
                  <a:pt x="3727705" y="286512"/>
                </a:cubicBezTo>
                <a:cubicBezTo>
                  <a:pt x="3751682" y="258064"/>
                  <a:pt x="3781349" y="235915"/>
                  <a:pt x="3816706" y="220065"/>
                </a:cubicBezTo>
                <a:cubicBezTo>
                  <a:pt x="3852063" y="204216"/>
                  <a:pt x="3893312" y="196291"/>
                  <a:pt x="3940455" y="196291"/>
                </a:cubicBezTo>
                <a:close/>
                <a:moveTo>
                  <a:pt x="2777338" y="196291"/>
                </a:moveTo>
                <a:cubicBezTo>
                  <a:pt x="2804160" y="196291"/>
                  <a:pt x="2830780" y="199542"/>
                  <a:pt x="2857195" y="206044"/>
                </a:cubicBezTo>
                <a:cubicBezTo>
                  <a:pt x="2883612" y="212547"/>
                  <a:pt x="2907386" y="222707"/>
                  <a:pt x="2928519" y="236524"/>
                </a:cubicBezTo>
                <a:lnTo>
                  <a:pt x="2928519" y="336499"/>
                </a:lnTo>
                <a:lnTo>
                  <a:pt x="2913888" y="336499"/>
                </a:lnTo>
                <a:cubicBezTo>
                  <a:pt x="2895194" y="324307"/>
                  <a:pt x="2872842" y="313944"/>
                  <a:pt x="2846832" y="305409"/>
                </a:cubicBezTo>
                <a:cubicBezTo>
                  <a:pt x="2820823" y="296875"/>
                  <a:pt x="2794813" y="292608"/>
                  <a:pt x="2768803" y="292608"/>
                </a:cubicBezTo>
                <a:cubicBezTo>
                  <a:pt x="2739543" y="292608"/>
                  <a:pt x="2713736" y="298907"/>
                  <a:pt x="2691384" y="311505"/>
                </a:cubicBezTo>
                <a:cubicBezTo>
                  <a:pt x="2669033" y="324104"/>
                  <a:pt x="2649932" y="341172"/>
                  <a:pt x="2634082" y="362712"/>
                </a:cubicBezTo>
                <a:cubicBezTo>
                  <a:pt x="2618232" y="384251"/>
                  <a:pt x="2606244" y="408838"/>
                  <a:pt x="2598116" y="436473"/>
                </a:cubicBezTo>
                <a:cubicBezTo>
                  <a:pt x="2589988" y="464108"/>
                  <a:pt x="2585924" y="492963"/>
                  <a:pt x="2585924" y="523036"/>
                </a:cubicBezTo>
                <a:lnTo>
                  <a:pt x="2585924" y="831494"/>
                </a:lnTo>
                <a:lnTo>
                  <a:pt x="2483511" y="831494"/>
                </a:lnTo>
                <a:lnTo>
                  <a:pt x="2483511" y="209702"/>
                </a:lnTo>
                <a:lnTo>
                  <a:pt x="2576170" y="209702"/>
                </a:lnTo>
                <a:lnTo>
                  <a:pt x="2583485" y="332841"/>
                </a:lnTo>
                <a:cubicBezTo>
                  <a:pt x="2588362" y="318211"/>
                  <a:pt x="2596287" y="302768"/>
                  <a:pt x="2607260" y="286512"/>
                </a:cubicBezTo>
                <a:cubicBezTo>
                  <a:pt x="2618232" y="270256"/>
                  <a:pt x="2632050" y="255422"/>
                  <a:pt x="2648713" y="242011"/>
                </a:cubicBezTo>
                <a:cubicBezTo>
                  <a:pt x="2665375" y="228600"/>
                  <a:pt x="2684475" y="217627"/>
                  <a:pt x="2706015" y="209092"/>
                </a:cubicBezTo>
                <a:cubicBezTo>
                  <a:pt x="2727554" y="200558"/>
                  <a:pt x="2751328" y="196291"/>
                  <a:pt x="2777338" y="196291"/>
                </a:cubicBezTo>
                <a:close/>
                <a:moveTo>
                  <a:pt x="2066545" y="196291"/>
                </a:moveTo>
                <a:cubicBezTo>
                  <a:pt x="2106372" y="196291"/>
                  <a:pt x="2141119" y="203200"/>
                  <a:pt x="2170786" y="217017"/>
                </a:cubicBezTo>
                <a:cubicBezTo>
                  <a:pt x="2200453" y="230835"/>
                  <a:pt x="2224634" y="250139"/>
                  <a:pt x="2243329" y="274929"/>
                </a:cubicBezTo>
                <a:cubicBezTo>
                  <a:pt x="2262023" y="299720"/>
                  <a:pt x="2276044" y="329184"/>
                  <a:pt x="2285391" y="363321"/>
                </a:cubicBezTo>
                <a:cubicBezTo>
                  <a:pt x="2294738" y="397459"/>
                  <a:pt x="2299411" y="434441"/>
                  <a:pt x="2299411" y="474268"/>
                </a:cubicBezTo>
                <a:lnTo>
                  <a:pt x="2299411" y="519379"/>
                </a:lnTo>
                <a:lnTo>
                  <a:pt x="1906829" y="519379"/>
                </a:lnTo>
                <a:lnTo>
                  <a:pt x="1906829" y="525475"/>
                </a:lnTo>
                <a:cubicBezTo>
                  <a:pt x="1906829" y="557987"/>
                  <a:pt x="1909674" y="588264"/>
                  <a:pt x="1915364" y="616305"/>
                </a:cubicBezTo>
                <a:cubicBezTo>
                  <a:pt x="1921053" y="644347"/>
                  <a:pt x="1930604" y="668934"/>
                  <a:pt x="1944015" y="690067"/>
                </a:cubicBezTo>
                <a:cubicBezTo>
                  <a:pt x="1957426" y="711200"/>
                  <a:pt x="1975105" y="727862"/>
                  <a:pt x="1997050" y="740054"/>
                </a:cubicBezTo>
                <a:cubicBezTo>
                  <a:pt x="2018996" y="752246"/>
                  <a:pt x="2046631" y="758342"/>
                  <a:pt x="2079956" y="758342"/>
                </a:cubicBezTo>
                <a:cubicBezTo>
                  <a:pt x="2110029" y="758342"/>
                  <a:pt x="2140713" y="753262"/>
                  <a:pt x="2172005" y="743102"/>
                </a:cubicBezTo>
                <a:cubicBezTo>
                  <a:pt x="2203298" y="732942"/>
                  <a:pt x="2232762" y="717296"/>
                  <a:pt x="2260397" y="696163"/>
                </a:cubicBezTo>
                <a:lnTo>
                  <a:pt x="2275027" y="696163"/>
                </a:lnTo>
                <a:lnTo>
                  <a:pt x="2275027" y="792480"/>
                </a:lnTo>
                <a:cubicBezTo>
                  <a:pt x="2247392" y="811174"/>
                  <a:pt x="2218335" y="824992"/>
                  <a:pt x="2187855" y="833932"/>
                </a:cubicBezTo>
                <a:cubicBezTo>
                  <a:pt x="2157375" y="842873"/>
                  <a:pt x="2120189" y="847344"/>
                  <a:pt x="2076298" y="847344"/>
                </a:cubicBezTo>
                <a:cubicBezTo>
                  <a:pt x="2027530" y="847344"/>
                  <a:pt x="1985671" y="839419"/>
                  <a:pt x="1950721" y="823569"/>
                </a:cubicBezTo>
                <a:cubicBezTo>
                  <a:pt x="1915770" y="807720"/>
                  <a:pt x="1887119" y="785164"/>
                  <a:pt x="1864767" y="755904"/>
                </a:cubicBezTo>
                <a:cubicBezTo>
                  <a:pt x="1842415" y="726643"/>
                  <a:pt x="1825956" y="691896"/>
                  <a:pt x="1815389" y="651662"/>
                </a:cubicBezTo>
                <a:cubicBezTo>
                  <a:pt x="1804823" y="611428"/>
                  <a:pt x="1799540" y="566928"/>
                  <a:pt x="1799540" y="518160"/>
                </a:cubicBezTo>
                <a:cubicBezTo>
                  <a:pt x="1799540" y="468579"/>
                  <a:pt x="1804823" y="423875"/>
                  <a:pt x="1815389" y="384048"/>
                </a:cubicBezTo>
                <a:cubicBezTo>
                  <a:pt x="1825956" y="344220"/>
                  <a:pt x="1842212" y="310489"/>
                  <a:pt x="1864157" y="282854"/>
                </a:cubicBezTo>
                <a:cubicBezTo>
                  <a:pt x="1886103" y="255219"/>
                  <a:pt x="1913738" y="233883"/>
                  <a:pt x="1947063" y="218846"/>
                </a:cubicBezTo>
                <a:cubicBezTo>
                  <a:pt x="1980388" y="203809"/>
                  <a:pt x="2020215" y="196291"/>
                  <a:pt x="2066545" y="196291"/>
                </a:cubicBezTo>
                <a:close/>
                <a:moveTo>
                  <a:pt x="3275991" y="195072"/>
                </a:moveTo>
                <a:cubicBezTo>
                  <a:pt x="3347517" y="195072"/>
                  <a:pt x="3401772" y="216204"/>
                  <a:pt x="3438754" y="258470"/>
                </a:cubicBezTo>
                <a:cubicBezTo>
                  <a:pt x="3475736" y="300736"/>
                  <a:pt x="3494227" y="359664"/>
                  <a:pt x="3494227" y="435254"/>
                </a:cubicBezTo>
                <a:lnTo>
                  <a:pt x="3494227" y="831494"/>
                </a:lnTo>
                <a:lnTo>
                  <a:pt x="3399130" y="831494"/>
                </a:lnTo>
                <a:lnTo>
                  <a:pt x="3395472" y="749808"/>
                </a:lnTo>
                <a:lnTo>
                  <a:pt x="3393034" y="749808"/>
                </a:lnTo>
                <a:cubicBezTo>
                  <a:pt x="3374340" y="783945"/>
                  <a:pt x="3349346" y="808736"/>
                  <a:pt x="3318053" y="824179"/>
                </a:cubicBezTo>
                <a:cubicBezTo>
                  <a:pt x="3286760" y="839622"/>
                  <a:pt x="3252420" y="847344"/>
                  <a:pt x="3215031" y="847344"/>
                </a:cubicBezTo>
                <a:cubicBezTo>
                  <a:pt x="3155696" y="847344"/>
                  <a:pt x="3108757" y="831697"/>
                  <a:pt x="3074213" y="800404"/>
                </a:cubicBezTo>
                <a:cubicBezTo>
                  <a:pt x="3039669" y="769112"/>
                  <a:pt x="3022397" y="725424"/>
                  <a:pt x="3022397" y="669340"/>
                </a:cubicBezTo>
                <a:cubicBezTo>
                  <a:pt x="3022397" y="613257"/>
                  <a:pt x="3037434" y="569163"/>
                  <a:pt x="3067508" y="537057"/>
                </a:cubicBezTo>
                <a:cubicBezTo>
                  <a:pt x="3097581" y="504952"/>
                  <a:pt x="3144317" y="483616"/>
                  <a:pt x="3207716" y="473049"/>
                </a:cubicBezTo>
                <a:lnTo>
                  <a:pt x="3393034" y="442569"/>
                </a:lnTo>
                <a:lnTo>
                  <a:pt x="3393034" y="425500"/>
                </a:lnTo>
                <a:cubicBezTo>
                  <a:pt x="3393034" y="374294"/>
                  <a:pt x="3383077" y="337921"/>
                  <a:pt x="3363164" y="316382"/>
                </a:cubicBezTo>
                <a:cubicBezTo>
                  <a:pt x="3343250" y="294843"/>
                  <a:pt x="3312567" y="284073"/>
                  <a:pt x="3271114" y="284073"/>
                </a:cubicBezTo>
                <a:cubicBezTo>
                  <a:pt x="3236976" y="284073"/>
                  <a:pt x="3204464" y="288747"/>
                  <a:pt x="3173578" y="298094"/>
                </a:cubicBezTo>
                <a:cubicBezTo>
                  <a:pt x="3142692" y="307441"/>
                  <a:pt x="3111399" y="323900"/>
                  <a:pt x="3079700" y="347472"/>
                </a:cubicBezTo>
                <a:lnTo>
                  <a:pt x="3066288" y="347472"/>
                </a:lnTo>
                <a:lnTo>
                  <a:pt x="3066288" y="252374"/>
                </a:lnTo>
                <a:cubicBezTo>
                  <a:pt x="3098800" y="232867"/>
                  <a:pt x="3131516" y="218440"/>
                  <a:pt x="3164434" y="209092"/>
                </a:cubicBezTo>
                <a:cubicBezTo>
                  <a:pt x="3197352" y="199745"/>
                  <a:pt x="3234538" y="195072"/>
                  <a:pt x="3275991" y="195072"/>
                </a:cubicBezTo>
                <a:close/>
                <a:moveTo>
                  <a:pt x="24384" y="4876"/>
                </a:moveTo>
                <a:lnTo>
                  <a:pt x="424282" y="4876"/>
                </a:lnTo>
                <a:lnTo>
                  <a:pt x="424282" y="93878"/>
                </a:lnTo>
                <a:lnTo>
                  <a:pt x="276759" y="93878"/>
                </a:lnTo>
                <a:lnTo>
                  <a:pt x="276759" y="742492"/>
                </a:lnTo>
                <a:lnTo>
                  <a:pt x="448666" y="742492"/>
                </a:lnTo>
                <a:lnTo>
                  <a:pt x="448666" y="831494"/>
                </a:lnTo>
                <a:lnTo>
                  <a:pt x="0" y="831494"/>
                </a:lnTo>
                <a:lnTo>
                  <a:pt x="0" y="742492"/>
                </a:lnTo>
                <a:lnTo>
                  <a:pt x="171908" y="742492"/>
                </a:lnTo>
                <a:lnTo>
                  <a:pt x="171908" y="93878"/>
                </a:lnTo>
                <a:lnTo>
                  <a:pt x="24384" y="93878"/>
                </a:lnTo>
                <a:close/>
                <a:moveTo>
                  <a:pt x="4500068" y="0"/>
                </a:moveTo>
                <a:lnTo>
                  <a:pt x="4500068" y="209702"/>
                </a:lnTo>
                <a:lnTo>
                  <a:pt x="4637207" y="209702"/>
                </a:lnTo>
                <a:lnTo>
                  <a:pt x="4616950" y="293827"/>
                </a:lnTo>
                <a:lnTo>
                  <a:pt x="4500068" y="293827"/>
                </a:lnTo>
                <a:lnTo>
                  <a:pt x="4500068" y="660806"/>
                </a:lnTo>
                <a:cubicBezTo>
                  <a:pt x="4500068" y="676859"/>
                  <a:pt x="4502049" y="690905"/>
                  <a:pt x="4506012" y="702945"/>
                </a:cubicBezTo>
                <a:lnTo>
                  <a:pt x="4514846" y="717858"/>
                </a:lnTo>
                <a:lnTo>
                  <a:pt x="4489358" y="823709"/>
                </a:lnTo>
                <a:lnTo>
                  <a:pt x="4447642" y="801014"/>
                </a:lnTo>
                <a:cubicBezTo>
                  <a:pt x="4414317" y="772566"/>
                  <a:pt x="4397655" y="729081"/>
                  <a:pt x="4397655" y="670560"/>
                </a:cubicBezTo>
                <a:lnTo>
                  <a:pt x="4397655" y="293827"/>
                </a:lnTo>
                <a:lnTo>
                  <a:pt x="4269639" y="293827"/>
                </a:lnTo>
                <a:lnTo>
                  <a:pt x="4269639" y="209702"/>
                </a:lnTo>
                <a:lnTo>
                  <a:pt x="4397655" y="209702"/>
                </a:lnTo>
                <a:lnTo>
                  <a:pt x="4397655" y="48768"/>
                </a:lnTo>
                <a:close/>
                <a:moveTo>
                  <a:pt x="1452068" y="0"/>
                </a:moveTo>
                <a:lnTo>
                  <a:pt x="1452068" y="209702"/>
                </a:lnTo>
                <a:lnTo>
                  <a:pt x="1655674" y="209702"/>
                </a:lnTo>
                <a:lnTo>
                  <a:pt x="1655674" y="293827"/>
                </a:lnTo>
                <a:lnTo>
                  <a:pt x="1452068" y="293827"/>
                </a:lnTo>
                <a:lnTo>
                  <a:pt x="1452068" y="660806"/>
                </a:lnTo>
                <a:cubicBezTo>
                  <a:pt x="1452068" y="725017"/>
                  <a:pt x="1483767" y="757123"/>
                  <a:pt x="1547165" y="757123"/>
                </a:cubicBezTo>
                <a:cubicBezTo>
                  <a:pt x="1566673" y="757123"/>
                  <a:pt x="1585164" y="754684"/>
                  <a:pt x="1602639" y="749808"/>
                </a:cubicBezTo>
                <a:cubicBezTo>
                  <a:pt x="1620114" y="744931"/>
                  <a:pt x="1635760" y="738835"/>
                  <a:pt x="1649578" y="731520"/>
                </a:cubicBezTo>
                <a:lnTo>
                  <a:pt x="1664209" y="731520"/>
                </a:lnTo>
                <a:lnTo>
                  <a:pt x="1664209" y="809548"/>
                </a:lnTo>
                <a:cubicBezTo>
                  <a:pt x="1647952" y="821740"/>
                  <a:pt x="1627632" y="830478"/>
                  <a:pt x="1603248" y="835761"/>
                </a:cubicBezTo>
                <a:cubicBezTo>
                  <a:pt x="1578864" y="841044"/>
                  <a:pt x="1556106" y="843686"/>
                  <a:pt x="1534973" y="843686"/>
                </a:cubicBezTo>
                <a:cubicBezTo>
                  <a:pt x="1478078" y="843686"/>
                  <a:pt x="1432967" y="829462"/>
                  <a:pt x="1399642" y="801014"/>
                </a:cubicBezTo>
                <a:cubicBezTo>
                  <a:pt x="1366317" y="772566"/>
                  <a:pt x="1349655" y="729081"/>
                  <a:pt x="1349655" y="670560"/>
                </a:cubicBezTo>
                <a:lnTo>
                  <a:pt x="1349655" y="293827"/>
                </a:lnTo>
                <a:lnTo>
                  <a:pt x="1221639" y="293827"/>
                </a:lnTo>
                <a:lnTo>
                  <a:pt x="1221639" y="209702"/>
                </a:lnTo>
                <a:lnTo>
                  <a:pt x="1349655" y="209702"/>
                </a:lnTo>
                <a:lnTo>
                  <a:pt x="1349655" y="48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C498E5-1A7B-F149-B0F2-920EC815EED1}"/>
              </a:ext>
            </a:extLst>
          </p:cNvPr>
          <p:cNvSpPr txBox="1"/>
          <p:nvPr/>
        </p:nvSpPr>
        <p:spPr>
          <a:xfrm>
            <a:off x="6840995" y="3402457"/>
            <a:ext cx="1672742" cy="1119226"/>
          </a:xfrm>
          <a:custGeom>
            <a:avLst/>
            <a:gdLst>
              <a:gd name="connsiteX0" fmla="*/ 1431341 w 1672742"/>
              <a:gd name="connsiteY0" fmla="*/ 362103 h 1119226"/>
              <a:gd name="connsiteX1" fmla="*/ 1382573 w 1672742"/>
              <a:gd name="connsiteY1" fmla="*/ 372466 h 1119226"/>
              <a:gd name="connsiteX2" fmla="*/ 1341120 w 1672742"/>
              <a:gd name="connsiteY2" fmla="*/ 407823 h 1119226"/>
              <a:gd name="connsiteX3" fmla="*/ 1312469 w 1672742"/>
              <a:gd name="connsiteY3" fmla="*/ 473659 h 1119226"/>
              <a:gd name="connsiteX4" fmla="*/ 1302106 w 1672742"/>
              <a:gd name="connsiteY4" fmla="*/ 574243 h 1119226"/>
              <a:gd name="connsiteX5" fmla="*/ 1305763 w 1672742"/>
              <a:gd name="connsiteY5" fmla="*/ 649834 h 1119226"/>
              <a:gd name="connsiteX6" fmla="*/ 1322832 w 1672742"/>
              <a:gd name="connsiteY6" fmla="*/ 721767 h 1119226"/>
              <a:gd name="connsiteX7" fmla="*/ 1361237 w 1672742"/>
              <a:gd name="connsiteY7" fmla="*/ 775411 h 1119226"/>
              <a:gd name="connsiteX8" fmla="*/ 1430122 w 1672742"/>
              <a:gd name="connsiteY8" fmla="*/ 796138 h 1119226"/>
              <a:gd name="connsiteX9" fmla="*/ 1499006 w 1672742"/>
              <a:gd name="connsiteY9" fmla="*/ 777850 h 1119226"/>
              <a:gd name="connsiteX10" fmla="*/ 1542288 w 1672742"/>
              <a:gd name="connsiteY10" fmla="*/ 733349 h 1119226"/>
              <a:gd name="connsiteX11" fmla="*/ 1564843 w 1672742"/>
              <a:gd name="connsiteY11" fmla="*/ 679095 h 1119226"/>
              <a:gd name="connsiteX12" fmla="*/ 1571549 w 1672742"/>
              <a:gd name="connsiteY12" fmla="*/ 630327 h 1119226"/>
              <a:gd name="connsiteX13" fmla="*/ 1571549 w 1672742"/>
              <a:gd name="connsiteY13" fmla="*/ 548640 h 1119226"/>
              <a:gd name="connsiteX14" fmla="*/ 1562405 w 1672742"/>
              <a:gd name="connsiteY14" fmla="*/ 474269 h 1119226"/>
              <a:gd name="connsiteX15" fmla="*/ 1535582 w 1672742"/>
              <a:gd name="connsiteY15" fmla="*/ 415138 h 1119226"/>
              <a:gd name="connsiteX16" fmla="*/ 1491691 w 1672742"/>
              <a:gd name="connsiteY16" fmla="*/ 376123 h 1119226"/>
              <a:gd name="connsiteX17" fmla="*/ 1431341 w 1672742"/>
              <a:gd name="connsiteY17" fmla="*/ 362103 h 1119226"/>
              <a:gd name="connsiteX18" fmla="*/ 133884 w 1672742"/>
              <a:gd name="connsiteY18" fmla="*/ 291389 h 1119226"/>
              <a:gd name="connsiteX19" fmla="*/ 290170 w 1672742"/>
              <a:gd name="connsiteY19" fmla="*/ 291389 h 1119226"/>
              <a:gd name="connsiteX20" fmla="*/ 290170 w 1672742"/>
              <a:gd name="connsiteY20" fmla="*/ 829056 h 1119226"/>
              <a:gd name="connsiteX21" fmla="*/ 465734 w 1672742"/>
              <a:gd name="connsiteY21" fmla="*/ 829056 h 1119226"/>
              <a:gd name="connsiteX22" fmla="*/ 465734 w 1672742"/>
              <a:gd name="connsiteY22" fmla="*/ 913181 h 1119226"/>
              <a:gd name="connsiteX23" fmla="*/ 0 w 1672742"/>
              <a:gd name="connsiteY23" fmla="*/ 913181 h 1119226"/>
              <a:gd name="connsiteX24" fmla="*/ 0 w 1672742"/>
              <a:gd name="connsiteY24" fmla="*/ 829056 h 1119226"/>
              <a:gd name="connsiteX25" fmla="*/ 186538 w 1672742"/>
              <a:gd name="connsiteY25" fmla="*/ 829056 h 1119226"/>
              <a:gd name="connsiteX26" fmla="*/ 186538 w 1672742"/>
              <a:gd name="connsiteY26" fmla="*/ 375514 h 1119226"/>
              <a:gd name="connsiteX27" fmla="*/ 109027 w 1672742"/>
              <a:gd name="connsiteY27" fmla="*/ 375514 h 1119226"/>
              <a:gd name="connsiteX28" fmla="*/ 872947 w 1672742"/>
              <a:gd name="connsiteY28" fmla="*/ 279197 h 1119226"/>
              <a:gd name="connsiteX29" fmla="*/ 969874 w 1672742"/>
              <a:gd name="connsiteY29" fmla="*/ 298704 h 1119226"/>
              <a:gd name="connsiteX30" fmla="*/ 1028395 w 1672742"/>
              <a:gd name="connsiteY30" fmla="*/ 352959 h 1119226"/>
              <a:gd name="connsiteX31" fmla="*/ 1057656 w 1672742"/>
              <a:gd name="connsiteY31" fmla="*/ 435255 h 1119226"/>
              <a:gd name="connsiteX32" fmla="*/ 1065581 w 1672742"/>
              <a:gd name="connsiteY32" fmla="*/ 540106 h 1119226"/>
              <a:gd name="connsiteX33" fmla="*/ 1065581 w 1672742"/>
              <a:gd name="connsiteY33" fmla="*/ 913181 h 1119226"/>
              <a:gd name="connsiteX34" fmla="*/ 964387 w 1672742"/>
              <a:gd name="connsiteY34" fmla="*/ 913181 h 1119226"/>
              <a:gd name="connsiteX35" fmla="*/ 964387 w 1672742"/>
              <a:gd name="connsiteY35" fmla="*/ 537667 h 1119226"/>
              <a:gd name="connsiteX36" fmla="*/ 940003 w 1672742"/>
              <a:gd name="connsiteY36" fmla="*/ 399898 h 1119226"/>
              <a:gd name="connsiteX37" fmla="*/ 852221 w 1672742"/>
              <a:gd name="connsiteY37" fmla="*/ 360883 h 1119226"/>
              <a:gd name="connsiteX38" fmla="*/ 796747 w 1672742"/>
              <a:gd name="connsiteY38" fmla="*/ 376123 h 1119226"/>
              <a:gd name="connsiteX39" fmla="*/ 751637 w 1672742"/>
              <a:gd name="connsiteY39" fmla="*/ 418186 h 1119226"/>
              <a:gd name="connsiteX40" fmla="*/ 721766 w 1672742"/>
              <a:gd name="connsiteY40" fmla="*/ 482803 h 1119226"/>
              <a:gd name="connsiteX41" fmla="*/ 710794 w 1672742"/>
              <a:gd name="connsiteY41" fmla="*/ 565709 h 1119226"/>
              <a:gd name="connsiteX42" fmla="*/ 710794 w 1672742"/>
              <a:gd name="connsiteY42" fmla="*/ 913181 h 1119226"/>
              <a:gd name="connsiteX43" fmla="*/ 609600 w 1672742"/>
              <a:gd name="connsiteY43" fmla="*/ 913181 h 1119226"/>
              <a:gd name="connsiteX44" fmla="*/ 609600 w 1672742"/>
              <a:gd name="connsiteY44" fmla="*/ 291389 h 1119226"/>
              <a:gd name="connsiteX45" fmla="*/ 703478 w 1672742"/>
              <a:gd name="connsiteY45" fmla="*/ 291389 h 1119226"/>
              <a:gd name="connsiteX46" fmla="*/ 708355 w 1672742"/>
              <a:gd name="connsiteY46" fmla="*/ 374295 h 1119226"/>
              <a:gd name="connsiteX47" fmla="*/ 773582 w 1672742"/>
              <a:gd name="connsiteY47" fmla="*/ 307239 h 1119226"/>
              <a:gd name="connsiteX48" fmla="*/ 872947 w 1672742"/>
              <a:gd name="connsiteY48" fmla="*/ 279197 h 1119226"/>
              <a:gd name="connsiteX49" fmla="*/ 1420368 w 1672742"/>
              <a:gd name="connsiteY49" fmla="*/ 277978 h 1119226"/>
              <a:gd name="connsiteX50" fmla="*/ 1504493 w 1672742"/>
              <a:gd name="connsiteY50" fmla="*/ 297485 h 1119226"/>
              <a:gd name="connsiteX51" fmla="*/ 1566672 w 1672742"/>
              <a:gd name="connsiteY51" fmla="*/ 360883 h 1119226"/>
              <a:gd name="connsiteX52" fmla="*/ 1569110 w 1672742"/>
              <a:gd name="connsiteY52" fmla="*/ 360883 h 1119226"/>
              <a:gd name="connsiteX53" fmla="*/ 1576426 w 1672742"/>
              <a:gd name="connsiteY53" fmla="*/ 291389 h 1119226"/>
              <a:gd name="connsiteX54" fmla="*/ 1672742 w 1672742"/>
              <a:gd name="connsiteY54" fmla="*/ 291389 h 1119226"/>
              <a:gd name="connsiteX55" fmla="*/ 1672742 w 1672742"/>
              <a:gd name="connsiteY55" fmla="*/ 770535 h 1119226"/>
              <a:gd name="connsiteX56" fmla="*/ 1659331 w 1672742"/>
              <a:gd name="connsiteY56" fmla="*/ 915619 h 1119226"/>
              <a:gd name="connsiteX57" fmla="*/ 1614830 w 1672742"/>
              <a:gd name="connsiteY57" fmla="*/ 1025347 h 1119226"/>
              <a:gd name="connsiteX58" fmla="*/ 1532534 w 1672742"/>
              <a:gd name="connsiteY58" fmla="*/ 1094842 h 1119226"/>
              <a:gd name="connsiteX59" fmla="*/ 1406957 w 1672742"/>
              <a:gd name="connsiteY59" fmla="*/ 1119226 h 1119226"/>
              <a:gd name="connsiteX60" fmla="*/ 1314298 w 1672742"/>
              <a:gd name="connsiteY60" fmla="*/ 1107643 h 1119226"/>
              <a:gd name="connsiteX61" fmla="*/ 1232611 w 1672742"/>
              <a:gd name="connsiteY61" fmla="*/ 1075335 h 1119226"/>
              <a:gd name="connsiteX62" fmla="*/ 1232611 w 1672742"/>
              <a:gd name="connsiteY62" fmla="*/ 982675 h 1119226"/>
              <a:gd name="connsiteX63" fmla="*/ 1247242 w 1672742"/>
              <a:gd name="connsiteY63" fmla="*/ 982675 h 1119226"/>
              <a:gd name="connsiteX64" fmla="*/ 1276502 w 1672742"/>
              <a:gd name="connsiteY64" fmla="*/ 1000354 h 1119226"/>
              <a:gd name="connsiteX65" fmla="*/ 1316126 w 1672742"/>
              <a:gd name="connsiteY65" fmla="*/ 1016813 h 1119226"/>
              <a:gd name="connsiteX66" fmla="*/ 1360627 w 1672742"/>
              <a:gd name="connsiteY66" fmla="*/ 1029005 h 1119226"/>
              <a:gd name="connsiteX67" fmla="*/ 1404518 w 1672742"/>
              <a:gd name="connsiteY67" fmla="*/ 1033882 h 1119226"/>
              <a:gd name="connsiteX68" fmla="*/ 1533144 w 1672742"/>
              <a:gd name="connsiteY68" fmla="*/ 973531 h 1119226"/>
              <a:gd name="connsiteX69" fmla="*/ 1573987 w 1672742"/>
              <a:gd name="connsiteY69" fmla="*/ 798576 h 1119226"/>
              <a:gd name="connsiteX70" fmla="*/ 1573987 w 1672742"/>
              <a:gd name="connsiteY70" fmla="*/ 786384 h 1119226"/>
              <a:gd name="connsiteX71" fmla="*/ 1420368 w 1672742"/>
              <a:gd name="connsiteY71" fmla="*/ 877824 h 1119226"/>
              <a:gd name="connsiteX72" fmla="*/ 1308811 w 1672742"/>
              <a:gd name="connsiteY72" fmla="*/ 856488 h 1119226"/>
              <a:gd name="connsiteX73" fmla="*/ 1240536 w 1672742"/>
              <a:gd name="connsiteY73" fmla="*/ 791871 h 1119226"/>
              <a:gd name="connsiteX74" fmla="*/ 1206399 w 1672742"/>
              <a:gd name="connsiteY74" fmla="*/ 694944 h 1119226"/>
              <a:gd name="connsiteX75" fmla="*/ 1197254 w 1672742"/>
              <a:gd name="connsiteY75" fmla="*/ 575463 h 1119226"/>
              <a:gd name="connsiteX76" fmla="*/ 1209446 w 1672742"/>
              <a:gd name="connsiteY76" fmla="*/ 458419 h 1119226"/>
              <a:gd name="connsiteX77" fmla="*/ 1248461 w 1672742"/>
              <a:gd name="connsiteY77" fmla="*/ 365151 h 1119226"/>
              <a:gd name="connsiteX78" fmla="*/ 1317346 w 1672742"/>
              <a:gd name="connsiteY78" fmla="*/ 302362 h 1119226"/>
              <a:gd name="connsiteX79" fmla="*/ 1420368 w 1672742"/>
              <a:gd name="connsiteY79" fmla="*/ 277978 h 1119226"/>
              <a:gd name="connsiteX80" fmla="*/ 230429 w 1672742"/>
              <a:gd name="connsiteY80" fmla="*/ 0 h 1119226"/>
              <a:gd name="connsiteX81" fmla="*/ 287731 w 1672742"/>
              <a:gd name="connsiteY81" fmla="*/ 24384 h 1119226"/>
              <a:gd name="connsiteX82" fmla="*/ 312115 w 1672742"/>
              <a:gd name="connsiteY82" fmla="*/ 82906 h 1119226"/>
              <a:gd name="connsiteX83" fmla="*/ 287731 w 1672742"/>
              <a:gd name="connsiteY83" fmla="*/ 141427 h 1119226"/>
              <a:gd name="connsiteX84" fmla="*/ 230429 w 1672742"/>
              <a:gd name="connsiteY84" fmla="*/ 165811 h 1119226"/>
              <a:gd name="connsiteX85" fmla="*/ 199644 w 1672742"/>
              <a:gd name="connsiteY85" fmla="*/ 159715 h 1119226"/>
              <a:gd name="connsiteX86" fmla="*/ 177336 w 1672742"/>
              <a:gd name="connsiteY86" fmla="*/ 144331 h 1119226"/>
              <a:gd name="connsiteX87" fmla="*/ 219334 w 1672742"/>
              <a:gd name="connsiteY87" fmla="*/ 2197 h 111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72742" h="1119226">
                <a:moveTo>
                  <a:pt x="1431341" y="362103"/>
                </a:moveTo>
                <a:cubicBezTo>
                  <a:pt x="1414272" y="362103"/>
                  <a:pt x="1398016" y="365557"/>
                  <a:pt x="1382573" y="372466"/>
                </a:cubicBezTo>
                <a:cubicBezTo>
                  <a:pt x="1367130" y="379375"/>
                  <a:pt x="1353312" y="391160"/>
                  <a:pt x="1341120" y="407823"/>
                </a:cubicBezTo>
                <a:cubicBezTo>
                  <a:pt x="1328928" y="424485"/>
                  <a:pt x="1319378" y="446431"/>
                  <a:pt x="1312469" y="473659"/>
                </a:cubicBezTo>
                <a:cubicBezTo>
                  <a:pt x="1305560" y="500888"/>
                  <a:pt x="1302106" y="534416"/>
                  <a:pt x="1302106" y="574243"/>
                </a:cubicBezTo>
                <a:cubicBezTo>
                  <a:pt x="1302106" y="598627"/>
                  <a:pt x="1303325" y="623824"/>
                  <a:pt x="1305763" y="649834"/>
                </a:cubicBezTo>
                <a:cubicBezTo>
                  <a:pt x="1308202" y="675843"/>
                  <a:pt x="1313891" y="699821"/>
                  <a:pt x="1322832" y="721767"/>
                </a:cubicBezTo>
                <a:cubicBezTo>
                  <a:pt x="1331773" y="743712"/>
                  <a:pt x="1344575" y="761594"/>
                  <a:pt x="1361237" y="775411"/>
                </a:cubicBezTo>
                <a:cubicBezTo>
                  <a:pt x="1377899" y="789229"/>
                  <a:pt x="1400861" y="796138"/>
                  <a:pt x="1430122" y="796138"/>
                </a:cubicBezTo>
                <a:cubicBezTo>
                  <a:pt x="1457757" y="796138"/>
                  <a:pt x="1480718" y="790042"/>
                  <a:pt x="1499006" y="777850"/>
                </a:cubicBezTo>
                <a:cubicBezTo>
                  <a:pt x="1517295" y="765658"/>
                  <a:pt x="1531722" y="750824"/>
                  <a:pt x="1542288" y="733349"/>
                </a:cubicBezTo>
                <a:cubicBezTo>
                  <a:pt x="1552854" y="715874"/>
                  <a:pt x="1560373" y="697789"/>
                  <a:pt x="1564843" y="679095"/>
                </a:cubicBezTo>
                <a:cubicBezTo>
                  <a:pt x="1569314" y="660400"/>
                  <a:pt x="1571549" y="644144"/>
                  <a:pt x="1571549" y="630327"/>
                </a:cubicBezTo>
                <a:lnTo>
                  <a:pt x="1571549" y="548640"/>
                </a:lnTo>
                <a:cubicBezTo>
                  <a:pt x="1571549" y="521818"/>
                  <a:pt x="1568501" y="497027"/>
                  <a:pt x="1562405" y="474269"/>
                </a:cubicBezTo>
                <a:cubicBezTo>
                  <a:pt x="1556309" y="451511"/>
                  <a:pt x="1547368" y="431800"/>
                  <a:pt x="1535582" y="415138"/>
                </a:cubicBezTo>
                <a:cubicBezTo>
                  <a:pt x="1523797" y="398475"/>
                  <a:pt x="1509167" y="385471"/>
                  <a:pt x="1491691" y="376123"/>
                </a:cubicBezTo>
                <a:cubicBezTo>
                  <a:pt x="1474216" y="366776"/>
                  <a:pt x="1454099" y="362103"/>
                  <a:pt x="1431341" y="362103"/>
                </a:cubicBezTo>
                <a:close/>
                <a:moveTo>
                  <a:pt x="133884" y="291389"/>
                </a:moveTo>
                <a:lnTo>
                  <a:pt x="290170" y="291389"/>
                </a:lnTo>
                <a:lnTo>
                  <a:pt x="290170" y="829056"/>
                </a:lnTo>
                <a:lnTo>
                  <a:pt x="465734" y="829056"/>
                </a:lnTo>
                <a:lnTo>
                  <a:pt x="465734" y="913181"/>
                </a:lnTo>
                <a:lnTo>
                  <a:pt x="0" y="913181"/>
                </a:lnTo>
                <a:lnTo>
                  <a:pt x="0" y="829056"/>
                </a:lnTo>
                <a:lnTo>
                  <a:pt x="186538" y="829056"/>
                </a:lnTo>
                <a:lnTo>
                  <a:pt x="186538" y="375514"/>
                </a:lnTo>
                <a:lnTo>
                  <a:pt x="109027" y="375514"/>
                </a:lnTo>
                <a:close/>
                <a:moveTo>
                  <a:pt x="872947" y="279197"/>
                </a:moveTo>
                <a:cubicBezTo>
                  <a:pt x="912774" y="279197"/>
                  <a:pt x="945083" y="285699"/>
                  <a:pt x="969874" y="298704"/>
                </a:cubicBezTo>
                <a:cubicBezTo>
                  <a:pt x="994664" y="311709"/>
                  <a:pt x="1014171" y="329794"/>
                  <a:pt x="1028395" y="352959"/>
                </a:cubicBezTo>
                <a:cubicBezTo>
                  <a:pt x="1042619" y="376123"/>
                  <a:pt x="1052373" y="403555"/>
                  <a:pt x="1057656" y="435255"/>
                </a:cubicBezTo>
                <a:cubicBezTo>
                  <a:pt x="1062939" y="466954"/>
                  <a:pt x="1065581" y="501904"/>
                  <a:pt x="1065581" y="540106"/>
                </a:cubicBezTo>
                <a:lnTo>
                  <a:pt x="1065581" y="913181"/>
                </a:lnTo>
                <a:lnTo>
                  <a:pt x="964387" y="913181"/>
                </a:lnTo>
                <a:lnTo>
                  <a:pt x="964387" y="537667"/>
                </a:lnTo>
                <a:cubicBezTo>
                  <a:pt x="964387" y="471831"/>
                  <a:pt x="956259" y="425907"/>
                  <a:pt x="940003" y="399898"/>
                </a:cubicBezTo>
                <a:cubicBezTo>
                  <a:pt x="923747" y="373888"/>
                  <a:pt x="894486" y="360883"/>
                  <a:pt x="852221" y="360883"/>
                </a:cubicBezTo>
                <a:cubicBezTo>
                  <a:pt x="832714" y="360883"/>
                  <a:pt x="814222" y="365963"/>
                  <a:pt x="796747" y="376123"/>
                </a:cubicBezTo>
                <a:cubicBezTo>
                  <a:pt x="779272" y="386283"/>
                  <a:pt x="764235" y="400304"/>
                  <a:pt x="751637" y="418186"/>
                </a:cubicBezTo>
                <a:cubicBezTo>
                  <a:pt x="739038" y="436067"/>
                  <a:pt x="729082" y="457607"/>
                  <a:pt x="721766" y="482803"/>
                </a:cubicBezTo>
                <a:cubicBezTo>
                  <a:pt x="714451" y="508000"/>
                  <a:pt x="710794" y="535635"/>
                  <a:pt x="710794" y="565709"/>
                </a:cubicBezTo>
                <a:lnTo>
                  <a:pt x="710794" y="913181"/>
                </a:lnTo>
                <a:lnTo>
                  <a:pt x="609600" y="913181"/>
                </a:lnTo>
                <a:lnTo>
                  <a:pt x="609600" y="291389"/>
                </a:lnTo>
                <a:lnTo>
                  <a:pt x="703478" y="291389"/>
                </a:lnTo>
                <a:lnTo>
                  <a:pt x="708355" y="374295"/>
                </a:lnTo>
                <a:cubicBezTo>
                  <a:pt x="722173" y="348285"/>
                  <a:pt x="743915" y="325933"/>
                  <a:pt x="773582" y="307239"/>
                </a:cubicBezTo>
                <a:cubicBezTo>
                  <a:pt x="803250" y="288544"/>
                  <a:pt x="836371" y="279197"/>
                  <a:pt x="872947" y="279197"/>
                </a:cubicBezTo>
                <a:close/>
                <a:moveTo>
                  <a:pt x="1420368" y="277978"/>
                </a:moveTo>
                <a:cubicBezTo>
                  <a:pt x="1451254" y="277165"/>
                  <a:pt x="1479296" y="283667"/>
                  <a:pt x="1504493" y="297485"/>
                </a:cubicBezTo>
                <a:cubicBezTo>
                  <a:pt x="1529690" y="311303"/>
                  <a:pt x="1550416" y="332435"/>
                  <a:pt x="1566672" y="360883"/>
                </a:cubicBezTo>
                <a:lnTo>
                  <a:pt x="1569110" y="360883"/>
                </a:lnTo>
                <a:lnTo>
                  <a:pt x="1576426" y="291389"/>
                </a:lnTo>
                <a:lnTo>
                  <a:pt x="1672742" y="291389"/>
                </a:lnTo>
                <a:lnTo>
                  <a:pt x="1672742" y="770535"/>
                </a:lnTo>
                <a:cubicBezTo>
                  <a:pt x="1672742" y="824179"/>
                  <a:pt x="1668272" y="872541"/>
                  <a:pt x="1659331" y="915619"/>
                </a:cubicBezTo>
                <a:cubicBezTo>
                  <a:pt x="1650390" y="958698"/>
                  <a:pt x="1635557" y="995274"/>
                  <a:pt x="1614830" y="1025347"/>
                </a:cubicBezTo>
                <a:cubicBezTo>
                  <a:pt x="1594104" y="1055421"/>
                  <a:pt x="1566672" y="1078586"/>
                  <a:pt x="1532534" y="1094842"/>
                </a:cubicBezTo>
                <a:cubicBezTo>
                  <a:pt x="1498397" y="1111098"/>
                  <a:pt x="1456538" y="1119226"/>
                  <a:pt x="1406957" y="1119226"/>
                </a:cubicBezTo>
                <a:cubicBezTo>
                  <a:pt x="1377696" y="1119226"/>
                  <a:pt x="1346810" y="1115365"/>
                  <a:pt x="1314298" y="1107643"/>
                </a:cubicBezTo>
                <a:cubicBezTo>
                  <a:pt x="1281786" y="1099922"/>
                  <a:pt x="1254557" y="1089152"/>
                  <a:pt x="1232611" y="1075335"/>
                </a:cubicBezTo>
                <a:lnTo>
                  <a:pt x="1232611" y="982675"/>
                </a:lnTo>
                <a:lnTo>
                  <a:pt x="1247242" y="982675"/>
                </a:lnTo>
                <a:cubicBezTo>
                  <a:pt x="1254557" y="988365"/>
                  <a:pt x="1264310" y="994258"/>
                  <a:pt x="1276502" y="1000354"/>
                </a:cubicBezTo>
                <a:cubicBezTo>
                  <a:pt x="1288695" y="1006450"/>
                  <a:pt x="1301902" y="1011936"/>
                  <a:pt x="1316126" y="1016813"/>
                </a:cubicBezTo>
                <a:cubicBezTo>
                  <a:pt x="1330350" y="1021690"/>
                  <a:pt x="1345184" y="1025754"/>
                  <a:pt x="1360627" y="1029005"/>
                </a:cubicBezTo>
                <a:cubicBezTo>
                  <a:pt x="1376070" y="1032256"/>
                  <a:pt x="1390701" y="1033882"/>
                  <a:pt x="1404518" y="1033882"/>
                </a:cubicBezTo>
                <a:cubicBezTo>
                  <a:pt x="1463040" y="1033882"/>
                  <a:pt x="1505915" y="1013765"/>
                  <a:pt x="1533144" y="973531"/>
                </a:cubicBezTo>
                <a:cubicBezTo>
                  <a:pt x="1560373" y="933298"/>
                  <a:pt x="1573987" y="874979"/>
                  <a:pt x="1573987" y="798576"/>
                </a:cubicBezTo>
                <a:lnTo>
                  <a:pt x="1573987" y="786384"/>
                </a:lnTo>
                <a:cubicBezTo>
                  <a:pt x="1538224" y="844906"/>
                  <a:pt x="1487018" y="875386"/>
                  <a:pt x="1420368" y="877824"/>
                </a:cubicBezTo>
                <a:cubicBezTo>
                  <a:pt x="1374851" y="879450"/>
                  <a:pt x="1337666" y="872338"/>
                  <a:pt x="1308811" y="856488"/>
                </a:cubicBezTo>
                <a:cubicBezTo>
                  <a:pt x="1279957" y="840639"/>
                  <a:pt x="1257198" y="819099"/>
                  <a:pt x="1240536" y="791871"/>
                </a:cubicBezTo>
                <a:cubicBezTo>
                  <a:pt x="1223874" y="764642"/>
                  <a:pt x="1212495" y="732333"/>
                  <a:pt x="1206399" y="694944"/>
                </a:cubicBezTo>
                <a:cubicBezTo>
                  <a:pt x="1200302" y="657555"/>
                  <a:pt x="1197254" y="617728"/>
                  <a:pt x="1197254" y="575463"/>
                </a:cubicBezTo>
                <a:cubicBezTo>
                  <a:pt x="1197254" y="533197"/>
                  <a:pt x="1201318" y="494183"/>
                  <a:pt x="1209446" y="458419"/>
                </a:cubicBezTo>
                <a:cubicBezTo>
                  <a:pt x="1217574" y="422656"/>
                  <a:pt x="1230579" y="391567"/>
                  <a:pt x="1248461" y="365151"/>
                </a:cubicBezTo>
                <a:cubicBezTo>
                  <a:pt x="1266342" y="338735"/>
                  <a:pt x="1289304" y="317805"/>
                  <a:pt x="1317346" y="302362"/>
                </a:cubicBezTo>
                <a:cubicBezTo>
                  <a:pt x="1345387" y="286919"/>
                  <a:pt x="1379728" y="278791"/>
                  <a:pt x="1420368" y="277978"/>
                </a:cubicBezTo>
                <a:close/>
                <a:moveTo>
                  <a:pt x="230429" y="0"/>
                </a:moveTo>
                <a:cubicBezTo>
                  <a:pt x="252374" y="0"/>
                  <a:pt x="271475" y="8128"/>
                  <a:pt x="287731" y="24384"/>
                </a:cubicBezTo>
                <a:cubicBezTo>
                  <a:pt x="303987" y="40640"/>
                  <a:pt x="312115" y="60147"/>
                  <a:pt x="312115" y="82906"/>
                </a:cubicBezTo>
                <a:cubicBezTo>
                  <a:pt x="312115" y="105664"/>
                  <a:pt x="303987" y="125171"/>
                  <a:pt x="287731" y="141427"/>
                </a:cubicBezTo>
                <a:cubicBezTo>
                  <a:pt x="271475" y="157683"/>
                  <a:pt x="252374" y="165811"/>
                  <a:pt x="230429" y="165811"/>
                </a:cubicBezTo>
                <a:cubicBezTo>
                  <a:pt x="219456" y="165811"/>
                  <a:pt x="209195" y="163779"/>
                  <a:pt x="199644" y="159715"/>
                </a:cubicBezTo>
                <a:lnTo>
                  <a:pt x="177336" y="144331"/>
                </a:lnTo>
                <a:lnTo>
                  <a:pt x="219334" y="2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990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CA8BC-1A3A-D814-F147-C557F905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1771CE-0849-1DDB-D963-310B36DB82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FD26594-F90F-8584-4CA6-5EE1DCFFB1FF}"/>
              </a:ext>
            </a:extLst>
          </p:cNvPr>
          <p:cNvSpPr/>
          <p:nvPr/>
        </p:nvSpPr>
        <p:spPr>
          <a:xfrm>
            <a:off x="5181130" y="2118125"/>
            <a:ext cx="3479282" cy="3073462"/>
          </a:xfrm>
          <a:custGeom>
            <a:avLst/>
            <a:gdLst>
              <a:gd name="connsiteX0" fmla="*/ 1852647 w 3479282"/>
              <a:gd name="connsiteY0" fmla="*/ 768283 h 3073462"/>
              <a:gd name="connsiteX1" fmla="*/ 1810527 w 3479282"/>
              <a:gd name="connsiteY1" fmla="*/ 966887 h 3073462"/>
              <a:gd name="connsiteX2" fmla="*/ 2722495 w 3479282"/>
              <a:gd name="connsiteY2" fmla="*/ 1241284 h 3073462"/>
              <a:gd name="connsiteX3" fmla="*/ 2699937 w 3479282"/>
              <a:gd name="connsiteY3" fmla="*/ 1212489 h 3073462"/>
              <a:gd name="connsiteX4" fmla="*/ 2021552 w 3479282"/>
              <a:gd name="connsiteY4" fmla="*/ 820212 h 3073462"/>
              <a:gd name="connsiteX5" fmla="*/ 707574 w 3479282"/>
              <a:gd name="connsiteY5" fmla="*/ 749613 h 3073462"/>
              <a:gd name="connsiteX6" fmla="*/ 702739 w 3479282"/>
              <a:gd name="connsiteY6" fmla="*/ 752370 h 3073462"/>
              <a:gd name="connsiteX7" fmla="*/ 623139 w 3479282"/>
              <a:gd name="connsiteY7" fmla="*/ 855482 h 3073462"/>
              <a:gd name="connsiteX8" fmla="*/ 1381833 w 3479282"/>
              <a:gd name="connsiteY8" fmla="*/ 1468748 h 3073462"/>
              <a:gd name="connsiteX9" fmla="*/ 1564903 w 3479282"/>
              <a:gd name="connsiteY9" fmla="*/ 1525033 h 3073462"/>
              <a:gd name="connsiteX10" fmla="*/ 1681135 w 3479282"/>
              <a:gd name="connsiteY10" fmla="*/ 1042331 h 3073462"/>
              <a:gd name="connsiteX11" fmla="*/ 1674063 w 3479282"/>
              <a:gd name="connsiteY11" fmla="*/ 1040436 h 3073462"/>
              <a:gd name="connsiteX12" fmla="*/ 1674069 w 3479282"/>
              <a:gd name="connsiteY12" fmla="*/ 1040415 h 3073462"/>
              <a:gd name="connsiteX13" fmla="*/ 1140211 w 3479282"/>
              <a:gd name="connsiteY13" fmla="*/ 658692 h 3073462"/>
              <a:gd name="connsiteX14" fmla="*/ 803182 w 3479282"/>
              <a:gd name="connsiteY14" fmla="*/ 704255 h 3073462"/>
              <a:gd name="connsiteX15" fmla="*/ 769250 w 3479282"/>
              <a:gd name="connsiteY15" fmla="*/ 717911 h 3073462"/>
              <a:gd name="connsiteX16" fmla="*/ 1701636 w 3479282"/>
              <a:gd name="connsiteY16" fmla="*/ 937533 h 3073462"/>
              <a:gd name="connsiteX17" fmla="*/ 1701641 w 3479282"/>
              <a:gd name="connsiteY17" fmla="*/ 937514 h 3073462"/>
              <a:gd name="connsiteX18" fmla="*/ 1702283 w 3479282"/>
              <a:gd name="connsiteY18" fmla="*/ 937687 h 3073462"/>
              <a:gd name="connsiteX19" fmla="*/ 1702297 w 3479282"/>
              <a:gd name="connsiteY19" fmla="*/ 937689 h 3073462"/>
              <a:gd name="connsiteX20" fmla="*/ 1702297 w 3479282"/>
              <a:gd name="connsiteY20" fmla="*/ 937690 h 3073462"/>
              <a:gd name="connsiteX21" fmla="*/ 1709780 w 3479282"/>
              <a:gd name="connsiteY21" fmla="*/ 939695 h 3073462"/>
              <a:gd name="connsiteX22" fmla="*/ 1772705 w 3479282"/>
              <a:gd name="connsiteY22" fmla="*/ 746333 h 3073462"/>
              <a:gd name="connsiteX23" fmla="*/ 1586820 w 3479282"/>
              <a:gd name="connsiteY23" fmla="*/ 703726 h 3073462"/>
              <a:gd name="connsiteX24" fmla="*/ 1140211 w 3479282"/>
              <a:gd name="connsiteY24" fmla="*/ 658692 h 3073462"/>
              <a:gd name="connsiteX25" fmla="*/ 2015582 w 3479282"/>
              <a:gd name="connsiteY25" fmla="*/ 0 h 3073462"/>
              <a:gd name="connsiteX26" fmla="*/ 1857900 w 3479282"/>
              <a:gd name="connsiteY26" fmla="*/ 743515 h 3073462"/>
              <a:gd name="connsiteX27" fmla="*/ 2051525 w 3479282"/>
              <a:gd name="connsiteY27" fmla="*/ 802723 h 3073462"/>
              <a:gd name="connsiteX28" fmla="*/ 2846610 w 3479282"/>
              <a:gd name="connsiteY28" fmla="*/ 1278231 h 3073462"/>
              <a:gd name="connsiteX29" fmla="*/ 2846909 w 3479282"/>
              <a:gd name="connsiteY29" fmla="*/ 1278718 h 3073462"/>
              <a:gd name="connsiteX30" fmla="*/ 3479282 w 3479282"/>
              <a:gd name="connsiteY30" fmla="*/ 1468988 h 3073462"/>
              <a:gd name="connsiteX31" fmla="*/ 2876547 w 3479282"/>
              <a:gd name="connsiteY31" fmla="*/ 1327015 h 3073462"/>
              <a:gd name="connsiteX32" fmla="*/ 2876605 w 3479282"/>
              <a:gd name="connsiteY32" fmla="*/ 1327109 h 3073462"/>
              <a:gd name="connsiteX33" fmla="*/ 2897310 w 3479282"/>
              <a:gd name="connsiteY33" fmla="*/ 1464846 h 3073462"/>
              <a:gd name="connsiteX34" fmla="*/ 2683588 w 3479282"/>
              <a:gd name="connsiteY34" fmla="*/ 1628846 h 3073462"/>
              <a:gd name="connsiteX35" fmla="*/ 2576983 w 3479282"/>
              <a:gd name="connsiteY35" fmla="*/ 1650713 h 3073462"/>
              <a:gd name="connsiteX36" fmla="*/ 2576983 w 3479282"/>
              <a:gd name="connsiteY36" fmla="*/ 1591385 h 3073462"/>
              <a:gd name="connsiteX37" fmla="*/ 2585275 w 3479282"/>
              <a:gd name="connsiteY37" fmla="*/ 1589535 h 3073462"/>
              <a:gd name="connsiteX38" fmla="*/ 2780245 w 3479282"/>
              <a:gd name="connsiteY38" fmla="*/ 1433477 h 3073462"/>
              <a:gd name="connsiteX39" fmla="*/ 2762866 w 3479282"/>
              <a:gd name="connsiteY39" fmla="*/ 1304379 h 3073462"/>
              <a:gd name="connsiteX40" fmla="*/ 2760057 w 3479282"/>
              <a:gd name="connsiteY40" fmla="*/ 1299576 h 3073462"/>
              <a:gd name="connsiteX41" fmla="*/ 1776997 w 3479282"/>
              <a:gd name="connsiteY41" fmla="*/ 1068018 h 3073462"/>
              <a:gd name="connsiteX42" fmla="*/ 1784057 w 3479282"/>
              <a:gd name="connsiteY42" fmla="*/ 1069909 h 3073462"/>
              <a:gd name="connsiteX43" fmla="*/ 1643510 w 3479282"/>
              <a:gd name="connsiteY43" fmla="*/ 1545568 h 3073462"/>
              <a:gd name="connsiteX44" fmla="*/ 1816565 w 3479282"/>
              <a:gd name="connsiteY44" fmla="*/ 1585234 h 3073462"/>
              <a:gd name="connsiteX45" fmla="*/ 2171489 w 3479282"/>
              <a:gd name="connsiteY45" fmla="*/ 1628253 h 3073462"/>
              <a:gd name="connsiteX46" fmla="*/ 2302345 w 3479282"/>
              <a:gd name="connsiteY46" fmla="*/ 1628743 h 3073462"/>
              <a:gd name="connsiteX47" fmla="*/ 2302345 w 3479282"/>
              <a:gd name="connsiteY47" fmla="*/ 1666373 h 3073462"/>
              <a:gd name="connsiteX48" fmla="*/ 2226621 w 3479282"/>
              <a:gd name="connsiteY48" fmla="*/ 1665307 h 3073462"/>
              <a:gd name="connsiteX49" fmla="*/ 1833777 w 3479282"/>
              <a:gd name="connsiteY49" fmla="*/ 1615370 h 3073462"/>
              <a:gd name="connsiteX50" fmla="*/ 1636350 w 3479282"/>
              <a:gd name="connsiteY50" fmla="*/ 1569800 h 3073462"/>
              <a:gd name="connsiteX51" fmla="*/ 1192051 w 3479282"/>
              <a:gd name="connsiteY51" fmla="*/ 3073462 h 3073462"/>
              <a:gd name="connsiteX52" fmla="*/ 1558992 w 3479282"/>
              <a:gd name="connsiteY52" fmla="*/ 1549578 h 3073462"/>
              <a:gd name="connsiteX53" fmla="*/ 1351859 w 3479282"/>
              <a:gd name="connsiteY53" fmla="*/ 1486240 h 3073462"/>
              <a:gd name="connsiteX54" fmla="*/ 506073 w 3479282"/>
              <a:gd name="connsiteY54" fmla="*/ 824116 h 3073462"/>
              <a:gd name="connsiteX55" fmla="*/ 592873 w 3479282"/>
              <a:gd name="connsiteY55" fmla="*/ 715185 h 3073462"/>
              <a:gd name="connsiteX56" fmla="*/ 592972 w 3479282"/>
              <a:gd name="connsiteY56" fmla="*/ 715132 h 3073462"/>
              <a:gd name="connsiteX57" fmla="*/ 0 w 3479282"/>
              <a:gd name="connsiteY57" fmla="*/ 536716 h 3073462"/>
              <a:gd name="connsiteX58" fmla="*/ 642788 w 3479282"/>
              <a:gd name="connsiteY58" fmla="*/ 688124 h 3073462"/>
              <a:gd name="connsiteX59" fmla="*/ 643288 w 3479282"/>
              <a:gd name="connsiteY59" fmla="*/ 687853 h 3073462"/>
              <a:gd name="connsiteX60" fmla="*/ 1569607 w 3479282"/>
              <a:gd name="connsiteY60" fmla="*/ 673593 h 3073462"/>
              <a:gd name="connsiteX61" fmla="*/ 1780534 w 3479282"/>
              <a:gd name="connsiteY61" fmla="*/ 722278 h 30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79282" h="3073462">
                <a:moveTo>
                  <a:pt x="1852647" y="768283"/>
                </a:moveTo>
                <a:lnTo>
                  <a:pt x="1810527" y="966887"/>
                </a:lnTo>
                <a:lnTo>
                  <a:pt x="2722495" y="1241284"/>
                </a:lnTo>
                <a:lnTo>
                  <a:pt x="2699937" y="1212489"/>
                </a:lnTo>
                <a:cubicBezTo>
                  <a:pt x="2577186" y="1072867"/>
                  <a:pt x="2331230" y="928276"/>
                  <a:pt x="2021552" y="820212"/>
                </a:cubicBezTo>
                <a:close/>
                <a:moveTo>
                  <a:pt x="707574" y="749613"/>
                </a:moveTo>
                <a:lnTo>
                  <a:pt x="702739" y="752370"/>
                </a:lnTo>
                <a:cubicBezTo>
                  <a:pt x="661398" y="780603"/>
                  <a:pt x="633972" y="815051"/>
                  <a:pt x="623139" y="855482"/>
                </a:cubicBezTo>
                <a:cubicBezTo>
                  <a:pt x="572582" y="1044164"/>
                  <a:pt x="900110" y="1300649"/>
                  <a:pt x="1381833" y="1468748"/>
                </a:cubicBezTo>
                <a:lnTo>
                  <a:pt x="1564903" y="1525033"/>
                </a:lnTo>
                <a:lnTo>
                  <a:pt x="1681135" y="1042331"/>
                </a:lnTo>
                <a:lnTo>
                  <a:pt x="1674063" y="1040436"/>
                </a:lnTo>
                <a:lnTo>
                  <a:pt x="1674069" y="1040415"/>
                </a:lnTo>
                <a:close/>
                <a:moveTo>
                  <a:pt x="1140211" y="658692"/>
                </a:moveTo>
                <a:cubicBezTo>
                  <a:pt x="1006594" y="659039"/>
                  <a:pt x="891240" y="674484"/>
                  <a:pt x="803182" y="704255"/>
                </a:cubicBezTo>
                <a:lnTo>
                  <a:pt x="769250" y="717911"/>
                </a:lnTo>
                <a:lnTo>
                  <a:pt x="1701636" y="937533"/>
                </a:lnTo>
                <a:lnTo>
                  <a:pt x="1701641" y="937514"/>
                </a:lnTo>
                <a:lnTo>
                  <a:pt x="1702283" y="937687"/>
                </a:lnTo>
                <a:lnTo>
                  <a:pt x="1702297" y="937689"/>
                </a:lnTo>
                <a:lnTo>
                  <a:pt x="1702297" y="937690"/>
                </a:lnTo>
                <a:lnTo>
                  <a:pt x="1709780" y="939695"/>
                </a:lnTo>
                <a:lnTo>
                  <a:pt x="1772705" y="746333"/>
                </a:lnTo>
                <a:lnTo>
                  <a:pt x="1586820" y="703726"/>
                </a:lnTo>
                <a:cubicBezTo>
                  <a:pt x="1425709" y="673099"/>
                  <a:pt x="1273828" y="658346"/>
                  <a:pt x="1140211" y="658692"/>
                </a:cubicBezTo>
                <a:close/>
                <a:moveTo>
                  <a:pt x="2015582" y="0"/>
                </a:moveTo>
                <a:lnTo>
                  <a:pt x="1857900" y="743515"/>
                </a:lnTo>
                <a:lnTo>
                  <a:pt x="2051525" y="802723"/>
                </a:lnTo>
                <a:cubicBezTo>
                  <a:pt x="2433283" y="934621"/>
                  <a:pt x="2728596" y="1113652"/>
                  <a:pt x="2846610" y="1278231"/>
                </a:cubicBezTo>
                <a:lnTo>
                  <a:pt x="2846909" y="1278718"/>
                </a:lnTo>
                <a:lnTo>
                  <a:pt x="3479282" y="1468988"/>
                </a:lnTo>
                <a:lnTo>
                  <a:pt x="2876547" y="1327015"/>
                </a:lnTo>
                <a:lnTo>
                  <a:pt x="2876605" y="1327109"/>
                </a:lnTo>
                <a:cubicBezTo>
                  <a:pt x="2901099" y="1375431"/>
                  <a:pt x="2908818" y="1421897"/>
                  <a:pt x="2897310" y="1464846"/>
                </a:cubicBezTo>
                <a:cubicBezTo>
                  <a:pt x="2877171" y="1540006"/>
                  <a:pt x="2800650" y="1595054"/>
                  <a:pt x="2683588" y="1628846"/>
                </a:cubicBezTo>
                <a:lnTo>
                  <a:pt x="2576983" y="1650713"/>
                </a:lnTo>
                <a:lnTo>
                  <a:pt x="2576983" y="1591385"/>
                </a:lnTo>
                <a:lnTo>
                  <a:pt x="2585275" y="1589535"/>
                </a:lnTo>
                <a:cubicBezTo>
                  <a:pt x="2691515" y="1556662"/>
                  <a:pt x="2761286" y="1504233"/>
                  <a:pt x="2780245" y="1433477"/>
                </a:cubicBezTo>
                <a:cubicBezTo>
                  <a:pt x="2791079" y="1393047"/>
                  <a:pt x="2784551" y="1349501"/>
                  <a:pt x="2762866" y="1304379"/>
                </a:cubicBezTo>
                <a:lnTo>
                  <a:pt x="2760057" y="1299576"/>
                </a:lnTo>
                <a:lnTo>
                  <a:pt x="1776997" y="1068018"/>
                </a:lnTo>
                <a:lnTo>
                  <a:pt x="1784057" y="1069909"/>
                </a:lnTo>
                <a:lnTo>
                  <a:pt x="1643510" y="1545568"/>
                </a:lnTo>
                <a:lnTo>
                  <a:pt x="1816565" y="1585234"/>
                </a:lnTo>
                <a:cubicBezTo>
                  <a:pt x="1941874" y="1609055"/>
                  <a:pt x="2061598" y="1623273"/>
                  <a:pt x="2171489" y="1628253"/>
                </a:cubicBezTo>
                <a:lnTo>
                  <a:pt x="2302345" y="1628743"/>
                </a:lnTo>
                <a:lnTo>
                  <a:pt x="2302345" y="1666373"/>
                </a:lnTo>
                <a:lnTo>
                  <a:pt x="2226621" y="1665307"/>
                </a:lnTo>
                <a:cubicBezTo>
                  <a:pt x="2105086" y="1658730"/>
                  <a:pt x="1972574" y="1642197"/>
                  <a:pt x="1833777" y="1615370"/>
                </a:cubicBezTo>
                <a:lnTo>
                  <a:pt x="1636350" y="1569800"/>
                </a:lnTo>
                <a:lnTo>
                  <a:pt x="1192051" y="3073462"/>
                </a:lnTo>
                <a:lnTo>
                  <a:pt x="1558992" y="1549578"/>
                </a:lnTo>
                <a:lnTo>
                  <a:pt x="1351859" y="1486240"/>
                </a:lnTo>
                <a:cubicBezTo>
                  <a:pt x="817398" y="1301581"/>
                  <a:pt x="452369" y="1024543"/>
                  <a:pt x="506073" y="824116"/>
                </a:cubicBezTo>
                <a:cubicBezTo>
                  <a:pt x="517581" y="781167"/>
                  <a:pt x="547500" y="744786"/>
                  <a:pt x="592873" y="715185"/>
                </a:cubicBezTo>
                <a:lnTo>
                  <a:pt x="592972" y="715132"/>
                </a:lnTo>
                <a:lnTo>
                  <a:pt x="0" y="536716"/>
                </a:lnTo>
                <a:lnTo>
                  <a:pt x="642788" y="688124"/>
                </a:lnTo>
                <a:lnTo>
                  <a:pt x="643288" y="687853"/>
                </a:lnTo>
                <a:cubicBezTo>
                  <a:pt x="827782" y="604331"/>
                  <a:pt x="1173046" y="596942"/>
                  <a:pt x="1569607" y="673593"/>
                </a:cubicBezTo>
                <a:lnTo>
                  <a:pt x="1780534" y="72227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09E7B-7D7C-D571-47BE-04CC4876BB83}"/>
              </a:ext>
            </a:extLst>
          </p:cNvPr>
          <p:cNvSpPr txBox="1"/>
          <p:nvPr/>
        </p:nvSpPr>
        <p:spPr>
          <a:xfrm>
            <a:off x="6840995" y="3402457"/>
            <a:ext cx="1672742" cy="1119226"/>
          </a:xfrm>
          <a:custGeom>
            <a:avLst/>
            <a:gdLst>
              <a:gd name="connsiteX0" fmla="*/ 1431341 w 1672742"/>
              <a:gd name="connsiteY0" fmla="*/ 362103 h 1119226"/>
              <a:gd name="connsiteX1" fmla="*/ 1382573 w 1672742"/>
              <a:gd name="connsiteY1" fmla="*/ 372466 h 1119226"/>
              <a:gd name="connsiteX2" fmla="*/ 1341120 w 1672742"/>
              <a:gd name="connsiteY2" fmla="*/ 407823 h 1119226"/>
              <a:gd name="connsiteX3" fmla="*/ 1312469 w 1672742"/>
              <a:gd name="connsiteY3" fmla="*/ 473659 h 1119226"/>
              <a:gd name="connsiteX4" fmla="*/ 1302106 w 1672742"/>
              <a:gd name="connsiteY4" fmla="*/ 574243 h 1119226"/>
              <a:gd name="connsiteX5" fmla="*/ 1305763 w 1672742"/>
              <a:gd name="connsiteY5" fmla="*/ 649834 h 1119226"/>
              <a:gd name="connsiteX6" fmla="*/ 1322832 w 1672742"/>
              <a:gd name="connsiteY6" fmla="*/ 721767 h 1119226"/>
              <a:gd name="connsiteX7" fmla="*/ 1361237 w 1672742"/>
              <a:gd name="connsiteY7" fmla="*/ 775411 h 1119226"/>
              <a:gd name="connsiteX8" fmla="*/ 1430122 w 1672742"/>
              <a:gd name="connsiteY8" fmla="*/ 796138 h 1119226"/>
              <a:gd name="connsiteX9" fmla="*/ 1499006 w 1672742"/>
              <a:gd name="connsiteY9" fmla="*/ 777850 h 1119226"/>
              <a:gd name="connsiteX10" fmla="*/ 1542288 w 1672742"/>
              <a:gd name="connsiteY10" fmla="*/ 733349 h 1119226"/>
              <a:gd name="connsiteX11" fmla="*/ 1564843 w 1672742"/>
              <a:gd name="connsiteY11" fmla="*/ 679095 h 1119226"/>
              <a:gd name="connsiteX12" fmla="*/ 1571549 w 1672742"/>
              <a:gd name="connsiteY12" fmla="*/ 630327 h 1119226"/>
              <a:gd name="connsiteX13" fmla="*/ 1571549 w 1672742"/>
              <a:gd name="connsiteY13" fmla="*/ 548640 h 1119226"/>
              <a:gd name="connsiteX14" fmla="*/ 1562405 w 1672742"/>
              <a:gd name="connsiteY14" fmla="*/ 474269 h 1119226"/>
              <a:gd name="connsiteX15" fmla="*/ 1535582 w 1672742"/>
              <a:gd name="connsiteY15" fmla="*/ 415138 h 1119226"/>
              <a:gd name="connsiteX16" fmla="*/ 1491691 w 1672742"/>
              <a:gd name="connsiteY16" fmla="*/ 376123 h 1119226"/>
              <a:gd name="connsiteX17" fmla="*/ 1431341 w 1672742"/>
              <a:gd name="connsiteY17" fmla="*/ 362103 h 1119226"/>
              <a:gd name="connsiteX18" fmla="*/ 133884 w 1672742"/>
              <a:gd name="connsiteY18" fmla="*/ 291389 h 1119226"/>
              <a:gd name="connsiteX19" fmla="*/ 290170 w 1672742"/>
              <a:gd name="connsiteY19" fmla="*/ 291389 h 1119226"/>
              <a:gd name="connsiteX20" fmla="*/ 290170 w 1672742"/>
              <a:gd name="connsiteY20" fmla="*/ 829056 h 1119226"/>
              <a:gd name="connsiteX21" fmla="*/ 465734 w 1672742"/>
              <a:gd name="connsiteY21" fmla="*/ 829056 h 1119226"/>
              <a:gd name="connsiteX22" fmla="*/ 465734 w 1672742"/>
              <a:gd name="connsiteY22" fmla="*/ 913181 h 1119226"/>
              <a:gd name="connsiteX23" fmla="*/ 0 w 1672742"/>
              <a:gd name="connsiteY23" fmla="*/ 913181 h 1119226"/>
              <a:gd name="connsiteX24" fmla="*/ 0 w 1672742"/>
              <a:gd name="connsiteY24" fmla="*/ 829056 h 1119226"/>
              <a:gd name="connsiteX25" fmla="*/ 186538 w 1672742"/>
              <a:gd name="connsiteY25" fmla="*/ 829056 h 1119226"/>
              <a:gd name="connsiteX26" fmla="*/ 186538 w 1672742"/>
              <a:gd name="connsiteY26" fmla="*/ 375514 h 1119226"/>
              <a:gd name="connsiteX27" fmla="*/ 109027 w 1672742"/>
              <a:gd name="connsiteY27" fmla="*/ 375514 h 1119226"/>
              <a:gd name="connsiteX28" fmla="*/ 872947 w 1672742"/>
              <a:gd name="connsiteY28" fmla="*/ 279197 h 1119226"/>
              <a:gd name="connsiteX29" fmla="*/ 969874 w 1672742"/>
              <a:gd name="connsiteY29" fmla="*/ 298704 h 1119226"/>
              <a:gd name="connsiteX30" fmla="*/ 1028395 w 1672742"/>
              <a:gd name="connsiteY30" fmla="*/ 352959 h 1119226"/>
              <a:gd name="connsiteX31" fmla="*/ 1057656 w 1672742"/>
              <a:gd name="connsiteY31" fmla="*/ 435255 h 1119226"/>
              <a:gd name="connsiteX32" fmla="*/ 1065581 w 1672742"/>
              <a:gd name="connsiteY32" fmla="*/ 540106 h 1119226"/>
              <a:gd name="connsiteX33" fmla="*/ 1065581 w 1672742"/>
              <a:gd name="connsiteY33" fmla="*/ 913181 h 1119226"/>
              <a:gd name="connsiteX34" fmla="*/ 964387 w 1672742"/>
              <a:gd name="connsiteY34" fmla="*/ 913181 h 1119226"/>
              <a:gd name="connsiteX35" fmla="*/ 964387 w 1672742"/>
              <a:gd name="connsiteY35" fmla="*/ 537667 h 1119226"/>
              <a:gd name="connsiteX36" fmla="*/ 940003 w 1672742"/>
              <a:gd name="connsiteY36" fmla="*/ 399898 h 1119226"/>
              <a:gd name="connsiteX37" fmla="*/ 852221 w 1672742"/>
              <a:gd name="connsiteY37" fmla="*/ 360883 h 1119226"/>
              <a:gd name="connsiteX38" fmla="*/ 796747 w 1672742"/>
              <a:gd name="connsiteY38" fmla="*/ 376123 h 1119226"/>
              <a:gd name="connsiteX39" fmla="*/ 751637 w 1672742"/>
              <a:gd name="connsiteY39" fmla="*/ 418186 h 1119226"/>
              <a:gd name="connsiteX40" fmla="*/ 721766 w 1672742"/>
              <a:gd name="connsiteY40" fmla="*/ 482803 h 1119226"/>
              <a:gd name="connsiteX41" fmla="*/ 710794 w 1672742"/>
              <a:gd name="connsiteY41" fmla="*/ 565709 h 1119226"/>
              <a:gd name="connsiteX42" fmla="*/ 710794 w 1672742"/>
              <a:gd name="connsiteY42" fmla="*/ 913181 h 1119226"/>
              <a:gd name="connsiteX43" fmla="*/ 609600 w 1672742"/>
              <a:gd name="connsiteY43" fmla="*/ 913181 h 1119226"/>
              <a:gd name="connsiteX44" fmla="*/ 609600 w 1672742"/>
              <a:gd name="connsiteY44" fmla="*/ 291389 h 1119226"/>
              <a:gd name="connsiteX45" fmla="*/ 703478 w 1672742"/>
              <a:gd name="connsiteY45" fmla="*/ 291389 h 1119226"/>
              <a:gd name="connsiteX46" fmla="*/ 708355 w 1672742"/>
              <a:gd name="connsiteY46" fmla="*/ 374295 h 1119226"/>
              <a:gd name="connsiteX47" fmla="*/ 773582 w 1672742"/>
              <a:gd name="connsiteY47" fmla="*/ 307239 h 1119226"/>
              <a:gd name="connsiteX48" fmla="*/ 872947 w 1672742"/>
              <a:gd name="connsiteY48" fmla="*/ 279197 h 1119226"/>
              <a:gd name="connsiteX49" fmla="*/ 1420368 w 1672742"/>
              <a:gd name="connsiteY49" fmla="*/ 277978 h 1119226"/>
              <a:gd name="connsiteX50" fmla="*/ 1504493 w 1672742"/>
              <a:gd name="connsiteY50" fmla="*/ 297485 h 1119226"/>
              <a:gd name="connsiteX51" fmla="*/ 1566672 w 1672742"/>
              <a:gd name="connsiteY51" fmla="*/ 360883 h 1119226"/>
              <a:gd name="connsiteX52" fmla="*/ 1569110 w 1672742"/>
              <a:gd name="connsiteY52" fmla="*/ 360883 h 1119226"/>
              <a:gd name="connsiteX53" fmla="*/ 1576426 w 1672742"/>
              <a:gd name="connsiteY53" fmla="*/ 291389 h 1119226"/>
              <a:gd name="connsiteX54" fmla="*/ 1672742 w 1672742"/>
              <a:gd name="connsiteY54" fmla="*/ 291389 h 1119226"/>
              <a:gd name="connsiteX55" fmla="*/ 1672742 w 1672742"/>
              <a:gd name="connsiteY55" fmla="*/ 770535 h 1119226"/>
              <a:gd name="connsiteX56" fmla="*/ 1659331 w 1672742"/>
              <a:gd name="connsiteY56" fmla="*/ 915619 h 1119226"/>
              <a:gd name="connsiteX57" fmla="*/ 1614830 w 1672742"/>
              <a:gd name="connsiteY57" fmla="*/ 1025347 h 1119226"/>
              <a:gd name="connsiteX58" fmla="*/ 1532534 w 1672742"/>
              <a:gd name="connsiteY58" fmla="*/ 1094842 h 1119226"/>
              <a:gd name="connsiteX59" fmla="*/ 1406957 w 1672742"/>
              <a:gd name="connsiteY59" fmla="*/ 1119226 h 1119226"/>
              <a:gd name="connsiteX60" fmla="*/ 1314298 w 1672742"/>
              <a:gd name="connsiteY60" fmla="*/ 1107643 h 1119226"/>
              <a:gd name="connsiteX61" fmla="*/ 1232611 w 1672742"/>
              <a:gd name="connsiteY61" fmla="*/ 1075335 h 1119226"/>
              <a:gd name="connsiteX62" fmla="*/ 1232611 w 1672742"/>
              <a:gd name="connsiteY62" fmla="*/ 982675 h 1119226"/>
              <a:gd name="connsiteX63" fmla="*/ 1247242 w 1672742"/>
              <a:gd name="connsiteY63" fmla="*/ 982675 h 1119226"/>
              <a:gd name="connsiteX64" fmla="*/ 1276502 w 1672742"/>
              <a:gd name="connsiteY64" fmla="*/ 1000354 h 1119226"/>
              <a:gd name="connsiteX65" fmla="*/ 1316126 w 1672742"/>
              <a:gd name="connsiteY65" fmla="*/ 1016813 h 1119226"/>
              <a:gd name="connsiteX66" fmla="*/ 1360627 w 1672742"/>
              <a:gd name="connsiteY66" fmla="*/ 1029005 h 1119226"/>
              <a:gd name="connsiteX67" fmla="*/ 1404518 w 1672742"/>
              <a:gd name="connsiteY67" fmla="*/ 1033882 h 1119226"/>
              <a:gd name="connsiteX68" fmla="*/ 1533144 w 1672742"/>
              <a:gd name="connsiteY68" fmla="*/ 973531 h 1119226"/>
              <a:gd name="connsiteX69" fmla="*/ 1573987 w 1672742"/>
              <a:gd name="connsiteY69" fmla="*/ 798576 h 1119226"/>
              <a:gd name="connsiteX70" fmla="*/ 1573987 w 1672742"/>
              <a:gd name="connsiteY70" fmla="*/ 786384 h 1119226"/>
              <a:gd name="connsiteX71" fmla="*/ 1420368 w 1672742"/>
              <a:gd name="connsiteY71" fmla="*/ 877824 h 1119226"/>
              <a:gd name="connsiteX72" fmla="*/ 1308811 w 1672742"/>
              <a:gd name="connsiteY72" fmla="*/ 856488 h 1119226"/>
              <a:gd name="connsiteX73" fmla="*/ 1240536 w 1672742"/>
              <a:gd name="connsiteY73" fmla="*/ 791871 h 1119226"/>
              <a:gd name="connsiteX74" fmla="*/ 1206399 w 1672742"/>
              <a:gd name="connsiteY74" fmla="*/ 694944 h 1119226"/>
              <a:gd name="connsiteX75" fmla="*/ 1197254 w 1672742"/>
              <a:gd name="connsiteY75" fmla="*/ 575463 h 1119226"/>
              <a:gd name="connsiteX76" fmla="*/ 1209446 w 1672742"/>
              <a:gd name="connsiteY76" fmla="*/ 458419 h 1119226"/>
              <a:gd name="connsiteX77" fmla="*/ 1248461 w 1672742"/>
              <a:gd name="connsiteY77" fmla="*/ 365151 h 1119226"/>
              <a:gd name="connsiteX78" fmla="*/ 1317346 w 1672742"/>
              <a:gd name="connsiteY78" fmla="*/ 302362 h 1119226"/>
              <a:gd name="connsiteX79" fmla="*/ 1420368 w 1672742"/>
              <a:gd name="connsiteY79" fmla="*/ 277978 h 1119226"/>
              <a:gd name="connsiteX80" fmla="*/ 230429 w 1672742"/>
              <a:gd name="connsiteY80" fmla="*/ 0 h 1119226"/>
              <a:gd name="connsiteX81" fmla="*/ 287731 w 1672742"/>
              <a:gd name="connsiteY81" fmla="*/ 24384 h 1119226"/>
              <a:gd name="connsiteX82" fmla="*/ 312115 w 1672742"/>
              <a:gd name="connsiteY82" fmla="*/ 82906 h 1119226"/>
              <a:gd name="connsiteX83" fmla="*/ 287731 w 1672742"/>
              <a:gd name="connsiteY83" fmla="*/ 141427 h 1119226"/>
              <a:gd name="connsiteX84" fmla="*/ 230429 w 1672742"/>
              <a:gd name="connsiteY84" fmla="*/ 165811 h 1119226"/>
              <a:gd name="connsiteX85" fmla="*/ 199644 w 1672742"/>
              <a:gd name="connsiteY85" fmla="*/ 159715 h 1119226"/>
              <a:gd name="connsiteX86" fmla="*/ 177336 w 1672742"/>
              <a:gd name="connsiteY86" fmla="*/ 144331 h 1119226"/>
              <a:gd name="connsiteX87" fmla="*/ 219334 w 1672742"/>
              <a:gd name="connsiteY87" fmla="*/ 2197 h 111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72742" h="1119226">
                <a:moveTo>
                  <a:pt x="1431341" y="362103"/>
                </a:moveTo>
                <a:cubicBezTo>
                  <a:pt x="1414272" y="362103"/>
                  <a:pt x="1398016" y="365557"/>
                  <a:pt x="1382573" y="372466"/>
                </a:cubicBezTo>
                <a:cubicBezTo>
                  <a:pt x="1367130" y="379375"/>
                  <a:pt x="1353312" y="391160"/>
                  <a:pt x="1341120" y="407823"/>
                </a:cubicBezTo>
                <a:cubicBezTo>
                  <a:pt x="1328928" y="424485"/>
                  <a:pt x="1319378" y="446431"/>
                  <a:pt x="1312469" y="473659"/>
                </a:cubicBezTo>
                <a:cubicBezTo>
                  <a:pt x="1305560" y="500888"/>
                  <a:pt x="1302106" y="534416"/>
                  <a:pt x="1302106" y="574243"/>
                </a:cubicBezTo>
                <a:cubicBezTo>
                  <a:pt x="1302106" y="598627"/>
                  <a:pt x="1303325" y="623824"/>
                  <a:pt x="1305763" y="649834"/>
                </a:cubicBezTo>
                <a:cubicBezTo>
                  <a:pt x="1308202" y="675843"/>
                  <a:pt x="1313891" y="699821"/>
                  <a:pt x="1322832" y="721767"/>
                </a:cubicBezTo>
                <a:cubicBezTo>
                  <a:pt x="1331773" y="743712"/>
                  <a:pt x="1344575" y="761594"/>
                  <a:pt x="1361237" y="775411"/>
                </a:cubicBezTo>
                <a:cubicBezTo>
                  <a:pt x="1377899" y="789229"/>
                  <a:pt x="1400861" y="796138"/>
                  <a:pt x="1430122" y="796138"/>
                </a:cubicBezTo>
                <a:cubicBezTo>
                  <a:pt x="1457757" y="796138"/>
                  <a:pt x="1480718" y="790042"/>
                  <a:pt x="1499006" y="777850"/>
                </a:cubicBezTo>
                <a:cubicBezTo>
                  <a:pt x="1517295" y="765658"/>
                  <a:pt x="1531722" y="750824"/>
                  <a:pt x="1542288" y="733349"/>
                </a:cubicBezTo>
                <a:cubicBezTo>
                  <a:pt x="1552854" y="715874"/>
                  <a:pt x="1560373" y="697789"/>
                  <a:pt x="1564843" y="679095"/>
                </a:cubicBezTo>
                <a:cubicBezTo>
                  <a:pt x="1569314" y="660400"/>
                  <a:pt x="1571549" y="644144"/>
                  <a:pt x="1571549" y="630327"/>
                </a:cubicBezTo>
                <a:lnTo>
                  <a:pt x="1571549" y="548640"/>
                </a:lnTo>
                <a:cubicBezTo>
                  <a:pt x="1571549" y="521818"/>
                  <a:pt x="1568501" y="497027"/>
                  <a:pt x="1562405" y="474269"/>
                </a:cubicBezTo>
                <a:cubicBezTo>
                  <a:pt x="1556309" y="451511"/>
                  <a:pt x="1547368" y="431800"/>
                  <a:pt x="1535582" y="415138"/>
                </a:cubicBezTo>
                <a:cubicBezTo>
                  <a:pt x="1523797" y="398475"/>
                  <a:pt x="1509167" y="385471"/>
                  <a:pt x="1491691" y="376123"/>
                </a:cubicBezTo>
                <a:cubicBezTo>
                  <a:pt x="1474216" y="366776"/>
                  <a:pt x="1454099" y="362103"/>
                  <a:pt x="1431341" y="362103"/>
                </a:cubicBezTo>
                <a:close/>
                <a:moveTo>
                  <a:pt x="133884" y="291389"/>
                </a:moveTo>
                <a:lnTo>
                  <a:pt x="290170" y="291389"/>
                </a:lnTo>
                <a:lnTo>
                  <a:pt x="290170" y="829056"/>
                </a:lnTo>
                <a:lnTo>
                  <a:pt x="465734" y="829056"/>
                </a:lnTo>
                <a:lnTo>
                  <a:pt x="465734" y="913181"/>
                </a:lnTo>
                <a:lnTo>
                  <a:pt x="0" y="913181"/>
                </a:lnTo>
                <a:lnTo>
                  <a:pt x="0" y="829056"/>
                </a:lnTo>
                <a:lnTo>
                  <a:pt x="186538" y="829056"/>
                </a:lnTo>
                <a:lnTo>
                  <a:pt x="186538" y="375514"/>
                </a:lnTo>
                <a:lnTo>
                  <a:pt x="109027" y="375514"/>
                </a:lnTo>
                <a:close/>
                <a:moveTo>
                  <a:pt x="872947" y="279197"/>
                </a:moveTo>
                <a:cubicBezTo>
                  <a:pt x="912774" y="279197"/>
                  <a:pt x="945083" y="285699"/>
                  <a:pt x="969874" y="298704"/>
                </a:cubicBezTo>
                <a:cubicBezTo>
                  <a:pt x="994664" y="311709"/>
                  <a:pt x="1014171" y="329794"/>
                  <a:pt x="1028395" y="352959"/>
                </a:cubicBezTo>
                <a:cubicBezTo>
                  <a:pt x="1042619" y="376123"/>
                  <a:pt x="1052373" y="403555"/>
                  <a:pt x="1057656" y="435255"/>
                </a:cubicBezTo>
                <a:cubicBezTo>
                  <a:pt x="1062939" y="466954"/>
                  <a:pt x="1065581" y="501904"/>
                  <a:pt x="1065581" y="540106"/>
                </a:cubicBezTo>
                <a:lnTo>
                  <a:pt x="1065581" y="913181"/>
                </a:lnTo>
                <a:lnTo>
                  <a:pt x="964387" y="913181"/>
                </a:lnTo>
                <a:lnTo>
                  <a:pt x="964387" y="537667"/>
                </a:lnTo>
                <a:cubicBezTo>
                  <a:pt x="964387" y="471831"/>
                  <a:pt x="956259" y="425907"/>
                  <a:pt x="940003" y="399898"/>
                </a:cubicBezTo>
                <a:cubicBezTo>
                  <a:pt x="923747" y="373888"/>
                  <a:pt x="894486" y="360883"/>
                  <a:pt x="852221" y="360883"/>
                </a:cubicBezTo>
                <a:cubicBezTo>
                  <a:pt x="832714" y="360883"/>
                  <a:pt x="814222" y="365963"/>
                  <a:pt x="796747" y="376123"/>
                </a:cubicBezTo>
                <a:cubicBezTo>
                  <a:pt x="779272" y="386283"/>
                  <a:pt x="764235" y="400304"/>
                  <a:pt x="751637" y="418186"/>
                </a:cubicBezTo>
                <a:cubicBezTo>
                  <a:pt x="739038" y="436067"/>
                  <a:pt x="729082" y="457607"/>
                  <a:pt x="721766" y="482803"/>
                </a:cubicBezTo>
                <a:cubicBezTo>
                  <a:pt x="714451" y="508000"/>
                  <a:pt x="710794" y="535635"/>
                  <a:pt x="710794" y="565709"/>
                </a:cubicBezTo>
                <a:lnTo>
                  <a:pt x="710794" y="913181"/>
                </a:lnTo>
                <a:lnTo>
                  <a:pt x="609600" y="913181"/>
                </a:lnTo>
                <a:lnTo>
                  <a:pt x="609600" y="291389"/>
                </a:lnTo>
                <a:lnTo>
                  <a:pt x="703478" y="291389"/>
                </a:lnTo>
                <a:lnTo>
                  <a:pt x="708355" y="374295"/>
                </a:lnTo>
                <a:cubicBezTo>
                  <a:pt x="722173" y="348285"/>
                  <a:pt x="743915" y="325933"/>
                  <a:pt x="773582" y="307239"/>
                </a:cubicBezTo>
                <a:cubicBezTo>
                  <a:pt x="803250" y="288544"/>
                  <a:pt x="836371" y="279197"/>
                  <a:pt x="872947" y="279197"/>
                </a:cubicBezTo>
                <a:close/>
                <a:moveTo>
                  <a:pt x="1420368" y="277978"/>
                </a:moveTo>
                <a:cubicBezTo>
                  <a:pt x="1451254" y="277165"/>
                  <a:pt x="1479296" y="283667"/>
                  <a:pt x="1504493" y="297485"/>
                </a:cubicBezTo>
                <a:cubicBezTo>
                  <a:pt x="1529690" y="311303"/>
                  <a:pt x="1550416" y="332435"/>
                  <a:pt x="1566672" y="360883"/>
                </a:cubicBezTo>
                <a:lnTo>
                  <a:pt x="1569110" y="360883"/>
                </a:lnTo>
                <a:lnTo>
                  <a:pt x="1576426" y="291389"/>
                </a:lnTo>
                <a:lnTo>
                  <a:pt x="1672742" y="291389"/>
                </a:lnTo>
                <a:lnTo>
                  <a:pt x="1672742" y="770535"/>
                </a:lnTo>
                <a:cubicBezTo>
                  <a:pt x="1672742" y="824179"/>
                  <a:pt x="1668272" y="872541"/>
                  <a:pt x="1659331" y="915619"/>
                </a:cubicBezTo>
                <a:cubicBezTo>
                  <a:pt x="1650390" y="958698"/>
                  <a:pt x="1635557" y="995274"/>
                  <a:pt x="1614830" y="1025347"/>
                </a:cubicBezTo>
                <a:cubicBezTo>
                  <a:pt x="1594104" y="1055421"/>
                  <a:pt x="1566672" y="1078586"/>
                  <a:pt x="1532534" y="1094842"/>
                </a:cubicBezTo>
                <a:cubicBezTo>
                  <a:pt x="1498397" y="1111098"/>
                  <a:pt x="1456538" y="1119226"/>
                  <a:pt x="1406957" y="1119226"/>
                </a:cubicBezTo>
                <a:cubicBezTo>
                  <a:pt x="1377696" y="1119226"/>
                  <a:pt x="1346810" y="1115365"/>
                  <a:pt x="1314298" y="1107643"/>
                </a:cubicBezTo>
                <a:cubicBezTo>
                  <a:pt x="1281786" y="1099922"/>
                  <a:pt x="1254557" y="1089152"/>
                  <a:pt x="1232611" y="1075335"/>
                </a:cubicBezTo>
                <a:lnTo>
                  <a:pt x="1232611" y="982675"/>
                </a:lnTo>
                <a:lnTo>
                  <a:pt x="1247242" y="982675"/>
                </a:lnTo>
                <a:cubicBezTo>
                  <a:pt x="1254557" y="988365"/>
                  <a:pt x="1264310" y="994258"/>
                  <a:pt x="1276502" y="1000354"/>
                </a:cubicBezTo>
                <a:cubicBezTo>
                  <a:pt x="1288695" y="1006450"/>
                  <a:pt x="1301902" y="1011936"/>
                  <a:pt x="1316126" y="1016813"/>
                </a:cubicBezTo>
                <a:cubicBezTo>
                  <a:pt x="1330350" y="1021690"/>
                  <a:pt x="1345184" y="1025754"/>
                  <a:pt x="1360627" y="1029005"/>
                </a:cubicBezTo>
                <a:cubicBezTo>
                  <a:pt x="1376070" y="1032256"/>
                  <a:pt x="1390701" y="1033882"/>
                  <a:pt x="1404518" y="1033882"/>
                </a:cubicBezTo>
                <a:cubicBezTo>
                  <a:pt x="1463040" y="1033882"/>
                  <a:pt x="1505915" y="1013765"/>
                  <a:pt x="1533144" y="973531"/>
                </a:cubicBezTo>
                <a:cubicBezTo>
                  <a:pt x="1560373" y="933298"/>
                  <a:pt x="1573987" y="874979"/>
                  <a:pt x="1573987" y="798576"/>
                </a:cubicBezTo>
                <a:lnTo>
                  <a:pt x="1573987" y="786384"/>
                </a:lnTo>
                <a:cubicBezTo>
                  <a:pt x="1538224" y="844906"/>
                  <a:pt x="1487018" y="875386"/>
                  <a:pt x="1420368" y="877824"/>
                </a:cubicBezTo>
                <a:cubicBezTo>
                  <a:pt x="1374851" y="879450"/>
                  <a:pt x="1337666" y="872338"/>
                  <a:pt x="1308811" y="856488"/>
                </a:cubicBezTo>
                <a:cubicBezTo>
                  <a:pt x="1279957" y="840639"/>
                  <a:pt x="1257198" y="819099"/>
                  <a:pt x="1240536" y="791871"/>
                </a:cubicBezTo>
                <a:cubicBezTo>
                  <a:pt x="1223874" y="764642"/>
                  <a:pt x="1212495" y="732333"/>
                  <a:pt x="1206399" y="694944"/>
                </a:cubicBezTo>
                <a:cubicBezTo>
                  <a:pt x="1200302" y="657555"/>
                  <a:pt x="1197254" y="617728"/>
                  <a:pt x="1197254" y="575463"/>
                </a:cubicBezTo>
                <a:cubicBezTo>
                  <a:pt x="1197254" y="533197"/>
                  <a:pt x="1201318" y="494183"/>
                  <a:pt x="1209446" y="458419"/>
                </a:cubicBezTo>
                <a:cubicBezTo>
                  <a:pt x="1217574" y="422656"/>
                  <a:pt x="1230579" y="391567"/>
                  <a:pt x="1248461" y="365151"/>
                </a:cubicBezTo>
                <a:cubicBezTo>
                  <a:pt x="1266342" y="338735"/>
                  <a:pt x="1289304" y="317805"/>
                  <a:pt x="1317346" y="302362"/>
                </a:cubicBezTo>
                <a:cubicBezTo>
                  <a:pt x="1345387" y="286919"/>
                  <a:pt x="1379728" y="278791"/>
                  <a:pt x="1420368" y="277978"/>
                </a:cubicBezTo>
                <a:close/>
                <a:moveTo>
                  <a:pt x="230429" y="0"/>
                </a:moveTo>
                <a:cubicBezTo>
                  <a:pt x="252374" y="0"/>
                  <a:pt x="271475" y="8128"/>
                  <a:pt x="287731" y="24384"/>
                </a:cubicBezTo>
                <a:cubicBezTo>
                  <a:pt x="303987" y="40640"/>
                  <a:pt x="312115" y="60147"/>
                  <a:pt x="312115" y="82906"/>
                </a:cubicBezTo>
                <a:cubicBezTo>
                  <a:pt x="312115" y="105664"/>
                  <a:pt x="303987" y="125171"/>
                  <a:pt x="287731" y="141427"/>
                </a:cubicBezTo>
                <a:cubicBezTo>
                  <a:pt x="271475" y="157683"/>
                  <a:pt x="252374" y="165811"/>
                  <a:pt x="230429" y="165811"/>
                </a:cubicBezTo>
                <a:cubicBezTo>
                  <a:pt x="219456" y="165811"/>
                  <a:pt x="209195" y="163779"/>
                  <a:pt x="199644" y="159715"/>
                </a:cubicBezTo>
                <a:lnTo>
                  <a:pt x="177336" y="144331"/>
                </a:lnTo>
                <a:lnTo>
                  <a:pt x="219334" y="2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03411-CF6E-6FF6-F327-BA0B506C8B40}"/>
              </a:ext>
            </a:extLst>
          </p:cNvPr>
          <p:cNvSpPr txBox="1"/>
          <p:nvPr/>
        </p:nvSpPr>
        <p:spPr>
          <a:xfrm>
            <a:off x="1894240" y="3448384"/>
            <a:ext cx="4725620" cy="881482"/>
          </a:xfrm>
          <a:custGeom>
            <a:avLst/>
            <a:gdLst>
              <a:gd name="connsiteX0" fmla="*/ 4014826 w 4725620"/>
              <a:gd name="connsiteY0" fmla="*/ 553517 h 881482"/>
              <a:gd name="connsiteX1" fmla="*/ 3868522 w 4725620"/>
              <a:gd name="connsiteY1" fmla="*/ 577901 h 881482"/>
              <a:gd name="connsiteX2" fmla="*/ 3777691 w 4725620"/>
              <a:gd name="connsiteY2" fmla="*/ 613258 h 881482"/>
              <a:gd name="connsiteX3" fmla="*/ 3746602 w 4725620"/>
              <a:gd name="connsiteY3" fmla="*/ 694944 h 881482"/>
              <a:gd name="connsiteX4" fmla="*/ 3771595 w 4725620"/>
              <a:gd name="connsiteY4" fmla="*/ 769925 h 881482"/>
              <a:gd name="connsiteX5" fmla="*/ 3847795 w 4725620"/>
              <a:gd name="connsiteY5" fmla="*/ 796138 h 881482"/>
              <a:gd name="connsiteX6" fmla="*/ 3912413 w 4725620"/>
              <a:gd name="connsiteY6" fmla="*/ 781507 h 881482"/>
              <a:gd name="connsiteX7" fmla="*/ 3965448 w 4725620"/>
              <a:gd name="connsiteY7" fmla="*/ 743102 h 881482"/>
              <a:gd name="connsiteX8" fmla="*/ 4001415 w 4725620"/>
              <a:gd name="connsiteY8" fmla="*/ 687629 h 881482"/>
              <a:gd name="connsiteX9" fmla="*/ 4014826 w 4725620"/>
              <a:gd name="connsiteY9" fmla="*/ 623011 h 881482"/>
              <a:gd name="connsiteX10" fmla="*/ 3279648 w 4725620"/>
              <a:gd name="connsiteY10" fmla="*/ 312115 h 881482"/>
              <a:gd name="connsiteX11" fmla="*/ 3166263 w 4725620"/>
              <a:gd name="connsiteY11" fmla="*/ 374904 h 881482"/>
              <a:gd name="connsiteX12" fmla="*/ 3133344 w 4725620"/>
              <a:gd name="connsiteY12" fmla="*/ 555955 h 881482"/>
              <a:gd name="connsiteX13" fmla="*/ 3166263 w 4725620"/>
              <a:gd name="connsiteY13" fmla="*/ 734568 h 881482"/>
              <a:gd name="connsiteX14" fmla="*/ 3279648 w 4725620"/>
              <a:gd name="connsiteY14" fmla="*/ 798576 h 881482"/>
              <a:gd name="connsiteX15" fmla="*/ 3392424 w 4725620"/>
              <a:gd name="connsiteY15" fmla="*/ 734568 h 881482"/>
              <a:gd name="connsiteX16" fmla="*/ 3425952 w 4725620"/>
              <a:gd name="connsiteY16" fmla="*/ 555955 h 881482"/>
              <a:gd name="connsiteX17" fmla="*/ 3392424 w 4725620"/>
              <a:gd name="connsiteY17" fmla="*/ 375514 h 881482"/>
              <a:gd name="connsiteX18" fmla="*/ 3279648 w 4725620"/>
              <a:gd name="connsiteY18" fmla="*/ 312115 h 881482"/>
              <a:gd name="connsiteX19" fmla="*/ 841248 w 4725620"/>
              <a:gd name="connsiteY19" fmla="*/ 312115 h 881482"/>
              <a:gd name="connsiteX20" fmla="*/ 727863 w 4725620"/>
              <a:gd name="connsiteY20" fmla="*/ 374904 h 881482"/>
              <a:gd name="connsiteX21" fmla="*/ 694944 w 4725620"/>
              <a:gd name="connsiteY21" fmla="*/ 555955 h 881482"/>
              <a:gd name="connsiteX22" fmla="*/ 727863 w 4725620"/>
              <a:gd name="connsiteY22" fmla="*/ 734568 h 881482"/>
              <a:gd name="connsiteX23" fmla="*/ 841248 w 4725620"/>
              <a:gd name="connsiteY23" fmla="*/ 798576 h 881482"/>
              <a:gd name="connsiteX24" fmla="*/ 954024 w 4725620"/>
              <a:gd name="connsiteY24" fmla="*/ 734568 h 881482"/>
              <a:gd name="connsiteX25" fmla="*/ 987552 w 4725620"/>
              <a:gd name="connsiteY25" fmla="*/ 555955 h 881482"/>
              <a:gd name="connsiteX26" fmla="*/ 954024 w 4725620"/>
              <a:gd name="connsiteY26" fmla="*/ 375514 h 881482"/>
              <a:gd name="connsiteX27" fmla="*/ 841248 w 4725620"/>
              <a:gd name="connsiteY27" fmla="*/ 312115 h 881482"/>
              <a:gd name="connsiteX28" fmla="*/ 1148487 w 4725620"/>
              <a:gd name="connsiteY28" fmla="*/ 243840 h 881482"/>
              <a:gd name="connsiteX29" fmla="*/ 1246023 w 4725620"/>
              <a:gd name="connsiteY29" fmla="*/ 243840 h 881482"/>
              <a:gd name="connsiteX30" fmla="*/ 1304544 w 4725620"/>
              <a:gd name="connsiteY30" fmla="*/ 658368 h 881482"/>
              <a:gd name="connsiteX31" fmla="*/ 1313079 w 4725620"/>
              <a:gd name="connsiteY31" fmla="*/ 744931 h 881482"/>
              <a:gd name="connsiteX32" fmla="*/ 1322832 w 4725620"/>
              <a:gd name="connsiteY32" fmla="*/ 660806 h 881482"/>
              <a:gd name="connsiteX33" fmla="*/ 1404519 w 4725620"/>
              <a:gd name="connsiteY33" fmla="*/ 292608 h 881482"/>
              <a:gd name="connsiteX34" fmla="*/ 1497178 w 4725620"/>
              <a:gd name="connsiteY34" fmla="*/ 292608 h 881482"/>
              <a:gd name="connsiteX35" fmla="*/ 1581303 w 4725620"/>
              <a:gd name="connsiteY35" fmla="*/ 665683 h 881482"/>
              <a:gd name="connsiteX36" fmla="*/ 1588618 w 4725620"/>
              <a:gd name="connsiteY36" fmla="*/ 742493 h 881482"/>
              <a:gd name="connsiteX37" fmla="*/ 1595933 w 4725620"/>
              <a:gd name="connsiteY37" fmla="*/ 666902 h 881482"/>
              <a:gd name="connsiteX38" fmla="*/ 1656893 w 4725620"/>
              <a:gd name="connsiteY38" fmla="*/ 243840 h 881482"/>
              <a:gd name="connsiteX39" fmla="*/ 1753210 w 4725620"/>
              <a:gd name="connsiteY39" fmla="*/ 243840 h 881482"/>
              <a:gd name="connsiteX40" fmla="*/ 1653235 w 4725620"/>
              <a:gd name="connsiteY40" fmla="*/ 865632 h 881482"/>
              <a:gd name="connsiteX41" fmla="*/ 1552042 w 4725620"/>
              <a:gd name="connsiteY41" fmla="*/ 865632 h 881482"/>
              <a:gd name="connsiteX42" fmla="*/ 1455725 w 4725620"/>
              <a:gd name="connsiteY42" fmla="*/ 460858 h 881482"/>
              <a:gd name="connsiteX43" fmla="*/ 1450848 w 4725620"/>
              <a:gd name="connsiteY43" fmla="*/ 426720 h 881482"/>
              <a:gd name="connsiteX44" fmla="*/ 1445972 w 4725620"/>
              <a:gd name="connsiteY44" fmla="*/ 460858 h 881482"/>
              <a:gd name="connsiteX45" fmla="*/ 1349655 w 4725620"/>
              <a:gd name="connsiteY45" fmla="*/ 865632 h 881482"/>
              <a:gd name="connsiteX46" fmla="*/ 1248461 w 4725620"/>
              <a:gd name="connsiteY46" fmla="*/ 865632 h 881482"/>
              <a:gd name="connsiteX47" fmla="*/ 2097024 w 4725620"/>
              <a:gd name="connsiteY47" fmla="*/ 231648 h 881482"/>
              <a:gd name="connsiteX48" fmla="*/ 2193951 w 4725620"/>
              <a:gd name="connsiteY48" fmla="*/ 251155 h 881482"/>
              <a:gd name="connsiteX49" fmla="*/ 2252472 w 4725620"/>
              <a:gd name="connsiteY49" fmla="*/ 305410 h 881482"/>
              <a:gd name="connsiteX50" fmla="*/ 2281733 w 4725620"/>
              <a:gd name="connsiteY50" fmla="*/ 387706 h 881482"/>
              <a:gd name="connsiteX51" fmla="*/ 2289658 w 4725620"/>
              <a:gd name="connsiteY51" fmla="*/ 492557 h 881482"/>
              <a:gd name="connsiteX52" fmla="*/ 2289658 w 4725620"/>
              <a:gd name="connsiteY52" fmla="*/ 865632 h 881482"/>
              <a:gd name="connsiteX53" fmla="*/ 2188464 w 4725620"/>
              <a:gd name="connsiteY53" fmla="*/ 865632 h 881482"/>
              <a:gd name="connsiteX54" fmla="*/ 2188464 w 4725620"/>
              <a:gd name="connsiteY54" fmla="*/ 490118 h 881482"/>
              <a:gd name="connsiteX55" fmla="*/ 2164080 w 4725620"/>
              <a:gd name="connsiteY55" fmla="*/ 352349 h 881482"/>
              <a:gd name="connsiteX56" fmla="*/ 2076298 w 4725620"/>
              <a:gd name="connsiteY56" fmla="*/ 313334 h 881482"/>
              <a:gd name="connsiteX57" fmla="*/ 2020824 w 4725620"/>
              <a:gd name="connsiteY57" fmla="*/ 328574 h 881482"/>
              <a:gd name="connsiteX58" fmla="*/ 1975714 w 4725620"/>
              <a:gd name="connsiteY58" fmla="*/ 370637 h 881482"/>
              <a:gd name="connsiteX59" fmla="*/ 1945843 w 4725620"/>
              <a:gd name="connsiteY59" fmla="*/ 435254 h 881482"/>
              <a:gd name="connsiteX60" fmla="*/ 1934871 w 4725620"/>
              <a:gd name="connsiteY60" fmla="*/ 518160 h 881482"/>
              <a:gd name="connsiteX61" fmla="*/ 1934871 w 4725620"/>
              <a:gd name="connsiteY61" fmla="*/ 865632 h 881482"/>
              <a:gd name="connsiteX62" fmla="*/ 1833677 w 4725620"/>
              <a:gd name="connsiteY62" fmla="*/ 865632 h 881482"/>
              <a:gd name="connsiteX63" fmla="*/ 1833677 w 4725620"/>
              <a:gd name="connsiteY63" fmla="*/ 243840 h 881482"/>
              <a:gd name="connsiteX64" fmla="*/ 1927555 w 4725620"/>
              <a:gd name="connsiteY64" fmla="*/ 243840 h 881482"/>
              <a:gd name="connsiteX65" fmla="*/ 1932432 w 4725620"/>
              <a:gd name="connsiteY65" fmla="*/ 326746 h 881482"/>
              <a:gd name="connsiteX66" fmla="*/ 1997659 w 4725620"/>
              <a:gd name="connsiteY66" fmla="*/ 259690 h 881482"/>
              <a:gd name="connsiteX67" fmla="*/ 2097024 w 4725620"/>
              <a:gd name="connsiteY67" fmla="*/ 231648 h 881482"/>
              <a:gd name="connsiteX68" fmla="*/ 3279648 w 4725620"/>
              <a:gd name="connsiteY68" fmla="*/ 230429 h 881482"/>
              <a:gd name="connsiteX69" fmla="*/ 3398520 w 4725620"/>
              <a:gd name="connsiteY69" fmla="*/ 256032 h 881482"/>
              <a:gd name="connsiteX70" fmla="*/ 3475330 w 4725620"/>
              <a:gd name="connsiteY70" fmla="*/ 325526 h 881482"/>
              <a:gd name="connsiteX71" fmla="*/ 3516173 w 4725620"/>
              <a:gd name="connsiteY71" fmla="*/ 429158 h 881482"/>
              <a:gd name="connsiteX72" fmla="*/ 3528365 w 4725620"/>
              <a:gd name="connsiteY72" fmla="*/ 555955 h 881482"/>
              <a:gd name="connsiteX73" fmla="*/ 3516783 w 4725620"/>
              <a:gd name="connsiteY73" fmla="*/ 682142 h 881482"/>
              <a:gd name="connsiteX74" fmla="*/ 3476549 w 4725620"/>
              <a:gd name="connsiteY74" fmla="*/ 785774 h 881482"/>
              <a:gd name="connsiteX75" fmla="*/ 3400349 w 4725620"/>
              <a:gd name="connsiteY75" fmla="*/ 855878 h 881482"/>
              <a:gd name="connsiteX76" fmla="*/ 3279648 w 4725620"/>
              <a:gd name="connsiteY76" fmla="*/ 881482 h 881482"/>
              <a:gd name="connsiteX77" fmla="*/ 3158338 w 4725620"/>
              <a:gd name="connsiteY77" fmla="*/ 855878 h 881482"/>
              <a:gd name="connsiteX78" fmla="*/ 3081528 w 4725620"/>
              <a:gd name="connsiteY78" fmla="*/ 786384 h 881482"/>
              <a:gd name="connsiteX79" fmla="*/ 3041904 w 4725620"/>
              <a:gd name="connsiteY79" fmla="*/ 683362 h 881482"/>
              <a:gd name="connsiteX80" fmla="*/ 3030931 w 4725620"/>
              <a:gd name="connsiteY80" fmla="*/ 555955 h 881482"/>
              <a:gd name="connsiteX81" fmla="*/ 3042514 w 4725620"/>
              <a:gd name="connsiteY81" fmla="*/ 428549 h 881482"/>
              <a:gd name="connsiteX82" fmla="*/ 3082747 w 4725620"/>
              <a:gd name="connsiteY82" fmla="*/ 325526 h 881482"/>
              <a:gd name="connsiteX83" fmla="*/ 3158947 w 4725620"/>
              <a:gd name="connsiteY83" fmla="*/ 256032 h 881482"/>
              <a:gd name="connsiteX84" fmla="*/ 3279648 w 4725620"/>
              <a:gd name="connsiteY84" fmla="*/ 230429 h 881482"/>
              <a:gd name="connsiteX85" fmla="*/ 841248 w 4725620"/>
              <a:gd name="connsiteY85" fmla="*/ 230429 h 881482"/>
              <a:gd name="connsiteX86" fmla="*/ 960120 w 4725620"/>
              <a:gd name="connsiteY86" fmla="*/ 256032 h 881482"/>
              <a:gd name="connsiteX87" fmla="*/ 1036930 w 4725620"/>
              <a:gd name="connsiteY87" fmla="*/ 325526 h 881482"/>
              <a:gd name="connsiteX88" fmla="*/ 1077773 w 4725620"/>
              <a:gd name="connsiteY88" fmla="*/ 429158 h 881482"/>
              <a:gd name="connsiteX89" fmla="*/ 1089965 w 4725620"/>
              <a:gd name="connsiteY89" fmla="*/ 555955 h 881482"/>
              <a:gd name="connsiteX90" fmla="*/ 1078383 w 4725620"/>
              <a:gd name="connsiteY90" fmla="*/ 682142 h 881482"/>
              <a:gd name="connsiteX91" fmla="*/ 1038149 w 4725620"/>
              <a:gd name="connsiteY91" fmla="*/ 785774 h 881482"/>
              <a:gd name="connsiteX92" fmla="*/ 961949 w 4725620"/>
              <a:gd name="connsiteY92" fmla="*/ 855878 h 881482"/>
              <a:gd name="connsiteX93" fmla="*/ 841248 w 4725620"/>
              <a:gd name="connsiteY93" fmla="*/ 881482 h 881482"/>
              <a:gd name="connsiteX94" fmla="*/ 719938 w 4725620"/>
              <a:gd name="connsiteY94" fmla="*/ 855878 h 881482"/>
              <a:gd name="connsiteX95" fmla="*/ 643128 w 4725620"/>
              <a:gd name="connsiteY95" fmla="*/ 786384 h 881482"/>
              <a:gd name="connsiteX96" fmla="*/ 603504 w 4725620"/>
              <a:gd name="connsiteY96" fmla="*/ 683362 h 881482"/>
              <a:gd name="connsiteX97" fmla="*/ 592531 w 4725620"/>
              <a:gd name="connsiteY97" fmla="*/ 555955 h 881482"/>
              <a:gd name="connsiteX98" fmla="*/ 604114 w 4725620"/>
              <a:gd name="connsiteY98" fmla="*/ 428549 h 881482"/>
              <a:gd name="connsiteX99" fmla="*/ 644347 w 4725620"/>
              <a:gd name="connsiteY99" fmla="*/ 325526 h 881482"/>
              <a:gd name="connsiteX100" fmla="*/ 720547 w 4725620"/>
              <a:gd name="connsiteY100" fmla="*/ 256032 h 881482"/>
              <a:gd name="connsiteX101" fmla="*/ 841248 w 4725620"/>
              <a:gd name="connsiteY101" fmla="*/ 230429 h 881482"/>
              <a:gd name="connsiteX102" fmla="*/ 3892906 w 4725620"/>
              <a:gd name="connsiteY102" fmla="*/ 229210 h 881482"/>
              <a:gd name="connsiteX103" fmla="*/ 4055669 w 4725620"/>
              <a:gd name="connsiteY103" fmla="*/ 292608 h 881482"/>
              <a:gd name="connsiteX104" fmla="*/ 4111143 w 4725620"/>
              <a:gd name="connsiteY104" fmla="*/ 469392 h 881482"/>
              <a:gd name="connsiteX105" fmla="*/ 4111143 w 4725620"/>
              <a:gd name="connsiteY105" fmla="*/ 865632 h 881482"/>
              <a:gd name="connsiteX106" fmla="*/ 4016045 w 4725620"/>
              <a:gd name="connsiteY106" fmla="*/ 865632 h 881482"/>
              <a:gd name="connsiteX107" fmla="*/ 4012387 w 4725620"/>
              <a:gd name="connsiteY107" fmla="*/ 783946 h 881482"/>
              <a:gd name="connsiteX108" fmla="*/ 4009949 w 4725620"/>
              <a:gd name="connsiteY108" fmla="*/ 783946 h 881482"/>
              <a:gd name="connsiteX109" fmla="*/ 3934968 w 4725620"/>
              <a:gd name="connsiteY109" fmla="*/ 858317 h 881482"/>
              <a:gd name="connsiteX110" fmla="*/ 3831946 w 4725620"/>
              <a:gd name="connsiteY110" fmla="*/ 881482 h 881482"/>
              <a:gd name="connsiteX111" fmla="*/ 3691128 w 4725620"/>
              <a:gd name="connsiteY111" fmla="*/ 834542 h 881482"/>
              <a:gd name="connsiteX112" fmla="*/ 3639312 w 4725620"/>
              <a:gd name="connsiteY112" fmla="*/ 703478 h 881482"/>
              <a:gd name="connsiteX113" fmla="*/ 3684423 w 4725620"/>
              <a:gd name="connsiteY113" fmla="*/ 571195 h 881482"/>
              <a:gd name="connsiteX114" fmla="*/ 3824631 w 4725620"/>
              <a:gd name="connsiteY114" fmla="*/ 507187 h 881482"/>
              <a:gd name="connsiteX115" fmla="*/ 4009949 w 4725620"/>
              <a:gd name="connsiteY115" fmla="*/ 476707 h 881482"/>
              <a:gd name="connsiteX116" fmla="*/ 4009949 w 4725620"/>
              <a:gd name="connsiteY116" fmla="*/ 459638 h 881482"/>
              <a:gd name="connsiteX117" fmla="*/ 3980079 w 4725620"/>
              <a:gd name="connsiteY117" fmla="*/ 350520 h 881482"/>
              <a:gd name="connsiteX118" fmla="*/ 3888029 w 4725620"/>
              <a:gd name="connsiteY118" fmla="*/ 318211 h 881482"/>
              <a:gd name="connsiteX119" fmla="*/ 3790493 w 4725620"/>
              <a:gd name="connsiteY119" fmla="*/ 332232 h 881482"/>
              <a:gd name="connsiteX120" fmla="*/ 3696615 w 4725620"/>
              <a:gd name="connsiteY120" fmla="*/ 381610 h 881482"/>
              <a:gd name="connsiteX121" fmla="*/ 3683203 w 4725620"/>
              <a:gd name="connsiteY121" fmla="*/ 381610 h 881482"/>
              <a:gd name="connsiteX122" fmla="*/ 3683203 w 4725620"/>
              <a:gd name="connsiteY122" fmla="*/ 286512 h 881482"/>
              <a:gd name="connsiteX123" fmla="*/ 3781349 w 4725620"/>
              <a:gd name="connsiteY123" fmla="*/ 243230 h 881482"/>
              <a:gd name="connsiteX124" fmla="*/ 3892906 w 4725620"/>
              <a:gd name="connsiteY124" fmla="*/ 229210 h 881482"/>
              <a:gd name="connsiteX125" fmla="*/ 104851 w 4725620"/>
              <a:gd name="connsiteY125" fmla="*/ 128016 h 881482"/>
              <a:gd name="connsiteX126" fmla="*/ 104851 w 4725620"/>
              <a:gd name="connsiteY126" fmla="*/ 779069 h 881482"/>
              <a:gd name="connsiteX127" fmla="*/ 171907 w 4725620"/>
              <a:gd name="connsiteY127" fmla="*/ 779069 h 881482"/>
              <a:gd name="connsiteX128" fmla="*/ 276759 w 4725620"/>
              <a:gd name="connsiteY128" fmla="*/ 760171 h 881482"/>
              <a:gd name="connsiteX129" fmla="*/ 343205 w 4725620"/>
              <a:gd name="connsiteY129" fmla="*/ 701650 h 881482"/>
              <a:gd name="connsiteX130" fmla="*/ 378562 w 4725620"/>
              <a:gd name="connsiteY130" fmla="*/ 599846 h 881482"/>
              <a:gd name="connsiteX131" fmla="*/ 388925 w 4725620"/>
              <a:gd name="connsiteY131" fmla="*/ 451104 h 881482"/>
              <a:gd name="connsiteX132" fmla="*/ 378562 w 4725620"/>
              <a:gd name="connsiteY132" fmla="*/ 304800 h 881482"/>
              <a:gd name="connsiteX133" fmla="*/ 343205 w 4725620"/>
              <a:gd name="connsiteY133" fmla="*/ 204216 h 881482"/>
              <a:gd name="connsiteX134" fmla="*/ 277368 w 4725620"/>
              <a:gd name="connsiteY134" fmla="*/ 146304 h 881482"/>
              <a:gd name="connsiteX135" fmla="*/ 175565 w 4725620"/>
              <a:gd name="connsiteY135" fmla="*/ 128016 h 881482"/>
              <a:gd name="connsiteX136" fmla="*/ 0 w 4725620"/>
              <a:gd name="connsiteY136" fmla="*/ 39014 h 881482"/>
              <a:gd name="connsiteX137" fmla="*/ 180442 w 4725620"/>
              <a:gd name="connsiteY137" fmla="*/ 39014 h 881482"/>
              <a:gd name="connsiteX138" fmla="*/ 326746 w 4725620"/>
              <a:gd name="connsiteY138" fmla="*/ 62179 h 881482"/>
              <a:gd name="connsiteX139" fmla="*/ 423672 w 4725620"/>
              <a:gd name="connsiteY139" fmla="*/ 135331 h 881482"/>
              <a:gd name="connsiteX140" fmla="*/ 477317 w 4725620"/>
              <a:gd name="connsiteY140" fmla="*/ 262738 h 881482"/>
              <a:gd name="connsiteX141" fmla="*/ 493776 w 4725620"/>
              <a:gd name="connsiteY141" fmla="*/ 449885 h 881482"/>
              <a:gd name="connsiteX142" fmla="*/ 476707 w 4725620"/>
              <a:gd name="connsiteY142" fmla="*/ 643738 h 881482"/>
              <a:gd name="connsiteX143" fmla="*/ 421234 w 4725620"/>
              <a:gd name="connsiteY143" fmla="*/ 772363 h 881482"/>
              <a:gd name="connsiteX144" fmla="*/ 321869 w 4725620"/>
              <a:gd name="connsiteY144" fmla="*/ 843686 h 881482"/>
              <a:gd name="connsiteX145" fmla="*/ 174346 w 4725620"/>
              <a:gd name="connsiteY145" fmla="*/ 865632 h 881482"/>
              <a:gd name="connsiteX146" fmla="*/ 0 w 4725620"/>
              <a:gd name="connsiteY146" fmla="*/ 865632 h 881482"/>
              <a:gd name="connsiteX147" fmla="*/ 4624426 w 4725620"/>
              <a:gd name="connsiteY147" fmla="*/ 0 h 881482"/>
              <a:gd name="connsiteX148" fmla="*/ 4725620 w 4725620"/>
              <a:gd name="connsiteY148" fmla="*/ 0 h 881482"/>
              <a:gd name="connsiteX149" fmla="*/ 4725620 w 4725620"/>
              <a:gd name="connsiteY149" fmla="*/ 56204 h 881482"/>
              <a:gd name="connsiteX150" fmla="*/ 4623042 w 4725620"/>
              <a:gd name="connsiteY150" fmla="*/ 482205 h 881482"/>
              <a:gd name="connsiteX151" fmla="*/ 4618330 w 4725620"/>
              <a:gd name="connsiteY151" fmla="*/ 430378 h 881482"/>
              <a:gd name="connsiteX152" fmla="*/ 4596384 w 4725620"/>
              <a:gd name="connsiteY152" fmla="*/ 371246 h 881482"/>
              <a:gd name="connsiteX153" fmla="*/ 4554322 w 4725620"/>
              <a:gd name="connsiteY153" fmla="*/ 329184 h 881482"/>
              <a:gd name="connsiteX154" fmla="*/ 4487875 w 4725620"/>
              <a:gd name="connsiteY154" fmla="*/ 313334 h 881482"/>
              <a:gd name="connsiteX155" fmla="*/ 4389730 w 4725620"/>
              <a:gd name="connsiteY155" fmla="*/ 371246 h 881482"/>
              <a:gd name="connsiteX156" fmla="*/ 4352544 w 4725620"/>
              <a:gd name="connsiteY156" fmla="*/ 555955 h 881482"/>
              <a:gd name="connsiteX157" fmla="*/ 4383634 w 4725620"/>
              <a:gd name="connsiteY157" fmla="*/ 740054 h 881482"/>
              <a:gd name="connsiteX158" fmla="*/ 4482999 w 4725620"/>
              <a:gd name="connsiteY158" fmla="*/ 796138 h 881482"/>
              <a:gd name="connsiteX159" fmla="*/ 4537863 w 4725620"/>
              <a:gd name="connsiteY159" fmla="*/ 783336 h 881482"/>
              <a:gd name="connsiteX160" fmla="*/ 4553657 w 4725620"/>
              <a:gd name="connsiteY160" fmla="*/ 770355 h 881482"/>
              <a:gd name="connsiteX161" fmla="*/ 4529716 w 4725620"/>
              <a:gd name="connsiteY161" fmla="*/ 869779 h 881482"/>
              <a:gd name="connsiteX162" fmla="*/ 4514698 w 4725620"/>
              <a:gd name="connsiteY162" fmla="*/ 875386 h 881482"/>
              <a:gd name="connsiteX163" fmla="*/ 4468368 w 4725620"/>
              <a:gd name="connsiteY163" fmla="*/ 881482 h 881482"/>
              <a:gd name="connsiteX164" fmla="*/ 4359250 w 4725620"/>
              <a:gd name="connsiteY164" fmla="*/ 853440 h 881482"/>
              <a:gd name="connsiteX165" fmla="*/ 4292804 w 4725620"/>
              <a:gd name="connsiteY165" fmla="*/ 779678 h 881482"/>
              <a:gd name="connsiteX166" fmla="*/ 4259275 w 4725620"/>
              <a:gd name="connsiteY166" fmla="*/ 674827 h 881482"/>
              <a:gd name="connsiteX167" fmla="*/ 4250132 w 4725620"/>
              <a:gd name="connsiteY167" fmla="*/ 552298 h 881482"/>
              <a:gd name="connsiteX168" fmla="*/ 4261104 w 4725620"/>
              <a:gd name="connsiteY168" fmla="*/ 440131 h 881482"/>
              <a:gd name="connsiteX169" fmla="*/ 4297071 w 4725620"/>
              <a:gd name="connsiteY169" fmla="*/ 336499 h 881482"/>
              <a:gd name="connsiteX170" fmla="*/ 4363517 w 4725620"/>
              <a:gd name="connsiteY170" fmla="*/ 260909 h 881482"/>
              <a:gd name="connsiteX171" fmla="*/ 4467149 w 4725620"/>
              <a:gd name="connsiteY171" fmla="*/ 231648 h 881482"/>
              <a:gd name="connsiteX172" fmla="*/ 4557980 w 4725620"/>
              <a:gd name="connsiteY172" fmla="*/ 254203 h 881482"/>
              <a:gd name="connsiteX173" fmla="*/ 4623207 w 4725620"/>
              <a:gd name="connsiteY173" fmla="*/ 316992 h 881482"/>
              <a:gd name="connsiteX174" fmla="*/ 4624426 w 4725620"/>
              <a:gd name="connsiteY174" fmla="*/ 316992 h 881482"/>
              <a:gd name="connsiteX175" fmla="*/ 2487168 w 4725620"/>
              <a:gd name="connsiteY175" fmla="*/ 0 h 881482"/>
              <a:gd name="connsiteX176" fmla="*/ 2723693 w 4725620"/>
              <a:gd name="connsiteY176" fmla="*/ 0 h 881482"/>
              <a:gd name="connsiteX177" fmla="*/ 2723693 w 4725620"/>
              <a:gd name="connsiteY177" fmla="*/ 755904 h 881482"/>
              <a:gd name="connsiteX178" fmla="*/ 2729179 w 4725620"/>
              <a:gd name="connsiteY178" fmla="*/ 775411 h 881482"/>
              <a:gd name="connsiteX179" fmla="*/ 2750515 w 4725620"/>
              <a:gd name="connsiteY179" fmla="*/ 781507 h 881482"/>
              <a:gd name="connsiteX180" fmla="*/ 2905354 w 4725620"/>
              <a:gd name="connsiteY180" fmla="*/ 781507 h 881482"/>
              <a:gd name="connsiteX181" fmla="*/ 2905354 w 4725620"/>
              <a:gd name="connsiteY181" fmla="*/ 865632 h 881482"/>
              <a:gd name="connsiteX182" fmla="*/ 2717597 w 4725620"/>
              <a:gd name="connsiteY182" fmla="*/ 865632 h 881482"/>
              <a:gd name="connsiteX183" fmla="*/ 2645664 w 4725620"/>
              <a:gd name="connsiteY183" fmla="*/ 836371 h 881482"/>
              <a:gd name="connsiteX184" fmla="*/ 2621280 w 4725620"/>
              <a:gd name="connsiteY184" fmla="*/ 768096 h 881482"/>
              <a:gd name="connsiteX185" fmla="*/ 2621280 w 4725620"/>
              <a:gd name="connsiteY185" fmla="*/ 84125 h 881482"/>
              <a:gd name="connsiteX186" fmla="*/ 2487168 w 4725620"/>
              <a:gd name="connsiteY186" fmla="*/ 84125 h 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4725620" h="881482">
                <a:moveTo>
                  <a:pt x="4014826" y="553517"/>
                </a:moveTo>
                <a:lnTo>
                  <a:pt x="3868522" y="577901"/>
                </a:lnTo>
                <a:cubicBezTo>
                  <a:pt x="3828695" y="583590"/>
                  <a:pt x="3798418" y="595376"/>
                  <a:pt x="3777691" y="613258"/>
                </a:cubicBezTo>
                <a:cubicBezTo>
                  <a:pt x="3756965" y="631139"/>
                  <a:pt x="3746602" y="658368"/>
                  <a:pt x="3746602" y="694944"/>
                </a:cubicBezTo>
                <a:cubicBezTo>
                  <a:pt x="3746602" y="727456"/>
                  <a:pt x="3754933" y="752450"/>
                  <a:pt x="3771595" y="769925"/>
                </a:cubicBezTo>
                <a:cubicBezTo>
                  <a:pt x="3788258" y="787400"/>
                  <a:pt x="3813658" y="796138"/>
                  <a:pt x="3847795" y="796138"/>
                </a:cubicBezTo>
                <a:cubicBezTo>
                  <a:pt x="3870554" y="796138"/>
                  <a:pt x="3892093" y="791261"/>
                  <a:pt x="3912413" y="781507"/>
                </a:cubicBezTo>
                <a:cubicBezTo>
                  <a:pt x="3932733" y="771754"/>
                  <a:pt x="3950412" y="758952"/>
                  <a:pt x="3965448" y="743102"/>
                </a:cubicBezTo>
                <a:cubicBezTo>
                  <a:pt x="3980485" y="727253"/>
                  <a:pt x="3992474" y="708762"/>
                  <a:pt x="4001415" y="687629"/>
                </a:cubicBezTo>
                <a:cubicBezTo>
                  <a:pt x="4010355" y="666496"/>
                  <a:pt x="4014826" y="644957"/>
                  <a:pt x="4014826" y="623011"/>
                </a:cubicBezTo>
                <a:close/>
                <a:moveTo>
                  <a:pt x="3279648" y="312115"/>
                </a:moveTo>
                <a:cubicBezTo>
                  <a:pt x="3226003" y="312115"/>
                  <a:pt x="3188208" y="333045"/>
                  <a:pt x="3166263" y="374904"/>
                </a:cubicBezTo>
                <a:cubicBezTo>
                  <a:pt x="3144317" y="416763"/>
                  <a:pt x="3133344" y="477114"/>
                  <a:pt x="3133344" y="555955"/>
                </a:cubicBezTo>
                <a:cubicBezTo>
                  <a:pt x="3133344" y="632358"/>
                  <a:pt x="3144317" y="691896"/>
                  <a:pt x="3166263" y="734568"/>
                </a:cubicBezTo>
                <a:cubicBezTo>
                  <a:pt x="3188208" y="777240"/>
                  <a:pt x="3226003" y="798576"/>
                  <a:pt x="3279648" y="798576"/>
                </a:cubicBezTo>
                <a:cubicBezTo>
                  <a:pt x="3332480" y="798576"/>
                  <a:pt x="3370072" y="777240"/>
                  <a:pt x="3392424" y="734568"/>
                </a:cubicBezTo>
                <a:cubicBezTo>
                  <a:pt x="3414776" y="691896"/>
                  <a:pt x="3425952" y="632358"/>
                  <a:pt x="3425952" y="555955"/>
                </a:cubicBezTo>
                <a:cubicBezTo>
                  <a:pt x="3425952" y="477926"/>
                  <a:pt x="3414776" y="417779"/>
                  <a:pt x="3392424" y="375514"/>
                </a:cubicBezTo>
                <a:cubicBezTo>
                  <a:pt x="3370072" y="333248"/>
                  <a:pt x="3332480" y="312115"/>
                  <a:pt x="3279648" y="312115"/>
                </a:cubicBezTo>
                <a:close/>
                <a:moveTo>
                  <a:pt x="841248" y="312115"/>
                </a:moveTo>
                <a:cubicBezTo>
                  <a:pt x="787603" y="312115"/>
                  <a:pt x="749808" y="333045"/>
                  <a:pt x="727863" y="374904"/>
                </a:cubicBezTo>
                <a:cubicBezTo>
                  <a:pt x="705917" y="416763"/>
                  <a:pt x="694944" y="477114"/>
                  <a:pt x="694944" y="555955"/>
                </a:cubicBezTo>
                <a:cubicBezTo>
                  <a:pt x="694944" y="632358"/>
                  <a:pt x="705917" y="691896"/>
                  <a:pt x="727863" y="734568"/>
                </a:cubicBezTo>
                <a:cubicBezTo>
                  <a:pt x="749808" y="777240"/>
                  <a:pt x="787603" y="798576"/>
                  <a:pt x="841248" y="798576"/>
                </a:cubicBezTo>
                <a:cubicBezTo>
                  <a:pt x="894080" y="798576"/>
                  <a:pt x="931672" y="777240"/>
                  <a:pt x="954024" y="734568"/>
                </a:cubicBezTo>
                <a:cubicBezTo>
                  <a:pt x="976376" y="691896"/>
                  <a:pt x="987552" y="632358"/>
                  <a:pt x="987552" y="555955"/>
                </a:cubicBezTo>
                <a:cubicBezTo>
                  <a:pt x="987552" y="477926"/>
                  <a:pt x="976376" y="417779"/>
                  <a:pt x="954024" y="375514"/>
                </a:cubicBezTo>
                <a:cubicBezTo>
                  <a:pt x="931672" y="333248"/>
                  <a:pt x="894080" y="312115"/>
                  <a:pt x="841248" y="312115"/>
                </a:cubicBezTo>
                <a:close/>
                <a:moveTo>
                  <a:pt x="1148487" y="243840"/>
                </a:moveTo>
                <a:lnTo>
                  <a:pt x="1246023" y="243840"/>
                </a:lnTo>
                <a:lnTo>
                  <a:pt x="1304544" y="658368"/>
                </a:lnTo>
                <a:lnTo>
                  <a:pt x="1313079" y="744931"/>
                </a:lnTo>
                <a:lnTo>
                  <a:pt x="1322832" y="660806"/>
                </a:lnTo>
                <a:lnTo>
                  <a:pt x="1404519" y="292608"/>
                </a:lnTo>
                <a:lnTo>
                  <a:pt x="1497178" y="292608"/>
                </a:lnTo>
                <a:lnTo>
                  <a:pt x="1581303" y="665683"/>
                </a:lnTo>
                <a:lnTo>
                  <a:pt x="1588618" y="742493"/>
                </a:lnTo>
                <a:lnTo>
                  <a:pt x="1595933" y="666902"/>
                </a:lnTo>
                <a:lnTo>
                  <a:pt x="1656893" y="243840"/>
                </a:lnTo>
                <a:lnTo>
                  <a:pt x="1753210" y="243840"/>
                </a:lnTo>
                <a:lnTo>
                  <a:pt x="1653235" y="865632"/>
                </a:lnTo>
                <a:lnTo>
                  <a:pt x="1552042" y="865632"/>
                </a:lnTo>
                <a:lnTo>
                  <a:pt x="1455725" y="460858"/>
                </a:lnTo>
                <a:lnTo>
                  <a:pt x="1450848" y="426720"/>
                </a:lnTo>
                <a:lnTo>
                  <a:pt x="1445972" y="460858"/>
                </a:lnTo>
                <a:lnTo>
                  <a:pt x="1349655" y="865632"/>
                </a:lnTo>
                <a:lnTo>
                  <a:pt x="1248461" y="865632"/>
                </a:lnTo>
                <a:close/>
                <a:moveTo>
                  <a:pt x="2097024" y="231648"/>
                </a:moveTo>
                <a:cubicBezTo>
                  <a:pt x="2136851" y="231648"/>
                  <a:pt x="2169160" y="238150"/>
                  <a:pt x="2193951" y="251155"/>
                </a:cubicBezTo>
                <a:cubicBezTo>
                  <a:pt x="2218741" y="264160"/>
                  <a:pt x="2238248" y="282245"/>
                  <a:pt x="2252472" y="305410"/>
                </a:cubicBezTo>
                <a:cubicBezTo>
                  <a:pt x="2266696" y="328574"/>
                  <a:pt x="2276450" y="356006"/>
                  <a:pt x="2281733" y="387706"/>
                </a:cubicBezTo>
                <a:cubicBezTo>
                  <a:pt x="2287016" y="419405"/>
                  <a:pt x="2289658" y="454355"/>
                  <a:pt x="2289658" y="492557"/>
                </a:cubicBezTo>
                <a:lnTo>
                  <a:pt x="2289658" y="865632"/>
                </a:lnTo>
                <a:lnTo>
                  <a:pt x="2188464" y="865632"/>
                </a:lnTo>
                <a:lnTo>
                  <a:pt x="2188464" y="490118"/>
                </a:lnTo>
                <a:cubicBezTo>
                  <a:pt x="2188464" y="424282"/>
                  <a:pt x="2180336" y="378358"/>
                  <a:pt x="2164080" y="352349"/>
                </a:cubicBezTo>
                <a:cubicBezTo>
                  <a:pt x="2147824" y="326339"/>
                  <a:pt x="2118563" y="313334"/>
                  <a:pt x="2076298" y="313334"/>
                </a:cubicBezTo>
                <a:cubicBezTo>
                  <a:pt x="2056791" y="313334"/>
                  <a:pt x="2038299" y="318414"/>
                  <a:pt x="2020824" y="328574"/>
                </a:cubicBezTo>
                <a:cubicBezTo>
                  <a:pt x="2003349" y="338734"/>
                  <a:pt x="1988312" y="352755"/>
                  <a:pt x="1975714" y="370637"/>
                </a:cubicBezTo>
                <a:cubicBezTo>
                  <a:pt x="1963115" y="388518"/>
                  <a:pt x="1953159" y="410058"/>
                  <a:pt x="1945843" y="435254"/>
                </a:cubicBezTo>
                <a:cubicBezTo>
                  <a:pt x="1938528" y="460451"/>
                  <a:pt x="1934871" y="488086"/>
                  <a:pt x="1934871" y="518160"/>
                </a:cubicBezTo>
                <a:lnTo>
                  <a:pt x="1934871" y="865632"/>
                </a:lnTo>
                <a:lnTo>
                  <a:pt x="1833677" y="865632"/>
                </a:lnTo>
                <a:lnTo>
                  <a:pt x="1833677" y="243840"/>
                </a:lnTo>
                <a:lnTo>
                  <a:pt x="1927555" y="243840"/>
                </a:lnTo>
                <a:lnTo>
                  <a:pt x="1932432" y="326746"/>
                </a:lnTo>
                <a:cubicBezTo>
                  <a:pt x="1946250" y="300736"/>
                  <a:pt x="1967992" y="278384"/>
                  <a:pt x="1997659" y="259690"/>
                </a:cubicBezTo>
                <a:cubicBezTo>
                  <a:pt x="2027327" y="240995"/>
                  <a:pt x="2060448" y="231648"/>
                  <a:pt x="2097024" y="231648"/>
                </a:cubicBezTo>
                <a:close/>
                <a:moveTo>
                  <a:pt x="3279648" y="230429"/>
                </a:moveTo>
                <a:cubicBezTo>
                  <a:pt x="3326791" y="230429"/>
                  <a:pt x="3366415" y="238963"/>
                  <a:pt x="3398520" y="256032"/>
                </a:cubicBezTo>
                <a:cubicBezTo>
                  <a:pt x="3430626" y="273101"/>
                  <a:pt x="3456229" y="296266"/>
                  <a:pt x="3475330" y="325526"/>
                </a:cubicBezTo>
                <a:cubicBezTo>
                  <a:pt x="3494431" y="354787"/>
                  <a:pt x="3508045" y="389331"/>
                  <a:pt x="3516173" y="429158"/>
                </a:cubicBezTo>
                <a:cubicBezTo>
                  <a:pt x="3524301" y="468986"/>
                  <a:pt x="3528365" y="511251"/>
                  <a:pt x="3528365" y="555955"/>
                </a:cubicBezTo>
                <a:cubicBezTo>
                  <a:pt x="3528365" y="600659"/>
                  <a:pt x="3524504" y="642722"/>
                  <a:pt x="3516783" y="682142"/>
                </a:cubicBezTo>
                <a:cubicBezTo>
                  <a:pt x="3509061" y="721563"/>
                  <a:pt x="3495650" y="756107"/>
                  <a:pt x="3476549" y="785774"/>
                </a:cubicBezTo>
                <a:cubicBezTo>
                  <a:pt x="3457448" y="815442"/>
                  <a:pt x="3432048" y="838810"/>
                  <a:pt x="3400349" y="855878"/>
                </a:cubicBezTo>
                <a:cubicBezTo>
                  <a:pt x="3368650" y="872947"/>
                  <a:pt x="3328416" y="881482"/>
                  <a:pt x="3279648" y="881482"/>
                </a:cubicBezTo>
                <a:cubicBezTo>
                  <a:pt x="3230880" y="881482"/>
                  <a:pt x="3190443" y="872947"/>
                  <a:pt x="3158338" y="855878"/>
                </a:cubicBezTo>
                <a:cubicBezTo>
                  <a:pt x="3126232" y="838810"/>
                  <a:pt x="3100629" y="815645"/>
                  <a:pt x="3081528" y="786384"/>
                </a:cubicBezTo>
                <a:cubicBezTo>
                  <a:pt x="3062427" y="757123"/>
                  <a:pt x="3049220" y="722782"/>
                  <a:pt x="3041904" y="683362"/>
                </a:cubicBezTo>
                <a:cubicBezTo>
                  <a:pt x="3034589" y="643941"/>
                  <a:pt x="3030931" y="601472"/>
                  <a:pt x="3030931" y="555955"/>
                </a:cubicBezTo>
                <a:cubicBezTo>
                  <a:pt x="3030931" y="510438"/>
                  <a:pt x="3034792" y="467970"/>
                  <a:pt x="3042514" y="428549"/>
                </a:cubicBezTo>
                <a:cubicBezTo>
                  <a:pt x="3050235" y="389128"/>
                  <a:pt x="3063647" y="354787"/>
                  <a:pt x="3082747" y="325526"/>
                </a:cubicBezTo>
                <a:cubicBezTo>
                  <a:pt x="3101848" y="296266"/>
                  <a:pt x="3127248" y="273101"/>
                  <a:pt x="3158947" y="256032"/>
                </a:cubicBezTo>
                <a:cubicBezTo>
                  <a:pt x="3190647" y="238963"/>
                  <a:pt x="3230880" y="230429"/>
                  <a:pt x="3279648" y="230429"/>
                </a:cubicBezTo>
                <a:close/>
                <a:moveTo>
                  <a:pt x="841248" y="230429"/>
                </a:moveTo>
                <a:cubicBezTo>
                  <a:pt x="888391" y="230429"/>
                  <a:pt x="928015" y="238963"/>
                  <a:pt x="960120" y="256032"/>
                </a:cubicBezTo>
                <a:cubicBezTo>
                  <a:pt x="992226" y="273101"/>
                  <a:pt x="1017829" y="296266"/>
                  <a:pt x="1036930" y="325526"/>
                </a:cubicBezTo>
                <a:cubicBezTo>
                  <a:pt x="1056031" y="354787"/>
                  <a:pt x="1069645" y="389331"/>
                  <a:pt x="1077773" y="429158"/>
                </a:cubicBezTo>
                <a:cubicBezTo>
                  <a:pt x="1085901" y="468986"/>
                  <a:pt x="1089965" y="511251"/>
                  <a:pt x="1089965" y="555955"/>
                </a:cubicBezTo>
                <a:cubicBezTo>
                  <a:pt x="1089965" y="600659"/>
                  <a:pt x="1086104" y="642722"/>
                  <a:pt x="1078383" y="682142"/>
                </a:cubicBezTo>
                <a:cubicBezTo>
                  <a:pt x="1070661" y="721563"/>
                  <a:pt x="1057250" y="756107"/>
                  <a:pt x="1038149" y="785774"/>
                </a:cubicBezTo>
                <a:cubicBezTo>
                  <a:pt x="1019048" y="815442"/>
                  <a:pt x="993648" y="838810"/>
                  <a:pt x="961949" y="855878"/>
                </a:cubicBezTo>
                <a:cubicBezTo>
                  <a:pt x="930250" y="872947"/>
                  <a:pt x="890016" y="881482"/>
                  <a:pt x="841248" y="881482"/>
                </a:cubicBezTo>
                <a:cubicBezTo>
                  <a:pt x="792480" y="881482"/>
                  <a:pt x="752043" y="872947"/>
                  <a:pt x="719938" y="855878"/>
                </a:cubicBezTo>
                <a:cubicBezTo>
                  <a:pt x="687832" y="838810"/>
                  <a:pt x="662229" y="815645"/>
                  <a:pt x="643128" y="786384"/>
                </a:cubicBezTo>
                <a:cubicBezTo>
                  <a:pt x="624027" y="757123"/>
                  <a:pt x="610819" y="722782"/>
                  <a:pt x="603504" y="683362"/>
                </a:cubicBezTo>
                <a:cubicBezTo>
                  <a:pt x="596189" y="643941"/>
                  <a:pt x="592531" y="601472"/>
                  <a:pt x="592531" y="555955"/>
                </a:cubicBezTo>
                <a:cubicBezTo>
                  <a:pt x="592531" y="510438"/>
                  <a:pt x="596392" y="467970"/>
                  <a:pt x="604114" y="428549"/>
                </a:cubicBezTo>
                <a:cubicBezTo>
                  <a:pt x="611835" y="389128"/>
                  <a:pt x="625247" y="354787"/>
                  <a:pt x="644347" y="325526"/>
                </a:cubicBezTo>
                <a:cubicBezTo>
                  <a:pt x="663448" y="296266"/>
                  <a:pt x="688848" y="273101"/>
                  <a:pt x="720547" y="256032"/>
                </a:cubicBezTo>
                <a:cubicBezTo>
                  <a:pt x="752247" y="238963"/>
                  <a:pt x="792480" y="230429"/>
                  <a:pt x="841248" y="230429"/>
                </a:cubicBezTo>
                <a:close/>
                <a:moveTo>
                  <a:pt x="3892906" y="229210"/>
                </a:moveTo>
                <a:cubicBezTo>
                  <a:pt x="3964432" y="229210"/>
                  <a:pt x="4018687" y="250342"/>
                  <a:pt x="4055669" y="292608"/>
                </a:cubicBezTo>
                <a:cubicBezTo>
                  <a:pt x="4092651" y="334874"/>
                  <a:pt x="4111143" y="393802"/>
                  <a:pt x="4111143" y="469392"/>
                </a:cubicBezTo>
                <a:lnTo>
                  <a:pt x="4111143" y="865632"/>
                </a:lnTo>
                <a:lnTo>
                  <a:pt x="4016045" y="865632"/>
                </a:lnTo>
                <a:lnTo>
                  <a:pt x="4012387" y="783946"/>
                </a:lnTo>
                <a:lnTo>
                  <a:pt x="4009949" y="783946"/>
                </a:lnTo>
                <a:cubicBezTo>
                  <a:pt x="3991255" y="818083"/>
                  <a:pt x="3966261" y="842874"/>
                  <a:pt x="3934968" y="858317"/>
                </a:cubicBezTo>
                <a:cubicBezTo>
                  <a:pt x="3903675" y="873760"/>
                  <a:pt x="3869335" y="881482"/>
                  <a:pt x="3831946" y="881482"/>
                </a:cubicBezTo>
                <a:cubicBezTo>
                  <a:pt x="3772611" y="881482"/>
                  <a:pt x="3725672" y="865835"/>
                  <a:pt x="3691128" y="834542"/>
                </a:cubicBezTo>
                <a:cubicBezTo>
                  <a:pt x="3656584" y="803250"/>
                  <a:pt x="3639312" y="759562"/>
                  <a:pt x="3639312" y="703478"/>
                </a:cubicBezTo>
                <a:cubicBezTo>
                  <a:pt x="3639312" y="647395"/>
                  <a:pt x="3654349" y="603301"/>
                  <a:pt x="3684423" y="571195"/>
                </a:cubicBezTo>
                <a:cubicBezTo>
                  <a:pt x="3714496" y="539090"/>
                  <a:pt x="3761232" y="517754"/>
                  <a:pt x="3824631" y="507187"/>
                </a:cubicBezTo>
                <a:lnTo>
                  <a:pt x="4009949" y="476707"/>
                </a:lnTo>
                <a:lnTo>
                  <a:pt x="4009949" y="459638"/>
                </a:lnTo>
                <a:cubicBezTo>
                  <a:pt x="4009949" y="408432"/>
                  <a:pt x="3999992" y="372059"/>
                  <a:pt x="3980079" y="350520"/>
                </a:cubicBezTo>
                <a:cubicBezTo>
                  <a:pt x="3960165" y="328981"/>
                  <a:pt x="3929482" y="318211"/>
                  <a:pt x="3888029" y="318211"/>
                </a:cubicBezTo>
                <a:cubicBezTo>
                  <a:pt x="3853891" y="318211"/>
                  <a:pt x="3821379" y="322885"/>
                  <a:pt x="3790493" y="332232"/>
                </a:cubicBezTo>
                <a:cubicBezTo>
                  <a:pt x="3759607" y="341579"/>
                  <a:pt x="3728314" y="358038"/>
                  <a:pt x="3696615" y="381610"/>
                </a:cubicBezTo>
                <a:lnTo>
                  <a:pt x="3683203" y="381610"/>
                </a:lnTo>
                <a:lnTo>
                  <a:pt x="3683203" y="286512"/>
                </a:lnTo>
                <a:cubicBezTo>
                  <a:pt x="3715715" y="267005"/>
                  <a:pt x="3748431" y="252578"/>
                  <a:pt x="3781349" y="243230"/>
                </a:cubicBezTo>
                <a:cubicBezTo>
                  <a:pt x="3814267" y="233883"/>
                  <a:pt x="3851453" y="229210"/>
                  <a:pt x="3892906" y="229210"/>
                </a:cubicBezTo>
                <a:close/>
                <a:moveTo>
                  <a:pt x="104851" y="128016"/>
                </a:moveTo>
                <a:lnTo>
                  <a:pt x="104851" y="779069"/>
                </a:lnTo>
                <a:lnTo>
                  <a:pt x="171907" y="779069"/>
                </a:lnTo>
                <a:cubicBezTo>
                  <a:pt x="214173" y="779069"/>
                  <a:pt x="249123" y="772770"/>
                  <a:pt x="276759" y="760171"/>
                </a:cubicBezTo>
                <a:cubicBezTo>
                  <a:pt x="304394" y="747573"/>
                  <a:pt x="326543" y="728066"/>
                  <a:pt x="343205" y="701650"/>
                </a:cubicBezTo>
                <a:cubicBezTo>
                  <a:pt x="359867" y="675234"/>
                  <a:pt x="371653" y="641299"/>
                  <a:pt x="378562" y="599846"/>
                </a:cubicBezTo>
                <a:cubicBezTo>
                  <a:pt x="385471" y="558394"/>
                  <a:pt x="388925" y="508813"/>
                  <a:pt x="388925" y="451104"/>
                </a:cubicBezTo>
                <a:cubicBezTo>
                  <a:pt x="388925" y="394208"/>
                  <a:pt x="385471" y="345440"/>
                  <a:pt x="378562" y="304800"/>
                </a:cubicBezTo>
                <a:cubicBezTo>
                  <a:pt x="371653" y="264160"/>
                  <a:pt x="359867" y="230632"/>
                  <a:pt x="343205" y="204216"/>
                </a:cubicBezTo>
                <a:cubicBezTo>
                  <a:pt x="326543" y="177800"/>
                  <a:pt x="304597" y="158496"/>
                  <a:pt x="277368" y="146304"/>
                </a:cubicBezTo>
                <a:cubicBezTo>
                  <a:pt x="250139" y="134112"/>
                  <a:pt x="216205" y="128016"/>
                  <a:pt x="175565" y="128016"/>
                </a:cubicBezTo>
                <a:close/>
                <a:moveTo>
                  <a:pt x="0" y="39014"/>
                </a:moveTo>
                <a:lnTo>
                  <a:pt x="180442" y="39014"/>
                </a:lnTo>
                <a:cubicBezTo>
                  <a:pt x="238151" y="39014"/>
                  <a:pt x="286919" y="46736"/>
                  <a:pt x="326746" y="62179"/>
                </a:cubicBezTo>
                <a:cubicBezTo>
                  <a:pt x="366573" y="77622"/>
                  <a:pt x="398882" y="102006"/>
                  <a:pt x="423672" y="135331"/>
                </a:cubicBezTo>
                <a:cubicBezTo>
                  <a:pt x="448463" y="168656"/>
                  <a:pt x="466344" y="211125"/>
                  <a:pt x="477317" y="262738"/>
                </a:cubicBezTo>
                <a:cubicBezTo>
                  <a:pt x="488290" y="314350"/>
                  <a:pt x="493776" y="376733"/>
                  <a:pt x="493776" y="449885"/>
                </a:cubicBezTo>
                <a:cubicBezTo>
                  <a:pt x="493776" y="526288"/>
                  <a:pt x="488087" y="590906"/>
                  <a:pt x="476707" y="643738"/>
                </a:cubicBezTo>
                <a:cubicBezTo>
                  <a:pt x="465328" y="696570"/>
                  <a:pt x="446837" y="739445"/>
                  <a:pt x="421234" y="772363"/>
                </a:cubicBezTo>
                <a:cubicBezTo>
                  <a:pt x="395631" y="805282"/>
                  <a:pt x="362509" y="829056"/>
                  <a:pt x="321869" y="843686"/>
                </a:cubicBezTo>
                <a:cubicBezTo>
                  <a:pt x="281229" y="858317"/>
                  <a:pt x="232055" y="865632"/>
                  <a:pt x="174346" y="865632"/>
                </a:cubicBezTo>
                <a:lnTo>
                  <a:pt x="0" y="865632"/>
                </a:lnTo>
                <a:close/>
                <a:moveTo>
                  <a:pt x="4624426" y="0"/>
                </a:moveTo>
                <a:lnTo>
                  <a:pt x="4725620" y="0"/>
                </a:lnTo>
                <a:lnTo>
                  <a:pt x="4725620" y="56204"/>
                </a:lnTo>
                <a:lnTo>
                  <a:pt x="4623042" y="482205"/>
                </a:lnTo>
                <a:lnTo>
                  <a:pt x="4618330" y="430378"/>
                </a:lnTo>
                <a:cubicBezTo>
                  <a:pt x="4614266" y="408432"/>
                  <a:pt x="4606951" y="388722"/>
                  <a:pt x="4596384" y="371246"/>
                </a:cubicBezTo>
                <a:cubicBezTo>
                  <a:pt x="4585818" y="353771"/>
                  <a:pt x="4571797" y="339750"/>
                  <a:pt x="4554322" y="329184"/>
                </a:cubicBezTo>
                <a:cubicBezTo>
                  <a:pt x="4536847" y="318618"/>
                  <a:pt x="4514698" y="313334"/>
                  <a:pt x="4487875" y="313334"/>
                </a:cubicBezTo>
                <a:cubicBezTo>
                  <a:pt x="4447235" y="313334"/>
                  <a:pt x="4414520" y="332638"/>
                  <a:pt x="4389730" y="371246"/>
                </a:cubicBezTo>
                <a:cubicBezTo>
                  <a:pt x="4364940" y="409854"/>
                  <a:pt x="4352544" y="471424"/>
                  <a:pt x="4352544" y="555955"/>
                </a:cubicBezTo>
                <a:cubicBezTo>
                  <a:pt x="4352544" y="641299"/>
                  <a:pt x="4362907" y="702666"/>
                  <a:pt x="4383634" y="740054"/>
                </a:cubicBezTo>
                <a:cubicBezTo>
                  <a:pt x="4404360" y="777443"/>
                  <a:pt x="4437482" y="796138"/>
                  <a:pt x="4482999" y="796138"/>
                </a:cubicBezTo>
                <a:cubicBezTo>
                  <a:pt x="4502506" y="796138"/>
                  <a:pt x="4520794" y="791870"/>
                  <a:pt x="4537863" y="783336"/>
                </a:cubicBezTo>
                <a:lnTo>
                  <a:pt x="4553657" y="770355"/>
                </a:lnTo>
                <a:lnTo>
                  <a:pt x="4529716" y="869779"/>
                </a:lnTo>
                <a:lnTo>
                  <a:pt x="4514698" y="875386"/>
                </a:lnTo>
                <a:cubicBezTo>
                  <a:pt x="4498442" y="879450"/>
                  <a:pt x="4482999" y="881482"/>
                  <a:pt x="4468368" y="881482"/>
                </a:cubicBezTo>
                <a:cubicBezTo>
                  <a:pt x="4423664" y="881482"/>
                  <a:pt x="4387291" y="872134"/>
                  <a:pt x="4359250" y="853440"/>
                </a:cubicBezTo>
                <a:cubicBezTo>
                  <a:pt x="4331208" y="834746"/>
                  <a:pt x="4309059" y="810158"/>
                  <a:pt x="4292804" y="779678"/>
                </a:cubicBezTo>
                <a:cubicBezTo>
                  <a:pt x="4276548" y="749198"/>
                  <a:pt x="4265372" y="714248"/>
                  <a:pt x="4259275" y="674827"/>
                </a:cubicBezTo>
                <a:cubicBezTo>
                  <a:pt x="4253180" y="635406"/>
                  <a:pt x="4250132" y="594563"/>
                  <a:pt x="4250132" y="552298"/>
                </a:cubicBezTo>
                <a:cubicBezTo>
                  <a:pt x="4250132" y="515722"/>
                  <a:pt x="4253789" y="478333"/>
                  <a:pt x="4261104" y="440131"/>
                </a:cubicBezTo>
                <a:cubicBezTo>
                  <a:pt x="4268420" y="401930"/>
                  <a:pt x="4280408" y="367386"/>
                  <a:pt x="4297071" y="336499"/>
                </a:cubicBezTo>
                <a:cubicBezTo>
                  <a:pt x="4313733" y="305613"/>
                  <a:pt x="4335882" y="280416"/>
                  <a:pt x="4363517" y="260909"/>
                </a:cubicBezTo>
                <a:cubicBezTo>
                  <a:pt x="4391152" y="241402"/>
                  <a:pt x="4425696" y="231648"/>
                  <a:pt x="4467149" y="231648"/>
                </a:cubicBezTo>
                <a:cubicBezTo>
                  <a:pt x="4498848" y="231648"/>
                  <a:pt x="4529125" y="239166"/>
                  <a:pt x="4557980" y="254203"/>
                </a:cubicBezTo>
                <a:cubicBezTo>
                  <a:pt x="4586834" y="269240"/>
                  <a:pt x="4608576" y="290170"/>
                  <a:pt x="4623207" y="316992"/>
                </a:cubicBezTo>
                <a:lnTo>
                  <a:pt x="4624426" y="316992"/>
                </a:lnTo>
                <a:close/>
                <a:moveTo>
                  <a:pt x="2487168" y="0"/>
                </a:moveTo>
                <a:lnTo>
                  <a:pt x="2723693" y="0"/>
                </a:lnTo>
                <a:lnTo>
                  <a:pt x="2723693" y="755904"/>
                </a:lnTo>
                <a:cubicBezTo>
                  <a:pt x="2723693" y="764845"/>
                  <a:pt x="2725522" y="771347"/>
                  <a:pt x="2729179" y="775411"/>
                </a:cubicBezTo>
                <a:cubicBezTo>
                  <a:pt x="2732837" y="779475"/>
                  <a:pt x="2739949" y="781507"/>
                  <a:pt x="2750515" y="781507"/>
                </a:cubicBezTo>
                <a:lnTo>
                  <a:pt x="2905354" y="781507"/>
                </a:lnTo>
                <a:lnTo>
                  <a:pt x="2905354" y="865632"/>
                </a:lnTo>
                <a:lnTo>
                  <a:pt x="2717597" y="865632"/>
                </a:lnTo>
                <a:cubicBezTo>
                  <a:pt x="2685898" y="865632"/>
                  <a:pt x="2661920" y="855878"/>
                  <a:pt x="2645664" y="836371"/>
                </a:cubicBezTo>
                <a:cubicBezTo>
                  <a:pt x="2629408" y="816864"/>
                  <a:pt x="2621280" y="794106"/>
                  <a:pt x="2621280" y="768096"/>
                </a:cubicBezTo>
                <a:lnTo>
                  <a:pt x="2621280" y="84125"/>
                </a:lnTo>
                <a:lnTo>
                  <a:pt x="2487168" y="84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8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65484A-C7FA-E6D5-37A7-0936A64DD543}"/>
              </a:ext>
            </a:extLst>
          </p:cNvPr>
          <p:cNvSpPr/>
          <p:nvPr/>
        </p:nvSpPr>
        <p:spPr>
          <a:xfrm>
            <a:off x="-21431" y="1071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73A630-DBA0-0883-E04B-D5129F6018D3}"/>
              </a:ext>
            </a:extLst>
          </p:cNvPr>
          <p:cNvSpPr/>
          <p:nvPr/>
        </p:nvSpPr>
        <p:spPr>
          <a:xfrm>
            <a:off x="2546350" y="1619250"/>
            <a:ext cx="6553200" cy="4419600"/>
          </a:xfrm>
          <a:prstGeom prst="roundRect">
            <a:avLst>
              <a:gd name="adj" fmla="val 116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38DA9-59F5-759A-620E-FF4AA719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3" y="2082338"/>
            <a:ext cx="2506028" cy="3429001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36B27-E821-DA5F-0F80-00CCB9825812}"/>
              </a:ext>
            </a:extLst>
          </p:cNvPr>
          <p:cNvSpPr txBox="1"/>
          <p:nvPr/>
        </p:nvSpPr>
        <p:spPr>
          <a:xfrm>
            <a:off x="5664200" y="2191879"/>
            <a:ext cx="197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일반통계학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4189-3AF8-3E52-4600-46B02A439315}"/>
              </a:ext>
            </a:extLst>
          </p:cNvPr>
          <p:cNvSpPr txBox="1"/>
          <p:nvPr/>
        </p:nvSpPr>
        <p:spPr>
          <a:xfrm>
            <a:off x="7496174" y="2191879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74472-D8FF-9CED-28EF-2AA08870DDCE}"/>
              </a:ext>
            </a:extLst>
          </p:cNvPr>
          <p:cNvSpPr txBox="1"/>
          <p:nvPr/>
        </p:nvSpPr>
        <p:spPr>
          <a:xfrm>
            <a:off x="5664200" y="2715099"/>
            <a:ext cx="337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서울대학교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자연과학대학 통계확과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04743-E53B-0FC4-B816-C429EA9AA74A}"/>
              </a:ext>
            </a:extLst>
          </p:cNvPr>
          <p:cNvGrpSpPr/>
          <p:nvPr/>
        </p:nvGrpSpPr>
        <p:grpSpPr>
          <a:xfrm>
            <a:off x="5785643" y="3124671"/>
            <a:ext cx="865982" cy="276999"/>
            <a:chOff x="5785643" y="3131622"/>
            <a:chExt cx="865982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76B6F-F7F3-F066-0922-5F8139E2219D}"/>
                </a:ext>
              </a:extLst>
            </p:cNvPr>
            <p:cNvSpPr txBox="1"/>
            <p:nvPr/>
          </p:nvSpPr>
          <p:spPr>
            <a:xfrm>
              <a:off x="5785643" y="3131622"/>
              <a:ext cx="838995" cy="276999"/>
            </a:xfrm>
            <a:prstGeom prst="roundRect">
              <a:avLst>
                <a:gd name="adj" fmla="val 14184"/>
              </a:avLst>
            </a:prstGeom>
            <a:solidFill>
              <a:srgbClr val="F78F1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FF4415-F1A8-6036-32F8-A964BBDCC2B4}"/>
                </a:ext>
              </a:extLst>
            </p:cNvPr>
            <p:cNvSpPr txBox="1"/>
            <p:nvPr/>
          </p:nvSpPr>
          <p:spPr>
            <a:xfrm>
              <a:off x="5890418" y="3147010"/>
              <a:ext cx="761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학교교재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B482E8-F99A-1AF3-2600-57CF135B57DE}"/>
              </a:ext>
            </a:extLst>
          </p:cNvPr>
          <p:cNvGrpSpPr/>
          <p:nvPr/>
        </p:nvGrpSpPr>
        <p:grpSpPr>
          <a:xfrm>
            <a:off x="6666309" y="3124673"/>
            <a:ext cx="865982" cy="276999"/>
            <a:chOff x="5785643" y="3131622"/>
            <a:chExt cx="865982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D549EE-C707-191D-4B94-EE550680F6D9}"/>
                </a:ext>
              </a:extLst>
            </p:cNvPr>
            <p:cNvSpPr txBox="1"/>
            <p:nvPr/>
          </p:nvSpPr>
          <p:spPr>
            <a:xfrm>
              <a:off x="5785643" y="3131622"/>
              <a:ext cx="838995" cy="276999"/>
            </a:xfrm>
            <a:prstGeom prst="roundRect">
              <a:avLst>
                <a:gd name="adj" fmla="val 1408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BB42C3-CDA9-2E97-DC4A-00890EBE37D9}"/>
                </a:ext>
              </a:extLst>
            </p:cNvPr>
            <p:cNvSpPr txBox="1"/>
            <p:nvPr/>
          </p:nvSpPr>
          <p:spPr>
            <a:xfrm>
              <a:off x="5890418" y="3147010"/>
              <a:ext cx="761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주요서적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79CA5F-A98A-F9C5-2562-7DD7B6DB8AD3}"/>
              </a:ext>
            </a:extLst>
          </p:cNvPr>
          <p:cNvGrpSpPr/>
          <p:nvPr/>
        </p:nvGrpSpPr>
        <p:grpSpPr>
          <a:xfrm>
            <a:off x="7546975" y="3124671"/>
            <a:ext cx="724694" cy="276999"/>
            <a:chOff x="7546975" y="3124671"/>
            <a:chExt cx="724694" cy="27699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CED5A97-270D-AA4F-B6E3-F5CB0435864E}"/>
                </a:ext>
              </a:extLst>
            </p:cNvPr>
            <p:cNvGrpSpPr/>
            <p:nvPr/>
          </p:nvGrpSpPr>
          <p:grpSpPr>
            <a:xfrm>
              <a:off x="7546975" y="3124671"/>
              <a:ext cx="724694" cy="276999"/>
              <a:chOff x="5926931" y="3131622"/>
              <a:chExt cx="724694" cy="2769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21CFE-9D09-F5DA-AC77-4ABF07793AFF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697707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1BDE84-D0A1-A054-C392-860C5CA4C46B}"/>
                  </a:ext>
                </a:extLst>
              </p:cNvPr>
              <p:cNvSpPr txBox="1"/>
              <p:nvPr/>
            </p:nvSpPr>
            <p:spPr>
              <a:xfrm>
                <a:off x="5999956" y="3147010"/>
                <a:ext cx="651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dirty="0">
                    <a:solidFill>
                      <a:schemeClr val="bg1"/>
                    </a:solidFill>
                  </a:rPr>
                  <a:t>통계학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AFFAA-7BEA-A163-E753-805ADB43957F}"/>
                </a:ext>
              </a:extLst>
            </p:cNvPr>
            <p:cNvSpPr txBox="1"/>
            <p:nvPr/>
          </p:nvSpPr>
          <p:spPr>
            <a:xfrm>
              <a:off x="7605316" y="3205961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528CD4-BBE7-6736-82A8-7EE41200342C}"/>
              </a:ext>
            </a:extLst>
          </p:cNvPr>
          <p:cNvGrpSpPr/>
          <p:nvPr/>
        </p:nvGrpSpPr>
        <p:grpSpPr>
          <a:xfrm>
            <a:off x="5785643" y="3462189"/>
            <a:ext cx="572290" cy="276999"/>
            <a:chOff x="7452518" y="4166670"/>
            <a:chExt cx="572290" cy="27699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17AB06D-3F1E-B259-3C80-7C9B7011E6FE}"/>
                </a:ext>
              </a:extLst>
            </p:cNvPr>
            <p:cNvGrpSpPr/>
            <p:nvPr/>
          </p:nvGrpSpPr>
          <p:grpSpPr>
            <a:xfrm>
              <a:off x="7452518" y="4166670"/>
              <a:ext cx="572290" cy="276999"/>
              <a:chOff x="5926931" y="3131622"/>
              <a:chExt cx="572290" cy="2769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B5DC82-6FD2-6C1F-9A15-6CAB0876CC7C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546895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07ED3-CE64-F895-E81C-AF4A9D10D165}"/>
                  </a:ext>
                </a:extLst>
              </p:cNvPr>
              <p:cNvSpPr txBox="1"/>
              <p:nvPr/>
            </p:nvSpPr>
            <p:spPr>
              <a:xfrm>
                <a:off x="6010272" y="3147010"/>
                <a:ext cx="4889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dirty="0">
                    <a:solidFill>
                      <a:schemeClr val="bg1"/>
                    </a:solidFill>
                  </a:rPr>
                  <a:t>쉬움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CB3080-1BB3-49E5-40C2-9D77011890F9}"/>
                </a:ext>
              </a:extLst>
            </p:cNvPr>
            <p:cNvSpPr txBox="1"/>
            <p:nvPr/>
          </p:nvSpPr>
          <p:spPr>
            <a:xfrm>
              <a:off x="7516019" y="4249608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9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057A-5F61-3CEC-CB2F-FF471562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AEE773-1824-233E-BBF3-7B3CB3B1C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6EBAD8-35AC-5FC9-ADBA-23C6199ABA7B}"/>
              </a:ext>
            </a:extLst>
          </p:cNvPr>
          <p:cNvSpPr/>
          <p:nvPr/>
        </p:nvSpPr>
        <p:spPr>
          <a:xfrm>
            <a:off x="2546350" y="1619250"/>
            <a:ext cx="6553200" cy="4419600"/>
          </a:xfrm>
          <a:prstGeom prst="roundRect">
            <a:avLst>
              <a:gd name="adj" fmla="val 116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317F7-903E-D321-B508-983FBDFD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55" y="2032602"/>
            <a:ext cx="2501196" cy="347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0E2EA-781F-07C2-F990-B9BDDBCB88FE}"/>
              </a:ext>
            </a:extLst>
          </p:cNvPr>
          <p:cNvSpPr txBox="1"/>
          <p:nvPr/>
        </p:nvSpPr>
        <p:spPr>
          <a:xfrm>
            <a:off x="5664199" y="2191879"/>
            <a:ext cx="2618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The C Programming Language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CDE5C-EA7E-B469-E0AA-186BC7D24FA7}"/>
              </a:ext>
            </a:extLst>
          </p:cNvPr>
          <p:cNvSpPr txBox="1"/>
          <p:nvPr/>
        </p:nvSpPr>
        <p:spPr>
          <a:xfrm>
            <a:off x="8094689" y="218365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2nd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5BEC0-84A8-7D51-A4C4-946E3CCEB09D}"/>
              </a:ext>
            </a:extLst>
          </p:cNvPr>
          <p:cNvSpPr txBox="1"/>
          <p:nvPr/>
        </p:nvSpPr>
        <p:spPr>
          <a:xfrm>
            <a:off x="5664200" y="3565999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BRAIN W. KERNIGHAN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DENNIS M. RITCHIE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D909E1-1CDF-A1EC-8C62-1905445BC2BF}"/>
              </a:ext>
            </a:extLst>
          </p:cNvPr>
          <p:cNvGrpSpPr/>
          <p:nvPr/>
        </p:nvGrpSpPr>
        <p:grpSpPr>
          <a:xfrm>
            <a:off x="5785643" y="4166672"/>
            <a:ext cx="865982" cy="276999"/>
            <a:chOff x="5785643" y="3131622"/>
            <a:chExt cx="865982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6E453C-ECA3-1DAC-C185-5CE6B97F4DD7}"/>
                </a:ext>
              </a:extLst>
            </p:cNvPr>
            <p:cNvSpPr txBox="1"/>
            <p:nvPr/>
          </p:nvSpPr>
          <p:spPr>
            <a:xfrm>
              <a:off x="5785643" y="3131622"/>
              <a:ext cx="838995" cy="276999"/>
            </a:xfrm>
            <a:prstGeom prst="roundRect">
              <a:avLst>
                <a:gd name="adj" fmla="val 1418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5163FD-CAE8-DCEC-75B3-1CF7F84D10DF}"/>
                </a:ext>
              </a:extLst>
            </p:cNvPr>
            <p:cNvSpPr txBox="1"/>
            <p:nvPr/>
          </p:nvSpPr>
          <p:spPr>
            <a:xfrm>
              <a:off x="5890418" y="3147010"/>
              <a:ext cx="761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주요서적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2CE8C-BB59-CF7B-EDE9-D24388F45F53}"/>
              </a:ext>
            </a:extLst>
          </p:cNvPr>
          <p:cNvGrpSpPr/>
          <p:nvPr/>
        </p:nvGrpSpPr>
        <p:grpSpPr>
          <a:xfrm>
            <a:off x="6679405" y="4159723"/>
            <a:ext cx="706438" cy="276999"/>
            <a:chOff x="5977334" y="3131622"/>
            <a:chExt cx="706438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8B2419-5B2E-38D7-C081-967F5E92F7AD}"/>
                </a:ext>
              </a:extLst>
            </p:cNvPr>
            <p:cNvSpPr txBox="1"/>
            <p:nvPr/>
          </p:nvSpPr>
          <p:spPr>
            <a:xfrm>
              <a:off x="5977334" y="3131622"/>
              <a:ext cx="706438" cy="276999"/>
            </a:xfrm>
            <a:prstGeom prst="roundRect">
              <a:avLst>
                <a:gd name="adj" fmla="val 1408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A3560B-DFB6-5EDE-76E9-81564DF9A0EF}"/>
                </a:ext>
              </a:extLst>
            </p:cNvPr>
            <p:cNvSpPr txBox="1"/>
            <p:nvPr/>
          </p:nvSpPr>
          <p:spPr>
            <a:xfrm>
              <a:off x="6044009" y="3147010"/>
              <a:ext cx="63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절판된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54FB28-954E-488B-8D12-25741BB1A4FF}"/>
              </a:ext>
            </a:extLst>
          </p:cNvPr>
          <p:cNvGrpSpPr/>
          <p:nvPr/>
        </p:nvGrpSpPr>
        <p:grpSpPr>
          <a:xfrm>
            <a:off x="7446169" y="4160793"/>
            <a:ext cx="724694" cy="276999"/>
            <a:chOff x="7452518" y="4166670"/>
            <a:chExt cx="724694" cy="27699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75FBB03-E925-E757-559F-B55E138D5EE0}"/>
                </a:ext>
              </a:extLst>
            </p:cNvPr>
            <p:cNvGrpSpPr/>
            <p:nvPr/>
          </p:nvGrpSpPr>
          <p:grpSpPr>
            <a:xfrm>
              <a:off x="7452518" y="4166670"/>
              <a:ext cx="724694" cy="276999"/>
              <a:chOff x="5926931" y="3131622"/>
              <a:chExt cx="724694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BF25E2-ADCF-E5F6-2321-2E17A8FA0B25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697707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874ECD-4475-B24F-E599-C10757FBF584}"/>
                  </a:ext>
                </a:extLst>
              </p:cNvPr>
              <p:cNvSpPr txBox="1"/>
              <p:nvPr/>
            </p:nvSpPr>
            <p:spPr>
              <a:xfrm>
                <a:off x="5953918" y="3147010"/>
                <a:ext cx="697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solidFill>
                      <a:schemeClr val="bg1"/>
                    </a:solidFill>
                  </a:rPr>
                  <a:t>C / </a:t>
                </a:r>
                <a:r>
                  <a:rPr lang="en-US" altLang="ko-KR" sz="1000" dirty="0" err="1">
                    <a:solidFill>
                      <a:schemeClr val="bg1"/>
                    </a:solidFill>
                  </a:rPr>
                  <a:t>Cxx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DFA33-21FE-EBF9-F63D-037DC8B1B171}"/>
                </a:ext>
              </a:extLst>
            </p:cNvPr>
            <p:cNvSpPr txBox="1"/>
            <p:nvPr/>
          </p:nvSpPr>
          <p:spPr>
            <a:xfrm>
              <a:off x="7516019" y="4249608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555C9F-563A-75B5-3D9F-A8B786ED1D8B}"/>
              </a:ext>
            </a:extLst>
          </p:cNvPr>
          <p:cNvGrpSpPr/>
          <p:nvPr/>
        </p:nvGrpSpPr>
        <p:grpSpPr>
          <a:xfrm>
            <a:off x="5785643" y="4512940"/>
            <a:ext cx="724694" cy="276999"/>
            <a:chOff x="7452518" y="4166670"/>
            <a:chExt cx="724694" cy="27699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EC6C89-D29F-5DC6-3B4B-83960436BB8E}"/>
                </a:ext>
              </a:extLst>
            </p:cNvPr>
            <p:cNvGrpSpPr/>
            <p:nvPr/>
          </p:nvGrpSpPr>
          <p:grpSpPr>
            <a:xfrm>
              <a:off x="7452518" y="4166670"/>
              <a:ext cx="724694" cy="276999"/>
              <a:chOff x="5926931" y="3131622"/>
              <a:chExt cx="724694" cy="27699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A75432-5458-0A73-E9E7-46E05C39308C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697707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3B4325-7A4C-ED78-6881-F404B207C809}"/>
                  </a:ext>
                </a:extLst>
              </p:cNvPr>
              <p:cNvSpPr txBox="1"/>
              <p:nvPr/>
            </p:nvSpPr>
            <p:spPr>
              <a:xfrm>
                <a:off x="5953918" y="3147010"/>
                <a:ext cx="697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>
                    <a:solidFill>
                      <a:schemeClr val="bg1"/>
                    </a:solidFill>
                  </a:rPr>
                  <a:t>할만함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387D01-75BE-FFB9-CFA2-3E6300C85301}"/>
                </a:ext>
              </a:extLst>
            </p:cNvPr>
            <p:cNvSpPr txBox="1"/>
            <p:nvPr/>
          </p:nvSpPr>
          <p:spPr>
            <a:xfrm>
              <a:off x="7516019" y="4249608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37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DF7739-DC94-45A2-D9EB-A774B19EFE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463B0-382C-D657-6051-284CBF4CC5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91" y="828901"/>
            <a:ext cx="4878772" cy="48787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6EE9C2-7CE9-0324-DA35-5B600A6DA67D}"/>
              </a:ext>
            </a:extLst>
          </p:cNvPr>
          <p:cNvSpPr txBox="1"/>
          <p:nvPr/>
        </p:nvSpPr>
        <p:spPr>
          <a:xfrm>
            <a:off x="3557851" y="828901"/>
            <a:ext cx="3652052" cy="4878772"/>
          </a:xfrm>
          <a:custGeom>
            <a:avLst/>
            <a:gdLst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3262634 w 3652052"/>
              <a:gd name="connsiteY2" fmla="*/ 0 h 4878772"/>
              <a:gd name="connsiteX3" fmla="*/ 3652052 w 3652052"/>
              <a:gd name="connsiteY3" fmla="*/ 389418 h 4878772"/>
              <a:gd name="connsiteX4" fmla="*/ 3652052 w 3652052"/>
              <a:gd name="connsiteY4" fmla="*/ 4489354 h 4878772"/>
              <a:gd name="connsiteX5" fmla="*/ 3262634 w 3652052"/>
              <a:gd name="connsiteY5" fmla="*/ 4878772 h 4878772"/>
              <a:gd name="connsiteX6" fmla="*/ 389418 w 3652052"/>
              <a:gd name="connsiteY6" fmla="*/ 4878772 h 4878772"/>
              <a:gd name="connsiteX7" fmla="*/ 0 w 3652052"/>
              <a:gd name="connsiteY7" fmla="*/ 4489354 h 4878772"/>
              <a:gd name="connsiteX8" fmla="*/ 0 w 3652052"/>
              <a:gd name="connsiteY8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652052 w 3652052"/>
              <a:gd name="connsiteY3" fmla="*/ 389418 h 4878772"/>
              <a:gd name="connsiteX4" fmla="*/ 3652052 w 3652052"/>
              <a:gd name="connsiteY4" fmla="*/ 4489354 h 4878772"/>
              <a:gd name="connsiteX5" fmla="*/ 3262634 w 3652052"/>
              <a:gd name="connsiteY5" fmla="*/ 4878772 h 4878772"/>
              <a:gd name="connsiteX6" fmla="*/ 389418 w 3652052"/>
              <a:gd name="connsiteY6" fmla="*/ 4878772 h 4878772"/>
              <a:gd name="connsiteX7" fmla="*/ 0 w 3652052"/>
              <a:gd name="connsiteY7" fmla="*/ 4489354 h 4878772"/>
              <a:gd name="connsiteX8" fmla="*/ 0 w 3652052"/>
              <a:gd name="connsiteY8" fmla="*/ 389418 h 4878772"/>
              <a:gd name="connsiteX0" fmla="*/ 0 w 3652052"/>
              <a:gd name="connsiteY0" fmla="*/ 400836 h 4890190"/>
              <a:gd name="connsiteX1" fmla="*/ 389418 w 3652052"/>
              <a:gd name="connsiteY1" fmla="*/ 11418 h 4890190"/>
              <a:gd name="connsiteX2" fmla="*/ 2553022 w 3652052"/>
              <a:gd name="connsiteY2" fmla="*/ 13799 h 4890190"/>
              <a:gd name="connsiteX3" fmla="*/ 3112030 w 3652052"/>
              <a:gd name="connsiteY3" fmla="*/ 111205 h 4890190"/>
              <a:gd name="connsiteX4" fmla="*/ 3652052 w 3652052"/>
              <a:gd name="connsiteY4" fmla="*/ 400836 h 4890190"/>
              <a:gd name="connsiteX5" fmla="*/ 3652052 w 3652052"/>
              <a:gd name="connsiteY5" fmla="*/ 4500772 h 4890190"/>
              <a:gd name="connsiteX6" fmla="*/ 3262634 w 3652052"/>
              <a:gd name="connsiteY6" fmla="*/ 4890190 h 4890190"/>
              <a:gd name="connsiteX7" fmla="*/ 389418 w 3652052"/>
              <a:gd name="connsiteY7" fmla="*/ 4890190 h 4890190"/>
              <a:gd name="connsiteX8" fmla="*/ 0 w 3652052"/>
              <a:gd name="connsiteY8" fmla="*/ 4500772 h 4890190"/>
              <a:gd name="connsiteX9" fmla="*/ 0 w 3652052"/>
              <a:gd name="connsiteY9" fmla="*/ 400836 h 4890190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12030 w 3652052"/>
              <a:gd name="connsiteY3" fmla="*/ 99787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12030 w 3652052"/>
              <a:gd name="connsiteY3" fmla="*/ 99787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81087 w 3652052"/>
              <a:gd name="connsiteY3" fmla="*/ 490312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81087 w 3652052"/>
              <a:gd name="connsiteY3" fmla="*/ 490312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81087 w 3652052"/>
              <a:gd name="connsiteY3" fmla="*/ 490312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81087 w 3652052"/>
              <a:gd name="connsiteY3" fmla="*/ 490312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  <a:gd name="connsiteX0" fmla="*/ 0 w 3652052"/>
              <a:gd name="connsiteY0" fmla="*/ 389418 h 4878772"/>
              <a:gd name="connsiteX1" fmla="*/ 389418 w 3652052"/>
              <a:gd name="connsiteY1" fmla="*/ 0 h 4878772"/>
              <a:gd name="connsiteX2" fmla="*/ 2553022 w 3652052"/>
              <a:gd name="connsiteY2" fmla="*/ 2381 h 4878772"/>
              <a:gd name="connsiteX3" fmla="*/ 3181087 w 3652052"/>
              <a:gd name="connsiteY3" fmla="*/ 490312 h 4878772"/>
              <a:gd name="connsiteX4" fmla="*/ 3652052 w 3652052"/>
              <a:gd name="connsiteY4" fmla="*/ 1091887 h 4878772"/>
              <a:gd name="connsiteX5" fmla="*/ 3652052 w 3652052"/>
              <a:gd name="connsiteY5" fmla="*/ 4489354 h 4878772"/>
              <a:gd name="connsiteX6" fmla="*/ 3262634 w 3652052"/>
              <a:gd name="connsiteY6" fmla="*/ 4878772 h 4878772"/>
              <a:gd name="connsiteX7" fmla="*/ 389418 w 3652052"/>
              <a:gd name="connsiteY7" fmla="*/ 4878772 h 4878772"/>
              <a:gd name="connsiteX8" fmla="*/ 0 w 3652052"/>
              <a:gd name="connsiteY8" fmla="*/ 4489354 h 4878772"/>
              <a:gd name="connsiteX9" fmla="*/ 0 w 3652052"/>
              <a:gd name="connsiteY9" fmla="*/ 389418 h 487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2052" h="4878772">
                <a:moveTo>
                  <a:pt x="0" y="389418"/>
                </a:moveTo>
                <a:cubicBezTo>
                  <a:pt x="0" y="174348"/>
                  <a:pt x="174348" y="0"/>
                  <a:pt x="389418" y="0"/>
                </a:cubicBezTo>
                <a:lnTo>
                  <a:pt x="2553022" y="2381"/>
                </a:lnTo>
                <a:cubicBezTo>
                  <a:pt x="2761522" y="2344"/>
                  <a:pt x="2807415" y="97194"/>
                  <a:pt x="3181087" y="490312"/>
                </a:cubicBezTo>
                <a:cubicBezTo>
                  <a:pt x="3554759" y="857237"/>
                  <a:pt x="3647773" y="888931"/>
                  <a:pt x="3652052" y="1091887"/>
                </a:cubicBezTo>
                <a:lnTo>
                  <a:pt x="3652052" y="4489354"/>
                </a:lnTo>
                <a:cubicBezTo>
                  <a:pt x="3652052" y="4704424"/>
                  <a:pt x="3477704" y="4878772"/>
                  <a:pt x="3262634" y="4878772"/>
                </a:cubicBezTo>
                <a:lnTo>
                  <a:pt x="389418" y="4878772"/>
                </a:lnTo>
                <a:cubicBezTo>
                  <a:pt x="174348" y="4878772"/>
                  <a:pt x="0" y="4704424"/>
                  <a:pt x="0" y="4489354"/>
                </a:cubicBezTo>
                <a:lnTo>
                  <a:pt x="0" y="38941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" dirty="0">
              <a:solidFill>
                <a:schemeClr val="bg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ABBD4C6-D7F7-62AE-9F81-27E0110705B8}"/>
              </a:ext>
            </a:extLst>
          </p:cNvPr>
          <p:cNvSpPr/>
          <p:nvPr/>
        </p:nvSpPr>
        <p:spPr>
          <a:xfrm>
            <a:off x="3557851" y="1626127"/>
            <a:ext cx="3652052" cy="3906546"/>
          </a:xfrm>
          <a:custGeom>
            <a:avLst/>
            <a:gdLst>
              <a:gd name="connsiteX0" fmla="*/ 1876278 w 3652052"/>
              <a:gd name="connsiteY0" fmla="*/ 1357511 h 3906546"/>
              <a:gd name="connsiteX1" fmla="*/ 1885252 w 3652052"/>
              <a:gd name="connsiteY1" fmla="*/ 1359916 h 3906546"/>
              <a:gd name="connsiteX2" fmla="*/ 1706609 w 3652052"/>
              <a:gd name="connsiteY2" fmla="*/ 1964505 h 3906546"/>
              <a:gd name="connsiteX3" fmla="*/ 1926572 w 3652052"/>
              <a:gd name="connsiteY3" fmla="*/ 2014923 h 3906546"/>
              <a:gd name="connsiteX4" fmla="*/ 3151465 w 3652052"/>
              <a:gd name="connsiteY4" fmla="*/ 1822032 h 3906546"/>
              <a:gd name="connsiteX5" fmla="*/ 3129375 w 3652052"/>
              <a:gd name="connsiteY5" fmla="*/ 1657941 h 3906546"/>
              <a:gd name="connsiteX6" fmla="*/ 3125806 w 3652052"/>
              <a:gd name="connsiteY6" fmla="*/ 1651836 h 3906546"/>
              <a:gd name="connsiteX7" fmla="*/ 1972435 w 3652052"/>
              <a:gd name="connsiteY7" fmla="*/ 976531 h 3906546"/>
              <a:gd name="connsiteX8" fmla="*/ 1918898 w 3652052"/>
              <a:gd name="connsiteY8" fmla="*/ 1228969 h 3906546"/>
              <a:gd name="connsiteX9" fmla="*/ 3078062 w 3652052"/>
              <a:gd name="connsiteY9" fmla="*/ 1577742 h 3906546"/>
              <a:gd name="connsiteX10" fmla="*/ 3049389 w 3652052"/>
              <a:gd name="connsiteY10" fmla="*/ 1541143 h 3906546"/>
              <a:gd name="connsiteX11" fmla="*/ 2187122 w 3652052"/>
              <a:gd name="connsiteY11" fmla="*/ 1042536 h 3906546"/>
              <a:gd name="connsiteX12" fmla="*/ 516980 w 3652052"/>
              <a:gd name="connsiteY12" fmla="*/ 952801 h 3906546"/>
              <a:gd name="connsiteX13" fmla="*/ 510834 w 3652052"/>
              <a:gd name="connsiteY13" fmla="*/ 956305 h 3906546"/>
              <a:gd name="connsiteX14" fmla="*/ 409657 w 3652052"/>
              <a:gd name="connsiteY14" fmla="*/ 1087367 h 3906546"/>
              <a:gd name="connsiteX15" fmla="*/ 1374002 w 3652052"/>
              <a:gd name="connsiteY15" fmla="*/ 1866863 h 3906546"/>
              <a:gd name="connsiteX16" fmla="*/ 1606695 w 3652052"/>
              <a:gd name="connsiteY16" fmla="*/ 1938404 h 3906546"/>
              <a:gd name="connsiteX17" fmla="*/ 1754432 w 3652052"/>
              <a:gd name="connsiteY17" fmla="*/ 1324863 h 3906546"/>
              <a:gd name="connsiteX18" fmla="*/ 1745444 w 3652052"/>
              <a:gd name="connsiteY18" fmla="*/ 1322454 h 3906546"/>
              <a:gd name="connsiteX19" fmla="*/ 1745451 w 3652052"/>
              <a:gd name="connsiteY19" fmla="*/ 1322427 h 3906546"/>
              <a:gd name="connsiteX20" fmla="*/ 1066887 w 3652052"/>
              <a:gd name="connsiteY20" fmla="*/ 837236 h 3906546"/>
              <a:gd name="connsiteX21" fmla="*/ 638503 w 3652052"/>
              <a:gd name="connsiteY21" fmla="*/ 895148 h 3906546"/>
              <a:gd name="connsiteX22" fmla="*/ 595374 w 3652052"/>
              <a:gd name="connsiteY22" fmla="*/ 912506 h 3906546"/>
              <a:gd name="connsiteX23" fmla="*/ 1780491 w 3652052"/>
              <a:gd name="connsiteY23" fmla="*/ 1191658 h 3906546"/>
              <a:gd name="connsiteX24" fmla="*/ 1780497 w 3652052"/>
              <a:gd name="connsiteY24" fmla="*/ 1191634 h 3906546"/>
              <a:gd name="connsiteX25" fmla="*/ 1781313 w 3652052"/>
              <a:gd name="connsiteY25" fmla="*/ 1191853 h 3906546"/>
              <a:gd name="connsiteX26" fmla="*/ 1781331 w 3652052"/>
              <a:gd name="connsiteY26" fmla="*/ 1191857 h 3906546"/>
              <a:gd name="connsiteX27" fmla="*/ 1781330 w 3652052"/>
              <a:gd name="connsiteY27" fmla="*/ 1191857 h 3906546"/>
              <a:gd name="connsiteX28" fmla="*/ 1790842 w 3652052"/>
              <a:gd name="connsiteY28" fmla="*/ 1194406 h 3906546"/>
              <a:gd name="connsiteX29" fmla="*/ 1870824 w 3652052"/>
              <a:gd name="connsiteY29" fmla="*/ 948633 h 3906546"/>
              <a:gd name="connsiteX30" fmla="*/ 1634552 w 3652052"/>
              <a:gd name="connsiteY30" fmla="*/ 894476 h 3906546"/>
              <a:gd name="connsiteX31" fmla="*/ 1066887 w 3652052"/>
              <a:gd name="connsiteY31" fmla="*/ 837236 h 3906546"/>
              <a:gd name="connsiteX32" fmla="*/ 2179534 w 3652052"/>
              <a:gd name="connsiteY32" fmla="*/ 0 h 3906546"/>
              <a:gd name="connsiteX33" fmla="*/ 1979111 w 3652052"/>
              <a:gd name="connsiteY33" fmla="*/ 945050 h 3906546"/>
              <a:gd name="connsiteX34" fmla="*/ 2225220 w 3652052"/>
              <a:gd name="connsiteY34" fmla="*/ 1020306 h 3906546"/>
              <a:gd name="connsiteX35" fmla="*/ 3235819 w 3652052"/>
              <a:gd name="connsiteY35" fmla="*/ 1624705 h 3906546"/>
              <a:gd name="connsiteX36" fmla="*/ 3236198 w 3652052"/>
              <a:gd name="connsiteY36" fmla="*/ 1625323 h 3906546"/>
              <a:gd name="connsiteX37" fmla="*/ 3652052 w 3652052"/>
              <a:gd name="connsiteY37" fmla="*/ 1750446 h 3906546"/>
              <a:gd name="connsiteX38" fmla="*/ 3652052 w 3652052"/>
              <a:gd name="connsiteY38" fmla="*/ 1775791 h 3906546"/>
              <a:gd name="connsiteX39" fmla="*/ 3273871 w 3652052"/>
              <a:gd name="connsiteY39" fmla="*/ 1686712 h 3906546"/>
              <a:gd name="connsiteX40" fmla="*/ 3273944 w 3652052"/>
              <a:gd name="connsiteY40" fmla="*/ 1686832 h 3906546"/>
              <a:gd name="connsiteX41" fmla="*/ 3300262 w 3652052"/>
              <a:gd name="connsiteY41" fmla="*/ 1861903 h 3906546"/>
              <a:gd name="connsiteX42" fmla="*/ 1948449 w 3652052"/>
              <a:gd name="connsiteY42" fmla="*/ 2053227 h 3906546"/>
              <a:gd name="connsiteX43" fmla="*/ 1697508 w 3652052"/>
              <a:gd name="connsiteY43" fmla="*/ 1995305 h 3906546"/>
              <a:gd name="connsiteX44" fmla="*/ 1132778 w 3652052"/>
              <a:gd name="connsiteY44" fmla="*/ 3906546 h 3906546"/>
              <a:gd name="connsiteX45" fmla="*/ 1599182 w 3652052"/>
              <a:gd name="connsiteY45" fmla="*/ 1969603 h 3906546"/>
              <a:gd name="connsiteX46" fmla="*/ 1335904 w 3652052"/>
              <a:gd name="connsiteY46" fmla="*/ 1889096 h 3906546"/>
              <a:gd name="connsiteX47" fmla="*/ 260860 w 3652052"/>
              <a:gd name="connsiteY47" fmla="*/ 1047498 h 3906546"/>
              <a:gd name="connsiteX48" fmla="*/ 371188 w 3652052"/>
              <a:gd name="connsiteY48" fmla="*/ 909041 h 3906546"/>
              <a:gd name="connsiteX49" fmla="*/ 371314 w 3652052"/>
              <a:gd name="connsiteY49" fmla="*/ 908973 h 3906546"/>
              <a:gd name="connsiteX50" fmla="*/ 0 w 3652052"/>
              <a:gd name="connsiteY50" fmla="*/ 797251 h 3906546"/>
              <a:gd name="connsiteX51" fmla="*/ 0 w 3652052"/>
              <a:gd name="connsiteY51" fmla="*/ 772267 h 3906546"/>
              <a:gd name="connsiteX52" fmla="*/ 434633 w 3652052"/>
              <a:gd name="connsiteY52" fmla="*/ 874644 h 3906546"/>
              <a:gd name="connsiteX53" fmla="*/ 435269 w 3652052"/>
              <a:gd name="connsiteY53" fmla="*/ 874300 h 3906546"/>
              <a:gd name="connsiteX54" fmla="*/ 1612674 w 3652052"/>
              <a:gd name="connsiteY54" fmla="*/ 856175 h 3906546"/>
              <a:gd name="connsiteX55" fmla="*/ 1880774 w 3652052"/>
              <a:gd name="connsiteY55" fmla="*/ 918057 h 390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652052" h="3906546">
                <a:moveTo>
                  <a:pt x="1876278" y="1357511"/>
                </a:moveTo>
                <a:lnTo>
                  <a:pt x="1885252" y="1359916"/>
                </a:lnTo>
                <a:lnTo>
                  <a:pt x="1706609" y="1964505"/>
                </a:lnTo>
                <a:lnTo>
                  <a:pt x="1926572" y="2014923"/>
                </a:lnTo>
                <a:cubicBezTo>
                  <a:pt x="2563669" y="2136034"/>
                  <a:pt x="3087204" y="2061857"/>
                  <a:pt x="3151465" y="1822032"/>
                </a:cubicBezTo>
                <a:cubicBezTo>
                  <a:pt x="3165235" y="1770642"/>
                  <a:pt x="3156939" y="1715292"/>
                  <a:pt x="3129375" y="1657941"/>
                </a:cubicBezTo>
                <a:lnTo>
                  <a:pt x="3125806" y="1651836"/>
                </a:lnTo>
                <a:close/>
                <a:moveTo>
                  <a:pt x="1972435" y="976531"/>
                </a:moveTo>
                <a:lnTo>
                  <a:pt x="1918898" y="1228969"/>
                </a:lnTo>
                <a:lnTo>
                  <a:pt x="3078062" y="1577742"/>
                </a:lnTo>
                <a:lnTo>
                  <a:pt x="3049389" y="1541143"/>
                </a:lnTo>
                <a:cubicBezTo>
                  <a:pt x="2893365" y="1363675"/>
                  <a:pt x="2580742" y="1179891"/>
                  <a:pt x="2187122" y="1042536"/>
                </a:cubicBezTo>
                <a:close/>
                <a:moveTo>
                  <a:pt x="516980" y="952801"/>
                </a:moveTo>
                <a:lnTo>
                  <a:pt x="510834" y="956305"/>
                </a:lnTo>
                <a:cubicBezTo>
                  <a:pt x="458287" y="992191"/>
                  <a:pt x="423428" y="1035976"/>
                  <a:pt x="409657" y="1087367"/>
                </a:cubicBezTo>
                <a:cubicBezTo>
                  <a:pt x="345396" y="1327192"/>
                  <a:pt x="761704" y="1653199"/>
                  <a:pt x="1374002" y="1866863"/>
                </a:cubicBezTo>
                <a:lnTo>
                  <a:pt x="1606695" y="1938404"/>
                </a:lnTo>
                <a:lnTo>
                  <a:pt x="1754432" y="1324863"/>
                </a:lnTo>
                <a:lnTo>
                  <a:pt x="1745444" y="1322454"/>
                </a:lnTo>
                <a:lnTo>
                  <a:pt x="1745451" y="1322427"/>
                </a:lnTo>
                <a:close/>
                <a:moveTo>
                  <a:pt x="1066887" y="837236"/>
                </a:moveTo>
                <a:cubicBezTo>
                  <a:pt x="897052" y="837676"/>
                  <a:pt x="750430" y="857308"/>
                  <a:pt x="638503" y="895148"/>
                </a:cubicBezTo>
                <a:lnTo>
                  <a:pt x="595374" y="912506"/>
                </a:lnTo>
                <a:lnTo>
                  <a:pt x="1780491" y="1191658"/>
                </a:lnTo>
                <a:lnTo>
                  <a:pt x="1780497" y="1191634"/>
                </a:lnTo>
                <a:lnTo>
                  <a:pt x="1781313" y="1191853"/>
                </a:lnTo>
                <a:lnTo>
                  <a:pt x="1781331" y="1191857"/>
                </a:lnTo>
                <a:lnTo>
                  <a:pt x="1781330" y="1191857"/>
                </a:lnTo>
                <a:lnTo>
                  <a:pt x="1790842" y="1194406"/>
                </a:lnTo>
                <a:lnTo>
                  <a:pt x="1870824" y="948633"/>
                </a:lnTo>
                <a:lnTo>
                  <a:pt x="1634552" y="894476"/>
                </a:lnTo>
                <a:cubicBezTo>
                  <a:pt x="1429771" y="855548"/>
                  <a:pt x="1236722" y="836795"/>
                  <a:pt x="1066887" y="837236"/>
                </a:cubicBezTo>
                <a:close/>
                <a:moveTo>
                  <a:pt x="2179534" y="0"/>
                </a:moveTo>
                <a:lnTo>
                  <a:pt x="1979111" y="945050"/>
                </a:lnTo>
                <a:lnTo>
                  <a:pt x="2225220" y="1020306"/>
                </a:lnTo>
                <a:cubicBezTo>
                  <a:pt x="2710456" y="1187957"/>
                  <a:pt x="3085816" y="1415516"/>
                  <a:pt x="3235819" y="1624705"/>
                </a:cubicBezTo>
                <a:lnTo>
                  <a:pt x="3236198" y="1625323"/>
                </a:lnTo>
                <a:lnTo>
                  <a:pt x="3652052" y="1750446"/>
                </a:lnTo>
                <a:lnTo>
                  <a:pt x="3652052" y="1775791"/>
                </a:lnTo>
                <a:lnTo>
                  <a:pt x="3273871" y="1686712"/>
                </a:lnTo>
                <a:lnTo>
                  <a:pt x="3273944" y="1686832"/>
                </a:lnTo>
                <a:cubicBezTo>
                  <a:pt x="3305078" y="1748251"/>
                  <a:pt x="3314889" y="1807313"/>
                  <a:pt x="3300262" y="1861903"/>
                </a:cubicBezTo>
                <a:cubicBezTo>
                  <a:pt x="3232001" y="2116658"/>
                  <a:pt x="2654123" y="2189626"/>
                  <a:pt x="1948449" y="2053227"/>
                </a:cubicBezTo>
                <a:lnTo>
                  <a:pt x="1697508" y="1995305"/>
                </a:lnTo>
                <a:lnTo>
                  <a:pt x="1132778" y="3906546"/>
                </a:lnTo>
                <a:lnTo>
                  <a:pt x="1599182" y="1969603"/>
                </a:lnTo>
                <a:lnTo>
                  <a:pt x="1335904" y="1889096"/>
                </a:lnTo>
                <a:cubicBezTo>
                  <a:pt x="656573" y="1654384"/>
                  <a:pt x="192599" y="1302253"/>
                  <a:pt x="260860" y="1047498"/>
                </a:cubicBezTo>
                <a:cubicBezTo>
                  <a:pt x="275488" y="992908"/>
                  <a:pt x="313517" y="946666"/>
                  <a:pt x="371188" y="909041"/>
                </a:cubicBezTo>
                <a:lnTo>
                  <a:pt x="371314" y="908973"/>
                </a:lnTo>
                <a:lnTo>
                  <a:pt x="0" y="797251"/>
                </a:lnTo>
                <a:lnTo>
                  <a:pt x="0" y="772267"/>
                </a:lnTo>
                <a:lnTo>
                  <a:pt x="434633" y="874644"/>
                </a:lnTo>
                <a:lnTo>
                  <a:pt x="435269" y="874300"/>
                </a:lnTo>
                <a:cubicBezTo>
                  <a:pt x="669771" y="768139"/>
                  <a:pt x="1108621" y="758747"/>
                  <a:pt x="1612674" y="856175"/>
                </a:cubicBezTo>
                <a:lnTo>
                  <a:pt x="1880774" y="9180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918AD42F-995E-E43E-3936-64A90B4ABA06}"/>
              </a:ext>
            </a:extLst>
          </p:cNvPr>
          <p:cNvSpPr/>
          <p:nvPr/>
        </p:nvSpPr>
        <p:spPr>
          <a:xfrm>
            <a:off x="6057899" y="831224"/>
            <a:ext cx="1152004" cy="1130926"/>
          </a:xfrm>
          <a:custGeom>
            <a:avLst/>
            <a:gdLst>
              <a:gd name="connsiteX0" fmla="*/ 0 w 1152004"/>
              <a:gd name="connsiteY0" fmla="*/ 0 h 1130926"/>
              <a:gd name="connsiteX1" fmla="*/ 52974 w 1152004"/>
              <a:gd name="connsiteY1" fmla="*/ 58 h 1130926"/>
              <a:gd name="connsiteX2" fmla="*/ 681039 w 1152004"/>
              <a:gd name="connsiteY2" fmla="*/ 487989 h 1130926"/>
              <a:gd name="connsiteX3" fmla="*/ 1152004 w 1152004"/>
              <a:gd name="connsiteY3" fmla="*/ 1089564 h 1130926"/>
              <a:gd name="connsiteX4" fmla="*/ 1152004 w 1152004"/>
              <a:gd name="connsiteY4" fmla="*/ 1130926 h 1130926"/>
              <a:gd name="connsiteX5" fmla="*/ 384212 w 1152004"/>
              <a:gd name="connsiteY5" fmla="*/ 1130926 h 1130926"/>
              <a:gd name="connsiteX6" fmla="*/ 0 w 1152004"/>
              <a:gd name="connsiteY6" fmla="*/ 746714 h 1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004" h="1130926">
                <a:moveTo>
                  <a:pt x="0" y="0"/>
                </a:moveTo>
                <a:lnTo>
                  <a:pt x="52974" y="58"/>
                </a:lnTo>
                <a:cubicBezTo>
                  <a:pt x="261474" y="21"/>
                  <a:pt x="307367" y="94871"/>
                  <a:pt x="681039" y="487989"/>
                </a:cubicBezTo>
                <a:cubicBezTo>
                  <a:pt x="1054711" y="854914"/>
                  <a:pt x="1147725" y="886608"/>
                  <a:pt x="1152004" y="1089564"/>
                </a:cubicBezTo>
                <a:lnTo>
                  <a:pt x="1152004" y="1130926"/>
                </a:lnTo>
                <a:lnTo>
                  <a:pt x="384212" y="1130926"/>
                </a:lnTo>
                <a:cubicBezTo>
                  <a:pt x="172018" y="1130926"/>
                  <a:pt x="0" y="958908"/>
                  <a:pt x="0" y="746714"/>
                </a:cubicBezTo>
                <a:close/>
              </a:path>
            </a:pathLst>
          </a:custGeom>
          <a:solidFill>
            <a:srgbClr val="C96D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1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4D006A-88CB-BB8E-7EFD-F8F21DD5FE02}"/>
              </a:ext>
            </a:extLst>
          </p:cNvPr>
          <p:cNvSpPr/>
          <p:nvPr/>
        </p:nvSpPr>
        <p:spPr>
          <a:xfrm>
            <a:off x="-21431" y="1071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6848AA5-9C6E-09E6-E499-A1BAFA7FF8FD}"/>
              </a:ext>
            </a:extLst>
          </p:cNvPr>
          <p:cNvSpPr/>
          <p:nvPr/>
        </p:nvSpPr>
        <p:spPr>
          <a:xfrm>
            <a:off x="6611257" y="1074057"/>
            <a:ext cx="4441371" cy="4441371"/>
          </a:xfrm>
          <a:custGeom>
            <a:avLst/>
            <a:gdLst>
              <a:gd name="connsiteX0" fmla="*/ 2202543 w 4441371"/>
              <a:gd name="connsiteY0" fmla="*/ 1037771 h 4441371"/>
              <a:gd name="connsiteX1" fmla="*/ 1066800 w 4441371"/>
              <a:gd name="connsiteY1" fmla="*/ 2173514 h 4441371"/>
              <a:gd name="connsiteX2" fmla="*/ 2202543 w 4441371"/>
              <a:gd name="connsiteY2" fmla="*/ 3309257 h 4441371"/>
              <a:gd name="connsiteX3" fmla="*/ 3338286 w 4441371"/>
              <a:gd name="connsiteY3" fmla="*/ 2173514 h 4441371"/>
              <a:gd name="connsiteX4" fmla="*/ 2202543 w 4441371"/>
              <a:gd name="connsiteY4" fmla="*/ 1037771 h 4441371"/>
              <a:gd name="connsiteX5" fmla="*/ 0 w 4441371"/>
              <a:gd name="connsiteY5" fmla="*/ 0 h 4441371"/>
              <a:gd name="connsiteX6" fmla="*/ 4441371 w 4441371"/>
              <a:gd name="connsiteY6" fmla="*/ 0 h 4441371"/>
              <a:gd name="connsiteX7" fmla="*/ 4441371 w 4441371"/>
              <a:gd name="connsiteY7" fmla="*/ 4441371 h 4441371"/>
              <a:gd name="connsiteX8" fmla="*/ 0 w 4441371"/>
              <a:gd name="connsiteY8" fmla="*/ 4441371 h 444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1371" h="4441371">
                <a:moveTo>
                  <a:pt x="2202543" y="1037771"/>
                </a:moveTo>
                <a:cubicBezTo>
                  <a:pt x="1575289" y="1037771"/>
                  <a:pt x="1066800" y="1546260"/>
                  <a:pt x="1066800" y="2173514"/>
                </a:cubicBezTo>
                <a:cubicBezTo>
                  <a:pt x="1066800" y="2800768"/>
                  <a:pt x="1575289" y="3309257"/>
                  <a:pt x="2202543" y="3309257"/>
                </a:cubicBezTo>
                <a:cubicBezTo>
                  <a:pt x="2829797" y="3309257"/>
                  <a:pt x="3338286" y="2800768"/>
                  <a:pt x="3338286" y="2173514"/>
                </a:cubicBezTo>
                <a:cubicBezTo>
                  <a:pt x="3338286" y="1546260"/>
                  <a:pt x="2829797" y="1037771"/>
                  <a:pt x="2202543" y="1037771"/>
                </a:cubicBezTo>
                <a:close/>
                <a:moveTo>
                  <a:pt x="0" y="0"/>
                </a:moveTo>
                <a:lnTo>
                  <a:pt x="4441371" y="0"/>
                </a:lnTo>
                <a:lnTo>
                  <a:pt x="4441371" y="4441371"/>
                </a:lnTo>
                <a:lnTo>
                  <a:pt x="0" y="444137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12E4DAD-8AFC-A27E-267E-A50BB89FDD38}"/>
              </a:ext>
            </a:extLst>
          </p:cNvPr>
          <p:cNvGrpSpPr/>
          <p:nvPr/>
        </p:nvGrpSpPr>
        <p:grpSpPr>
          <a:xfrm>
            <a:off x="2123804" y="2922643"/>
            <a:ext cx="3703322" cy="3703322"/>
            <a:chOff x="2123804" y="2922643"/>
            <a:chExt cx="3703322" cy="370332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1A38A3A-9023-B96C-D388-4551181E9539}"/>
                </a:ext>
              </a:extLst>
            </p:cNvPr>
            <p:cNvSpPr/>
            <p:nvPr/>
          </p:nvSpPr>
          <p:spPr>
            <a:xfrm>
              <a:off x="2123804" y="2922643"/>
              <a:ext cx="3703321" cy="3703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7F8793-CFAE-E51A-9193-2B56D704AB24}"/>
                </a:ext>
              </a:extLst>
            </p:cNvPr>
            <p:cNvSpPr/>
            <p:nvPr/>
          </p:nvSpPr>
          <p:spPr>
            <a:xfrm>
              <a:off x="2652850" y="292264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7A1AC7-D980-5252-644C-79F23DA7C33B}"/>
                </a:ext>
              </a:extLst>
            </p:cNvPr>
            <p:cNvSpPr/>
            <p:nvPr/>
          </p:nvSpPr>
          <p:spPr>
            <a:xfrm>
              <a:off x="3181896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BAF82A-8052-604D-4689-6E2E2A72355D}"/>
                </a:ext>
              </a:extLst>
            </p:cNvPr>
            <p:cNvSpPr/>
            <p:nvPr/>
          </p:nvSpPr>
          <p:spPr>
            <a:xfrm>
              <a:off x="3710942" y="292264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59765C-DA0B-A098-5664-70E4D0AB6A0B}"/>
                </a:ext>
              </a:extLst>
            </p:cNvPr>
            <p:cNvSpPr/>
            <p:nvPr/>
          </p:nvSpPr>
          <p:spPr>
            <a:xfrm>
              <a:off x="4239988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E3BF48-F17B-0150-498C-3E4F6B627A88}"/>
                </a:ext>
              </a:extLst>
            </p:cNvPr>
            <p:cNvSpPr/>
            <p:nvPr/>
          </p:nvSpPr>
          <p:spPr>
            <a:xfrm>
              <a:off x="2123804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8A6CB3-2679-B596-46C8-E304F72A9E4D}"/>
                </a:ext>
              </a:extLst>
            </p:cNvPr>
            <p:cNvSpPr/>
            <p:nvPr/>
          </p:nvSpPr>
          <p:spPr>
            <a:xfrm>
              <a:off x="2652850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460F2E-60BC-D59A-4E0C-2696C67CEEBB}"/>
                </a:ext>
              </a:extLst>
            </p:cNvPr>
            <p:cNvSpPr/>
            <p:nvPr/>
          </p:nvSpPr>
          <p:spPr>
            <a:xfrm>
              <a:off x="3181896" y="345168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432464-D2E2-BE96-C642-4A10F3E4B7C5}"/>
                </a:ext>
              </a:extLst>
            </p:cNvPr>
            <p:cNvSpPr/>
            <p:nvPr/>
          </p:nvSpPr>
          <p:spPr>
            <a:xfrm>
              <a:off x="3710942" y="345168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7CE06C9-2DA9-14FA-920C-C37AEC57A203}"/>
                </a:ext>
              </a:extLst>
            </p:cNvPr>
            <p:cNvSpPr/>
            <p:nvPr/>
          </p:nvSpPr>
          <p:spPr>
            <a:xfrm>
              <a:off x="4239988" y="345168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EE92F0-5E3E-7211-C9F7-62E9F03559AA}"/>
                </a:ext>
              </a:extLst>
            </p:cNvPr>
            <p:cNvSpPr/>
            <p:nvPr/>
          </p:nvSpPr>
          <p:spPr>
            <a:xfrm>
              <a:off x="2123804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FEDC3C-8FF0-3375-C5B5-3D2D3B0CEAA7}"/>
                </a:ext>
              </a:extLst>
            </p:cNvPr>
            <p:cNvSpPr/>
            <p:nvPr/>
          </p:nvSpPr>
          <p:spPr>
            <a:xfrm>
              <a:off x="2652850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2CA2A4-C9A5-8947-DE09-59D3AC734FFB}"/>
                </a:ext>
              </a:extLst>
            </p:cNvPr>
            <p:cNvSpPr/>
            <p:nvPr/>
          </p:nvSpPr>
          <p:spPr>
            <a:xfrm>
              <a:off x="3181896" y="3980735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C5987B-F862-B14E-7BE3-BFD9FE447636}"/>
                </a:ext>
              </a:extLst>
            </p:cNvPr>
            <p:cNvSpPr/>
            <p:nvPr/>
          </p:nvSpPr>
          <p:spPr>
            <a:xfrm>
              <a:off x="3710942" y="3980735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265B35-6C25-7E9F-50C8-AC1720A2B758}"/>
                </a:ext>
              </a:extLst>
            </p:cNvPr>
            <p:cNvSpPr/>
            <p:nvPr/>
          </p:nvSpPr>
          <p:spPr>
            <a:xfrm>
              <a:off x="4239988" y="3980735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6E8692-1F78-999C-0408-12D00356BE90}"/>
                </a:ext>
              </a:extLst>
            </p:cNvPr>
            <p:cNvSpPr/>
            <p:nvPr/>
          </p:nvSpPr>
          <p:spPr>
            <a:xfrm>
              <a:off x="2123804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A45725-2D1F-0937-EE5E-719AA5AF093D}"/>
                </a:ext>
              </a:extLst>
            </p:cNvPr>
            <p:cNvSpPr/>
            <p:nvPr/>
          </p:nvSpPr>
          <p:spPr>
            <a:xfrm>
              <a:off x="2652850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255062-68F4-FA74-4A5B-F27AD3E640D0}"/>
                </a:ext>
              </a:extLst>
            </p:cNvPr>
            <p:cNvSpPr/>
            <p:nvPr/>
          </p:nvSpPr>
          <p:spPr>
            <a:xfrm>
              <a:off x="3181896" y="4509781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DB155B-4149-6705-627F-A50CC21103D1}"/>
                </a:ext>
              </a:extLst>
            </p:cNvPr>
            <p:cNvSpPr/>
            <p:nvPr/>
          </p:nvSpPr>
          <p:spPr>
            <a:xfrm>
              <a:off x="3710942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44DEF5-B491-CB8B-6DA9-CC03B831F3D6}"/>
                </a:ext>
              </a:extLst>
            </p:cNvPr>
            <p:cNvSpPr/>
            <p:nvPr/>
          </p:nvSpPr>
          <p:spPr>
            <a:xfrm>
              <a:off x="4239988" y="4509781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D023BB-7C46-1A42-ABF5-C07D95671497}"/>
                </a:ext>
              </a:extLst>
            </p:cNvPr>
            <p:cNvSpPr/>
            <p:nvPr/>
          </p:nvSpPr>
          <p:spPr>
            <a:xfrm>
              <a:off x="2123804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3DA5DA2-93B6-DE21-01D0-2C03EC7B7463}"/>
                </a:ext>
              </a:extLst>
            </p:cNvPr>
            <p:cNvSpPr/>
            <p:nvPr/>
          </p:nvSpPr>
          <p:spPr>
            <a:xfrm>
              <a:off x="2652850" y="5038827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A7279-5B9F-E11A-6F00-0FCCD7005924}"/>
                </a:ext>
              </a:extLst>
            </p:cNvPr>
            <p:cNvSpPr/>
            <p:nvPr/>
          </p:nvSpPr>
          <p:spPr>
            <a:xfrm>
              <a:off x="3181896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DECFC11-23A1-BAB6-E9FB-BFB72406D774}"/>
                </a:ext>
              </a:extLst>
            </p:cNvPr>
            <p:cNvSpPr/>
            <p:nvPr/>
          </p:nvSpPr>
          <p:spPr>
            <a:xfrm>
              <a:off x="3710942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E0F9D6-738E-0473-FB5A-DD44D5A1555E}"/>
                </a:ext>
              </a:extLst>
            </p:cNvPr>
            <p:cNvSpPr/>
            <p:nvPr/>
          </p:nvSpPr>
          <p:spPr>
            <a:xfrm>
              <a:off x="4239988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F7BD5D-3F8A-C33C-137F-B62895D4837A}"/>
                </a:ext>
              </a:extLst>
            </p:cNvPr>
            <p:cNvSpPr/>
            <p:nvPr/>
          </p:nvSpPr>
          <p:spPr>
            <a:xfrm>
              <a:off x="2123804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76F08F-9DF8-7BD7-3609-A4A7741B87A9}"/>
                </a:ext>
              </a:extLst>
            </p:cNvPr>
            <p:cNvSpPr/>
            <p:nvPr/>
          </p:nvSpPr>
          <p:spPr>
            <a:xfrm>
              <a:off x="2652850" y="556787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5DDBD23-3FB1-1F27-D490-0712F106B726}"/>
                </a:ext>
              </a:extLst>
            </p:cNvPr>
            <p:cNvSpPr/>
            <p:nvPr/>
          </p:nvSpPr>
          <p:spPr>
            <a:xfrm>
              <a:off x="3181896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955DD6-A1CB-5424-FCB3-AFB942CE3BF2}"/>
                </a:ext>
              </a:extLst>
            </p:cNvPr>
            <p:cNvSpPr/>
            <p:nvPr/>
          </p:nvSpPr>
          <p:spPr>
            <a:xfrm>
              <a:off x="3710942" y="556787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3E716C9-DC47-BCCE-31DA-C8C51CEB931B}"/>
                </a:ext>
              </a:extLst>
            </p:cNvPr>
            <p:cNvSpPr/>
            <p:nvPr/>
          </p:nvSpPr>
          <p:spPr>
            <a:xfrm>
              <a:off x="4239988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62CF99-C228-75B4-076F-681DFCAB169F}"/>
                </a:ext>
              </a:extLst>
            </p:cNvPr>
            <p:cNvSpPr/>
            <p:nvPr/>
          </p:nvSpPr>
          <p:spPr>
            <a:xfrm>
              <a:off x="2123804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6F8E7E-6F31-72D2-11C3-3B8DC8D1572F}"/>
                </a:ext>
              </a:extLst>
            </p:cNvPr>
            <p:cNvSpPr/>
            <p:nvPr/>
          </p:nvSpPr>
          <p:spPr>
            <a:xfrm>
              <a:off x="2652850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80F8398-6948-F14C-1CDE-C80F1C4AEBB2}"/>
                </a:ext>
              </a:extLst>
            </p:cNvPr>
            <p:cNvSpPr/>
            <p:nvPr/>
          </p:nvSpPr>
          <p:spPr>
            <a:xfrm>
              <a:off x="3181896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4E9323-8CD6-3A5E-C2FE-63AAA77307D9}"/>
                </a:ext>
              </a:extLst>
            </p:cNvPr>
            <p:cNvSpPr/>
            <p:nvPr/>
          </p:nvSpPr>
          <p:spPr>
            <a:xfrm>
              <a:off x="3710942" y="609691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8EC93E8-310E-B08E-6912-6A1703581E0F}"/>
                </a:ext>
              </a:extLst>
            </p:cNvPr>
            <p:cNvSpPr/>
            <p:nvPr/>
          </p:nvSpPr>
          <p:spPr>
            <a:xfrm>
              <a:off x="4239988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F7858D-2C94-F437-73BC-E774F9F422F4}"/>
                </a:ext>
              </a:extLst>
            </p:cNvPr>
            <p:cNvSpPr/>
            <p:nvPr/>
          </p:nvSpPr>
          <p:spPr>
            <a:xfrm>
              <a:off x="2123804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9170D7D-B059-1640-DB0C-AB74DD9CAA6C}"/>
                </a:ext>
              </a:extLst>
            </p:cNvPr>
            <p:cNvSpPr/>
            <p:nvPr/>
          </p:nvSpPr>
          <p:spPr>
            <a:xfrm>
              <a:off x="4769034" y="292264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8ACCAE-6E37-D736-C8F3-E5273074522F}"/>
                </a:ext>
              </a:extLst>
            </p:cNvPr>
            <p:cNvSpPr/>
            <p:nvPr/>
          </p:nvSpPr>
          <p:spPr>
            <a:xfrm>
              <a:off x="4769034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2D3DDED-0FCB-0760-7947-FE44D50087B8}"/>
                </a:ext>
              </a:extLst>
            </p:cNvPr>
            <p:cNvSpPr/>
            <p:nvPr/>
          </p:nvSpPr>
          <p:spPr>
            <a:xfrm>
              <a:off x="4769034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273A8D-5D01-25E2-7BA9-5936D21B1DD0}"/>
                </a:ext>
              </a:extLst>
            </p:cNvPr>
            <p:cNvSpPr/>
            <p:nvPr/>
          </p:nvSpPr>
          <p:spPr>
            <a:xfrm>
              <a:off x="4769034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43B14A-7E18-ED6D-83F2-34191734F3D3}"/>
                </a:ext>
              </a:extLst>
            </p:cNvPr>
            <p:cNvSpPr/>
            <p:nvPr/>
          </p:nvSpPr>
          <p:spPr>
            <a:xfrm>
              <a:off x="4769034" y="5038827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41B1A33-E707-82D0-3C14-038E3F4BB5B9}"/>
                </a:ext>
              </a:extLst>
            </p:cNvPr>
            <p:cNvSpPr/>
            <p:nvPr/>
          </p:nvSpPr>
          <p:spPr>
            <a:xfrm>
              <a:off x="4769034" y="556787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DF711E-25A3-1FE0-E5BB-602D05F4F2B3}"/>
                </a:ext>
              </a:extLst>
            </p:cNvPr>
            <p:cNvSpPr/>
            <p:nvPr/>
          </p:nvSpPr>
          <p:spPr>
            <a:xfrm>
              <a:off x="4769034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A8CE00-3DEF-F4F8-CBC2-2CCBA997E6D0}"/>
                </a:ext>
              </a:extLst>
            </p:cNvPr>
            <p:cNvSpPr/>
            <p:nvPr/>
          </p:nvSpPr>
          <p:spPr>
            <a:xfrm>
              <a:off x="5298080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FCFDAC-A873-99D9-BD0B-FA3D4409E30F}"/>
                </a:ext>
              </a:extLst>
            </p:cNvPr>
            <p:cNvSpPr/>
            <p:nvPr/>
          </p:nvSpPr>
          <p:spPr>
            <a:xfrm>
              <a:off x="5298080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8E3FBC-E43C-6D0C-217B-EE92FE599295}"/>
                </a:ext>
              </a:extLst>
            </p:cNvPr>
            <p:cNvSpPr/>
            <p:nvPr/>
          </p:nvSpPr>
          <p:spPr>
            <a:xfrm>
              <a:off x="5298080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C9441CC-C9BE-23EB-2E82-39423842A5B6}"/>
                </a:ext>
              </a:extLst>
            </p:cNvPr>
            <p:cNvSpPr/>
            <p:nvPr/>
          </p:nvSpPr>
          <p:spPr>
            <a:xfrm>
              <a:off x="5298080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42CF07E-0029-F2F5-B414-BC72085A9C64}"/>
                </a:ext>
              </a:extLst>
            </p:cNvPr>
            <p:cNvSpPr/>
            <p:nvPr/>
          </p:nvSpPr>
          <p:spPr>
            <a:xfrm>
              <a:off x="5298080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CB509C5-8520-704E-5904-E0BD6E1C061D}"/>
                </a:ext>
              </a:extLst>
            </p:cNvPr>
            <p:cNvSpPr/>
            <p:nvPr/>
          </p:nvSpPr>
          <p:spPr>
            <a:xfrm>
              <a:off x="5298080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CCE0918-52C0-026E-C30F-3A6A6B2FE041}"/>
                </a:ext>
              </a:extLst>
            </p:cNvPr>
            <p:cNvSpPr/>
            <p:nvPr/>
          </p:nvSpPr>
          <p:spPr>
            <a:xfrm>
              <a:off x="5298080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89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427A-DF6E-E736-5870-D3507905D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82DDF5-1C28-ACD7-9E54-7C5D8E9F2AB3}"/>
              </a:ext>
            </a:extLst>
          </p:cNvPr>
          <p:cNvSpPr/>
          <p:nvPr/>
        </p:nvSpPr>
        <p:spPr>
          <a:xfrm>
            <a:off x="1468581" y="2071653"/>
            <a:ext cx="7254240" cy="2903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3E640C2-3964-1C3A-96CF-329EEF07FFBE}"/>
              </a:ext>
            </a:extLst>
          </p:cNvPr>
          <p:cNvGrpSpPr/>
          <p:nvPr/>
        </p:nvGrpSpPr>
        <p:grpSpPr>
          <a:xfrm>
            <a:off x="1931075" y="2627522"/>
            <a:ext cx="6329253" cy="1792174"/>
            <a:chOff x="1969080" y="2612917"/>
            <a:chExt cx="6329253" cy="17921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6D407F-AE0D-797A-D06E-7ECED438079A}"/>
                </a:ext>
              </a:extLst>
            </p:cNvPr>
            <p:cNvSpPr txBox="1"/>
            <p:nvPr/>
          </p:nvSpPr>
          <p:spPr>
            <a:xfrm>
              <a:off x="4169333" y="2612917"/>
              <a:ext cx="4103827" cy="1033882"/>
            </a:xfrm>
            <a:custGeom>
              <a:avLst/>
              <a:gdLst/>
              <a:ahLst/>
              <a:cxnLst/>
              <a:rect l="l" t="t" r="r" b="b"/>
              <a:pathLst>
                <a:path w="4103827" h="1033882">
                  <a:moveTo>
                    <a:pt x="3265017" y="273101"/>
                  </a:moveTo>
                  <a:cubicBezTo>
                    <a:pt x="3211372" y="273101"/>
                    <a:pt x="3173577" y="294031"/>
                    <a:pt x="3151632" y="335890"/>
                  </a:cubicBezTo>
                  <a:cubicBezTo>
                    <a:pt x="3129686" y="377749"/>
                    <a:pt x="3118713" y="438100"/>
                    <a:pt x="3118713" y="516941"/>
                  </a:cubicBezTo>
                  <a:cubicBezTo>
                    <a:pt x="3118713" y="593344"/>
                    <a:pt x="3129686" y="652882"/>
                    <a:pt x="3151632" y="695554"/>
                  </a:cubicBezTo>
                  <a:cubicBezTo>
                    <a:pt x="3173577" y="738226"/>
                    <a:pt x="3211372" y="759562"/>
                    <a:pt x="3265017" y="759562"/>
                  </a:cubicBezTo>
                  <a:cubicBezTo>
                    <a:pt x="3317849" y="759562"/>
                    <a:pt x="3355441" y="738226"/>
                    <a:pt x="3377793" y="695554"/>
                  </a:cubicBezTo>
                  <a:cubicBezTo>
                    <a:pt x="3400145" y="652882"/>
                    <a:pt x="3411321" y="593344"/>
                    <a:pt x="3411321" y="516941"/>
                  </a:cubicBezTo>
                  <a:cubicBezTo>
                    <a:pt x="3411321" y="438912"/>
                    <a:pt x="3400145" y="378765"/>
                    <a:pt x="3377793" y="336500"/>
                  </a:cubicBezTo>
                  <a:cubicBezTo>
                    <a:pt x="3355441" y="294234"/>
                    <a:pt x="3317849" y="273101"/>
                    <a:pt x="3265017" y="273101"/>
                  </a:cubicBezTo>
                  <a:close/>
                  <a:moveTo>
                    <a:pt x="1436217" y="273101"/>
                  </a:moveTo>
                  <a:cubicBezTo>
                    <a:pt x="1382572" y="273101"/>
                    <a:pt x="1344777" y="294031"/>
                    <a:pt x="1322832" y="335890"/>
                  </a:cubicBezTo>
                  <a:cubicBezTo>
                    <a:pt x="1300886" y="377749"/>
                    <a:pt x="1289913" y="438100"/>
                    <a:pt x="1289913" y="516941"/>
                  </a:cubicBezTo>
                  <a:cubicBezTo>
                    <a:pt x="1289913" y="593344"/>
                    <a:pt x="1300886" y="652882"/>
                    <a:pt x="1322832" y="695554"/>
                  </a:cubicBezTo>
                  <a:cubicBezTo>
                    <a:pt x="1344777" y="738226"/>
                    <a:pt x="1382572" y="759562"/>
                    <a:pt x="1436217" y="759562"/>
                  </a:cubicBezTo>
                  <a:cubicBezTo>
                    <a:pt x="1489049" y="759562"/>
                    <a:pt x="1526641" y="738226"/>
                    <a:pt x="1548993" y="695554"/>
                  </a:cubicBezTo>
                  <a:cubicBezTo>
                    <a:pt x="1571345" y="652882"/>
                    <a:pt x="1582521" y="593344"/>
                    <a:pt x="1582521" y="516941"/>
                  </a:cubicBezTo>
                  <a:cubicBezTo>
                    <a:pt x="1582521" y="438912"/>
                    <a:pt x="1571345" y="378765"/>
                    <a:pt x="1548993" y="336500"/>
                  </a:cubicBezTo>
                  <a:cubicBezTo>
                    <a:pt x="1526641" y="294234"/>
                    <a:pt x="1489049" y="273101"/>
                    <a:pt x="1436217" y="273101"/>
                  </a:cubicBezTo>
                  <a:close/>
                  <a:moveTo>
                    <a:pt x="2390851" y="204826"/>
                  </a:moveTo>
                  <a:lnTo>
                    <a:pt x="2505456" y="204826"/>
                  </a:lnTo>
                  <a:lnTo>
                    <a:pt x="2660294" y="641300"/>
                  </a:lnTo>
                  <a:lnTo>
                    <a:pt x="2668828" y="672999"/>
                  </a:lnTo>
                  <a:lnTo>
                    <a:pt x="2677363" y="641300"/>
                  </a:lnTo>
                  <a:lnTo>
                    <a:pt x="2816352" y="204826"/>
                  </a:lnTo>
                  <a:lnTo>
                    <a:pt x="2923641" y="204826"/>
                  </a:lnTo>
                  <a:lnTo>
                    <a:pt x="2707843" y="831495"/>
                  </a:lnTo>
                  <a:cubicBezTo>
                    <a:pt x="2695651" y="868071"/>
                    <a:pt x="2683256" y="899160"/>
                    <a:pt x="2670657" y="924764"/>
                  </a:cubicBezTo>
                  <a:cubicBezTo>
                    <a:pt x="2658059" y="950367"/>
                    <a:pt x="2644241" y="971296"/>
                    <a:pt x="2629204" y="987552"/>
                  </a:cubicBezTo>
                  <a:cubicBezTo>
                    <a:pt x="2614168" y="1003808"/>
                    <a:pt x="2597505" y="1015594"/>
                    <a:pt x="2579217" y="1022909"/>
                  </a:cubicBezTo>
                  <a:cubicBezTo>
                    <a:pt x="2560929" y="1030224"/>
                    <a:pt x="2540000" y="1033882"/>
                    <a:pt x="2516428" y="1033882"/>
                  </a:cubicBezTo>
                  <a:cubicBezTo>
                    <a:pt x="2502611" y="1033882"/>
                    <a:pt x="2488590" y="1033069"/>
                    <a:pt x="2474366" y="1031444"/>
                  </a:cubicBezTo>
                  <a:cubicBezTo>
                    <a:pt x="2460142" y="1029818"/>
                    <a:pt x="2444495" y="1026567"/>
                    <a:pt x="2427427" y="1021690"/>
                  </a:cubicBezTo>
                  <a:lnTo>
                    <a:pt x="2427427" y="938784"/>
                  </a:lnTo>
                  <a:lnTo>
                    <a:pt x="2442057" y="938784"/>
                  </a:lnTo>
                  <a:cubicBezTo>
                    <a:pt x="2453436" y="942848"/>
                    <a:pt x="2464206" y="946303"/>
                    <a:pt x="2474366" y="949148"/>
                  </a:cubicBezTo>
                  <a:cubicBezTo>
                    <a:pt x="2484526" y="951992"/>
                    <a:pt x="2493264" y="953415"/>
                    <a:pt x="2500579" y="953415"/>
                  </a:cubicBezTo>
                  <a:cubicBezTo>
                    <a:pt x="2524150" y="953415"/>
                    <a:pt x="2543251" y="948132"/>
                    <a:pt x="2557881" y="937565"/>
                  </a:cubicBezTo>
                  <a:cubicBezTo>
                    <a:pt x="2572511" y="926999"/>
                    <a:pt x="2585923" y="904647"/>
                    <a:pt x="2598115" y="870509"/>
                  </a:cubicBezTo>
                  <a:lnTo>
                    <a:pt x="2618841" y="796138"/>
                  </a:lnTo>
                  <a:close/>
                  <a:moveTo>
                    <a:pt x="3911193" y="192634"/>
                  </a:moveTo>
                  <a:cubicBezTo>
                    <a:pt x="3951020" y="192634"/>
                    <a:pt x="3983329" y="199136"/>
                    <a:pt x="4008119" y="212141"/>
                  </a:cubicBezTo>
                  <a:cubicBezTo>
                    <a:pt x="4032910" y="225146"/>
                    <a:pt x="4052417" y="243231"/>
                    <a:pt x="4066641" y="266396"/>
                  </a:cubicBezTo>
                  <a:cubicBezTo>
                    <a:pt x="4080865" y="289560"/>
                    <a:pt x="4090619" y="316992"/>
                    <a:pt x="4095902" y="348692"/>
                  </a:cubicBezTo>
                  <a:cubicBezTo>
                    <a:pt x="4101185" y="380391"/>
                    <a:pt x="4103827" y="415341"/>
                    <a:pt x="4103827" y="453543"/>
                  </a:cubicBezTo>
                  <a:lnTo>
                    <a:pt x="4103827" y="826618"/>
                  </a:lnTo>
                  <a:lnTo>
                    <a:pt x="4002633" y="826618"/>
                  </a:lnTo>
                  <a:lnTo>
                    <a:pt x="4002633" y="451104"/>
                  </a:lnTo>
                  <a:cubicBezTo>
                    <a:pt x="4002633" y="385268"/>
                    <a:pt x="3994505" y="339344"/>
                    <a:pt x="3978249" y="313335"/>
                  </a:cubicBezTo>
                  <a:cubicBezTo>
                    <a:pt x="3961993" y="287325"/>
                    <a:pt x="3932733" y="274320"/>
                    <a:pt x="3890467" y="274320"/>
                  </a:cubicBezTo>
                  <a:cubicBezTo>
                    <a:pt x="3870960" y="274320"/>
                    <a:pt x="3852468" y="279400"/>
                    <a:pt x="3834993" y="289560"/>
                  </a:cubicBezTo>
                  <a:cubicBezTo>
                    <a:pt x="3817518" y="299720"/>
                    <a:pt x="3802481" y="313741"/>
                    <a:pt x="3789883" y="331623"/>
                  </a:cubicBezTo>
                  <a:cubicBezTo>
                    <a:pt x="3777284" y="349504"/>
                    <a:pt x="3767328" y="371044"/>
                    <a:pt x="3760012" y="396240"/>
                  </a:cubicBezTo>
                  <a:cubicBezTo>
                    <a:pt x="3752697" y="421437"/>
                    <a:pt x="3749040" y="449072"/>
                    <a:pt x="3749040" y="479146"/>
                  </a:cubicBezTo>
                  <a:lnTo>
                    <a:pt x="3749040" y="826618"/>
                  </a:lnTo>
                  <a:lnTo>
                    <a:pt x="3647846" y="826618"/>
                  </a:lnTo>
                  <a:lnTo>
                    <a:pt x="3647846" y="204826"/>
                  </a:lnTo>
                  <a:lnTo>
                    <a:pt x="3741724" y="204826"/>
                  </a:lnTo>
                  <a:lnTo>
                    <a:pt x="3746601" y="287732"/>
                  </a:lnTo>
                  <a:cubicBezTo>
                    <a:pt x="3760419" y="261722"/>
                    <a:pt x="3782161" y="239370"/>
                    <a:pt x="3811828" y="220676"/>
                  </a:cubicBezTo>
                  <a:cubicBezTo>
                    <a:pt x="3841495" y="201981"/>
                    <a:pt x="3874617" y="192634"/>
                    <a:pt x="3911193" y="192634"/>
                  </a:cubicBezTo>
                  <a:close/>
                  <a:moveTo>
                    <a:pt x="3265017" y="191415"/>
                  </a:moveTo>
                  <a:cubicBezTo>
                    <a:pt x="3312160" y="191415"/>
                    <a:pt x="3351784" y="199949"/>
                    <a:pt x="3383889" y="217018"/>
                  </a:cubicBezTo>
                  <a:cubicBezTo>
                    <a:pt x="3415995" y="234087"/>
                    <a:pt x="3441598" y="257252"/>
                    <a:pt x="3460699" y="286512"/>
                  </a:cubicBezTo>
                  <a:cubicBezTo>
                    <a:pt x="3479800" y="315773"/>
                    <a:pt x="3493414" y="350317"/>
                    <a:pt x="3501542" y="390144"/>
                  </a:cubicBezTo>
                  <a:cubicBezTo>
                    <a:pt x="3509670" y="429972"/>
                    <a:pt x="3513734" y="472237"/>
                    <a:pt x="3513734" y="516941"/>
                  </a:cubicBezTo>
                  <a:cubicBezTo>
                    <a:pt x="3513734" y="561645"/>
                    <a:pt x="3509873" y="603708"/>
                    <a:pt x="3502152" y="643128"/>
                  </a:cubicBezTo>
                  <a:cubicBezTo>
                    <a:pt x="3494430" y="682549"/>
                    <a:pt x="3481019" y="717093"/>
                    <a:pt x="3461918" y="746760"/>
                  </a:cubicBezTo>
                  <a:cubicBezTo>
                    <a:pt x="3442817" y="776428"/>
                    <a:pt x="3417417" y="799796"/>
                    <a:pt x="3385718" y="816864"/>
                  </a:cubicBezTo>
                  <a:cubicBezTo>
                    <a:pt x="3354019" y="833933"/>
                    <a:pt x="3313785" y="842468"/>
                    <a:pt x="3265017" y="842468"/>
                  </a:cubicBezTo>
                  <a:cubicBezTo>
                    <a:pt x="3216249" y="842468"/>
                    <a:pt x="3175812" y="833933"/>
                    <a:pt x="3143707" y="816864"/>
                  </a:cubicBezTo>
                  <a:cubicBezTo>
                    <a:pt x="3111601" y="799796"/>
                    <a:pt x="3085998" y="776631"/>
                    <a:pt x="3066897" y="747370"/>
                  </a:cubicBezTo>
                  <a:cubicBezTo>
                    <a:pt x="3047796" y="718109"/>
                    <a:pt x="3034589" y="683768"/>
                    <a:pt x="3027273" y="644348"/>
                  </a:cubicBezTo>
                  <a:cubicBezTo>
                    <a:pt x="3019958" y="604927"/>
                    <a:pt x="3016300" y="562458"/>
                    <a:pt x="3016300" y="516941"/>
                  </a:cubicBezTo>
                  <a:cubicBezTo>
                    <a:pt x="3016300" y="471424"/>
                    <a:pt x="3020161" y="428956"/>
                    <a:pt x="3027883" y="389535"/>
                  </a:cubicBezTo>
                  <a:cubicBezTo>
                    <a:pt x="3035604" y="350114"/>
                    <a:pt x="3049016" y="315773"/>
                    <a:pt x="3068116" y="286512"/>
                  </a:cubicBezTo>
                  <a:cubicBezTo>
                    <a:pt x="3087217" y="257252"/>
                    <a:pt x="3112617" y="234087"/>
                    <a:pt x="3144316" y="217018"/>
                  </a:cubicBezTo>
                  <a:cubicBezTo>
                    <a:pt x="3176016" y="199949"/>
                    <a:pt x="3216249" y="191415"/>
                    <a:pt x="3265017" y="191415"/>
                  </a:cubicBezTo>
                  <a:close/>
                  <a:moveTo>
                    <a:pt x="2104339" y="191415"/>
                  </a:moveTo>
                  <a:cubicBezTo>
                    <a:pt x="2136038" y="191415"/>
                    <a:pt x="2165502" y="195072"/>
                    <a:pt x="2192731" y="202388"/>
                  </a:cubicBezTo>
                  <a:cubicBezTo>
                    <a:pt x="2219960" y="209703"/>
                    <a:pt x="2245766" y="223520"/>
                    <a:pt x="2270150" y="243840"/>
                  </a:cubicBezTo>
                  <a:lnTo>
                    <a:pt x="2270150" y="336500"/>
                  </a:lnTo>
                  <a:lnTo>
                    <a:pt x="2255520" y="336500"/>
                  </a:lnTo>
                  <a:cubicBezTo>
                    <a:pt x="2231948" y="316992"/>
                    <a:pt x="2208580" y="302972"/>
                    <a:pt x="2185416" y="294437"/>
                  </a:cubicBezTo>
                  <a:cubicBezTo>
                    <a:pt x="2162251" y="285903"/>
                    <a:pt x="2136445" y="281636"/>
                    <a:pt x="2107996" y="281636"/>
                  </a:cubicBezTo>
                  <a:cubicBezTo>
                    <a:pt x="2073859" y="281636"/>
                    <a:pt x="2045004" y="287935"/>
                    <a:pt x="2021433" y="300533"/>
                  </a:cubicBezTo>
                  <a:cubicBezTo>
                    <a:pt x="1997862" y="313132"/>
                    <a:pt x="1978964" y="330200"/>
                    <a:pt x="1964740" y="351740"/>
                  </a:cubicBezTo>
                  <a:cubicBezTo>
                    <a:pt x="1950517" y="373279"/>
                    <a:pt x="1940153" y="398476"/>
                    <a:pt x="1933651" y="427330"/>
                  </a:cubicBezTo>
                  <a:cubicBezTo>
                    <a:pt x="1927148" y="456184"/>
                    <a:pt x="1923897" y="486868"/>
                    <a:pt x="1923897" y="519380"/>
                  </a:cubicBezTo>
                  <a:cubicBezTo>
                    <a:pt x="1923897" y="553517"/>
                    <a:pt x="1927148" y="585013"/>
                    <a:pt x="1933651" y="613868"/>
                  </a:cubicBezTo>
                  <a:cubicBezTo>
                    <a:pt x="1940153" y="642722"/>
                    <a:pt x="1950720" y="667512"/>
                    <a:pt x="1965350" y="688239"/>
                  </a:cubicBezTo>
                  <a:cubicBezTo>
                    <a:pt x="1979980" y="708965"/>
                    <a:pt x="1999284" y="725221"/>
                    <a:pt x="2023262" y="737007"/>
                  </a:cubicBezTo>
                  <a:cubicBezTo>
                    <a:pt x="2047239" y="748792"/>
                    <a:pt x="2077110" y="754685"/>
                    <a:pt x="2112873" y="754685"/>
                  </a:cubicBezTo>
                  <a:cubicBezTo>
                    <a:pt x="2170582" y="754685"/>
                    <a:pt x="2219350" y="733552"/>
                    <a:pt x="2259177" y="691287"/>
                  </a:cubicBezTo>
                  <a:lnTo>
                    <a:pt x="2273808" y="691287"/>
                  </a:lnTo>
                  <a:lnTo>
                    <a:pt x="2273808" y="788823"/>
                  </a:lnTo>
                  <a:cubicBezTo>
                    <a:pt x="2249424" y="809956"/>
                    <a:pt x="2223211" y="824180"/>
                    <a:pt x="2195169" y="831495"/>
                  </a:cubicBezTo>
                  <a:cubicBezTo>
                    <a:pt x="2167128" y="838810"/>
                    <a:pt x="2137257" y="842468"/>
                    <a:pt x="2105558" y="842468"/>
                  </a:cubicBezTo>
                  <a:cubicBezTo>
                    <a:pt x="2012086" y="842468"/>
                    <a:pt x="1941169" y="814832"/>
                    <a:pt x="1892808" y="759562"/>
                  </a:cubicBezTo>
                  <a:cubicBezTo>
                    <a:pt x="1844446" y="704292"/>
                    <a:pt x="1820265" y="624637"/>
                    <a:pt x="1820265" y="520599"/>
                  </a:cubicBezTo>
                  <a:cubicBezTo>
                    <a:pt x="1820265" y="471018"/>
                    <a:pt x="1826158" y="425908"/>
                    <a:pt x="1837944" y="385268"/>
                  </a:cubicBezTo>
                  <a:cubicBezTo>
                    <a:pt x="1849729" y="344628"/>
                    <a:pt x="1867611" y="310084"/>
                    <a:pt x="1891588" y="281636"/>
                  </a:cubicBezTo>
                  <a:cubicBezTo>
                    <a:pt x="1915566" y="253188"/>
                    <a:pt x="1945233" y="231039"/>
                    <a:pt x="1980590" y="215189"/>
                  </a:cubicBezTo>
                  <a:cubicBezTo>
                    <a:pt x="2015947" y="199340"/>
                    <a:pt x="2057196" y="191415"/>
                    <a:pt x="2104339" y="191415"/>
                  </a:cubicBezTo>
                  <a:close/>
                  <a:moveTo>
                    <a:pt x="1436217" y="191415"/>
                  </a:moveTo>
                  <a:cubicBezTo>
                    <a:pt x="1483360" y="191415"/>
                    <a:pt x="1522984" y="199949"/>
                    <a:pt x="1555089" y="217018"/>
                  </a:cubicBezTo>
                  <a:cubicBezTo>
                    <a:pt x="1587195" y="234087"/>
                    <a:pt x="1612798" y="257252"/>
                    <a:pt x="1631899" y="286512"/>
                  </a:cubicBezTo>
                  <a:cubicBezTo>
                    <a:pt x="1651000" y="315773"/>
                    <a:pt x="1664614" y="350317"/>
                    <a:pt x="1672742" y="390144"/>
                  </a:cubicBezTo>
                  <a:cubicBezTo>
                    <a:pt x="1680870" y="429972"/>
                    <a:pt x="1684934" y="472237"/>
                    <a:pt x="1684934" y="516941"/>
                  </a:cubicBezTo>
                  <a:cubicBezTo>
                    <a:pt x="1684934" y="561645"/>
                    <a:pt x="1681073" y="603708"/>
                    <a:pt x="1673352" y="643128"/>
                  </a:cubicBezTo>
                  <a:cubicBezTo>
                    <a:pt x="1665630" y="682549"/>
                    <a:pt x="1652219" y="717093"/>
                    <a:pt x="1633118" y="746760"/>
                  </a:cubicBezTo>
                  <a:cubicBezTo>
                    <a:pt x="1614017" y="776428"/>
                    <a:pt x="1588617" y="799796"/>
                    <a:pt x="1556918" y="816864"/>
                  </a:cubicBezTo>
                  <a:cubicBezTo>
                    <a:pt x="1525219" y="833933"/>
                    <a:pt x="1484985" y="842468"/>
                    <a:pt x="1436217" y="842468"/>
                  </a:cubicBezTo>
                  <a:cubicBezTo>
                    <a:pt x="1387449" y="842468"/>
                    <a:pt x="1347013" y="833933"/>
                    <a:pt x="1314907" y="816864"/>
                  </a:cubicBezTo>
                  <a:cubicBezTo>
                    <a:pt x="1282801" y="799796"/>
                    <a:pt x="1257198" y="776631"/>
                    <a:pt x="1238097" y="747370"/>
                  </a:cubicBezTo>
                  <a:cubicBezTo>
                    <a:pt x="1218997" y="718109"/>
                    <a:pt x="1205789" y="683768"/>
                    <a:pt x="1198473" y="644348"/>
                  </a:cubicBezTo>
                  <a:cubicBezTo>
                    <a:pt x="1191158" y="604927"/>
                    <a:pt x="1187501" y="562458"/>
                    <a:pt x="1187501" y="516941"/>
                  </a:cubicBezTo>
                  <a:cubicBezTo>
                    <a:pt x="1187501" y="471424"/>
                    <a:pt x="1191361" y="428956"/>
                    <a:pt x="1199083" y="389535"/>
                  </a:cubicBezTo>
                  <a:cubicBezTo>
                    <a:pt x="1206805" y="350114"/>
                    <a:pt x="1220216" y="315773"/>
                    <a:pt x="1239316" y="286512"/>
                  </a:cubicBezTo>
                  <a:cubicBezTo>
                    <a:pt x="1258417" y="257252"/>
                    <a:pt x="1283817" y="234087"/>
                    <a:pt x="1315516" y="217018"/>
                  </a:cubicBezTo>
                  <a:cubicBezTo>
                    <a:pt x="1347216" y="199949"/>
                    <a:pt x="1387449" y="191415"/>
                    <a:pt x="1436217" y="191415"/>
                  </a:cubicBezTo>
                  <a:close/>
                  <a:moveTo>
                    <a:pt x="941222" y="191415"/>
                  </a:moveTo>
                  <a:cubicBezTo>
                    <a:pt x="968044" y="191415"/>
                    <a:pt x="994664" y="194666"/>
                    <a:pt x="1021080" y="201168"/>
                  </a:cubicBezTo>
                  <a:cubicBezTo>
                    <a:pt x="1047496" y="207671"/>
                    <a:pt x="1071270" y="217831"/>
                    <a:pt x="1092403" y="231648"/>
                  </a:cubicBezTo>
                  <a:lnTo>
                    <a:pt x="1092403" y="331623"/>
                  </a:lnTo>
                  <a:lnTo>
                    <a:pt x="1077772" y="331623"/>
                  </a:lnTo>
                  <a:cubicBezTo>
                    <a:pt x="1059078" y="319431"/>
                    <a:pt x="1036726" y="309068"/>
                    <a:pt x="1010716" y="300533"/>
                  </a:cubicBezTo>
                  <a:cubicBezTo>
                    <a:pt x="984707" y="291999"/>
                    <a:pt x="958697" y="287732"/>
                    <a:pt x="932688" y="287732"/>
                  </a:cubicBezTo>
                  <a:cubicBezTo>
                    <a:pt x="903427" y="287732"/>
                    <a:pt x="877620" y="294031"/>
                    <a:pt x="855269" y="306629"/>
                  </a:cubicBezTo>
                  <a:cubicBezTo>
                    <a:pt x="832917" y="319228"/>
                    <a:pt x="813816" y="336296"/>
                    <a:pt x="797966" y="357836"/>
                  </a:cubicBezTo>
                  <a:cubicBezTo>
                    <a:pt x="782117" y="379375"/>
                    <a:pt x="770128" y="403962"/>
                    <a:pt x="762000" y="431597"/>
                  </a:cubicBezTo>
                  <a:cubicBezTo>
                    <a:pt x="753872" y="459232"/>
                    <a:pt x="749808" y="488087"/>
                    <a:pt x="749808" y="518160"/>
                  </a:cubicBezTo>
                  <a:lnTo>
                    <a:pt x="749808" y="826618"/>
                  </a:lnTo>
                  <a:lnTo>
                    <a:pt x="647395" y="826618"/>
                  </a:lnTo>
                  <a:lnTo>
                    <a:pt x="647395" y="204826"/>
                  </a:lnTo>
                  <a:lnTo>
                    <a:pt x="740054" y="204826"/>
                  </a:lnTo>
                  <a:lnTo>
                    <a:pt x="747369" y="327965"/>
                  </a:lnTo>
                  <a:cubicBezTo>
                    <a:pt x="752246" y="313335"/>
                    <a:pt x="760171" y="297892"/>
                    <a:pt x="771144" y="281636"/>
                  </a:cubicBezTo>
                  <a:cubicBezTo>
                    <a:pt x="782117" y="265380"/>
                    <a:pt x="795934" y="250546"/>
                    <a:pt x="812596" y="237135"/>
                  </a:cubicBezTo>
                  <a:cubicBezTo>
                    <a:pt x="829259" y="223724"/>
                    <a:pt x="848360" y="212751"/>
                    <a:pt x="869899" y="204216"/>
                  </a:cubicBezTo>
                  <a:cubicBezTo>
                    <a:pt x="891438" y="195682"/>
                    <a:pt x="915212" y="191415"/>
                    <a:pt x="941222" y="191415"/>
                  </a:cubicBezTo>
                  <a:close/>
                  <a:moveTo>
                    <a:pt x="104851" y="87783"/>
                  </a:moveTo>
                  <a:lnTo>
                    <a:pt x="104851" y="416967"/>
                  </a:lnTo>
                  <a:lnTo>
                    <a:pt x="175564" y="416967"/>
                  </a:lnTo>
                  <a:cubicBezTo>
                    <a:pt x="207264" y="416967"/>
                    <a:pt x="235915" y="414528"/>
                    <a:pt x="261518" y="409652"/>
                  </a:cubicBezTo>
                  <a:cubicBezTo>
                    <a:pt x="287121" y="404775"/>
                    <a:pt x="309067" y="396037"/>
                    <a:pt x="327355" y="383439"/>
                  </a:cubicBezTo>
                  <a:cubicBezTo>
                    <a:pt x="345643" y="370840"/>
                    <a:pt x="359867" y="353365"/>
                    <a:pt x="370027" y="331013"/>
                  </a:cubicBezTo>
                  <a:cubicBezTo>
                    <a:pt x="380187" y="308661"/>
                    <a:pt x="385267" y="280010"/>
                    <a:pt x="385267" y="245060"/>
                  </a:cubicBezTo>
                  <a:cubicBezTo>
                    <a:pt x="385267" y="213360"/>
                    <a:pt x="380390" y="187351"/>
                    <a:pt x="370636" y="167031"/>
                  </a:cubicBezTo>
                  <a:cubicBezTo>
                    <a:pt x="360883" y="146711"/>
                    <a:pt x="347472" y="130658"/>
                    <a:pt x="330403" y="118872"/>
                  </a:cubicBezTo>
                  <a:cubicBezTo>
                    <a:pt x="313334" y="107087"/>
                    <a:pt x="292811" y="98959"/>
                    <a:pt x="268833" y="94488"/>
                  </a:cubicBezTo>
                  <a:cubicBezTo>
                    <a:pt x="244856" y="90018"/>
                    <a:pt x="219049" y="87783"/>
                    <a:pt x="191414" y="87783"/>
                  </a:cubicBezTo>
                  <a:close/>
                  <a:moveTo>
                    <a:pt x="0" y="0"/>
                  </a:moveTo>
                  <a:lnTo>
                    <a:pt x="196291" y="0"/>
                  </a:lnTo>
                  <a:cubicBezTo>
                    <a:pt x="240995" y="0"/>
                    <a:pt x="281432" y="4674"/>
                    <a:pt x="317601" y="14021"/>
                  </a:cubicBezTo>
                  <a:cubicBezTo>
                    <a:pt x="353771" y="23368"/>
                    <a:pt x="384860" y="37796"/>
                    <a:pt x="410870" y="57303"/>
                  </a:cubicBezTo>
                  <a:cubicBezTo>
                    <a:pt x="436880" y="76810"/>
                    <a:pt x="456997" y="102007"/>
                    <a:pt x="471220" y="132893"/>
                  </a:cubicBezTo>
                  <a:cubicBezTo>
                    <a:pt x="485444" y="163780"/>
                    <a:pt x="492556" y="200356"/>
                    <a:pt x="492556" y="242621"/>
                  </a:cubicBezTo>
                  <a:cubicBezTo>
                    <a:pt x="492556" y="326340"/>
                    <a:pt x="468579" y="390551"/>
                    <a:pt x="420624" y="435255"/>
                  </a:cubicBezTo>
                  <a:cubicBezTo>
                    <a:pt x="372668" y="479959"/>
                    <a:pt x="297891" y="502311"/>
                    <a:pt x="196291" y="502311"/>
                  </a:cubicBezTo>
                  <a:lnTo>
                    <a:pt x="104851" y="502311"/>
                  </a:lnTo>
                  <a:lnTo>
                    <a:pt x="104851" y="826618"/>
                  </a:lnTo>
                  <a:lnTo>
                    <a:pt x="0" y="8266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607FD0-D5DE-B81E-3BCA-6F98C31356DA}"/>
                </a:ext>
              </a:extLst>
            </p:cNvPr>
            <p:cNvSpPr txBox="1"/>
            <p:nvPr/>
          </p:nvSpPr>
          <p:spPr>
            <a:xfrm>
              <a:off x="4087646" y="3523609"/>
              <a:ext cx="4202583" cy="881482"/>
            </a:xfrm>
            <a:custGeom>
              <a:avLst/>
              <a:gdLst>
                <a:gd name="connsiteX0" fmla="*/ 3966058 w 4202583"/>
                <a:gd name="connsiteY0" fmla="*/ 312115 h 881482"/>
                <a:gd name="connsiteX1" fmla="*/ 3811219 w 4202583"/>
                <a:gd name="connsiteY1" fmla="*/ 474269 h 881482"/>
                <a:gd name="connsiteX2" fmla="*/ 3811219 w 4202583"/>
                <a:gd name="connsiteY2" fmla="*/ 475488 h 881482"/>
                <a:gd name="connsiteX3" fmla="*/ 4096512 w 4202583"/>
                <a:gd name="connsiteY3" fmla="*/ 475488 h 881482"/>
                <a:gd name="connsiteX4" fmla="*/ 4096512 w 4202583"/>
                <a:gd name="connsiteY4" fmla="*/ 471830 h 881482"/>
                <a:gd name="connsiteX5" fmla="*/ 3966058 w 4202583"/>
                <a:gd name="connsiteY5" fmla="*/ 312115 h 881482"/>
                <a:gd name="connsiteX6" fmla="*/ 3073603 w 4202583"/>
                <a:gd name="connsiteY6" fmla="*/ 243840 h 881482"/>
                <a:gd name="connsiteX7" fmla="*/ 3182112 w 4202583"/>
                <a:gd name="connsiteY7" fmla="*/ 243840 h 881482"/>
                <a:gd name="connsiteX8" fmla="*/ 3334512 w 4202583"/>
                <a:gd name="connsiteY8" fmla="*/ 697382 h 881482"/>
                <a:gd name="connsiteX9" fmla="*/ 3349143 w 4202583"/>
                <a:gd name="connsiteY9" fmla="*/ 753466 h 881482"/>
                <a:gd name="connsiteX10" fmla="*/ 3362554 w 4202583"/>
                <a:gd name="connsiteY10" fmla="*/ 697382 h 881482"/>
                <a:gd name="connsiteX11" fmla="*/ 3516173 w 4202583"/>
                <a:gd name="connsiteY11" fmla="*/ 243840 h 881482"/>
                <a:gd name="connsiteX12" fmla="*/ 3623463 w 4202583"/>
                <a:gd name="connsiteY12" fmla="*/ 243840 h 881482"/>
                <a:gd name="connsiteX13" fmla="*/ 3404006 w 4202583"/>
                <a:gd name="connsiteY13" fmla="*/ 865632 h 881482"/>
                <a:gd name="connsiteX14" fmla="*/ 3297936 w 4202583"/>
                <a:gd name="connsiteY14" fmla="*/ 865632 h 881482"/>
                <a:gd name="connsiteX15" fmla="*/ 2553005 w 4202583"/>
                <a:gd name="connsiteY15" fmla="*/ 243840 h 881482"/>
                <a:gd name="connsiteX16" fmla="*/ 2800503 w 4202583"/>
                <a:gd name="connsiteY16" fmla="*/ 243840 h 881482"/>
                <a:gd name="connsiteX17" fmla="*/ 2800503 w 4202583"/>
                <a:gd name="connsiteY17" fmla="*/ 781507 h 881482"/>
                <a:gd name="connsiteX18" fmla="*/ 2976068 w 4202583"/>
                <a:gd name="connsiteY18" fmla="*/ 781507 h 881482"/>
                <a:gd name="connsiteX19" fmla="*/ 2976068 w 4202583"/>
                <a:gd name="connsiteY19" fmla="*/ 865632 h 881482"/>
                <a:gd name="connsiteX20" fmla="*/ 2510333 w 4202583"/>
                <a:gd name="connsiteY20" fmla="*/ 865632 h 881482"/>
                <a:gd name="connsiteX21" fmla="*/ 2510333 w 4202583"/>
                <a:gd name="connsiteY21" fmla="*/ 781507 h 881482"/>
                <a:gd name="connsiteX22" fmla="*/ 2696871 w 4202583"/>
                <a:gd name="connsiteY22" fmla="*/ 781507 h 881482"/>
                <a:gd name="connsiteX23" fmla="*/ 2696871 w 4202583"/>
                <a:gd name="connsiteY23" fmla="*/ 327965 h 881482"/>
                <a:gd name="connsiteX24" fmla="*/ 2553005 w 4202583"/>
                <a:gd name="connsiteY24" fmla="*/ 327965 h 881482"/>
                <a:gd name="connsiteX25" fmla="*/ 3969715 w 4202583"/>
                <a:gd name="connsiteY25" fmla="*/ 230429 h 881482"/>
                <a:gd name="connsiteX26" fmla="*/ 4073957 w 4202583"/>
                <a:gd name="connsiteY26" fmla="*/ 251155 h 881482"/>
                <a:gd name="connsiteX27" fmla="*/ 4146499 w 4202583"/>
                <a:gd name="connsiteY27" fmla="*/ 309067 h 881482"/>
                <a:gd name="connsiteX28" fmla="*/ 4188562 w 4202583"/>
                <a:gd name="connsiteY28" fmla="*/ 397459 h 881482"/>
                <a:gd name="connsiteX29" fmla="*/ 4202583 w 4202583"/>
                <a:gd name="connsiteY29" fmla="*/ 508406 h 881482"/>
                <a:gd name="connsiteX30" fmla="*/ 4202583 w 4202583"/>
                <a:gd name="connsiteY30" fmla="*/ 553517 h 881482"/>
                <a:gd name="connsiteX31" fmla="*/ 3810000 w 4202583"/>
                <a:gd name="connsiteY31" fmla="*/ 553517 h 881482"/>
                <a:gd name="connsiteX32" fmla="*/ 3810000 w 4202583"/>
                <a:gd name="connsiteY32" fmla="*/ 559613 h 881482"/>
                <a:gd name="connsiteX33" fmla="*/ 3818535 w 4202583"/>
                <a:gd name="connsiteY33" fmla="*/ 650443 h 881482"/>
                <a:gd name="connsiteX34" fmla="*/ 3847186 w 4202583"/>
                <a:gd name="connsiteY34" fmla="*/ 724205 h 881482"/>
                <a:gd name="connsiteX35" fmla="*/ 3900221 w 4202583"/>
                <a:gd name="connsiteY35" fmla="*/ 774192 h 881482"/>
                <a:gd name="connsiteX36" fmla="*/ 3983127 w 4202583"/>
                <a:gd name="connsiteY36" fmla="*/ 792480 h 881482"/>
                <a:gd name="connsiteX37" fmla="*/ 4075176 w 4202583"/>
                <a:gd name="connsiteY37" fmla="*/ 777240 h 881482"/>
                <a:gd name="connsiteX38" fmla="*/ 4163568 w 4202583"/>
                <a:gd name="connsiteY38" fmla="*/ 730301 h 881482"/>
                <a:gd name="connsiteX39" fmla="*/ 4178199 w 4202583"/>
                <a:gd name="connsiteY39" fmla="*/ 730301 h 881482"/>
                <a:gd name="connsiteX40" fmla="*/ 4178199 w 4202583"/>
                <a:gd name="connsiteY40" fmla="*/ 826618 h 881482"/>
                <a:gd name="connsiteX41" fmla="*/ 4091026 w 4202583"/>
                <a:gd name="connsiteY41" fmla="*/ 868070 h 881482"/>
                <a:gd name="connsiteX42" fmla="*/ 3979469 w 4202583"/>
                <a:gd name="connsiteY42" fmla="*/ 881482 h 881482"/>
                <a:gd name="connsiteX43" fmla="*/ 3853891 w 4202583"/>
                <a:gd name="connsiteY43" fmla="*/ 857707 h 881482"/>
                <a:gd name="connsiteX44" fmla="*/ 3767938 w 4202583"/>
                <a:gd name="connsiteY44" fmla="*/ 790042 h 881482"/>
                <a:gd name="connsiteX45" fmla="*/ 3718560 w 4202583"/>
                <a:gd name="connsiteY45" fmla="*/ 685800 h 881482"/>
                <a:gd name="connsiteX46" fmla="*/ 3702711 w 4202583"/>
                <a:gd name="connsiteY46" fmla="*/ 552298 h 881482"/>
                <a:gd name="connsiteX47" fmla="*/ 3718560 w 4202583"/>
                <a:gd name="connsiteY47" fmla="*/ 418186 h 881482"/>
                <a:gd name="connsiteX48" fmla="*/ 3767328 w 4202583"/>
                <a:gd name="connsiteY48" fmla="*/ 316992 h 881482"/>
                <a:gd name="connsiteX49" fmla="*/ 3850234 w 4202583"/>
                <a:gd name="connsiteY49" fmla="*/ 252984 h 881482"/>
                <a:gd name="connsiteX50" fmla="*/ 3969715 w 4202583"/>
                <a:gd name="connsiteY50" fmla="*/ 230429 h 881482"/>
                <a:gd name="connsiteX51" fmla="*/ 1576426 w 4202583"/>
                <a:gd name="connsiteY51" fmla="*/ 230429 h 881482"/>
                <a:gd name="connsiteX52" fmla="*/ 1664818 w 4202583"/>
                <a:gd name="connsiteY52" fmla="*/ 241402 h 881482"/>
                <a:gd name="connsiteX53" fmla="*/ 1742237 w 4202583"/>
                <a:gd name="connsiteY53" fmla="*/ 282854 h 881482"/>
                <a:gd name="connsiteX54" fmla="*/ 1742237 w 4202583"/>
                <a:gd name="connsiteY54" fmla="*/ 375514 h 881482"/>
                <a:gd name="connsiteX55" fmla="*/ 1727607 w 4202583"/>
                <a:gd name="connsiteY55" fmla="*/ 375514 h 881482"/>
                <a:gd name="connsiteX56" fmla="*/ 1657503 w 4202583"/>
                <a:gd name="connsiteY56" fmla="*/ 333451 h 881482"/>
                <a:gd name="connsiteX57" fmla="*/ 1580084 w 4202583"/>
                <a:gd name="connsiteY57" fmla="*/ 320650 h 881482"/>
                <a:gd name="connsiteX58" fmla="*/ 1493520 w 4202583"/>
                <a:gd name="connsiteY58" fmla="*/ 339547 h 881482"/>
                <a:gd name="connsiteX59" fmla="*/ 1436828 w 4202583"/>
                <a:gd name="connsiteY59" fmla="*/ 390754 h 881482"/>
                <a:gd name="connsiteX60" fmla="*/ 1405738 w 4202583"/>
                <a:gd name="connsiteY60" fmla="*/ 466344 h 881482"/>
                <a:gd name="connsiteX61" fmla="*/ 1395984 w 4202583"/>
                <a:gd name="connsiteY61" fmla="*/ 558394 h 881482"/>
                <a:gd name="connsiteX62" fmla="*/ 1405738 w 4202583"/>
                <a:gd name="connsiteY62" fmla="*/ 652882 h 881482"/>
                <a:gd name="connsiteX63" fmla="*/ 1437437 w 4202583"/>
                <a:gd name="connsiteY63" fmla="*/ 727253 h 881482"/>
                <a:gd name="connsiteX64" fmla="*/ 1495349 w 4202583"/>
                <a:gd name="connsiteY64" fmla="*/ 776021 h 881482"/>
                <a:gd name="connsiteX65" fmla="*/ 1584960 w 4202583"/>
                <a:gd name="connsiteY65" fmla="*/ 793699 h 881482"/>
                <a:gd name="connsiteX66" fmla="*/ 1731264 w 4202583"/>
                <a:gd name="connsiteY66" fmla="*/ 730301 h 881482"/>
                <a:gd name="connsiteX67" fmla="*/ 1745895 w 4202583"/>
                <a:gd name="connsiteY67" fmla="*/ 730301 h 881482"/>
                <a:gd name="connsiteX68" fmla="*/ 1745895 w 4202583"/>
                <a:gd name="connsiteY68" fmla="*/ 827837 h 881482"/>
                <a:gd name="connsiteX69" fmla="*/ 1667256 w 4202583"/>
                <a:gd name="connsiteY69" fmla="*/ 870509 h 881482"/>
                <a:gd name="connsiteX70" fmla="*/ 1577645 w 4202583"/>
                <a:gd name="connsiteY70" fmla="*/ 881482 h 881482"/>
                <a:gd name="connsiteX71" fmla="*/ 1364895 w 4202583"/>
                <a:gd name="connsiteY71" fmla="*/ 798576 h 881482"/>
                <a:gd name="connsiteX72" fmla="*/ 1292352 w 4202583"/>
                <a:gd name="connsiteY72" fmla="*/ 559613 h 881482"/>
                <a:gd name="connsiteX73" fmla="*/ 1310031 w 4202583"/>
                <a:gd name="connsiteY73" fmla="*/ 424282 h 881482"/>
                <a:gd name="connsiteX74" fmla="*/ 1363675 w 4202583"/>
                <a:gd name="connsiteY74" fmla="*/ 320650 h 881482"/>
                <a:gd name="connsiteX75" fmla="*/ 1452677 w 4202583"/>
                <a:gd name="connsiteY75" fmla="*/ 254203 h 881482"/>
                <a:gd name="connsiteX76" fmla="*/ 1576426 w 4202583"/>
                <a:gd name="connsiteY76" fmla="*/ 230429 h 881482"/>
                <a:gd name="connsiteX77" fmla="*/ 1022909 w 4202583"/>
                <a:gd name="connsiteY77" fmla="*/ 230429 h 881482"/>
                <a:gd name="connsiteX78" fmla="*/ 1102767 w 4202583"/>
                <a:gd name="connsiteY78" fmla="*/ 240182 h 881482"/>
                <a:gd name="connsiteX79" fmla="*/ 1174090 w 4202583"/>
                <a:gd name="connsiteY79" fmla="*/ 270662 h 881482"/>
                <a:gd name="connsiteX80" fmla="*/ 1174090 w 4202583"/>
                <a:gd name="connsiteY80" fmla="*/ 370637 h 881482"/>
                <a:gd name="connsiteX81" fmla="*/ 1159459 w 4202583"/>
                <a:gd name="connsiteY81" fmla="*/ 370637 h 881482"/>
                <a:gd name="connsiteX82" fmla="*/ 1092403 w 4202583"/>
                <a:gd name="connsiteY82" fmla="*/ 339547 h 881482"/>
                <a:gd name="connsiteX83" fmla="*/ 1014375 w 4202583"/>
                <a:gd name="connsiteY83" fmla="*/ 326746 h 881482"/>
                <a:gd name="connsiteX84" fmla="*/ 936956 w 4202583"/>
                <a:gd name="connsiteY84" fmla="*/ 345643 h 881482"/>
                <a:gd name="connsiteX85" fmla="*/ 879653 w 4202583"/>
                <a:gd name="connsiteY85" fmla="*/ 396850 h 881482"/>
                <a:gd name="connsiteX86" fmla="*/ 843687 w 4202583"/>
                <a:gd name="connsiteY86" fmla="*/ 470611 h 881482"/>
                <a:gd name="connsiteX87" fmla="*/ 831495 w 4202583"/>
                <a:gd name="connsiteY87" fmla="*/ 557174 h 881482"/>
                <a:gd name="connsiteX88" fmla="*/ 831495 w 4202583"/>
                <a:gd name="connsiteY88" fmla="*/ 865632 h 881482"/>
                <a:gd name="connsiteX89" fmla="*/ 729082 w 4202583"/>
                <a:gd name="connsiteY89" fmla="*/ 865632 h 881482"/>
                <a:gd name="connsiteX90" fmla="*/ 729082 w 4202583"/>
                <a:gd name="connsiteY90" fmla="*/ 243840 h 881482"/>
                <a:gd name="connsiteX91" fmla="*/ 821741 w 4202583"/>
                <a:gd name="connsiteY91" fmla="*/ 243840 h 881482"/>
                <a:gd name="connsiteX92" fmla="*/ 829056 w 4202583"/>
                <a:gd name="connsiteY92" fmla="*/ 366979 h 881482"/>
                <a:gd name="connsiteX93" fmla="*/ 852831 w 4202583"/>
                <a:gd name="connsiteY93" fmla="*/ 320650 h 881482"/>
                <a:gd name="connsiteX94" fmla="*/ 894283 w 4202583"/>
                <a:gd name="connsiteY94" fmla="*/ 276149 h 881482"/>
                <a:gd name="connsiteX95" fmla="*/ 951586 w 4202583"/>
                <a:gd name="connsiteY95" fmla="*/ 243230 h 881482"/>
                <a:gd name="connsiteX96" fmla="*/ 1022909 w 4202583"/>
                <a:gd name="connsiteY96" fmla="*/ 230429 h 881482"/>
                <a:gd name="connsiteX97" fmla="*/ 297485 w 4202583"/>
                <a:gd name="connsiteY97" fmla="*/ 136550 h 881482"/>
                <a:gd name="connsiteX98" fmla="*/ 287732 w 4202583"/>
                <a:gd name="connsiteY98" fmla="*/ 186538 h 881482"/>
                <a:gd name="connsiteX99" fmla="*/ 191415 w 4202583"/>
                <a:gd name="connsiteY99" fmla="*/ 559613 h 881482"/>
                <a:gd name="connsiteX100" fmla="*/ 403555 w 4202583"/>
                <a:gd name="connsiteY100" fmla="*/ 559613 h 881482"/>
                <a:gd name="connsiteX101" fmla="*/ 308458 w 4202583"/>
                <a:gd name="connsiteY101" fmla="*/ 186538 h 881482"/>
                <a:gd name="connsiteX102" fmla="*/ 234087 w 4202583"/>
                <a:gd name="connsiteY102" fmla="*/ 39014 h 881482"/>
                <a:gd name="connsiteX103" fmla="*/ 358445 w 4202583"/>
                <a:gd name="connsiteY103" fmla="*/ 39014 h 881482"/>
                <a:gd name="connsiteX104" fmla="*/ 597408 w 4202583"/>
                <a:gd name="connsiteY104" fmla="*/ 865632 h 881482"/>
                <a:gd name="connsiteX105" fmla="*/ 487680 w 4202583"/>
                <a:gd name="connsiteY105" fmla="*/ 865632 h 881482"/>
                <a:gd name="connsiteX106" fmla="*/ 426720 w 4202583"/>
                <a:gd name="connsiteY106" fmla="*/ 643738 h 881482"/>
                <a:gd name="connsiteX107" fmla="*/ 168250 w 4202583"/>
                <a:gd name="connsiteY107" fmla="*/ 643738 h 881482"/>
                <a:gd name="connsiteX108" fmla="*/ 107290 w 4202583"/>
                <a:gd name="connsiteY108" fmla="*/ 865632 h 881482"/>
                <a:gd name="connsiteX109" fmla="*/ 0 w 4202583"/>
                <a:gd name="connsiteY109" fmla="*/ 865632 h 881482"/>
                <a:gd name="connsiteX110" fmla="*/ 1900733 w 4202583"/>
                <a:gd name="connsiteY110" fmla="*/ 0 h 881482"/>
                <a:gd name="connsiteX111" fmla="*/ 2001927 w 4202583"/>
                <a:gd name="connsiteY111" fmla="*/ 0 h 881482"/>
                <a:gd name="connsiteX112" fmla="*/ 2001927 w 4202583"/>
                <a:gd name="connsiteY112" fmla="*/ 324307 h 881482"/>
                <a:gd name="connsiteX113" fmla="*/ 2065935 w 4202583"/>
                <a:gd name="connsiteY113" fmla="*/ 258470 h 881482"/>
                <a:gd name="connsiteX114" fmla="*/ 2164080 w 4202583"/>
                <a:gd name="connsiteY114" fmla="*/ 231648 h 881482"/>
                <a:gd name="connsiteX115" fmla="*/ 2261007 w 4202583"/>
                <a:gd name="connsiteY115" fmla="*/ 251155 h 881482"/>
                <a:gd name="connsiteX116" fmla="*/ 2319528 w 4202583"/>
                <a:gd name="connsiteY116" fmla="*/ 305410 h 881482"/>
                <a:gd name="connsiteX117" fmla="*/ 2348789 w 4202583"/>
                <a:gd name="connsiteY117" fmla="*/ 387706 h 881482"/>
                <a:gd name="connsiteX118" fmla="*/ 2356714 w 4202583"/>
                <a:gd name="connsiteY118" fmla="*/ 492557 h 881482"/>
                <a:gd name="connsiteX119" fmla="*/ 2356714 w 4202583"/>
                <a:gd name="connsiteY119" fmla="*/ 865632 h 881482"/>
                <a:gd name="connsiteX120" fmla="*/ 2255520 w 4202583"/>
                <a:gd name="connsiteY120" fmla="*/ 865632 h 881482"/>
                <a:gd name="connsiteX121" fmla="*/ 2255520 w 4202583"/>
                <a:gd name="connsiteY121" fmla="*/ 490118 h 881482"/>
                <a:gd name="connsiteX122" fmla="*/ 2231136 w 4202583"/>
                <a:gd name="connsiteY122" fmla="*/ 352349 h 881482"/>
                <a:gd name="connsiteX123" fmla="*/ 2143354 w 4202583"/>
                <a:gd name="connsiteY123" fmla="*/ 313334 h 881482"/>
                <a:gd name="connsiteX124" fmla="*/ 2087880 w 4202583"/>
                <a:gd name="connsiteY124" fmla="*/ 328574 h 881482"/>
                <a:gd name="connsiteX125" fmla="*/ 2042770 w 4202583"/>
                <a:gd name="connsiteY125" fmla="*/ 370637 h 881482"/>
                <a:gd name="connsiteX126" fmla="*/ 2012899 w 4202583"/>
                <a:gd name="connsiteY126" fmla="*/ 435254 h 881482"/>
                <a:gd name="connsiteX127" fmla="*/ 2001927 w 4202583"/>
                <a:gd name="connsiteY127" fmla="*/ 518160 h 881482"/>
                <a:gd name="connsiteX128" fmla="*/ 2001927 w 4202583"/>
                <a:gd name="connsiteY128" fmla="*/ 865632 h 881482"/>
                <a:gd name="connsiteX129" fmla="*/ 1900733 w 4202583"/>
                <a:gd name="connsiteY129" fmla="*/ 865632 h 8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202583" h="881482">
                  <a:moveTo>
                    <a:pt x="3966058" y="312115"/>
                  </a:moveTo>
                  <a:cubicBezTo>
                    <a:pt x="3879088" y="312115"/>
                    <a:pt x="3827475" y="366166"/>
                    <a:pt x="3811219" y="474269"/>
                  </a:cubicBezTo>
                  <a:lnTo>
                    <a:pt x="3811219" y="475488"/>
                  </a:lnTo>
                  <a:lnTo>
                    <a:pt x="4096512" y="475488"/>
                  </a:lnTo>
                  <a:lnTo>
                    <a:pt x="4096512" y="471830"/>
                  </a:lnTo>
                  <a:cubicBezTo>
                    <a:pt x="4090822" y="365354"/>
                    <a:pt x="4047338" y="312115"/>
                    <a:pt x="3966058" y="312115"/>
                  </a:cubicBezTo>
                  <a:close/>
                  <a:moveTo>
                    <a:pt x="3073603" y="243840"/>
                  </a:moveTo>
                  <a:lnTo>
                    <a:pt x="3182112" y="243840"/>
                  </a:lnTo>
                  <a:lnTo>
                    <a:pt x="3334512" y="697382"/>
                  </a:lnTo>
                  <a:lnTo>
                    <a:pt x="3349143" y="753466"/>
                  </a:lnTo>
                  <a:lnTo>
                    <a:pt x="3362554" y="697382"/>
                  </a:lnTo>
                  <a:lnTo>
                    <a:pt x="3516173" y="243840"/>
                  </a:lnTo>
                  <a:lnTo>
                    <a:pt x="3623463" y="243840"/>
                  </a:lnTo>
                  <a:lnTo>
                    <a:pt x="3404006" y="865632"/>
                  </a:lnTo>
                  <a:lnTo>
                    <a:pt x="3297936" y="865632"/>
                  </a:lnTo>
                  <a:close/>
                  <a:moveTo>
                    <a:pt x="2553005" y="243840"/>
                  </a:moveTo>
                  <a:lnTo>
                    <a:pt x="2800503" y="243840"/>
                  </a:lnTo>
                  <a:lnTo>
                    <a:pt x="2800503" y="781507"/>
                  </a:lnTo>
                  <a:lnTo>
                    <a:pt x="2976068" y="781507"/>
                  </a:lnTo>
                  <a:lnTo>
                    <a:pt x="2976068" y="865632"/>
                  </a:lnTo>
                  <a:lnTo>
                    <a:pt x="2510333" y="865632"/>
                  </a:lnTo>
                  <a:lnTo>
                    <a:pt x="2510333" y="781507"/>
                  </a:lnTo>
                  <a:lnTo>
                    <a:pt x="2696871" y="781507"/>
                  </a:lnTo>
                  <a:lnTo>
                    <a:pt x="2696871" y="327965"/>
                  </a:lnTo>
                  <a:lnTo>
                    <a:pt x="2553005" y="327965"/>
                  </a:lnTo>
                  <a:close/>
                  <a:moveTo>
                    <a:pt x="3969715" y="230429"/>
                  </a:moveTo>
                  <a:cubicBezTo>
                    <a:pt x="4009543" y="230429"/>
                    <a:pt x="4044290" y="237338"/>
                    <a:pt x="4073957" y="251155"/>
                  </a:cubicBezTo>
                  <a:cubicBezTo>
                    <a:pt x="4103624" y="264973"/>
                    <a:pt x="4127805" y="284277"/>
                    <a:pt x="4146499" y="309067"/>
                  </a:cubicBezTo>
                  <a:cubicBezTo>
                    <a:pt x="4165194" y="333858"/>
                    <a:pt x="4179215" y="363322"/>
                    <a:pt x="4188562" y="397459"/>
                  </a:cubicBezTo>
                  <a:cubicBezTo>
                    <a:pt x="4197909" y="431597"/>
                    <a:pt x="4202583" y="468579"/>
                    <a:pt x="4202583" y="508406"/>
                  </a:cubicBezTo>
                  <a:lnTo>
                    <a:pt x="4202583" y="553517"/>
                  </a:lnTo>
                  <a:lnTo>
                    <a:pt x="3810000" y="553517"/>
                  </a:lnTo>
                  <a:lnTo>
                    <a:pt x="3810000" y="559613"/>
                  </a:lnTo>
                  <a:cubicBezTo>
                    <a:pt x="3810000" y="592125"/>
                    <a:pt x="3812845" y="622402"/>
                    <a:pt x="3818535" y="650443"/>
                  </a:cubicBezTo>
                  <a:cubicBezTo>
                    <a:pt x="3824224" y="678485"/>
                    <a:pt x="3833774" y="703072"/>
                    <a:pt x="3847186" y="724205"/>
                  </a:cubicBezTo>
                  <a:cubicBezTo>
                    <a:pt x="3860597" y="745338"/>
                    <a:pt x="3878276" y="762000"/>
                    <a:pt x="3900221" y="774192"/>
                  </a:cubicBezTo>
                  <a:cubicBezTo>
                    <a:pt x="3922166" y="786384"/>
                    <a:pt x="3949802" y="792480"/>
                    <a:pt x="3983127" y="792480"/>
                  </a:cubicBezTo>
                  <a:cubicBezTo>
                    <a:pt x="4013200" y="792480"/>
                    <a:pt x="4043883" y="787400"/>
                    <a:pt x="4075176" y="777240"/>
                  </a:cubicBezTo>
                  <a:cubicBezTo>
                    <a:pt x="4106469" y="767080"/>
                    <a:pt x="4135933" y="751434"/>
                    <a:pt x="4163568" y="730301"/>
                  </a:cubicBezTo>
                  <a:lnTo>
                    <a:pt x="4178199" y="730301"/>
                  </a:lnTo>
                  <a:lnTo>
                    <a:pt x="4178199" y="826618"/>
                  </a:lnTo>
                  <a:cubicBezTo>
                    <a:pt x="4150563" y="845312"/>
                    <a:pt x="4121506" y="859130"/>
                    <a:pt x="4091026" y="868070"/>
                  </a:cubicBezTo>
                  <a:cubicBezTo>
                    <a:pt x="4060546" y="877011"/>
                    <a:pt x="4023360" y="881482"/>
                    <a:pt x="3979469" y="881482"/>
                  </a:cubicBezTo>
                  <a:cubicBezTo>
                    <a:pt x="3930701" y="881482"/>
                    <a:pt x="3888842" y="873557"/>
                    <a:pt x="3853891" y="857707"/>
                  </a:cubicBezTo>
                  <a:cubicBezTo>
                    <a:pt x="3818941" y="841858"/>
                    <a:pt x="3790290" y="819302"/>
                    <a:pt x="3767938" y="790042"/>
                  </a:cubicBezTo>
                  <a:cubicBezTo>
                    <a:pt x="3745586" y="760781"/>
                    <a:pt x="3729127" y="726034"/>
                    <a:pt x="3718560" y="685800"/>
                  </a:cubicBezTo>
                  <a:cubicBezTo>
                    <a:pt x="3707994" y="645566"/>
                    <a:pt x="3702711" y="601066"/>
                    <a:pt x="3702711" y="552298"/>
                  </a:cubicBezTo>
                  <a:cubicBezTo>
                    <a:pt x="3702711" y="502717"/>
                    <a:pt x="3707994" y="458013"/>
                    <a:pt x="3718560" y="418186"/>
                  </a:cubicBezTo>
                  <a:cubicBezTo>
                    <a:pt x="3729127" y="378358"/>
                    <a:pt x="3745382" y="344627"/>
                    <a:pt x="3767328" y="316992"/>
                  </a:cubicBezTo>
                  <a:cubicBezTo>
                    <a:pt x="3789274" y="289357"/>
                    <a:pt x="3816909" y="268021"/>
                    <a:pt x="3850234" y="252984"/>
                  </a:cubicBezTo>
                  <a:cubicBezTo>
                    <a:pt x="3883559" y="237947"/>
                    <a:pt x="3923386" y="230429"/>
                    <a:pt x="3969715" y="230429"/>
                  </a:cubicBezTo>
                  <a:close/>
                  <a:moveTo>
                    <a:pt x="1576426" y="230429"/>
                  </a:moveTo>
                  <a:cubicBezTo>
                    <a:pt x="1608125" y="230429"/>
                    <a:pt x="1637589" y="234086"/>
                    <a:pt x="1664818" y="241402"/>
                  </a:cubicBezTo>
                  <a:cubicBezTo>
                    <a:pt x="1692047" y="248717"/>
                    <a:pt x="1717853" y="262534"/>
                    <a:pt x="1742237" y="282854"/>
                  </a:cubicBezTo>
                  <a:lnTo>
                    <a:pt x="1742237" y="375514"/>
                  </a:lnTo>
                  <a:lnTo>
                    <a:pt x="1727607" y="375514"/>
                  </a:lnTo>
                  <a:cubicBezTo>
                    <a:pt x="1704035" y="356006"/>
                    <a:pt x="1680667" y="341986"/>
                    <a:pt x="1657503" y="333451"/>
                  </a:cubicBezTo>
                  <a:cubicBezTo>
                    <a:pt x="1634338" y="324917"/>
                    <a:pt x="1608532" y="320650"/>
                    <a:pt x="1580084" y="320650"/>
                  </a:cubicBezTo>
                  <a:cubicBezTo>
                    <a:pt x="1545946" y="320650"/>
                    <a:pt x="1517092" y="326949"/>
                    <a:pt x="1493520" y="339547"/>
                  </a:cubicBezTo>
                  <a:cubicBezTo>
                    <a:pt x="1469949" y="352146"/>
                    <a:pt x="1451051" y="369214"/>
                    <a:pt x="1436828" y="390754"/>
                  </a:cubicBezTo>
                  <a:cubicBezTo>
                    <a:pt x="1422604" y="412293"/>
                    <a:pt x="1412240" y="437490"/>
                    <a:pt x="1405738" y="466344"/>
                  </a:cubicBezTo>
                  <a:cubicBezTo>
                    <a:pt x="1399235" y="495198"/>
                    <a:pt x="1395984" y="525882"/>
                    <a:pt x="1395984" y="558394"/>
                  </a:cubicBezTo>
                  <a:cubicBezTo>
                    <a:pt x="1395984" y="592531"/>
                    <a:pt x="1399235" y="624027"/>
                    <a:pt x="1405738" y="652882"/>
                  </a:cubicBezTo>
                  <a:cubicBezTo>
                    <a:pt x="1412240" y="681736"/>
                    <a:pt x="1422807" y="706526"/>
                    <a:pt x="1437437" y="727253"/>
                  </a:cubicBezTo>
                  <a:cubicBezTo>
                    <a:pt x="1452067" y="747979"/>
                    <a:pt x="1471371" y="764235"/>
                    <a:pt x="1495349" y="776021"/>
                  </a:cubicBezTo>
                  <a:cubicBezTo>
                    <a:pt x="1519327" y="787806"/>
                    <a:pt x="1549197" y="793699"/>
                    <a:pt x="1584960" y="793699"/>
                  </a:cubicBezTo>
                  <a:cubicBezTo>
                    <a:pt x="1642669" y="793699"/>
                    <a:pt x="1691437" y="772566"/>
                    <a:pt x="1731264" y="730301"/>
                  </a:cubicBezTo>
                  <a:lnTo>
                    <a:pt x="1745895" y="730301"/>
                  </a:lnTo>
                  <a:lnTo>
                    <a:pt x="1745895" y="827837"/>
                  </a:lnTo>
                  <a:cubicBezTo>
                    <a:pt x="1721511" y="848970"/>
                    <a:pt x="1695298" y="863194"/>
                    <a:pt x="1667256" y="870509"/>
                  </a:cubicBezTo>
                  <a:cubicBezTo>
                    <a:pt x="1639215" y="877824"/>
                    <a:pt x="1609344" y="881482"/>
                    <a:pt x="1577645" y="881482"/>
                  </a:cubicBezTo>
                  <a:cubicBezTo>
                    <a:pt x="1484173" y="881482"/>
                    <a:pt x="1413256" y="853846"/>
                    <a:pt x="1364895" y="798576"/>
                  </a:cubicBezTo>
                  <a:cubicBezTo>
                    <a:pt x="1316533" y="743306"/>
                    <a:pt x="1292352" y="663651"/>
                    <a:pt x="1292352" y="559613"/>
                  </a:cubicBezTo>
                  <a:cubicBezTo>
                    <a:pt x="1292352" y="510032"/>
                    <a:pt x="1298245" y="464922"/>
                    <a:pt x="1310031" y="424282"/>
                  </a:cubicBezTo>
                  <a:cubicBezTo>
                    <a:pt x="1321816" y="383642"/>
                    <a:pt x="1339698" y="349098"/>
                    <a:pt x="1363675" y="320650"/>
                  </a:cubicBezTo>
                  <a:cubicBezTo>
                    <a:pt x="1387653" y="292202"/>
                    <a:pt x="1417320" y="270053"/>
                    <a:pt x="1452677" y="254203"/>
                  </a:cubicBezTo>
                  <a:cubicBezTo>
                    <a:pt x="1488034" y="238354"/>
                    <a:pt x="1529284" y="230429"/>
                    <a:pt x="1576426" y="230429"/>
                  </a:cubicBezTo>
                  <a:close/>
                  <a:moveTo>
                    <a:pt x="1022909" y="230429"/>
                  </a:moveTo>
                  <a:cubicBezTo>
                    <a:pt x="1049731" y="230429"/>
                    <a:pt x="1076351" y="233680"/>
                    <a:pt x="1102767" y="240182"/>
                  </a:cubicBezTo>
                  <a:cubicBezTo>
                    <a:pt x="1129183" y="246685"/>
                    <a:pt x="1152957" y="256845"/>
                    <a:pt x="1174090" y="270662"/>
                  </a:cubicBezTo>
                  <a:lnTo>
                    <a:pt x="1174090" y="370637"/>
                  </a:lnTo>
                  <a:lnTo>
                    <a:pt x="1159459" y="370637"/>
                  </a:lnTo>
                  <a:cubicBezTo>
                    <a:pt x="1140765" y="358445"/>
                    <a:pt x="1118413" y="348082"/>
                    <a:pt x="1092403" y="339547"/>
                  </a:cubicBezTo>
                  <a:cubicBezTo>
                    <a:pt x="1066394" y="331013"/>
                    <a:pt x="1040384" y="326746"/>
                    <a:pt x="1014375" y="326746"/>
                  </a:cubicBezTo>
                  <a:cubicBezTo>
                    <a:pt x="985114" y="326746"/>
                    <a:pt x="959307" y="333045"/>
                    <a:pt x="936956" y="345643"/>
                  </a:cubicBezTo>
                  <a:cubicBezTo>
                    <a:pt x="914604" y="358242"/>
                    <a:pt x="895503" y="375310"/>
                    <a:pt x="879653" y="396850"/>
                  </a:cubicBezTo>
                  <a:cubicBezTo>
                    <a:pt x="863804" y="418389"/>
                    <a:pt x="851815" y="442976"/>
                    <a:pt x="843687" y="470611"/>
                  </a:cubicBezTo>
                  <a:cubicBezTo>
                    <a:pt x="835559" y="498246"/>
                    <a:pt x="831495" y="527101"/>
                    <a:pt x="831495" y="557174"/>
                  </a:cubicBezTo>
                  <a:lnTo>
                    <a:pt x="831495" y="865632"/>
                  </a:lnTo>
                  <a:lnTo>
                    <a:pt x="729082" y="865632"/>
                  </a:lnTo>
                  <a:lnTo>
                    <a:pt x="729082" y="243840"/>
                  </a:lnTo>
                  <a:lnTo>
                    <a:pt x="821741" y="243840"/>
                  </a:lnTo>
                  <a:lnTo>
                    <a:pt x="829056" y="366979"/>
                  </a:lnTo>
                  <a:cubicBezTo>
                    <a:pt x="833933" y="352349"/>
                    <a:pt x="841858" y="336906"/>
                    <a:pt x="852831" y="320650"/>
                  </a:cubicBezTo>
                  <a:cubicBezTo>
                    <a:pt x="863804" y="304394"/>
                    <a:pt x="877621" y="289560"/>
                    <a:pt x="894283" y="276149"/>
                  </a:cubicBezTo>
                  <a:cubicBezTo>
                    <a:pt x="910946" y="262738"/>
                    <a:pt x="930047" y="251765"/>
                    <a:pt x="951586" y="243230"/>
                  </a:cubicBezTo>
                  <a:cubicBezTo>
                    <a:pt x="973125" y="234696"/>
                    <a:pt x="996899" y="230429"/>
                    <a:pt x="1022909" y="230429"/>
                  </a:cubicBezTo>
                  <a:close/>
                  <a:moveTo>
                    <a:pt x="297485" y="136550"/>
                  </a:moveTo>
                  <a:lnTo>
                    <a:pt x="287732" y="186538"/>
                  </a:lnTo>
                  <a:lnTo>
                    <a:pt x="191415" y="559613"/>
                  </a:lnTo>
                  <a:lnTo>
                    <a:pt x="403555" y="559613"/>
                  </a:lnTo>
                  <a:lnTo>
                    <a:pt x="308458" y="186538"/>
                  </a:lnTo>
                  <a:close/>
                  <a:moveTo>
                    <a:pt x="234087" y="39014"/>
                  </a:moveTo>
                  <a:lnTo>
                    <a:pt x="358445" y="39014"/>
                  </a:lnTo>
                  <a:lnTo>
                    <a:pt x="597408" y="865632"/>
                  </a:lnTo>
                  <a:lnTo>
                    <a:pt x="487680" y="865632"/>
                  </a:lnTo>
                  <a:lnTo>
                    <a:pt x="426720" y="643738"/>
                  </a:lnTo>
                  <a:lnTo>
                    <a:pt x="168250" y="643738"/>
                  </a:lnTo>
                  <a:lnTo>
                    <a:pt x="107290" y="865632"/>
                  </a:lnTo>
                  <a:lnTo>
                    <a:pt x="0" y="865632"/>
                  </a:lnTo>
                  <a:close/>
                  <a:moveTo>
                    <a:pt x="1900733" y="0"/>
                  </a:moveTo>
                  <a:lnTo>
                    <a:pt x="2001927" y="0"/>
                  </a:lnTo>
                  <a:lnTo>
                    <a:pt x="2001927" y="324307"/>
                  </a:lnTo>
                  <a:cubicBezTo>
                    <a:pt x="2015744" y="298298"/>
                    <a:pt x="2037080" y="276352"/>
                    <a:pt x="2065935" y="258470"/>
                  </a:cubicBezTo>
                  <a:cubicBezTo>
                    <a:pt x="2094789" y="240589"/>
                    <a:pt x="2127504" y="231648"/>
                    <a:pt x="2164080" y="231648"/>
                  </a:cubicBezTo>
                  <a:cubicBezTo>
                    <a:pt x="2203907" y="231648"/>
                    <a:pt x="2236216" y="238150"/>
                    <a:pt x="2261007" y="251155"/>
                  </a:cubicBezTo>
                  <a:cubicBezTo>
                    <a:pt x="2285797" y="264160"/>
                    <a:pt x="2305304" y="282245"/>
                    <a:pt x="2319528" y="305410"/>
                  </a:cubicBezTo>
                  <a:cubicBezTo>
                    <a:pt x="2333752" y="328574"/>
                    <a:pt x="2343506" y="356006"/>
                    <a:pt x="2348789" y="387706"/>
                  </a:cubicBezTo>
                  <a:cubicBezTo>
                    <a:pt x="2354072" y="419405"/>
                    <a:pt x="2356714" y="454355"/>
                    <a:pt x="2356714" y="492557"/>
                  </a:cubicBezTo>
                  <a:lnTo>
                    <a:pt x="2356714" y="865632"/>
                  </a:lnTo>
                  <a:lnTo>
                    <a:pt x="2255520" y="865632"/>
                  </a:lnTo>
                  <a:lnTo>
                    <a:pt x="2255520" y="490118"/>
                  </a:lnTo>
                  <a:cubicBezTo>
                    <a:pt x="2255520" y="424282"/>
                    <a:pt x="2247392" y="378358"/>
                    <a:pt x="2231136" y="352349"/>
                  </a:cubicBezTo>
                  <a:cubicBezTo>
                    <a:pt x="2214880" y="326339"/>
                    <a:pt x="2185619" y="313334"/>
                    <a:pt x="2143354" y="313334"/>
                  </a:cubicBezTo>
                  <a:cubicBezTo>
                    <a:pt x="2123847" y="313334"/>
                    <a:pt x="2105355" y="318414"/>
                    <a:pt x="2087880" y="328574"/>
                  </a:cubicBezTo>
                  <a:cubicBezTo>
                    <a:pt x="2070405" y="338734"/>
                    <a:pt x="2055368" y="352755"/>
                    <a:pt x="2042770" y="370637"/>
                  </a:cubicBezTo>
                  <a:cubicBezTo>
                    <a:pt x="2030171" y="388518"/>
                    <a:pt x="2020215" y="410058"/>
                    <a:pt x="2012899" y="435254"/>
                  </a:cubicBezTo>
                  <a:cubicBezTo>
                    <a:pt x="2005584" y="460451"/>
                    <a:pt x="2001927" y="488086"/>
                    <a:pt x="2001927" y="518160"/>
                  </a:cubicBezTo>
                  <a:lnTo>
                    <a:pt x="2001927" y="865632"/>
                  </a:lnTo>
                  <a:lnTo>
                    <a:pt x="1900733" y="8656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8796D5-8068-08B2-6202-EC3109602D22}"/>
                </a:ext>
              </a:extLst>
            </p:cNvPr>
            <p:cNvSpPr/>
            <p:nvPr/>
          </p:nvSpPr>
          <p:spPr>
            <a:xfrm>
              <a:off x="1969080" y="2701517"/>
              <a:ext cx="1644186" cy="1644184"/>
            </a:xfrm>
            <a:custGeom>
              <a:avLst/>
              <a:gdLst>
                <a:gd name="connsiteX0" fmla="*/ 2535679 w 2535681"/>
                <a:gd name="connsiteY0" fmla="*/ 1344649 h 2535680"/>
                <a:gd name="connsiteX1" fmla="*/ 2535679 w 2535681"/>
                <a:gd name="connsiteY1" fmla="*/ 2535679 h 2535680"/>
                <a:gd name="connsiteX2" fmla="*/ 1276386 w 2535681"/>
                <a:gd name="connsiteY2" fmla="*/ 2535679 h 2535680"/>
                <a:gd name="connsiteX3" fmla="*/ 2417397 w 2535681"/>
                <a:gd name="connsiteY3" fmla="*/ 2408861 h 2535680"/>
                <a:gd name="connsiteX4" fmla="*/ 1267842 w 2535681"/>
                <a:gd name="connsiteY4" fmla="*/ 1 h 2535680"/>
                <a:gd name="connsiteX5" fmla="*/ 1394660 w 2535681"/>
                <a:gd name="connsiteY5" fmla="*/ 1141022 h 2535680"/>
                <a:gd name="connsiteX6" fmla="*/ 2535681 w 2535681"/>
                <a:gd name="connsiteY6" fmla="*/ 1267841 h 2535680"/>
                <a:gd name="connsiteX7" fmla="*/ 1394660 w 2535681"/>
                <a:gd name="connsiteY7" fmla="*/ 1394659 h 2535680"/>
                <a:gd name="connsiteX8" fmla="*/ 1267842 w 2535681"/>
                <a:gd name="connsiteY8" fmla="*/ 2535680 h 2535680"/>
                <a:gd name="connsiteX9" fmla="*/ 1141023 w 2535681"/>
                <a:gd name="connsiteY9" fmla="*/ 1394659 h 2535680"/>
                <a:gd name="connsiteX10" fmla="*/ 2 w 2535681"/>
                <a:gd name="connsiteY10" fmla="*/ 1267841 h 2535680"/>
                <a:gd name="connsiteX11" fmla="*/ 126820 w 2535681"/>
                <a:gd name="connsiteY11" fmla="*/ 2408861 h 2535680"/>
                <a:gd name="connsiteX12" fmla="*/ 1267832 w 2535681"/>
                <a:gd name="connsiteY12" fmla="*/ 2535679 h 2535680"/>
                <a:gd name="connsiteX13" fmla="*/ 0 w 2535681"/>
                <a:gd name="connsiteY13" fmla="*/ 2535679 h 2535680"/>
                <a:gd name="connsiteX14" fmla="*/ 0 w 2535681"/>
                <a:gd name="connsiteY14" fmla="*/ 1267859 h 2535680"/>
                <a:gd name="connsiteX15" fmla="*/ 2 w 2535681"/>
                <a:gd name="connsiteY15" fmla="*/ 1267840 h 2535680"/>
                <a:gd name="connsiteX16" fmla="*/ 2 w 2535681"/>
                <a:gd name="connsiteY16" fmla="*/ 1267841 h 2535680"/>
                <a:gd name="connsiteX17" fmla="*/ 1141023 w 2535681"/>
                <a:gd name="connsiteY17" fmla="*/ 1141022 h 2535680"/>
                <a:gd name="connsiteX18" fmla="*/ 1276386 w 2535681"/>
                <a:gd name="connsiteY18" fmla="*/ 0 h 2535680"/>
                <a:gd name="connsiteX19" fmla="*/ 2535679 w 2535681"/>
                <a:gd name="connsiteY19" fmla="*/ 0 h 2535680"/>
                <a:gd name="connsiteX20" fmla="*/ 2535679 w 2535681"/>
                <a:gd name="connsiteY20" fmla="*/ 1191031 h 2535680"/>
                <a:gd name="connsiteX21" fmla="*/ 2417397 w 2535681"/>
                <a:gd name="connsiteY21" fmla="*/ 126819 h 2535680"/>
                <a:gd name="connsiteX22" fmla="*/ 1276376 w 2535681"/>
                <a:gd name="connsiteY22" fmla="*/ 1 h 2535680"/>
                <a:gd name="connsiteX23" fmla="*/ 0 w 2535681"/>
                <a:gd name="connsiteY23" fmla="*/ 0 h 2535680"/>
                <a:gd name="connsiteX24" fmla="*/ 1267832 w 2535681"/>
                <a:gd name="connsiteY24" fmla="*/ 0 h 2535680"/>
                <a:gd name="connsiteX25" fmla="*/ 1267841 w 2535681"/>
                <a:gd name="connsiteY25" fmla="*/ 1 h 2535680"/>
                <a:gd name="connsiteX26" fmla="*/ 126820 w 2535681"/>
                <a:gd name="connsiteY26" fmla="*/ 126819 h 2535680"/>
                <a:gd name="connsiteX27" fmla="*/ 2 w 2535681"/>
                <a:gd name="connsiteY27" fmla="*/ 1267840 h 2535680"/>
                <a:gd name="connsiteX28" fmla="*/ 0 w 2535681"/>
                <a:gd name="connsiteY28" fmla="*/ 1267822 h 2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35681" h="2535680">
                  <a:moveTo>
                    <a:pt x="2535679" y="1344649"/>
                  </a:moveTo>
                  <a:lnTo>
                    <a:pt x="2535679" y="2535679"/>
                  </a:lnTo>
                  <a:lnTo>
                    <a:pt x="1276386" y="2535679"/>
                  </a:lnTo>
                  <a:lnTo>
                    <a:pt x="2417397" y="2408861"/>
                  </a:lnTo>
                  <a:close/>
                  <a:moveTo>
                    <a:pt x="1267842" y="1"/>
                  </a:moveTo>
                  <a:lnTo>
                    <a:pt x="1394660" y="1141022"/>
                  </a:lnTo>
                  <a:lnTo>
                    <a:pt x="2535681" y="1267841"/>
                  </a:lnTo>
                  <a:lnTo>
                    <a:pt x="1394660" y="1394659"/>
                  </a:lnTo>
                  <a:lnTo>
                    <a:pt x="1267842" y="2535680"/>
                  </a:lnTo>
                  <a:lnTo>
                    <a:pt x="1141023" y="1394659"/>
                  </a:lnTo>
                  <a:lnTo>
                    <a:pt x="2" y="1267841"/>
                  </a:lnTo>
                  <a:lnTo>
                    <a:pt x="126820" y="2408861"/>
                  </a:lnTo>
                  <a:lnTo>
                    <a:pt x="1267832" y="2535679"/>
                  </a:lnTo>
                  <a:lnTo>
                    <a:pt x="0" y="2535679"/>
                  </a:lnTo>
                  <a:lnTo>
                    <a:pt x="0" y="1267859"/>
                  </a:lnTo>
                  <a:lnTo>
                    <a:pt x="2" y="1267840"/>
                  </a:lnTo>
                  <a:lnTo>
                    <a:pt x="2" y="1267841"/>
                  </a:lnTo>
                  <a:lnTo>
                    <a:pt x="1141023" y="1141022"/>
                  </a:lnTo>
                  <a:close/>
                  <a:moveTo>
                    <a:pt x="1276386" y="0"/>
                  </a:moveTo>
                  <a:lnTo>
                    <a:pt x="2535679" y="0"/>
                  </a:lnTo>
                  <a:lnTo>
                    <a:pt x="2535679" y="1191031"/>
                  </a:lnTo>
                  <a:lnTo>
                    <a:pt x="2417397" y="126819"/>
                  </a:lnTo>
                  <a:lnTo>
                    <a:pt x="1276376" y="1"/>
                  </a:lnTo>
                  <a:close/>
                  <a:moveTo>
                    <a:pt x="0" y="0"/>
                  </a:moveTo>
                  <a:lnTo>
                    <a:pt x="1267832" y="0"/>
                  </a:lnTo>
                  <a:lnTo>
                    <a:pt x="1267841" y="1"/>
                  </a:lnTo>
                  <a:lnTo>
                    <a:pt x="126820" y="126819"/>
                  </a:lnTo>
                  <a:lnTo>
                    <a:pt x="2" y="1267840"/>
                  </a:lnTo>
                  <a:lnTo>
                    <a:pt x="0" y="1267822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FE886A-3C82-76E5-C2B7-7B9D13D55A5E}"/>
                </a:ext>
              </a:extLst>
            </p:cNvPr>
            <p:cNvSpPr txBox="1"/>
            <p:nvPr/>
          </p:nvSpPr>
          <p:spPr>
            <a:xfrm>
              <a:off x="4095750" y="3523609"/>
              <a:ext cx="4202583" cy="881482"/>
            </a:xfrm>
            <a:custGeom>
              <a:avLst/>
              <a:gdLst>
                <a:gd name="connsiteX0" fmla="*/ 3966058 w 4202583"/>
                <a:gd name="connsiteY0" fmla="*/ 312115 h 881482"/>
                <a:gd name="connsiteX1" fmla="*/ 3811219 w 4202583"/>
                <a:gd name="connsiteY1" fmla="*/ 474269 h 881482"/>
                <a:gd name="connsiteX2" fmla="*/ 3811219 w 4202583"/>
                <a:gd name="connsiteY2" fmla="*/ 475488 h 881482"/>
                <a:gd name="connsiteX3" fmla="*/ 4096512 w 4202583"/>
                <a:gd name="connsiteY3" fmla="*/ 475488 h 881482"/>
                <a:gd name="connsiteX4" fmla="*/ 4096512 w 4202583"/>
                <a:gd name="connsiteY4" fmla="*/ 471830 h 881482"/>
                <a:gd name="connsiteX5" fmla="*/ 3966058 w 4202583"/>
                <a:gd name="connsiteY5" fmla="*/ 312115 h 881482"/>
                <a:gd name="connsiteX6" fmla="*/ 3073603 w 4202583"/>
                <a:gd name="connsiteY6" fmla="*/ 243840 h 881482"/>
                <a:gd name="connsiteX7" fmla="*/ 3182112 w 4202583"/>
                <a:gd name="connsiteY7" fmla="*/ 243840 h 881482"/>
                <a:gd name="connsiteX8" fmla="*/ 3334512 w 4202583"/>
                <a:gd name="connsiteY8" fmla="*/ 697382 h 881482"/>
                <a:gd name="connsiteX9" fmla="*/ 3349143 w 4202583"/>
                <a:gd name="connsiteY9" fmla="*/ 753466 h 881482"/>
                <a:gd name="connsiteX10" fmla="*/ 3362554 w 4202583"/>
                <a:gd name="connsiteY10" fmla="*/ 697382 h 881482"/>
                <a:gd name="connsiteX11" fmla="*/ 3516173 w 4202583"/>
                <a:gd name="connsiteY11" fmla="*/ 243840 h 881482"/>
                <a:gd name="connsiteX12" fmla="*/ 3623463 w 4202583"/>
                <a:gd name="connsiteY12" fmla="*/ 243840 h 881482"/>
                <a:gd name="connsiteX13" fmla="*/ 3404006 w 4202583"/>
                <a:gd name="connsiteY13" fmla="*/ 865632 h 881482"/>
                <a:gd name="connsiteX14" fmla="*/ 3297936 w 4202583"/>
                <a:gd name="connsiteY14" fmla="*/ 865632 h 881482"/>
                <a:gd name="connsiteX15" fmla="*/ 2553005 w 4202583"/>
                <a:gd name="connsiteY15" fmla="*/ 243840 h 881482"/>
                <a:gd name="connsiteX16" fmla="*/ 2800503 w 4202583"/>
                <a:gd name="connsiteY16" fmla="*/ 243840 h 881482"/>
                <a:gd name="connsiteX17" fmla="*/ 2800503 w 4202583"/>
                <a:gd name="connsiteY17" fmla="*/ 781507 h 881482"/>
                <a:gd name="connsiteX18" fmla="*/ 2976068 w 4202583"/>
                <a:gd name="connsiteY18" fmla="*/ 781507 h 881482"/>
                <a:gd name="connsiteX19" fmla="*/ 2976068 w 4202583"/>
                <a:gd name="connsiteY19" fmla="*/ 865632 h 881482"/>
                <a:gd name="connsiteX20" fmla="*/ 2510333 w 4202583"/>
                <a:gd name="connsiteY20" fmla="*/ 865632 h 881482"/>
                <a:gd name="connsiteX21" fmla="*/ 2510333 w 4202583"/>
                <a:gd name="connsiteY21" fmla="*/ 781507 h 881482"/>
                <a:gd name="connsiteX22" fmla="*/ 2696871 w 4202583"/>
                <a:gd name="connsiteY22" fmla="*/ 781507 h 881482"/>
                <a:gd name="connsiteX23" fmla="*/ 2696871 w 4202583"/>
                <a:gd name="connsiteY23" fmla="*/ 327965 h 881482"/>
                <a:gd name="connsiteX24" fmla="*/ 2553005 w 4202583"/>
                <a:gd name="connsiteY24" fmla="*/ 327965 h 881482"/>
                <a:gd name="connsiteX25" fmla="*/ 3969715 w 4202583"/>
                <a:gd name="connsiteY25" fmla="*/ 230429 h 881482"/>
                <a:gd name="connsiteX26" fmla="*/ 4073957 w 4202583"/>
                <a:gd name="connsiteY26" fmla="*/ 251155 h 881482"/>
                <a:gd name="connsiteX27" fmla="*/ 4146499 w 4202583"/>
                <a:gd name="connsiteY27" fmla="*/ 309067 h 881482"/>
                <a:gd name="connsiteX28" fmla="*/ 4188562 w 4202583"/>
                <a:gd name="connsiteY28" fmla="*/ 397459 h 881482"/>
                <a:gd name="connsiteX29" fmla="*/ 4202583 w 4202583"/>
                <a:gd name="connsiteY29" fmla="*/ 508406 h 881482"/>
                <a:gd name="connsiteX30" fmla="*/ 4202583 w 4202583"/>
                <a:gd name="connsiteY30" fmla="*/ 553517 h 881482"/>
                <a:gd name="connsiteX31" fmla="*/ 3810000 w 4202583"/>
                <a:gd name="connsiteY31" fmla="*/ 553517 h 881482"/>
                <a:gd name="connsiteX32" fmla="*/ 3810000 w 4202583"/>
                <a:gd name="connsiteY32" fmla="*/ 559613 h 881482"/>
                <a:gd name="connsiteX33" fmla="*/ 3818535 w 4202583"/>
                <a:gd name="connsiteY33" fmla="*/ 650443 h 881482"/>
                <a:gd name="connsiteX34" fmla="*/ 3847186 w 4202583"/>
                <a:gd name="connsiteY34" fmla="*/ 724205 h 881482"/>
                <a:gd name="connsiteX35" fmla="*/ 3900221 w 4202583"/>
                <a:gd name="connsiteY35" fmla="*/ 774192 h 881482"/>
                <a:gd name="connsiteX36" fmla="*/ 3983127 w 4202583"/>
                <a:gd name="connsiteY36" fmla="*/ 792480 h 881482"/>
                <a:gd name="connsiteX37" fmla="*/ 4075176 w 4202583"/>
                <a:gd name="connsiteY37" fmla="*/ 777240 h 881482"/>
                <a:gd name="connsiteX38" fmla="*/ 4163568 w 4202583"/>
                <a:gd name="connsiteY38" fmla="*/ 730301 h 881482"/>
                <a:gd name="connsiteX39" fmla="*/ 4178199 w 4202583"/>
                <a:gd name="connsiteY39" fmla="*/ 730301 h 881482"/>
                <a:gd name="connsiteX40" fmla="*/ 4178199 w 4202583"/>
                <a:gd name="connsiteY40" fmla="*/ 826618 h 881482"/>
                <a:gd name="connsiteX41" fmla="*/ 4091026 w 4202583"/>
                <a:gd name="connsiteY41" fmla="*/ 868070 h 881482"/>
                <a:gd name="connsiteX42" fmla="*/ 3979469 w 4202583"/>
                <a:gd name="connsiteY42" fmla="*/ 881482 h 881482"/>
                <a:gd name="connsiteX43" fmla="*/ 3853891 w 4202583"/>
                <a:gd name="connsiteY43" fmla="*/ 857707 h 881482"/>
                <a:gd name="connsiteX44" fmla="*/ 3767938 w 4202583"/>
                <a:gd name="connsiteY44" fmla="*/ 790042 h 881482"/>
                <a:gd name="connsiteX45" fmla="*/ 3718560 w 4202583"/>
                <a:gd name="connsiteY45" fmla="*/ 685800 h 881482"/>
                <a:gd name="connsiteX46" fmla="*/ 3702711 w 4202583"/>
                <a:gd name="connsiteY46" fmla="*/ 552298 h 881482"/>
                <a:gd name="connsiteX47" fmla="*/ 3718560 w 4202583"/>
                <a:gd name="connsiteY47" fmla="*/ 418186 h 881482"/>
                <a:gd name="connsiteX48" fmla="*/ 3767328 w 4202583"/>
                <a:gd name="connsiteY48" fmla="*/ 316992 h 881482"/>
                <a:gd name="connsiteX49" fmla="*/ 3850234 w 4202583"/>
                <a:gd name="connsiteY49" fmla="*/ 252984 h 881482"/>
                <a:gd name="connsiteX50" fmla="*/ 3969715 w 4202583"/>
                <a:gd name="connsiteY50" fmla="*/ 230429 h 881482"/>
                <a:gd name="connsiteX51" fmla="*/ 1576426 w 4202583"/>
                <a:gd name="connsiteY51" fmla="*/ 230429 h 881482"/>
                <a:gd name="connsiteX52" fmla="*/ 1664818 w 4202583"/>
                <a:gd name="connsiteY52" fmla="*/ 241402 h 881482"/>
                <a:gd name="connsiteX53" fmla="*/ 1742237 w 4202583"/>
                <a:gd name="connsiteY53" fmla="*/ 282854 h 881482"/>
                <a:gd name="connsiteX54" fmla="*/ 1742237 w 4202583"/>
                <a:gd name="connsiteY54" fmla="*/ 375514 h 881482"/>
                <a:gd name="connsiteX55" fmla="*/ 1727607 w 4202583"/>
                <a:gd name="connsiteY55" fmla="*/ 375514 h 881482"/>
                <a:gd name="connsiteX56" fmla="*/ 1657503 w 4202583"/>
                <a:gd name="connsiteY56" fmla="*/ 333451 h 881482"/>
                <a:gd name="connsiteX57" fmla="*/ 1580084 w 4202583"/>
                <a:gd name="connsiteY57" fmla="*/ 320650 h 881482"/>
                <a:gd name="connsiteX58" fmla="*/ 1493520 w 4202583"/>
                <a:gd name="connsiteY58" fmla="*/ 339547 h 881482"/>
                <a:gd name="connsiteX59" fmla="*/ 1436828 w 4202583"/>
                <a:gd name="connsiteY59" fmla="*/ 390754 h 881482"/>
                <a:gd name="connsiteX60" fmla="*/ 1405738 w 4202583"/>
                <a:gd name="connsiteY60" fmla="*/ 466344 h 881482"/>
                <a:gd name="connsiteX61" fmla="*/ 1395984 w 4202583"/>
                <a:gd name="connsiteY61" fmla="*/ 558394 h 881482"/>
                <a:gd name="connsiteX62" fmla="*/ 1405738 w 4202583"/>
                <a:gd name="connsiteY62" fmla="*/ 652882 h 881482"/>
                <a:gd name="connsiteX63" fmla="*/ 1437437 w 4202583"/>
                <a:gd name="connsiteY63" fmla="*/ 727253 h 881482"/>
                <a:gd name="connsiteX64" fmla="*/ 1495349 w 4202583"/>
                <a:gd name="connsiteY64" fmla="*/ 776021 h 881482"/>
                <a:gd name="connsiteX65" fmla="*/ 1584960 w 4202583"/>
                <a:gd name="connsiteY65" fmla="*/ 793699 h 881482"/>
                <a:gd name="connsiteX66" fmla="*/ 1731264 w 4202583"/>
                <a:gd name="connsiteY66" fmla="*/ 730301 h 881482"/>
                <a:gd name="connsiteX67" fmla="*/ 1745895 w 4202583"/>
                <a:gd name="connsiteY67" fmla="*/ 730301 h 881482"/>
                <a:gd name="connsiteX68" fmla="*/ 1745895 w 4202583"/>
                <a:gd name="connsiteY68" fmla="*/ 827837 h 881482"/>
                <a:gd name="connsiteX69" fmla="*/ 1667256 w 4202583"/>
                <a:gd name="connsiteY69" fmla="*/ 870509 h 881482"/>
                <a:gd name="connsiteX70" fmla="*/ 1577645 w 4202583"/>
                <a:gd name="connsiteY70" fmla="*/ 881482 h 881482"/>
                <a:gd name="connsiteX71" fmla="*/ 1364895 w 4202583"/>
                <a:gd name="connsiteY71" fmla="*/ 798576 h 881482"/>
                <a:gd name="connsiteX72" fmla="*/ 1292352 w 4202583"/>
                <a:gd name="connsiteY72" fmla="*/ 559613 h 881482"/>
                <a:gd name="connsiteX73" fmla="*/ 1310031 w 4202583"/>
                <a:gd name="connsiteY73" fmla="*/ 424282 h 881482"/>
                <a:gd name="connsiteX74" fmla="*/ 1363675 w 4202583"/>
                <a:gd name="connsiteY74" fmla="*/ 320650 h 881482"/>
                <a:gd name="connsiteX75" fmla="*/ 1452677 w 4202583"/>
                <a:gd name="connsiteY75" fmla="*/ 254203 h 881482"/>
                <a:gd name="connsiteX76" fmla="*/ 1576426 w 4202583"/>
                <a:gd name="connsiteY76" fmla="*/ 230429 h 881482"/>
                <a:gd name="connsiteX77" fmla="*/ 1022909 w 4202583"/>
                <a:gd name="connsiteY77" fmla="*/ 230429 h 881482"/>
                <a:gd name="connsiteX78" fmla="*/ 1102767 w 4202583"/>
                <a:gd name="connsiteY78" fmla="*/ 240182 h 881482"/>
                <a:gd name="connsiteX79" fmla="*/ 1174090 w 4202583"/>
                <a:gd name="connsiteY79" fmla="*/ 270662 h 881482"/>
                <a:gd name="connsiteX80" fmla="*/ 1174090 w 4202583"/>
                <a:gd name="connsiteY80" fmla="*/ 370637 h 881482"/>
                <a:gd name="connsiteX81" fmla="*/ 1159459 w 4202583"/>
                <a:gd name="connsiteY81" fmla="*/ 370637 h 881482"/>
                <a:gd name="connsiteX82" fmla="*/ 1092403 w 4202583"/>
                <a:gd name="connsiteY82" fmla="*/ 339547 h 881482"/>
                <a:gd name="connsiteX83" fmla="*/ 1014375 w 4202583"/>
                <a:gd name="connsiteY83" fmla="*/ 326746 h 881482"/>
                <a:gd name="connsiteX84" fmla="*/ 936956 w 4202583"/>
                <a:gd name="connsiteY84" fmla="*/ 345643 h 881482"/>
                <a:gd name="connsiteX85" fmla="*/ 879653 w 4202583"/>
                <a:gd name="connsiteY85" fmla="*/ 396850 h 881482"/>
                <a:gd name="connsiteX86" fmla="*/ 843687 w 4202583"/>
                <a:gd name="connsiteY86" fmla="*/ 470611 h 881482"/>
                <a:gd name="connsiteX87" fmla="*/ 831495 w 4202583"/>
                <a:gd name="connsiteY87" fmla="*/ 557174 h 881482"/>
                <a:gd name="connsiteX88" fmla="*/ 831495 w 4202583"/>
                <a:gd name="connsiteY88" fmla="*/ 865632 h 881482"/>
                <a:gd name="connsiteX89" fmla="*/ 729082 w 4202583"/>
                <a:gd name="connsiteY89" fmla="*/ 865632 h 881482"/>
                <a:gd name="connsiteX90" fmla="*/ 729082 w 4202583"/>
                <a:gd name="connsiteY90" fmla="*/ 243840 h 881482"/>
                <a:gd name="connsiteX91" fmla="*/ 821741 w 4202583"/>
                <a:gd name="connsiteY91" fmla="*/ 243840 h 881482"/>
                <a:gd name="connsiteX92" fmla="*/ 829056 w 4202583"/>
                <a:gd name="connsiteY92" fmla="*/ 366979 h 881482"/>
                <a:gd name="connsiteX93" fmla="*/ 852831 w 4202583"/>
                <a:gd name="connsiteY93" fmla="*/ 320650 h 881482"/>
                <a:gd name="connsiteX94" fmla="*/ 894283 w 4202583"/>
                <a:gd name="connsiteY94" fmla="*/ 276149 h 881482"/>
                <a:gd name="connsiteX95" fmla="*/ 951586 w 4202583"/>
                <a:gd name="connsiteY95" fmla="*/ 243230 h 881482"/>
                <a:gd name="connsiteX96" fmla="*/ 1022909 w 4202583"/>
                <a:gd name="connsiteY96" fmla="*/ 230429 h 881482"/>
                <a:gd name="connsiteX97" fmla="*/ 297485 w 4202583"/>
                <a:gd name="connsiteY97" fmla="*/ 136550 h 881482"/>
                <a:gd name="connsiteX98" fmla="*/ 287732 w 4202583"/>
                <a:gd name="connsiteY98" fmla="*/ 186538 h 881482"/>
                <a:gd name="connsiteX99" fmla="*/ 191415 w 4202583"/>
                <a:gd name="connsiteY99" fmla="*/ 559613 h 881482"/>
                <a:gd name="connsiteX100" fmla="*/ 403555 w 4202583"/>
                <a:gd name="connsiteY100" fmla="*/ 559613 h 881482"/>
                <a:gd name="connsiteX101" fmla="*/ 308458 w 4202583"/>
                <a:gd name="connsiteY101" fmla="*/ 186538 h 881482"/>
                <a:gd name="connsiteX102" fmla="*/ 234087 w 4202583"/>
                <a:gd name="connsiteY102" fmla="*/ 39014 h 881482"/>
                <a:gd name="connsiteX103" fmla="*/ 358445 w 4202583"/>
                <a:gd name="connsiteY103" fmla="*/ 39014 h 881482"/>
                <a:gd name="connsiteX104" fmla="*/ 597408 w 4202583"/>
                <a:gd name="connsiteY104" fmla="*/ 865632 h 881482"/>
                <a:gd name="connsiteX105" fmla="*/ 487680 w 4202583"/>
                <a:gd name="connsiteY105" fmla="*/ 865632 h 881482"/>
                <a:gd name="connsiteX106" fmla="*/ 426720 w 4202583"/>
                <a:gd name="connsiteY106" fmla="*/ 643738 h 881482"/>
                <a:gd name="connsiteX107" fmla="*/ 168250 w 4202583"/>
                <a:gd name="connsiteY107" fmla="*/ 643738 h 881482"/>
                <a:gd name="connsiteX108" fmla="*/ 107290 w 4202583"/>
                <a:gd name="connsiteY108" fmla="*/ 865632 h 881482"/>
                <a:gd name="connsiteX109" fmla="*/ 0 w 4202583"/>
                <a:gd name="connsiteY109" fmla="*/ 865632 h 881482"/>
                <a:gd name="connsiteX110" fmla="*/ 1900733 w 4202583"/>
                <a:gd name="connsiteY110" fmla="*/ 0 h 881482"/>
                <a:gd name="connsiteX111" fmla="*/ 2001927 w 4202583"/>
                <a:gd name="connsiteY111" fmla="*/ 0 h 881482"/>
                <a:gd name="connsiteX112" fmla="*/ 2001927 w 4202583"/>
                <a:gd name="connsiteY112" fmla="*/ 324307 h 881482"/>
                <a:gd name="connsiteX113" fmla="*/ 2065935 w 4202583"/>
                <a:gd name="connsiteY113" fmla="*/ 258470 h 881482"/>
                <a:gd name="connsiteX114" fmla="*/ 2164080 w 4202583"/>
                <a:gd name="connsiteY114" fmla="*/ 231648 h 881482"/>
                <a:gd name="connsiteX115" fmla="*/ 2261007 w 4202583"/>
                <a:gd name="connsiteY115" fmla="*/ 251155 h 881482"/>
                <a:gd name="connsiteX116" fmla="*/ 2319528 w 4202583"/>
                <a:gd name="connsiteY116" fmla="*/ 305410 h 881482"/>
                <a:gd name="connsiteX117" fmla="*/ 2348789 w 4202583"/>
                <a:gd name="connsiteY117" fmla="*/ 387706 h 881482"/>
                <a:gd name="connsiteX118" fmla="*/ 2356714 w 4202583"/>
                <a:gd name="connsiteY118" fmla="*/ 492557 h 881482"/>
                <a:gd name="connsiteX119" fmla="*/ 2356714 w 4202583"/>
                <a:gd name="connsiteY119" fmla="*/ 865632 h 881482"/>
                <a:gd name="connsiteX120" fmla="*/ 2255520 w 4202583"/>
                <a:gd name="connsiteY120" fmla="*/ 865632 h 881482"/>
                <a:gd name="connsiteX121" fmla="*/ 2255520 w 4202583"/>
                <a:gd name="connsiteY121" fmla="*/ 490118 h 881482"/>
                <a:gd name="connsiteX122" fmla="*/ 2231136 w 4202583"/>
                <a:gd name="connsiteY122" fmla="*/ 352349 h 881482"/>
                <a:gd name="connsiteX123" fmla="*/ 2143354 w 4202583"/>
                <a:gd name="connsiteY123" fmla="*/ 313334 h 881482"/>
                <a:gd name="connsiteX124" fmla="*/ 2087880 w 4202583"/>
                <a:gd name="connsiteY124" fmla="*/ 328574 h 881482"/>
                <a:gd name="connsiteX125" fmla="*/ 2042770 w 4202583"/>
                <a:gd name="connsiteY125" fmla="*/ 370637 h 881482"/>
                <a:gd name="connsiteX126" fmla="*/ 2012899 w 4202583"/>
                <a:gd name="connsiteY126" fmla="*/ 435254 h 881482"/>
                <a:gd name="connsiteX127" fmla="*/ 2001927 w 4202583"/>
                <a:gd name="connsiteY127" fmla="*/ 518160 h 881482"/>
                <a:gd name="connsiteX128" fmla="*/ 2001927 w 4202583"/>
                <a:gd name="connsiteY128" fmla="*/ 865632 h 881482"/>
                <a:gd name="connsiteX129" fmla="*/ 1900733 w 4202583"/>
                <a:gd name="connsiteY129" fmla="*/ 865632 h 8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202583" h="881482">
                  <a:moveTo>
                    <a:pt x="3966058" y="312115"/>
                  </a:moveTo>
                  <a:cubicBezTo>
                    <a:pt x="3879088" y="312115"/>
                    <a:pt x="3827475" y="366166"/>
                    <a:pt x="3811219" y="474269"/>
                  </a:cubicBezTo>
                  <a:lnTo>
                    <a:pt x="3811219" y="475488"/>
                  </a:lnTo>
                  <a:lnTo>
                    <a:pt x="4096512" y="475488"/>
                  </a:lnTo>
                  <a:lnTo>
                    <a:pt x="4096512" y="471830"/>
                  </a:lnTo>
                  <a:cubicBezTo>
                    <a:pt x="4090822" y="365354"/>
                    <a:pt x="4047338" y="312115"/>
                    <a:pt x="3966058" y="312115"/>
                  </a:cubicBezTo>
                  <a:close/>
                  <a:moveTo>
                    <a:pt x="3073603" y="243840"/>
                  </a:moveTo>
                  <a:lnTo>
                    <a:pt x="3182112" y="243840"/>
                  </a:lnTo>
                  <a:lnTo>
                    <a:pt x="3334512" y="697382"/>
                  </a:lnTo>
                  <a:lnTo>
                    <a:pt x="3349143" y="753466"/>
                  </a:lnTo>
                  <a:lnTo>
                    <a:pt x="3362554" y="697382"/>
                  </a:lnTo>
                  <a:lnTo>
                    <a:pt x="3516173" y="243840"/>
                  </a:lnTo>
                  <a:lnTo>
                    <a:pt x="3623463" y="243840"/>
                  </a:lnTo>
                  <a:lnTo>
                    <a:pt x="3404006" y="865632"/>
                  </a:lnTo>
                  <a:lnTo>
                    <a:pt x="3297936" y="865632"/>
                  </a:lnTo>
                  <a:close/>
                  <a:moveTo>
                    <a:pt x="2553005" y="243840"/>
                  </a:moveTo>
                  <a:lnTo>
                    <a:pt x="2800503" y="243840"/>
                  </a:lnTo>
                  <a:lnTo>
                    <a:pt x="2800503" y="781507"/>
                  </a:lnTo>
                  <a:lnTo>
                    <a:pt x="2976068" y="781507"/>
                  </a:lnTo>
                  <a:lnTo>
                    <a:pt x="2976068" y="865632"/>
                  </a:lnTo>
                  <a:lnTo>
                    <a:pt x="2510333" y="865632"/>
                  </a:lnTo>
                  <a:lnTo>
                    <a:pt x="2510333" y="781507"/>
                  </a:lnTo>
                  <a:lnTo>
                    <a:pt x="2696871" y="781507"/>
                  </a:lnTo>
                  <a:lnTo>
                    <a:pt x="2696871" y="327965"/>
                  </a:lnTo>
                  <a:lnTo>
                    <a:pt x="2553005" y="327965"/>
                  </a:lnTo>
                  <a:close/>
                  <a:moveTo>
                    <a:pt x="3969715" y="230429"/>
                  </a:moveTo>
                  <a:cubicBezTo>
                    <a:pt x="4009543" y="230429"/>
                    <a:pt x="4044290" y="237338"/>
                    <a:pt x="4073957" y="251155"/>
                  </a:cubicBezTo>
                  <a:cubicBezTo>
                    <a:pt x="4103624" y="264973"/>
                    <a:pt x="4127805" y="284277"/>
                    <a:pt x="4146499" y="309067"/>
                  </a:cubicBezTo>
                  <a:cubicBezTo>
                    <a:pt x="4165194" y="333858"/>
                    <a:pt x="4179215" y="363322"/>
                    <a:pt x="4188562" y="397459"/>
                  </a:cubicBezTo>
                  <a:cubicBezTo>
                    <a:pt x="4197909" y="431597"/>
                    <a:pt x="4202583" y="468579"/>
                    <a:pt x="4202583" y="508406"/>
                  </a:cubicBezTo>
                  <a:lnTo>
                    <a:pt x="4202583" y="553517"/>
                  </a:lnTo>
                  <a:lnTo>
                    <a:pt x="3810000" y="553517"/>
                  </a:lnTo>
                  <a:lnTo>
                    <a:pt x="3810000" y="559613"/>
                  </a:lnTo>
                  <a:cubicBezTo>
                    <a:pt x="3810000" y="592125"/>
                    <a:pt x="3812845" y="622402"/>
                    <a:pt x="3818535" y="650443"/>
                  </a:cubicBezTo>
                  <a:cubicBezTo>
                    <a:pt x="3824224" y="678485"/>
                    <a:pt x="3833774" y="703072"/>
                    <a:pt x="3847186" y="724205"/>
                  </a:cubicBezTo>
                  <a:cubicBezTo>
                    <a:pt x="3860597" y="745338"/>
                    <a:pt x="3878276" y="762000"/>
                    <a:pt x="3900221" y="774192"/>
                  </a:cubicBezTo>
                  <a:cubicBezTo>
                    <a:pt x="3922166" y="786384"/>
                    <a:pt x="3949802" y="792480"/>
                    <a:pt x="3983127" y="792480"/>
                  </a:cubicBezTo>
                  <a:cubicBezTo>
                    <a:pt x="4013200" y="792480"/>
                    <a:pt x="4043883" y="787400"/>
                    <a:pt x="4075176" y="777240"/>
                  </a:cubicBezTo>
                  <a:cubicBezTo>
                    <a:pt x="4106469" y="767080"/>
                    <a:pt x="4135933" y="751434"/>
                    <a:pt x="4163568" y="730301"/>
                  </a:cubicBezTo>
                  <a:lnTo>
                    <a:pt x="4178199" y="730301"/>
                  </a:lnTo>
                  <a:lnTo>
                    <a:pt x="4178199" y="826618"/>
                  </a:lnTo>
                  <a:cubicBezTo>
                    <a:pt x="4150563" y="845312"/>
                    <a:pt x="4121506" y="859130"/>
                    <a:pt x="4091026" y="868070"/>
                  </a:cubicBezTo>
                  <a:cubicBezTo>
                    <a:pt x="4060546" y="877011"/>
                    <a:pt x="4023360" y="881482"/>
                    <a:pt x="3979469" y="881482"/>
                  </a:cubicBezTo>
                  <a:cubicBezTo>
                    <a:pt x="3930701" y="881482"/>
                    <a:pt x="3888842" y="873557"/>
                    <a:pt x="3853891" y="857707"/>
                  </a:cubicBezTo>
                  <a:cubicBezTo>
                    <a:pt x="3818941" y="841858"/>
                    <a:pt x="3790290" y="819302"/>
                    <a:pt x="3767938" y="790042"/>
                  </a:cubicBezTo>
                  <a:cubicBezTo>
                    <a:pt x="3745586" y="760781"/>
                    <a:pt x="3729127" y="726034"/>
                    <a:pt x="3718560" y="685800"/>
                  </a:cubicBezTo>
                  <a:cubicBezTo>
                    <a:pt x="3707994" y="645566"/>
                    <a:pt x="3702711" y="601066"/>
                    <a:pt x="3702711" y="552298"/>
                  </a:cubicBezTo>
                  <a:cubicBezTo>
                    <a:pt x="3702711" y="502717"/>
                    <a:pt x="3707994" y="458013"/>
                    <a:pt x="3718560" y="418186"/>
                  </a:cubicBezTo>
                  <a:cubicBezTo>
                    <a:pt x="3729127" y="378358"/>
                    <a:pt x="3745382" y="344627"/>
                    <a:pt x="3767328" y="316992"/>
                  </a:cubicBezTo>
                  <a:cubicBezTo>
                    <a:pt x="3789274" y="289357"/>
                    <a:pt x="3816909" y="268021"/>
                    <a:pt x="3850234" y="252984"/>
                  </a:cubicBezTo>
                  <a:cubicBezTo>
                    <a:pt x="3883559" y="237947"/>
                    <a:pt x="3923386" y="230429"/>
                    <a:pt x="3969715" y="230429"/>
                  </a:cubicBezTo>
                  <a:close/>
                  <a:moveTo>
                    <a:pt x="1576426" y="230429"/>
                  </a:moveTo>
                  <a:cubicBezTo>
                    <a:pt x="1608125" y="230429"/>
                    <a:pt x="1637589" y="234086"/>
                    <a:pt x="1664818" y="241402"/>
                  </a:cubicBezTo>
                  <a:cubicBezTo>
                    <a:pt x="1692047" y="248717"/>
                    <a:pt x="1717853" y="262534"/>
                    <a:pt x="1742237" y="282854"/>
                  </a:cubicBezTo>
                  <a:lnTo>
                    <a:pt x="1742237" y="375514"/>
                  </a:lnTo>
                  <a:lnTo>
                    <a:pt x="1727607" y="375514"/>
                  </a:lnTo>
                  <a:cubicBezTo>
                    <a:pt x="1704035" y="356006"/>
                    <a:pt x="1680667" y="341986"/>
                    <a:pt x="1657503" y="333451"/>
                  </a:cubicBezTo>
                  <a:cubicBezTo>
                    <a:pt x="1634338" y="324917"/>
                    <a:pt x="1608532" y="320650"/>
                    <a:pt x="1580084" y="320650"/>
                  </a:cubicBezTo>
                  <a:cubicBezTo>
                    <a:pt x="1545946" y="320650"/>
                    <a:pt x="1517092" y="326949"/>
                    <a:pt x="1493520" y="339547"/>
                  </a:cubicBezTo>
                  <a:cubicBezTo>
                    <a:pt x="1469949" y="352146"/>
                    <a:pt x="1451051" y="369214"/>
                    <a:pt x="1436828" y="390754"/>
                  </a:cubicBezTo>
                  <a:cubicBezTo>
                    <a:pt x="1422604" y="412293"/>
                    <a:pt x="1412240" y="437490"/>
                    <a:pt x="1405738" y="466344"/>
                  </a:cubicBezTo>
                  <a:cubicBezTo>
                    <a:pt x="1399235" y="495198"/>
                    <a:pt x="1395984" y="525882"/>
                    <a:pt x="1395984" y="558394"/>
                  </a:cubicBezTo>
                  <a:cubicBezTo>
                    <a:pt x="1395984" y="592531"/>
                    <a:pt x="1399235" y="624027"/>
                    <a:pt x="1405738" y="652882"/>
                  </a:cubicBezTo>
                  <a:cubicBezTo>
                    <a:pt x="1412240" y="681736"/>
                    <a:pt x="1422807" y="706526"/>
                    <a:pt x="1437437" y="727253"/>
                  </a:cubicBezTo>
                  <a:cubicBezTo>
                    <a:pt x="1452067" y="747979"/>
                    <a:pt x="1471371" y="764235"/>
                    <a:pt x="1495349" y="776021"/>
                  </a:cubicBezTo>
                  <a:cubicBezTo>
                    <a:pt x="1519327" y="787806"/>
                    <a:pt x="1549197" y="793699"/>
                    <a:pt x="1584960" y="793699"/>
                  </a:cubicBezTo>
                  <a:cubicBezTo>
                    <a:pt x="1642669" y="793699"/>
                    <a:pt x="1691437" y="772566"/>
                    <a:pt x="1731264" y="730301"/>
                  </a:cubicBezTo>
                  <a:lnTo>
                    <a:pt x="1745895" y="730301"/>
                  </a:lnTo>
                  <a:lnTo>
                    <a:pt x="1745895" y="827837"/>
                  </a:lnTo>
                  <a:cubicBezTo>
                    <a:pt x="1721511" y="848970"/>
                    <a:pt x="1695298" y="863194"/>
                    <a:pt x="1667256" y="870509"/>
                  </a:cubicBezTo>
                  <a:cubicBezTo>
                    <a:pt x="1639215" y="877824"/>
                    <a:pt x="1609344" y="881482"/>
                    <a:pt x="1577645" y="881482"/>
                  </a:cubicBezTo>
                  <a:cubicBezTo>
                    <a:pt x="1484173" y="881482"/>
                    <a:pt x="1413256" y="853846"/>
                    <a:pt x="1364895" y="798576"/>
                  </a:cubicBezTo>
                  <a:cubicBezTo>
                    <a:pt x="1316533" y="743306"/>
                    <a:pt x="1292352" y="663651"/>
                    <a:pt x="1292352" y="559613"/>
                  </a:cubicBezTo>
                  <a:cubicBezTo>
                    <a:pt x="1292352" y="510032"/>
                    <a:pt x="1298245" y="464922"/>
                    <a:pt x="1310031" y="424282"/>
                  </a:cubicBezTo>
                  <a:cubicBezTo>
                    <a:pt x="1321816" y="383642"/>
                    <a:pt x="1339698" y="349098"/>
                    <a:pt x="1363675" y="320650"/>
                  </a:cubicBezTo>
                  <a:cubicBezTo>
                    <a:pt x="1387653" y="292202"/>
                    <a:pt x="1417320" y="270053"/>
                    <a:pt x="1452677" y="254203"/>
                  </a:cubicBezTo>
                  <a:cubicBezTo>
                    <a:pt x="1488034" y="238354"/>
                    <a:pt x="1529284" y="230429"/>
                    <a:pt x="1576426" y="230429"/>
                  </a:cubicBezTo>
                  <a:close/>
                  <a:moveTo>
                    <a:pt x="1022909" y="230429"/>
                  </a:moveTo>
                  <a:cubicBezTo>
                    <a:pt x="1049731" y="230429"/>
                    <a:pt x="1076351" y="233680"/>
                    <a:pt x="1102767" y="240182"/>
                  </a:cubicBezTo>
                  <a:cubicBezTo>
                    <a:pt x="1129183" y="246685"/>
                    <a:pt x="1152957" y="256845"/>
                    <a:pt x="1174090" y="270662"/>
                  </a:cubicBezTo>
                  <a:lnTo>
                    <a:pt x="1174090" y="370637"/>
                  </a:lnTo>
                  <a:lnTo>
                    <a:pt x="1159459" y="370637"/>
                  </a:lnTo>
                  <a:cubicBezTo>
                    <a:pt x="1140765" y="358445"/>
                    <a:pt x="1118413" y="348082"/>
                    <a:pt x="1092403" y="339547"/>
                  </a:cubicBezTo>
                  <a:cubicBezTo>
                    <a:pt x="1066394" y="331013"/>
                    <a:pt x="1040384" y="326746"/>
                    <a:pt x="1014375" y="326746"/>
                  </a:cubicBezTo>
                  <a:cubicBezTo>
                    <a:pt x="985114" y="326746"/>
                    <a:pt x="959307" y="333045"/>
                    <a:pt x="936956" y="345643"/>
                  </a:cubicBezTo>
                  <a:cubicBezTo>
                    <a:pt x="914604" y="358242"/>
                    <a:pt x="895503" y="375310"/>
                    <a:pt x="879653" y="396850"/>
                  </a:cubicBezTo>
                  <a:cubicBezTo>
                    <a:pt x="863804" y="418389"/>
                    <a:pt x="851815" y="442976"/>
                    <a:pt x="843687" y="470611"/>
                  </a:cubicBezTo>
                  <a:cubicBezTo>
                    <a:pt x="835559" y="498246"/>
                    <a:pt x="831495" y="527101"/>
                    <a:pt x="831495" y="557174"/>
                  </a:cubicBezTo>
                  <a:lnTo>
                    <a:pt x="831495" y="865632"/>
                  </a:lnTo>
                  <a:lnTo>
                    <a:pt x="729082" y="865632"/>
                  </a:lnTo>
                  <a:lnTo>
                    <a:pt x="729082" y="243840"/>
                  </a:lnTo>
                  <a:lnTo>
                    <a:pt x="821741" y="243840"/>
                  </a:lnTo>
                  <a:lnTo>
                    <a:pt x="829056" y="366979"/>
                  </a:lnTo>
                  <a:cubicBezTo>
                    <a:pt x="833933" y="352349"/>
                    <a:pt x="841858" y="336906"/>
                    <a:pt x="852831" y="320650"/>
                  </a:cubicBezTo>
                  <a:cubicBezTo>
                    <a:pt x="863804" y="304394"/>
                    <a:pt x="877621" y="289560"/>
                    <a:pt x="894283" y="276149"/>
                  </a:cubicBezTo>
                  <a:cubicBezTo>
                    <a:pt x="910946" y="262738"/>
                    <a:pt x="930047" y="251765"/>
                    <a:pt x="951586" y="243230"/>
                  </a:cubicBezTo>
                  <a:cubicBezTo>
                    <a:pt x="973125" y="234696"/>
                    <a:pt x="996899" y="230429"/>
                    <a:pt x="1022909" y="230429"/>
                  </a:cubicBezTo>
                  <a:close/>
                  <a:moveTo>
                    <a:pt x="297485" y="136550"/>
                  </a:moveTo>
                  <a:lnTo>
                    <a:pt x="287732" y="186538"/>
                  </a:lnTo>
                  <a:lnTo>
                    <a:pt x="191415" y="559613"/>
                  </a:lnTo>
                  <a:lnTo>
                    <a:pt x="403555" y="559613"/>
                  </a:lnTo>
                  <a:lnTo>
                    <a:pt x="308458" y="186538"/>
                  </a:lnTo>
                  <a:close/>
                  <a:moveTo>
                    <a:pt x="234087" y="39014"/>
                  </a:moveTo>
                  <a:lnTo>
                    <a:pt x="358445" y="39014"/>
                  </a:lnTo>
                  <a:lnTo>
                    <a:pt x="597408" y="865632"/>
                  </a:lnTo>
                  <a:lnTo>
                    <a:pt x="487680" y="865632"/>
                  </a:lnTo>
                  <a:lnTo>
                    <a:pt x="426720" y="643738"/>
                  </a:lnTo>
                  <a:lnTo>
                    <a:pt x="168250" y="643738"/>
                  </a:lnTo>
                  <a:lnTo>
                    <a:pt x="107290" y="865632"/>
                  </a:lnTo>
                  <a:lnTo>
                    <a:pt x="0" y="865632"/>
                  </a:lnTo>
                  <a:close/>
                  <a:moveTo>
                    <a:pt x="1900733" y="0"/>
                  </a:moveTo>
                  <a:lnTo>
                    <a:pt x="2001927" y="0"/>
                  </a:lnTo>
                  <a:lnTo>
                    <a:pt x="2001927" y="324307"/>
                  </a:lnTo>
                  <a:cubicBezTo>
                    <a:pt x="2015744" y="298298"/>
                    <a:pt x="2037080" y="276352"/>
                    <a:pt x="2065935" y="258470"/>
                  </a:cubicBezTo>
                  <a:cubicBezTo>
                    <a:pt x="2094789" y="240589"/>
                    <a:pt x="2127504" y="231648"/>
                    <a:pt x="2164080" y="231648"/>
                  </a:cubicBezTo>
                  <a:cubicBezTo>
                    <a:pt x="2203907" y="231648"/>
                    <a:pt x="2236216" y="238150"/>
                    <a:pt x="2261007" y="251155"/>
                  </a:cubicBezTo>
                  <a:cubicBezTo>
                    <a:pt x="2285797" y="264160"/>
                    <a:pt x="2305304" y="282245"/>
                    <a:pt x="2319528" y="305410"/>
                  </a:cubicBezTo>
                  <a:cubicBezTo>
                    <a:pt x="2333752" y="328574"/>
                    <a:pt x="2343506" y="356006"/>
                    <a:pt x="2348789" y="387706"/>
                  </a:cubicBezTo>
                  <a:cubicBezTo>
                    <a:pt x="2354072" y="419405"/>
                    <a:pt x="2356714" y="454355"/>
                    <a:pt x="2356714" y="492557"/>
                  </a:cubicBezTo>
                  <a:lnTo>
                    <a:pt x="2356714" y="865632"/>
                  </a:lnTo>
                  <a:lnTo>
                    <a:pt x="2255520" y="865632"/>
                  </a:lnTo>
                  <a:lnTo>
                    <a:pt x="2255520" y="490118"/>
                  </a:lnTo>
                  <a:cubicBezTo>
                    <a:pt x="2255520" y="424282"/>
                    <a:pt x="2247392" y="378358"/>
                    <a:pt x="2231136" y="352349"/>
                  </a:cubicBezTo>
                  <a:cubicBezTo>
                    <a:pt x="2214880" y="326339"/>
                    <a:pt x="2185619" y="313334"/>
                    <a:pt x="2143354" y="313334"/>
                  </a:cubicBezTo>
                  <a:cubicBezTo>
                    <a:pt x="2123847" y="313334"/>
                    <a:pt x="2105355" y="318414"/>
                    <a:pt x="2087880" y="328574"/>
                  </a:cubicBezTo>
                  <a:cubicBezTo>
                    <a:pt x="2070405" y="338734"/>
                    <a:pt x="2055368" y="352755"/>
                    <a:pt x="2042770" y="370637"/>
                  </a:cubicBezTo>
                  <a:cubicBezTo>
                    <a:pt x="2030171" y="388518"/>
                    <a:pt x="2020215" y="410058"/>
                    <a:pt x="2012899" y="435254"/>
                  </a:cubicBezTo>
                  <a:cubicBezTo>
                    <a:pt x="2005584" y="460451"/>
                    <a:pt x="2001927" y="488086"/>
                    <a:pt x="2001927" y="518160"/>
                  </a:cubicBezTo>
                  <a:lnTo>
                    <a:pt x="2001927" y="865632"/>
                  </a:lnTo>
                  <a:lnTo>
                    <a:pt x="1900733" y="8656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00BFC-EADE-80A5-83BB-9002347EB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04DFB8-77C0-A4C2-1492-59B34F8AB206}"/>
              </a:ext>
            </a:extLst>
          </p:cNvPr>
          <p:cNvSpPr/>
          <p:nvPr/>
        </p:nvSpPr>
        <p:spPr>
          <a:xfrm>
            <a:off x="1468581" y="2071653"/>
            <a:ext cx="7254240" cy="2903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07215-3955-76A5-B893-BA6D2699F7D2}"/>
              </a:ext>
            </a:extLst>
          </p:cNvPr>
          <p:cNvSpPr txBox="1"/>
          <p:nvPr/>
        </p:nvSpPr>
        <p:spPr>
          <a:xfrm>
            <a:off x="1931075" y="2627522"/>
            <a:ext cx="6329253" cy="1792174"/>
          </a:xfrm>
          <a:custGeom>
            <a:avLst/>
            <a:gdLst>
              <a:gd name="connsiteX0" fmla="*/ 6088537 w 6329253"/>
              <a:gd name="connsiteY0" fmla="*/ 1223532 h 1792174"/>
              <a:gd name="connsiteX1" fmla="*/ 6034130 w 6329253"/>
              <a:gd name="connsiteY1" fmla="*/ 1232942 h 1792174"/>
              <a:gd name="connsiteX2" fmla="*/ 5937889 w 6329253"/>
              <a:gd name="connsiteY2" fmla="*/ 1384961 h 1792174"/>
              <a:gd name="connsiteX3" fmla="*/ 5937889 w 6329253"/>
              <a:gd name="connsiteY3" fmla="*/ 1386180 h 1792174"/>
              <a:gd name="connsiteX4" fmla="*/ 6215078 w 6329253"/>
              <a:gd name="connsiteY4" fmla="*/ 1386180 h 1792174"/>
              <a:gd name="connsiteX5" fmla="*/ 6215078 w 6329253"/>
              <a:gd name="connsiteY5" fmla="*/ 1382522 h 1792174"/>
              <a:gd name="connsiteX6" fmla="*/ 6138498 w 6329253"/>
              <a:gd name="connsiteY6" fmla="*/ 1232789 h 1792174"/>
              <a:gd name="connsiteX7" fmla="*/ 5192169 w 6329253"/>
              <a:gd name="connsiteY7" fmla="*/ 1154532 h 1792174"/>
              <a:gd name="connsiteX8" fmla="*/ 5200273 w 6329253"/>
              <a:gd name="connsiteY8" fmla="*/ 1154532 h 1792174"/>
              <a:gd name="connsiteX9" fmla="*/ 5300678 w 6329253"/>
              <a:gd name="connsiteY9" fmla="*/ 1154532 h 1792174"/>
              <a:gd name="connsiteX10" fmla="*/ 5308782 w 6329253"/>
              <a:gd name="connsiteY10" fmla="*/ 1154532 h 1792174"/>
              <a:gd name="connsiteX11" fmla="*/ 5461182 w 6329253"/>
              <a:gd name="connsiteY11" fmla="*/ 1608074 h 1792174"/>
              <a:gd name="connsiteX12" fmla="*/ 5471585 w 6329253"/>
              <a:gd name="connsiteY12" fmla="*/ 1647950 h 1792174"/>
              <a:gd name="connsiteX13" fmla="*/ 5481120 w 6329253"/>
              <a:gd name="connsiteY13" fmla="*/ 1608074 h 1792174"/>
              <a:gd name="connsiteX14" fmla="*/ 5634739 w 6329253"/>
              <a:gd name="connsiteY14" fmla="*/ 1154532 h 1792174"/>
              <a:gd name="connsiteX15" fmla="*/ 5642843 w 6329253"/>
              <a:gd name="connsiteY15" fmla="*/ 1154532 h 1792174"/>
              <a:gd name="connsiteX16" fmla="*/ 5742029 w 6329253"/>
              <a:gd name="connsiteY16" fmla="*/ 1154532 h 1792174"/>
              <a:gd name="connsiteX17" fmla="*/ 5750133 w 6329253"/>
              <a:gd name="connsiteY17" fmla="*/ 1154532 h 1792174"/>
              <a:gd name="connsiteX18" fmla="*/ 5530676 w 6329253"/>
              <a:gd name="connsiteY18" fmla="*/ 1776324 h 1792174"/>
              <a:gd name="connsiteX19" fmla="*/ 5522572 w 6329253"/>
              <a:gd name="connsiteY19" fmla="*/ 1776324 h 1792174"/>
              <a:gd name="connsiteX20" fmla="*/ 5424606 w 6329253"/>
              <a:gd name="connsiteY20" fmla="*/ 1776324 h 1792174"/>
              <a:gd name="connsiteX21" fmla="*/ 5416502 w 6329253"/>
              <a:gd name="connsiteY21" fmla="*/ 1776324 h 1792174"/>
              <a:gd name="connsiteX22" fmla="*/ 4671571 w 6329253"/>
              <a:gd name="connsiteY22" fmla="*/ 1154532 h 1792174"/>
              <a:gd name="connsiteX23" fmla="*/ 4679675 w 6329253"/>
              <a:gd name="connsiteY23" fmla="*/ 1154532 h 1792174"/>
              <a:gd name="connsiteX24" fmla="*/ 4919069 w 6329253"/>
              <a:gd name="connsiteY24" fmla="*/ 1154532 h 1792174"/>
              <a:gd name="connsiteX25" fmla="*/ 4927173 w 6329253"/>
              <a:gd name="connsiteY25" fmla="*/ 1154532 h 1792174"/>
              <a:gd name="connsiteX26" fmla="*/ 4927173 w 6329253"/>
              <a:gd name="connsiteY26" fmla="*/ 1692199 h 1792174"/>
              <a:gd name="connsiteX27" fmla="*/ 5094634 w 6329253"/>
              <a:gd name="connsiteY27" fmla="*/ 1692199 h 1792174"/>
              <a:gd name="connsiteX28" fmla="*/ 5102738 w 6329253"/>
              <a:gd name="connsiteY28" fmla="*/ 1692199 h 1792174"/>
              <a:gd name="connsiteX29" fmla="*/ 5102738 w 6329253"/>
              <a:gd name="connsiteY29" fmla="*/ 1776324 h 1792174"/>
              <a:gd name="connsiteX30" fmla="*/ 5094634 w 6329253"/>
              <a:gd name="connsiteY30" fmla="*/ 1776324 h 1792174"/>
              <a:gd name="connsiteX31" fmla="*/ 4637003 w 6329253"/>
              <a:gd name="connsiteY31" fmla="*/ 1776324 h 1792174"/>
              <a:gd name="connsiteX32" fmla="*/ 4628899 w 6329253"/>
              <a:gd name="connsiteY32" fmla="*/ 1776324 h 1792174"/>
              <a:gd name="connsiteX33" fmla="*/ 4628899 w 6329253"/>
              <a:gd name="connsiteY33" fmla="*/ 1692199 h 1792174"/>
              <a:gd name="connsiteX34" fmla="*/ 4637003 w 6329253"/>
              <a:gd name="connsiteY34" fmla="*/ 1692199 h 1792174"/>
              <a:gd name="connsiteX35" fmla="*/ 4815437 w 6329253"/>
              <a:gd name="connsiteY35" fmla="*/ 1692199 h 1792174"/>
              <a:gd name="connsiteX36" fmla="*/ 4815437 w 6329253"/>
              <a:gd name="connsiteY36" fmla="*/ 1238657 h 1792174"/>
              <a:gd name="connsiteX37" fmla="*/ 4679675 w 6329253"/>
              <a:gd name="connsiteY37" fmla="*/ 1238657 h 1792174"/>
              <a:gd name="connsiteX38" fmla="*/ 4671571 w 6329253"/>
              <a:gd name="connsiteY38" fmla="*/ 1238657 h 1792174"/>
              <a:gd name="connsiteX39" fmla="*/ 6088281 w 6329253"/>
              <a:gd name="connsiteY39" fmla="*/ 1141121 h 1792174"/>
              <a:gd name="connsiteX40" fmla="*/ 6092212 w 6329253"/>
              <a:gd name="connsiteY40" fmla="*/ 1141485 h 1792174"/>
              <a:gd name="connsiteX41" fmla="*/ 6096385 w 6329253"/>
              <a:gd name="connsiteY41" fmla="*/ 1141121 h 1792174"/>
              <a:gd name="connsiteX42" fmla="*/ 6200627 w 6329253"/>
              <a:gd name="connsiteY42" fmla="*/ 1161847 h 1792174"/>
              <a:gd name="connsiteX43" fmla="*/ 6273169 w 6329253"/>
              <a:gd name="connsiteY43" fmla="*/ 1219759 h 1792174"/>
              <a:gd name="connsiteX44" fmla="*/ 6315232 w 6329253"/>
              <a:gd name="connsiteY44" fmla="*/ 1308151 h 1792174"/>
              <a:gd name="connsiteX45" fmla="*/ 6329253 w 6329253"/>
              <a:gd name="connsiteY45" fmla="*/ 1419098 h 1792174"/>
              <a:gd name="connsiteX46" fmla="*/ 6329253 w 6329253"/>
              <a:gd name="connsiteY46" fmla="*/ 1464209 h 1792174"/>
              <a:gd name="connsiteX47" fmla="*/ 6321149 w 6329253"/>
              <a:gd name="connsiteY47" fmla="*/ 1464209 h 1792174"/>
              <a:gd name="connsiteX48" fmla="*/ 5936670 w 6329253"/>
              <a:gd name="connsiteY48" fmla="*/ 1464209 h 1792174"/>
              <a:gd name="connsiteX49" fmla="*/ 5936670 w 6329253"/>
              <a:gd name="connsiteY49" fmla="*/ 1470305 h 1792174"/>
              <a:gd name="connsiteX50" fmla="*/ 5945205 w 6329253"/>
              <a:gd name="connsiteY50" fmla="*/ 1561135 h 1792174"/>
              <a:gd name="connsiteX51" fmla="*/ 5973856 w 6329253"/>
              <a:gd name="connsiteY51" fmla="*/ 1634897 h 1792174"/>
              <a:gd name="connsiteX52" fmla="*/ 6026891 w 6329253"/>
              <a:gd name="connsiteY52" fmla="*/ 1684884 h 1792174"/>
              <a:gd name="connsiteX53" fmla="*/ 6064077 w 6329253"/>
              <a:gd name="connsiteY53" fmla="*/ 1698600 h 1792174"/>
              <a:gd name="connsiteX54" fmla="*/ 6106107 w 6329253"/>
              <a:gd name="connsiteY54" fmla="*/ 1702803 h 1792174"/>
              <a:gd name="connsiteX55" fmla="*/ 6147260 w 6329253"/>
              <a:gd name="connsiteY55" fmla="*/ 1699362 h 1792174"/>
              <a:gd name="connsiteX56" fmla="*/ 6193742 w 6329253"/>
              <a:gd name="connsiteY56" fmla="*/ 1687932 h 1792174"/>
              <a:gd name="connsiteX57" fmla="*/ 6282134 w 6329253"/>
              <a:gd name="connsiteY57" fmla="*/ 1640993 h 1792174"/>
              <a:gd name="connsiteX58" fmla="*/ 6290238 w 6329253"/>
              <a:gd name="connsiteY58" fmla="*/ 1640993 h 1792174"/>
              <a:gd name="connsiteX59" fmla="*/ 6296765 w 6329253"/>
              <a:gd name="connsiteY59" fmla="*/ 1640993 h 1792174"/>
              <a:gd name="connsiteX60" fmla="*/ 6304869 w 6329253"/>
              <a:gd name="connsiteY60" fmla="*/ 1640993 h 1792174"/>
              <a:gd name="connsiteX61" fmla="*/ 6304869 w 6329253"/>
              <a:gd name="connsiteY61" fmla="*/ 1737310 h 1792174"/>
              <a:gd name="connsiteX62" fmla="*/ 6217696 w 6329253"/>
              <a:gd name="connsiteY62" fmla="*/ 1778762 h 1792174"/>
              <a:gd name="connsiteX63" fmla="*/ 6106139 w 6329253"/>
              <a:gd name="connsiteY63" fmla="*/ 1792174 h 1792174"/>
              <a:gd name="connsiteX64" fmla="*/ 6101448 w 6329253"/>
              <a:gd name="connsiteY64" fmla="*/ 1791764 h 1792174"/>
              <a:gd name="connsiteX65" fmla="*/ 6098035 w 6329253"/>
              <a:gd name="connsiteY65" fmla="*/ 1792174 h 1792174"/>
              <a:gd name="connsiteX66" fmla="*/ 5972457 w 6329253"/>
              <a:gd name="connsiteY66" fmla="*/ 1768399 h 1792174"/>
              <a:gd name="connsiteX67" fmla="*/ 5886504 w 6329253"/>
              <a:gd name="connsiteY67" fmla="*/ 1700734 h 1792174"/>
              <a:gd name="connsiteX68" fmla="*/ 5837126 w 6329253"/>
              <a:gd name="connsiteY68" fmla="*/ 1596492 h 1792174"/>
              <a:gd name="connsiteX69" fmla="*/ 5821277 w 6329253"/>
              <a:gd name="connsiteY69" fmla="*/ 1462990 h 1792174"/>
              <a:gd name="connsiteX70" fmla="*/ 5837126 w 6329253"/>
              <a:gd name="connsiteY70" fmla="*/ 1328878 h 1792174"/>
              <a:gd name="connsiteX71" fmla="*/ 5885894 w 6329253"/>
              <a:gd name="connsiteY71" fmla="*/ 1227684 h 1792174"/>
              <a:gd name="connsiteX72" fmla="*/ 5968800 w 6329253"/>
              <a:gd name="connsiteY72" fmla="*/ 1163676 h 1792174"/>
              <a:gd name="connsiteX73" fmla="*/ 6088281 w 6329253"/>
              <a:gd name="connsiteY73" fmla="*/ 1141121 h 1792174"/>
              <a:gd name="connsiteX74" fmla="*/ 3694992 w 6329253"/>
              <a:gd name="connsiteY74" fmla="*/ 1141121 h 1792174"/>
              <a:gd name="connsiteX75" fmla="*/ 3698391 w 6329253"/>
              <a:gd name="connsiteY75" fmla="*/ 1141543 h 1792174"/>
              <a:gd name="connsiteX76" fmla="*/ 3703096 w 6329253"/>
              <a:gd name="connsiteY76" fmla="*/ 1141121 h 1792174"/>
              <a:gd name="connsiteX77" fmla="*/ 3791488 w 6329253"/>
              <a:gd name="connsiteY77" fmla="*/ 1152094 h 1792174"/>
              <a:gd name="connsiteX78" fmla="*/ 3868907 w 6329253"/>
              <a:gd name="connsiteY78" fmla="*/ 1193546 h 1792174"/>
              <a:gd name="connsiteX79" fmla="*/ 3868907 w 6329253"/>
              <a:gd name="connsiteY79" fmla="*/ 1286206 h 1792174"/>
              <a:gd name="connsiteX80" fmla="*/ 3860803 w 6329253"/>
              <a:gd name="connsiteY80" fmla="*/ 1286206 h 1792174"/>
              <a:gd name="connsiteX81" fmla="*/ 3854277 w 6329253"/>
              <a:gd name="connsiteY81" fmla="*/ 1286206 h 1792174"/>
              <a:gd name="connsiteX82" fmla="*/ 3846173 w 6329253"/>
              <a:gd name="connsiteY82" fmla="*/ 1286206 h 1792174"/>
              <a:gd name="connsiteX83" fmla="*/ 3776069 w 6329253"/>
              <a:gd name="connsiteY83" fmla="*/ 1244143 h 1792174"/>
              <a:gd name="connsiteX84" fmla="*/ 3701704 w 6329253"/>
              <a:gd name="connsiteY84" fmla="*/ 1231847 h 1792174"/>
              <a:gd name="connsiteX85" fmla="*/ 3659510 w 6329253"/>
              <a:gd name="connsiteY85" fmla="*/ 1236066 h 1792174"/>
              <a:gd name="connsiteX86" fmla="*/ 3620190 w 6329253"/>
              <a:gd name="connsiteY86" fmla="*/ 1250239 h 1792174"/>
              <a:gd name="connsiteX87" fmla="*/ 3563498 w 6329253"/>
              <a:gd name="connsiteY87" fmla="*/ 1301446 h 1792174"/>
              <a:gd name="connsiteX88" fmla="*/ 3532408 w 6329253"/>
              <a:gd name="connsiteY88" fmla="*/ 1377036 h 1792174"/>
              <a:gd name="connsiteX89" fmla="*/ 3522654 w 6329253"/>
              <a:gd name="connsiteY89" fmla="*/ 1469086 h 1792174"/>
              <a:gd name="connsiteX90" fmla="*/ 3532408 w 6329253"/>
              <a:gd name="connsiteY90" fmla="*/ 1563574 h 1792174"/>
              <a:gd name="connsiteX91" fmla="*/ 3564107 w 6329253"/>
              <a:gd name="connsiteY91" fmla="*/ 1637945 h 1792174"/>
              <a:gd name="connsiteX92" fmla="*/ 3622019 w 6329253"/>
              <a:gd name="connsiteY92" fmla="*/ 1686713 h 1792174"/>
              <a:gd name="connsiteX93" fmla="*/ 3662405 w 6329253"/>
              <a:gd name="connsiteY93" fmla="*/ 1699972 h 1792174"/>
              <a:gd name="connsiteX94" fmla="*/ 3707459 w 6329253"/>
              <a:gd name="connsiteY94" fmla="*/ 1704017 h 1792174"/>
              <a:gd name="connsiteX95" fmla="*/ 3745132 w 6329253"/>
              <a:gd name="connsiteY95" fmla="*/ 1700429 h 1792174"/>
              <a:gd name="connsiteX96" fmla="*/ 3849830 w 6329253"/>
              <a:gd name="connsiteY96" fmla="*/ 1640993 h 1792174"/>
              <a:gd name="connsiteX97" fmla="*/ 3857934 w 6329253"/>
              <a:gd name="connsiteY97" fmla="*/ 1640993 h 1792174"/>
              <a:gd name="connsiteX98" fmla="*/ 3864461 w 6329253"/>
              <a:gd name="connsiteY98" fmla="*/ 1640993 h 1792174"/>
              <a:gd name="connsiteX99" fmla="*/ 3872565 w 6329253"/>
              <a:gd name="connsiteY99" fmla="*/ 1640993 h 1792174"/>
              <a:gd name="connsiteX100" fmla="*/ 3872565 w 6329253"/>
              <a:gd name="connsiteY100" fmla="*/ 1738529 h 1792174"/>
              <a:gd name="connsiteX101" fmla="*/ 3793926 w 6329253"/>
              <a:gd name="connsiteY101" fmla="*/ 1781201 h 1792174"/>
              <a:gd name="connsiteX102" fmla="*/ 3704315 w 6329253"/>
              <a:gd name="connsiteY102" fmla="*/ 1792174 h 1792174"/>
              <a:gd name="connsiteX103" fmla="*/ 3699381 w 6329253"/>
              <a:gd name="connsiteY103" fmla="*/ 1791786 h 1792174"/>
              <a:gd name="connsiteX104" fmla="*/ 3696211 w 6329253"/>
              <a:gd name="connsiteY104" fmla="*/ 1792174 h 1792174"/>
              <a:gd name="connsiteX105" fmla="*/ 3483461 w 6329253"/>
              <a:gd name="connsiteY105" fmla="*/ 1709268 h 1792174"/>
              <a:gd name="connsiteX106" fmla="*/ 3410918 w 6329253"/>
              <a:gd name="connsiteY106" fmla="*/ 1470305 h 1792174"/>
              <a:gd name="connsiteX107" fmla="*/ 3428597 w 6329253"/>
              <a:gd name="connsiteY107" fmla="*/ 1334974 h 1792174"/>
              <a:gd name="connsiteX108" fmla="*/ 3482241 w 6329253"/>
              <a:gd name="connsiteY108" fmla="*/ 1231342 h 1792174"/>
              <a:gd name="connsiteX109" fmla="*/ 3571243 w 6329253"/>
              <a:gd name="connsiteY109" fmla="*/ 1164895 h 1792174"/>
              <a:gd name="connsiteX110" fmla="*/ 3694992 w 6329253"/>
              <a:gd name="connsiteY110" fmla="*/ 1141121 h 1792174"/>
              <a:gd name="connsiteX111" fmla="*/ 3141475 w 6329253"/>
              <a:gd name="connsiteY111" fmla="*/ 1141121 h 1792174"/>
              <a:gd name="connsiteX112" fmla="*/ 3146298 w 6329253"/>
              <a:gd name="connsiteY112" fmla="*/ 1141710 h 1792174"/>
              <a:gd name="connsiteX113" fmla="*/ 3149579 w 6329253"/>
              <a:gd name="connsiteY113" fmla="*/ 1141121 h 1792174"/>
              <a:gd name="connsiteX114" fmla="*/ 3229437 w 6329253"/>
              <a:gd name="connsiteY114" fmla="*/ 1150874 h 1792174"/>
              <a:gd name="connsiteX115" fmla="*/ 3300760 w 6329253"/>
              <a:gd name="connsiteY115" fmla="*/ 1181354 h 1792174"/>
              <a:gd name="connsiteX116" fmla="*/ 3300760 w 6329253"/>
              <a:gd name="connsiteY116" fmla="*/ 1281329 h 1792174"/>
              <a:gd name="connsiteX117" fmla="*/ 3292656 w 6329253"/>
              <a:gd name="connsiteY117" fmla="*/ 1281329 h 1792174"/>
              <a:gd name="connsiteX118" fmla="*/ 3286129 w 6329253"/>
              <a:gd name="connsiteY118" fmla="*/ 1281329 h 1792174"/>
              <a:gd name="connsiteX119" fmla="*/ 3278025 w 6329253"/>
              <a:gd name="connsiteY119" fmla="*/ 1281329 h 1792174"/>
              <a:gd name="connsiteX120" fmla="*/ 3210969 w 6329253"/>
              <a:gd name="connsiteY120" fmla="*/ 1250239 h 1792174"/>
              <a:gd name="connsiteX121" fmla="*/ 3136271 w 6329253"/>
              <a:gd name="connsiteY121" fmla="*/ 1237984 h 1792174"/>
              <a:gd name="connsiteX122" fmla="*/ 3099745 w 6329253"/>
              <a:gd name="connsiteY122" fmla="*/ 1242162 h 1792174"/>
              <a:gd name="connsiteX123" fmla="*/ 3063626 w 6329253"/>
              <a:gd name="connsiteY123" fmla="*/ 1256335 h 1792174"/>
              <a:gd name="connsiteX124" fmla="*/ 3006323 w 6329253"/>
              <a:gd name="connsiteY124" fmla="*/ 1307542 h 1792174"/>
              <a:gd name="connsiteX125" fmla="*/ 2970357 w 6329253"/>
              <a:gd name="connsiteY125" fmla="*/ 1381303 h 1792174"/>
              <a:gd name="connsiteX126" fmla="*/ 2958165 w 6329253"/>
              <a:gd name="connsiteY126" fmla="*/ 1467866 h 1792174"/>
              <a:gd name="connsiteX127" fmla="*/ 2958165 w 6329253"/>
              <a:gd name="connsiteY127" fmla="*/ 1776324 h 1792174"/>
              <a:gd name="connsiteX128" fmla="*/ 2950061 w 6329253"/>
              <a:gd name="connsiteY128" fmla="*/ 1776324 h 1792174"/>
              <a:gd name="connsiteX129" fmla="*/ 2855752 w 6329253"/>
              <a:gd name="connsiteY129" fmla="*/ 1776324 h 1792174"/>
              <a:gd name="connsiteX130" fmla="*/ 2847648 w 6329253"/>
              <a:gd name="connsiteY130" fmla="*/ 1776324 h 1792174"/>
              <a:gd name="connsiteX131" fmla="*/ 2847648 w 6329253"/>
              <a:gd name="connsiteY131" fmla="*/ 1154532 h 1792174"/>
              <a:gd name="connsiteX132" fmla="*/ 2855752 w 6329253"/>
              <a:gd name="connsiteY132" fmla="*/ 1154532 h 1792174"/>
              <a:gd name="connsiteX133" fmla="*/ 2940307 w 6329253"/>
              <a:gd name="connsiteY133" fmla="*/ 1154532 h 1792174"/>
              <a:gd name="connsiteX134" fmla="*/ 2948411 w 6329253"/>
              <a:gd name="connsiteY134" fmla="*/ 1154532 h 1792174"/>
              <a:gd name="connsiteX135" fmla="*/ 2954886 w 6329253"/>
              <a:gd name="connsiteY135" fmla="*/ 1263518 h 1792174"/>
              <a:gd name="connsiteX136" fmla="*/ 2971397 w 6329253"/>
              <a:gd name="connsiteY136" fmla="*/ 1231342 h 1792174"/>
              <a:gd name="connsiteX137" fmla="*/ 3012849 w 6329253"/>
              <a:gd name="connsiteY137" fmla="*/ 1186841 h 1792174"/>
              <a:gd name="connsiteX138" fmla="*/ 3070152 w 6329253"/>
              <a:gd name="connsiteY138" fmla="*/ 1153922 h 1792174"/>
              <a:gd name="connsiteX139" fmla="*/ 3141475 w 6329253"/>
              <a:gd name="connsiteY139" fmla="*/ 1141121 h 1792174"/>
              <a:gd name="connsiteX140" fmla="*/ 2420342 w 6329253"/>
              <a:gd name="connsiteY140" fmla="*/ 1066788 h 1792174"/>
              <a:gd name="connsiteX141" fmla="*/ 2414402 w 6329253"/>
              <a:gd name="connsiteY141" fmla="*/ 1097230 h 1792174"/>
              <a:gd name="connsiteX142" fmla="*/ 2318085 w 6329253"/>
              <a:gd name="connsiteY142" fmla="*/ 1470305 h 1792174"/>
              <a:gd name="connsiteX143" fmla="*/ 2522121 w 6329253"/>
              <a:gd name="connsiteY143" fmla="*/ 1470305 h 1792174"/>
              <a:gd name="connsiteX144" fmla="*/ 2427024 w 6329253"/>
              <a:gd name="connsiteY144" fmla="*/ 1097230 h 1792174"/>
              <a:gd name="connsiteX145" fmla="*/ 1644185 w 6329253"/>
              <a:gd name="connsiteY145" fmla="*/ 960497 h 1792174"/>
              <a:gd name="connsiteX146" fmla="*/ 1644185 w 6329253"/>
              <a:gd name="connsiteY146" fmla="*/ 1732784 h 1792174"/>
              <a:gd name="connsiteX147" fmla="*/ 827634 w 6329253"/>
              <a:gd name="connsiteY147" fmla="*/ 1732784 h 1792174"/>
              <a:gd name="connsiteX148" fmla="*/ 1567488 w 6329253"/>
              <a:gd name="connsiteY148" fmla="*/ 1650552 h 1792174"/>
              <a:gd name="connsiteX149" fmla="*/ 2352653 w 6329253"/>
              <a:gd name="connsiteY149" fmla="*/ 949706 h 1792174"/>
              <a:gd name="connsiteX150" fmla="*/ 2360757 w 6329253"/>
              <a:gd name="connsiteY150" fmla="*/ 949706 h 1792174"/>
              <a:gd name="connsiteX151" fmla="*/ 2477011 w 6329253"/>
              <a:gd name="connsiteY151" fmla="*/ 949706 h 1792174"/>
              <a:gd name="connsiteX152" fmla="*/ 2485115 w 6329253"/>
              <a:gd name="connsiteY152" fmla="*/ 949706 h 1792174"/>
              <a:gd name="connsiteX153" fmla="*/ 2724078 w 6329253"/>
              <a:gd name="connsiteY153" fmla="*/ 1776324 h 1792174"/>
              <a:gd name="connsiteX154" fmla="*/ 2715974 w 6329253"/>
              <a:gd name="connsiteY154" fmla="*/ 1776324 h 1792174"/>
              <a:gd name="connsiteX155" fmla="*/ 2614350 w 6329253"/>
              <a:gd name="connsiteY155" fmla="*/ 1776324 h 1792174"/>
              <a:gd name="connsiteX156" fmla="*/ 2606246 w 6329253"/>
              <a:gd name="connsiteY156" fmla="*/ 1776324 h 1792174"/>
              <a:gd name="connsiteX157" fmla="*/ 2545286 w 6329253"/>
              <a:gd name="connsiteY157" fmla="*/ 1554430 h 1792174"/>
              <a:gd name="connsiteX158" fmla="*/ 2294920 w 6329253"/>
              <a:gd name="connsiteY158" fmla="*/ 1554430 h 1792174"/>
              <a:gd name="connsiteX159" fmla="*/ 2233960 w 6329253"/>
              <a:gd name="connsiteY159" fmla="*/ 1776324 h 1792174"/>
              <a:gd name="connsiteX160" fmla="*/ 2225856 w 6329253"/>
              <a:gd name="connsiteY160" fmla="*/ 1776324 h 1792174"/>
              <a:gd name="connsiteX161" fmla="*/ 2126670 w 6329253"/>
              <a:gd name="connsiteY161" fmla="*/ 1776324 h 1792174"/>
              <a:gd name="connsiteX162" fmla="*/ 2118566 w 6329253"/>
              <a:gd name="connsiteY162" fmla="*/ 1776324 h 1792174"/>
              <a:gd name="connsiteX163" fmla="*/ 4019299 w 6329253"/>
              <a:gd name="connsiteY163" fmla="*/ 910692 h 1792174"/>
              <a:gd name="connsiteX164" fmla="*/ 4027403 w 6329253"/>
              <a:gd name="connsiteY164" fmla="*/ 910692 h 1792174"/>
              <a:gd name="connsiteX165" fmla="*/ 4120493 w 6329253"/>
              <a:gd name="connsiteY165" fmla="*/ 910692 h 1792174"/>
              <a:gd name="connsiteX166" fmla="*/ 4128597 w 6329253"/>
              <a:gd name="connsiteY166" fmla="*/ 910692 h 1792174"/>
              <a:gd name="connsiteX167" fmla="*/ 4128597 w 6329253"/>
              <a:gd name="connsiteY167" fmla="*/ 1226664 h 1792174"/>
              <a:gd name="connsiteX168" fmla="*/ 4184501 w 6329253"/>
              <a:gd name="connsiteY168" fmla="*/ 1169162 h 1792174"/>
              <a:gd name="connsiteX169" fmla="*/ 4282646 w 6329253"/>
              <a:gd name="connsiteY169" fmla="*/ 1142340 h 1792174"/>
              <a:gd name="connsiteX170" fmla="*/ 4287417 w 6329253"/>
              <a:gd name="connsiteY170" fmla="*/ 1142770 h 1792174"/>
              <a:gd name="connsiteX171" fmla="*/ 4290750 w 6329253"/>
              <a:gd name="connsiteY171" fmla="*/ 1142340 h 1792174"/>
              <a:gd name="connsiteX172" fmla="*/ 4387677 w 6329253"/>
              <a:gd name="connsiteY172" fmla="*/ 1161847 h 1792174"/>
              <a:gd name="connsiteX173" fmla="*/ 4446198 w 6329253"/>
              <a:gd name="connsiteY173" fmla="*/ 1216102 h 1792174"/>
              <a:gd name="connsiteX174" fmla="*/ 4475459 w 6329253"/>
              <a:gd name="connsiteY174" fmla="*/ 1298398 h 1792174"/>
              <a:gd name="connsiteX175" fmla="*/ 4483384 w 6329253"/>
              <a:gd name="connsiteY175" fmla="*/ 1403249 h 1792174"/>
              <a:gd name="connsiteX176" fmla="*/ 4483384 w 6329253"/>
              <a:gd name="connsiteY176" fmla="*/ 1776324 h 1792174"/>
              <a:gd name="connsiteX177" fmla="*/ 4475280 w 6329253"/>
              <a:gd name="connsiteY177" fmla="*/ 1776324 h 1792174"/>
              <a:gd name="connsiteX178" fmla="*/ 4382190 w 6329253"/>
              <a:gd name="connsiteY178" fmla="*/ 1776324 h 1792174"/>
              <a:gd name="connsiteX179" fmla="*/ 4374086 w 6329253"/>
              <a:gd name="connsiteY179" fmla="*/ 1776324 h 1792174"/>
              <a:gd name="connsiteX180" fmla="*/ 4374086 w 6329253"/>
              <a:gd name="connsiteY180" fmla="*/ 1400810 h 1792174"/>
              <a:gd name="connsiteX181" fmla="*/ 4349702 w 6329253"/>
              <a:gd name="connsiteY181" fmla="*/ 1263041 h 1792174"/>
              <a:gd name="connsiteX182" fmla="*/ 4315565 w 6329253"/>
              <a:gd name="connsiteY182" fmla="*/ 1233780 h 1792174"/>
              <a:gd name="connsiteX183" fmla="*/ 4265354 w 6329253"/>
              <a:gd name="connsiteY183" fmla="*/ 1224650 h 1792174"/>
              <a:gd name="connsiteX184" fmla="*/ 4241525 w 6329253"/>
              <a:gd name="connsiteY184" fmla="*/ 1227836 h 1792174"/>
              <a:gd name="connsiteX185" fmla="*/ 4214550 w 6329253"/>
              <a:gd name="connsiteY185" fmla="*/ 1239266 h 1792174"/>
              <a:gd name="connsiteX186" fmla="*/ 4169440 w 6329253"/>
              <a:gd name="connsiteY186" fmla="*/ 1281329 h 1792174"/>
              <a:gd name="connsiteX187" fmla="*/ 4139569 w 6329253"/>
              <a:gd name="connsiteY187" fmla="*/ 1345946 h 1792174"/>
              <a:gd name="connsiteX188" fmla="*/ 4128597 w 6329253"/>
              <a:gd name="connsiteY188" fmla="*/ 1428852 h 1792174"/>
              <a:gd name="connsiteX189" fmla="*/ 4128597 w 6329253"/>
              <a:gd name="connsiteY189" fmla="*/ 1776324 h 1792174"/>
              <a:gd name="connsiteX190" fmla="*/ 4120493 w 6329253"/>
              <a:gd name="connsiteY190" fmla="*/ 1776324 h 1792174"/>
              <a:gd name="connsiteX191" fmla="*/ 4027403 w 6329253"/>
              <a:gd name="connsiteY191" fmla="*/ 1776324 h 1792174"/>
              <a:gd name="connsiteX192" fmla="*/ 4019299 w 6329253"/>
              <a:gd name="connsiteY192" fmla="*/ 1776324 h 1792174"/>
              <a:gd name="connsiteX193" fmla="*/ 1 w 6329253"/>
              <a:gd name="connsiteY193" fmla="*/ 910692 h 1792174"/>
              <a:gd name="connsiteX194" fmla="*/ 1 w 6329253"/>
              <a:gd name="connsiteY194" fmla="*/ 910693 h 1792174"/>
              <a:gd name="connsiteX195" fmla="*/ 82233 w 6329253"/>
              <a:gd name="connsiteY195" fmla="*/ 1650552 h 1792174"/>
              <a:gd name="connsiteX196" fmla="*/ 822088 w 6329253"/>
              <a:gd name="connsiteY196" fmla="*/ 1732784 h 1792174"/>
              <a:gd name="connsiteX197" fmla="*/ 0 w 6329253"/>
              <a:gd name="connsiteY197" fmla="*/ 1732784 h 1792174"/>
              <a:gd name="connsiteX198" fmla="*/ 0 w 6329253"/>
              <a:gd name="connsiteY198" fmla="*/ 910704 h 1792174"/>
              <a:gd name="connsiteX199" fmla="*/ 5465270 w 6329253"/>
              <a:gd name="connsiteY199" fmla="*/ 273101 h 1792174"/>
              <a:gd name="connsiteX200" fmla="*/ 5351885 w 6329253"/>
              <a:gd name="connsiteY200" fmla="*/ 335890 h 1792174"/>
              <a:gd name="connsiteX201" fmla="*/ 5318966 w 6329253"/>
              <a:gd name="connsiteY201" fmla="*/ 516941 h 1792174"/>
              <a:gd name="connsiteX202" fmla="*/ 5351885 w 6329253"/>
              <a:gd name="connsiteY202" fmla="*/ 695554 h 1792174"/>
              <a:gd name="connsiteX203" fmla="*/ 5465270 w 6329253"/>
              <a:gd name="connsiteY203" fmla="*/ 759562 h 1792174"/>
              <a:gd name="connsiteX204" fmla="*/ 5578046 w 6329253"/>
              <a:gd name="connsiteY204" fmla="*/ 695554 h 1792174"/>
              <a:gd name="connsiteX205" fmla="*/ 5611574 w 6329253"/>
              <a:gd name="connsiteY205" fmla="*/ 516941 h 1792174"/>
              <a:gd name="connsiteX206" fmla="*/ 5578046 w 6329253"/>
              <a:gd name="connsiteY206" fmla="*/ 336500 h 1792174"/>
              <a:gd name="connsiteX207" fmla="*/ 5465270 w 6329253"/>
              <a:gd name="connsiteY207" fmla="*/ 273101 h 1792174"/>
              <a:gd name="connsiteX208" fmla="*/ 3636470 w 6329253"/>
              <a:gd name="connsiteY208" fmla="*/ 273101 h 1792174"/>
              <a:gd name="connsiteX209" fmla="*/ 3523085 w 6329253"/>
              <a:gd name="connsiteY209" fmla="*/ 335890 h 1792174"/>
              <a:gd name="connsiteX210" fmla="*/ 3490166 w 6329253"/>
              <a:gd name="connsiteY210" fmla="*/ 516941 h 1792174"/>
              <a:gd name="connsiteX211" fmla="*/ 3523085 w 6329253"/>
              <a:gd name="connsiteY211" fmla="*/ 695554 h 1792174"/>
              <a:gd name="connsiteX212" fmla="*/ 3636470 w 6329253"/>
              <a:gd name="connsiteY212" fmla="*/ 759562 h 1792174"/>
              <a:gd name="connsiteX213" fmla="*/ 3749246 w 6329253"/>
              <a:gd name="connsiteY213" fmla="*/ 695554 h 1792174"/>
              <a:gd name="connsiteX214" fmla="*/ 3782774 w 6329253"/>
              <a:gd name="connsiteY214" fmla="*/ 516941 h 1792174"/>
              <a:gd name="connsiteX215" fmla="*/ 3749246 w 6329253"/>
              <a:gd name="connsiteY215" fmla="*/ 336500 h 1792174"/>
              <a:gd name="connsiteX216" fmla="*/ 3636470 w 6329253"/>
              <a:gd name="connsiteY216" fmla="*/ 273101 h 1792174"/>
              <a:gd name="connsiteX217" fmla="*/ 4591104 w 6329253"/>
              <a:gd name="connsiteY217" fmla="*/ 204826 h 1792174"/>
              <a:gd name="connsiteX218" fmla="*/ 4705709 w 6329253"/>
              <a:gd name="connsiteY218" fmla="*/ 204826 h 1792174"/>
              <a:gd name="connsiteX219" fmla="*/ 4860547 w 6329253"/>
              <a:gd name="connsiteY219" fmla="*/ 641300 h 1792174"/>
              <a:gd name="connsiteX220" fmla="*/ 4869081 w 6329253"/>
              <a:gd name="connsiteY220" fmla="*/ 672999 h 1792174"/>
              <a:gd name="connsiteX221" fmla="*/ 4877616 w 6329253"/>
              <a:gd name="connsiteY221" fmla="*/ 641300 h 1792174"/>
              <a:gd name="connsiteX222" fmla="*/ 5016605 w 6329253"/>
              <a:gd name="connsiteY222" fmla="*/ 204826 h 1792174"/>
              <a:gd name="connsiteX223" fmla="*/ 5123894 w 6329253"/>
              <a:gd name="connsiteY223" fmla="*/ 204826 h 1792174"/>
              <a:gd name="connsiteX224" fmla="*/ 4908096 w 6329253"/>
              <a:gd name="connsiteY224" fmla="*/ 831495 h 1792174"/>
              <a:gd name="connsiteX225" fmla="*/ 4870910 w 6329253"/>
              <a:gd name="connsiteY225" fmla="*/ 924764 h 1792174"/>
              <a:gd name="connsiteX226" fmla="*/ 4829457 w 6329253"/>
              <a:gd name="connsiteY226" fmla="*/ 987552 h 1792174"/>
              <a:gd name="connsiteX227" fmla="*/ 4779470 w 6329253"/>
              <a:gd name="connsiteY227" fmla="*/ 1022909 h 1792174"/>
              <a:gd name="connsiteX228" fmla="*/ 4716681 w 6329253"/>
              <a:gd name="connsiteY228" fmla="*/ 1033882 h 1792174"/>
              <a:gd name="connsiteX229" fmla="*/ 4674619 w 6329253"/>
              <a:gd name="connsiteY229" fmla="*/ 1031444 h 1792174"/>
              <a:gd name="connsiteX230" fmla="*/ 4627680 w 6329253"/>
              <a:gd name="connsiteY230" fmla="*/ 1021690 h 1792174"/>
              <a:gd name="connsiteX231" fmla="*/ 4627680 w 6329253"/>
              <a:gd name="connsiteY231" fmla="*/ 938784 h 1792174"/>
              <a:gd name="connsiteX232" fmla="*/ 4642310 w 6329253"/>
              <a:gd name="connsiteY232" fmla="*/ 938784 h 1792174"/>
              <a:gd name="connsiteX233" fmla="*/ 4674619 w 6329253"/>
              <a:gd name="connsiteY233" fmla="*/ 949148 h 1792174"/>
              <a:gd name="connsiteX234" fmla="*/ 4700832 w 6329253"/>
              <a:gd name="connsiteY234" fmla="*/ 953415 h 1792174"/>
              <a:gd name="connsiteX235" fmla="*/ 4758134 w 6329253"/>
              <a:gd name="connsiteY235" fmla="*/ 937565 h 1792174"/>
              <a:gd name="connsiteX236" fmla="*/ 4798368 w 6329253"/>
              <a:gd name="connsiteY236" fmla="*/ 870509 h 1792174"/>
              <a:gd name="connsiteX237" fmla="*/ 4819094 w 6329253"/>
              <a:gd name="connsiteY237" fmla="*/ 796138 h 1792174"/>
              <a:gd name="connsiteX238" fmla="*/ 6111446 w 6329253"/>
              <a:gd name="connsiteY238" fmla="*/ 192634 h 1792174"/>
              <a:gd name="connsiteX239" fmla="*/ 6208372 w 6329253"/>
              <a:gd name="connsiteY239" fmla="*/ 212141 h 1792174"/>
              <a:gd name="connsiteX240" fmla="*/ 6266894 w 6329253"/>
              <a:gd name="connsiteY240" fmla="*/ 266396 h 1792174"/>
              <a:gd name="connsiteX241" fmla="*/ 6296155 w 6329253"/>
              <a:gd name="connsiteY241" fmla="*/ 348692 h 1792174"/>
              <a:gd name="connsiteX242" fmla="*/ 6304080 w 6329253"/>
              <a:gd name="connsiteY242" fmla="*/ 453543 h 1792174"/>
              <a:gd name="connsiteX243" fmla="*/ 6304080 w 6329253"/>
              <a:gd name="connsiteY243" fmla="*/ 826618 h 1792174"/>
              <a:gd name="connsiteX244" fmla="*/ 6202886 w 6329253"/>
              <a:gd name="connsiteY244" fmla="*/ 826618 h 1792174"/>
              <a:gd name="connsiteX245" fmla="*/ 6202886 w 6329253"/>
              <a:gd name="connsiteY245" fmla="*/ 451104 h 1792174"/>
              <a:gd name="connsiteX246" fmla="*/ 6178502 w 6329253"/>
              <a:gd name="connsiteY246" fmla="*/ 313335 h 1792174"/>
              <a:gd name="connsiteX247" fmla="*/ 6090720 w 6329253"/>
              <a:gd name="connsiteY247" fmla="*/ 274320 h 1792174"/>
              <a:gd name="connsiteX248" fmla="*/ 6035246 w 6329253"/>
              <a:gd name="connsiteY248" fmla="*/ 289560 h 1792174"/>
              <a:gd name="connsiteX249" fmla="*/ 5990136 w 6329253"/>
              <a:gd name="connsiteY249" fmla="*/ 331623 h 1792174"/>
              <a:gd name="connsiteX250" fmla="*/ 5960265 w 6329253"/>
              <a:gd name="connsiteY250" fmla="*/ 396240 h 1792174"/>
              <a:gd name="connsiteX251" fmla="*/ 5949293 w 6329253"/>
              <a:gd name="connsiteY251" fmla="*/ 479146 h 1792174"/>
              <a:gd name="connsiteX252" fmla="*/ 5949293 w 6329253"/>
              <a:gd name="connsiteY252" fmla="*/ 826618 h 1792174"/>
              <a:gd name="connsiteX253" fmla="*/ 5848099 w 6329253"/>
              <a:gd name="connsiteY253" fmla="*/ 826618 h 1792174"/>
              <a:gd name="connsiteX254" fmla="*/ 5848099 w 6329253"/>
              <a:gd name="connsiteY254" fmla="*/ 204826 h 1792174"/>
              <a:gd name="connsiteX255" fmla="*/ 5941977 w 6329253"/>
              <a:gd name="connsiteY255" fmla="*/ 204826 h 1792174"/>
              <a:gd name="connsiteX256" fmla="*/ 5946854 w 6329253"/>
              <a:gd name="connsiteY256" fmla="*/ 287732 h 1792174"/>
              <a:gd name="connsiteX257" fmla="*/ 6012081 w 6329253"/>
              <a:gd name="connsiteY257" fmla="*/ 220676 h 1792174"/>
              <a:gd name="connsiteX258" fmla="*/ 6111446 w 6329253"/>
              <a:gd name="connsiteY258" fmla="*/ 192634 h 1792174"/>
              <a:gd name="connsiteX259" fmla="*/ 5465270 w 6329253"/>
              <a:gd name="connsiteY259" fmla="*/ 191415 h 1792174"/>
              <a:gd name="connsiteX260" fmla="*/ 5584142 w 6329253"/>
              <a:gd name="connsiteY260" fmla="*/ 217018 h 1792174"/>
              <a:gd name="connsiteX261" fmla="*/ 5660952 w 6329253"/>
              <a:gd name="connsiteY261" fmla="*/ 286512 h 1792174"/>
              <a:gd name="connsiteX262" fmla="*/ 5701795 w 6329253"/>
              <a:gd name="connsiteY262" fmla="*/ 390144 h 1792174"/>
              <a:gd name="connsiteX263" fmla="*/ 5713987 w 6329253"/>
              <a:gd name="connsiteY263" fmla="*/ 516941 h 1792174"/>
              <a:gd name="connsiteX264" fmla="*/ 5702405 w 6329253"/>
              <a:gd name="connsiteY264" fmla="*/ 643128 h 1792174"/>
              <a:gd name="connsiteX265" fmla="*/ 5662171 w 6329253"/>
              <a:gd name="connsiteY265" fmla="*/ 746760 h 1792174"/>
              <a:gd name="connsiteX266" fmla="*/ 5585971 w 6329253"/>
              <a:gd name="connsiteY266" fmla="*/ 816864 h 1792174"/>
              <a:gd name="connsiteX267" fmla="*/ 5465270 w 6329253"/>
              <a:gd name="connsiteY267" fmla="*/ 842468 h 1792174"/>
              <a:gd name="connsiteX268" fmla="*/ 5343960 w 6329253"/>
              <a:gd name="connsiteY268" fmla="*/ 816864 h 1792174"/>
              <a:gd name="connsiteX269" fmla="*/ 5267150 w 6329253"/>
              <a:gd name="connsiteY269" fmla="*/ 747370 h 1792174"/>
              <a:gd name="connsiteX270" fmla="*/ 5227526 w 6329253"/>
              <a:gd name="connsiteY270" fmla="*/ 644348 h 1792174"/>
              <a:gd name="connsiteX271" fmla="*/ 5216553 w 6329253"/>
              <a:gd name="connsiteY271" fmla="*/ 516941 h 1792174"/>
              <a:gd name="connsiteX272" fmla="*/ 5228136 w 6329253"/>
              <a:gd name="connsiteY272" fmla="*/ 389535 h 1792174"/>
              <a:gd name="connsiteX273" fmla="*/ 5268369 w 6329253"/>
              <a:gd name="connsiteY273" fmla="*/ 286512 h 1792174"/>
              <a:gd name="connsiteX274" fmla="*/ 5344569 w 6329253"/>
              <a:gd name="connsiteY274" fmla="*/ 217018 h 1792174"/>
              <a:gd name="connsiteX275" fmla="*/ 5465270 w 6329253"/>
              <a:gd name="connsiteY275" fmla="*/ 191415 h 1792174"/>
              <a:gd name="connsiteX276" fmla="*/ 4304592 w 6329253"/>
              <a:gd name="connsiteY276" fmla="*/ 191415 h 1792174"/>
              <a:gd name="connsiteX277" fmla="*/ 4392984 w 6329253"/>
              <a:gd name="connsiteY277" fmla="*/ 202388 h 1792174"/>
              <a:gd name="connsiteX278" fmla="*/ 4470403 w 6329253"/>
              <a:gd name="connsiteY278" fmla="*/ 243840 h 1792174"/>
              <a:gd name="connsiteX279" fmla="*/ 4470403 w 6329253"/>
              <a:gd name="connsiteY279" fmla="*/ 336500 h 1792174"/>
              <a:gd name="connsiteX280" fmla="*/ 4455773 w 6329253"/>
              <a:gd name="connsiteY280" fmla="*/ 336500 h 1792174"/>
              <a:gd name="connsiteX281" fmla="*/ 4385669 w 6329253"/>
              <a:gd name="connsiteY281" fmla="*/ 294437 h 1792174"/>
              <a:gd name="connsiteX282" fmla="*/ 4308249 w 6329253"/>
              <a:gd name="connsiteY282" fmla="*/ 281636 h 1792174"/>
              <a:gd name="connsiteX283" fmla="*/ 4221686 w 6329253"/>
              <a:gd name="connsiteY283" fmla="*/ 300533 h 1792174"/>
              <a:gd name="connsiteX284" fmla="*/ 4164993 w 6329253"/>
              <a:gd name="connsiteY284" fmla="*/ 351740 h 1792174"/>
              <a:gd name="connsiteX285" fmla="*/ 4133904 w 6329253"/>
              <a:gd name="connsiteY285" fmla="*/ 427330 h 1792174"/>
              <a:gd name="connsiteX286" fmla="*/ 4124150 w 6329253"/>
              <a:gd name="connsiteY286" fmla="*/ 519380 h 1792174"/>
              <a:gd name="connsiteX287" fmla="*/ 4133904 w 6329253"/>
              <a:gd name="connsiteY287" fmla="*/ 613868 h 1792174"/>
              <a:gd name="connsiteX288" fmla="*/ 4165603 w 6329253"/>
              <a:gd name="connsiteY288" fmla="*/ 688239 h 1792174"/>
              <a:gd name="connsiteX289" fmla="*/ 4223515 w 6329253"/>
              <a:gd name="connsiteY289" fmla="*/ 737007 h 1792174"/>
              <a:gd name="connsiteX290" fmla="*/ 4313126 w 6329253"/>
              <a:gd name="connsiteY290" fmla="*/ 754685 h 1792174"/>
              <a:gd name="connsiteX291" fmla="*/ 4459430 w 6329253"/>
              <a:gd name="connsiteY291" fmla="*/ 691287 h 1792174"/>
              <a:gd name="connsiteX292" fmla="*/ 4474061 w 6329253"/>
              <a:gd name="connsiteY292" fmla="*/ 691287 h 1792174"/>
              <a:gd name="connsiteX293" fmla="*/ 4474061 w 6329253"/>
              <a:gd name="connsiteY293" fmla="*/ 788823 h 1792174"/>
              <a:gd name="connsiteX294" fmla="*/ 4395422 w 6329253"/>
              <a:gd name="connsiteY294" fmla="*/ 831495 h 1792174"/>
              <a:gd name="connsiteX295" fmla="*/ 4305811 w 6329253"/>
              <a:gd name="connsiteY295" fmla="*/ 842468 h 1792174"/>
              <a:gd name="connsiteX296" fmla="*/ 4093061 w 6329253"/>
              <a:gd name="connsiteY296" fmla="*/ 759562 h 1792174"/>
              <a:gd name="connsiteX297" fmla="*/ 4020518 w 6329253"/>
              <a:gd name="connsiteY297" fmla="*/ 520599 h 1792174"/>
              <a:gd name="connsiteX298" fmla="*/ 4038197 w 6329253"/>
              <a:gd name="connsiteY298" fmla="*/ 385268 h 1792174"/>
              <a:gd name="connsiteX299" fmla="*/ 4091841 w 6329253"/>
              <a:gd name="connsiteY299" fmla="*/ 281636 h 1792174"/>
              <a:gd name="connsiteX300" fmla="*/ 4180843 w 6329253"/>
              <a:gd name="connsiteY300" fmla="*/ 215189 h 1792174"/>
              <a:gd name="connsiteX301" fmla="*/ 4304592 w 6329253"/>
              <a:gd name="connsiteY301" fmla="*/ 191415 h 1792174"/>
              <a:gd name="connsiteX302" fmla="*/ 3636470 w 6329253"/>
              <a:gd name="connsiteY302" fmla="*/ 191415 h 1792174"/>
              <a:gd name="connsiteX303" fmla="*/ 3755342 w 6329253"/>
              <a:gd name="connsiteY303" fmla="*/ 217018 h 1792174"/>
              <a:gd name="connsiteX304" fmla="*/ 3832152 w 6329253"/>
              <a:gd name="connsiteY304" fmla="*/ 286512 h 1792174"/>
              <a:gd name="connsiteX305" fmla="*/ 3872995 w 6329253"/>
              <a:gd name="connsiteY305" fmla="*/ 390144 h 1792174"/>
              <a:gd name="connsiteX306" fmla="*/ 3885187 w 6329253"/>
              <a:gd name="connsiteY306" fmla="*/ 516941 h 1792174"/>
              <a:gd name="connsiteX307" fmla="*/ 3873605 w 6329253"/>
              <a:gd name="connsiteY307" fmla="*/ 643128 h 1792174"/>
              <a:gd name="connsiteX308" fmla="*/ 3833371 w 6329253"/>
              <a:gd name="connsiteY308" fmla="*/ 746760 h 1792174"/>
              <a:gd name="connsiteX309" fmla="*/ 3757171 w 6329253"/>
              <a:gd name="connsiteY309" fmla="*/ 816864 h 1792174"/>
              <a:gd name="connsiteX310" fmla="*/ 3636470 w 6329253"/>
              <a:gd name="connsiteY310" fmla="*/ 842468 h 1792174"/>
              <a:gd name="connsiteX311" fmla="*/ 3515160 w 6329253"/>
              <a:gd name="connsiteY311" fmla="*/ 816864 h 1792174"/>
              <a:gd name="connsiteX312" fmla="*/ 3438350 w 6329253"/>
              <a:gd name="connsiteY312" fmla="*/ 747370 h 1792174"/>
              <a:gd name="connsiteX313" fmla="*/ 3398726 w 6329253"/>
              <a:gd name="connsiteY313" fmla="*/ 644348 h 1792174"/>
              <a:gd name="connsiteX314" fmla="*/ 3387754 w 6329253"/>
              <a:gd name="connsiteY314" fmla="*/ 516941 h 1792174"/>
              <a:gd name="connsiteX315" fmla="*/ 3399336 w 6329253"/>
              <a:gd name="connsiteY315" fmla="*/ 389535 h 1792174"/>
              <a:gd name="connsiteX316" fmla="*/ 3439569 w 6329253"/>
              <a:gd name="connsiteY316" fmla="*/ 286512 h 1792174"/>
              <a:gd name="connsiteX317" fmla="*/ 3515769 w 6329253"/>
              <a:gd name="connsiteY317" fmla="*/ 217018 h 1792174"/>
              <a:gd name="connsiteX318" fmla="*/ 3636470 w 6329253"/>
              <a:gd name="connsiteY318" fmla="*/ 191415 h 1792174"/>
              <a:gd name="connsiteX319" fmla="*/ 3141475 w 6329253"/>
              <a:gd name="connsiteY319" fmla="*/ 191415 h 1792174"/>
              <a:gd name="connsiteX320" fmla="*/ 3221333 w 6329253"/>
              <a:gd name="connsiteY320" fmla="*/ 201168 h 1792174"/>
              <a:gd name="connsiteX321" fmla="*/ 3292656 w 6329253"/>
              <a:gd name="connsiteY321" fmla="*/ 231648 h 1792174"/>
              <a:gd name="connsiteX322" fmla="*/ 3292656 w 6329253"/>
              <a:gd name="connsiteY322" fmla="*/ 331623 h 1792174"/>
              <a:gd name="connsiteX323" fmla="*/ 3278025 w 6329253"/>
              <a:gd name="connsiteY323" fmla="*/ 331623 h 1792174"/>
              <a:gd name="connsiteX324" fmla="*/ 3210969 w 6329253"/>
              <a:gd name="connsiteY324" fmla="*/ 300533 h 1792174"/>
              <a:gd name="connsiteX325" fmla="*/ 3132941 w 6329253"/>
              <a:gd name="connsiteY325" fmla="*/ 287732 h 1792174"/>
              <a:gd name="connsiteX326" fmla="*/ 3055522 w 6329253"/>
              <a:gd name="connsiteY326" fmla="*/ 306629 h 1792174"/>
              <a:gd name="connsiteX327" fmla="*/ 2998219 w 6329253"/>
              <a:gd name="connsiteY327" fmla="*/ 357836 h 1792174"/>
              <a:gd name="connsiteX328" fmla="*/ 2962253 w 6329253"/>
              <a:gd name="connsiteY328" fmla="*/ 431597 h 1792174"/>
              <a:gd name="connsiteX329" fmla="*/ 2950061 w 6329253"/>
              <a:gd name="connsiteY329" fmla="*/ 518160 h 1792174"/>
              <a:gd name="connsiteX330" fmla="*/ 2950061 w 6329253"/>
              <a:gd name="connsiteY330" fmla="*/ 826618 h 1792174"/>
              <a:gd name="connsiteX331" fmla="*/ 2847648 w 6329253"/>
              <a:gd name="connsiteY331" fmla="*/ 826618 h 1792174"/>
              <a:gd name="connsiteX332" fmla="*/ 2847648 w 6329253"/>
              <a:gd name="connsiteY332" fmla="*/ 204826 h 1792174"/>
              <a:gd name="connsiteX333" fmla="*/ 2940307 w 6329253"/>
              <a:gd name="connsiteY333" fmla="*/ 204826 h 1792174"/>
              <a:gd name="connsiteX334" fmla="*/ 2947622 w 6329253"/>
              <a:gd name="connsiteY334" fmla="*/ 327965 h 1792174"/>
              <a:gd name="connsiteX335" fmla="*/ 2971397 w 6329253"/>
              <a:gd name="connsiteY335" fmla="*/ 281636 h 1792174"/>
              <a:gd name="connsiteX336" fmla="*/ 3012849 w 6329253"/>
              <a:gd name="connsiteY336" fmla="*/ 237135 h 1792174"/>
              <a:gd name="connsiteX337" fmla="*/ 3070152 w 6329253"/>
              <a:gd name="connsiteY337" fmla="*/ 204216 h 1792174"/>
              <a:gd name="connsiteX338" fmla="*/ 3141475 w 6329253"/>
              <a:gd name="connsiteY338" fmla="*/ 191415 h 1792174"/>
              <a:gd name="connsiteX339" fmla="*/ 822094 w 6329253"/>
              <a:gd name="connsiteY339" fmla="*/ 88601 h 1792174"/>
              <a:gd name="connsiteX340" fmla="*/ 904325 w 6329253"/>
              <a:gd name="connsiteY340" fmla="*/ 828461 h 1792174"/>
              <a:gd name="connsiteX341" fmla="*/ 1644186 w 6329253"/>
              <a:gd name="connsiteY341" fmla="*/ 910693 h 1792174"/>
              <a:gd name="connsiteX342" fmla="*/ 904325 w 6329253"/>
              <a:gd name="connsiteY342" fmla="*/ 992924 h 1792174"/>
              <a:gd name="connsiteX343" fmla="*/ 822094 w 6329253"/>
              <a:gd name="connsiteY343" fmla="*/ 1732784 h 1792174"/>
              <a:gd name="connsiteX344" fmla="*/ 739862 w 6329253"/>
              <a:gd name="connsiteY344" fmla="*/ 992924 h 1792174"/>
              <a:gd name="connsiteX345" fmla="*/ 1 w 6329253"/>
              <a:gd name="connsiteY345" fmla="*/ 910693 h 1792174"/>
              <a:gd name="connsiteX346" fmla="*/ 739862 w 6329253"/>
              <a:gd name="connsiteY346" fmla="*/ 828461 h 1792174"/>
              <a:gd name="connsiteX347" fmla="*/ 827634 w 6329253"/>
              <a:gd name="connsiteY347" fmla="*/ 88600 h 1792174"/>
              <a:gd name="connsiteX348" fmla="*/ 1644185 w 6329253"/>
              <a:gd name="connsiteY348" fmla="*/ 88600 h 1792174"/>
              <a:gd name="connsiteX349" fmla="*/ 1644185 w 6329253"/>
              <a:gd name="connsiteY349" fmla="*/ 860888 h 1792174"/>
              <a:gd name="connsiteX350" fmla="*/ 1567488 w 6329253"/>
              <a:gd name="connsiteY350" fmla="*/ 170832 h 1792174"/>
              <a:gd name="connsiteX351" fmla="*/ 827628 w 6329253"/>
              <a:gd name="connsiteY351" fmla="*/ 88601 h 1792174"/>
              <a:gd name="connsiteX352" fmla="*/ 0 w 6329253"/>
              <a:gd name="connsiteY352" fmla="*/ 88600 h 1792174"/>
              <a:gd name="connsiteX353" fmla="*/ 822088 w 6329253"/>
              <a:gd name="connsiteY353" fmla="*/ 88600 h 1792174"/>
              <a:gd name="connsiteX354" fmla="*/ 822093 w 6329253"/>
              <a:gd name="connsiteY354" fmla="*/ 88601 h 1792174"/>
              <a:gd name="connsiteX355" fmla="*/ 82233 w 6329253"/>
              <a:gd name="connsiteY355" fmla="*/ 170832 h 1792174"/>
              <a:gd name="connsiteX356" fmla="*/ 1 w 6329253"/>
              <a:gd name="connsiteY356" fmla="*/ 910692 h 1792174"/>
              <a:gd name="connsiteX357" fmla="*/ 0 w 6329253"/>
              <a:gd name="connsiteY357" fmla="*/ 910680 h 1792174"/>
              <a:gd name="connsiteX358" fmla="*/ 2305104 w 6329253"/>
              <a:gd name="connsiteY358" fmla="*/ 87783 h 1792174"/>
              <a:gd name="connsiteX359" fmla="*/ 2305104 w 6329253"/>
              <a:gd name="connsiteY359" fmla="*/ 416967 h 1792174"/>
              <a:gd name="connsiteX360" fmla="*/ 2375817 w 6329253"/>
              <a:gd name="connsiteY360" fmla="*/ 416967 h 1792174"/>
              <a:gd name="connsiteX361" fmla="*/ 2461771 w 6329253"/>
              <a:gd name="connsiteY361" fmla="*/ 409652 h 1792174"/>
              <a:gd name="connsiteX362" fmla="*/ 2527608 w 6329253"/>
              <a:gd name="connsiteY362" fmla="*/ 383439 h 1792174"/>
              <a:gd name="connsiteX363" fmla="*/ 2570280 w 6329253"/>
              <a:gd name="connsiteY363" fmla="*/ 331013 h 1792174"/>
              <a:gd name="connsiteX364" fmla="*/ 2585520 w 6329253"/>
              <a:gd name="connsiteY364" fmla="*/ 245060 h 1792174"/>
              <a:gd name="connsiteX365" fmla="*/ 2570889 w 6329253"/>
              <a:gd name="connsiteY365" fmla="*/ 167031 h 1792174"/>
              <a:gd name="connsiteX366" fmla="*/ 2530656 w 6329253"/>
              <a:gd name="connsiteY366" fmla="*/ 118872 h 1792174"/>
              <a:gd name="connsiteX367" fmla="*/ 2469086 w 6329253"/>
              <a:gd name="connsiteY367" fmla="*/ 94488 h 1792174"/>
              <a:gd name="connsiteX368" fmla="*/ 2391667 w 6329253"/>
              <a:gd name="connsiteY368" fmla="*/ 87783 h 1792174"/>
              <a:gd name="connsiteX369" fmla="*/ 2200253 w 6329253"/>
              <a:gd name="connsiteY369" fmla="*/ 0 h 1792174"/>
              <a:gd name="connsiteX370" fmla="*/ 2396544 w 6329253"/>
              <a:gd name="connsiteY370" fmla="*/ 0 h 1792174"/>
              <a:gd name="connsiteX371" fmla="*/ 2517854 w 6329253"/>
              <a:gd name="connsiteY371" fmla="*/ 14021 h 1792174"/>
              <a:gd name="connsiteX372" fmla="*/ 2611123 w 6329253"/>
              <a:gd name="connsiteY372" fmla="*/ 57303 h 1792174"/>
              <a:gd name="connsiteX373" fmla="*/ 2671473 w 6329253"/>
              <a:gd name="connsiteY373" fmla="*/ 132893 h 1792174"/>
              <a:gd name="connsiteX374" fmla="*/ 2692809 w 6329253"/>
              <a:gd name="connsiteY374" fmla="*/ 242621 h 1792174"/>
              <a:gd name="connsiteX375" fmla="*/ 2620877 w 6329253"/>
              <a:gd name="connsiteY375" fmla="*/ 435255 h 1792174"/>
              <a:gd name="connsiteX376" fmla="*/ 2396544 w 6329253"/>
              <a:gd name="connsiteY376" fmla="*/ 502311 h 1792174"/>
              <a:gd name="connsiteX377" fmla="*/ 2305104 w 6329253"/>
              <a:gd name="connsiteY377" fmla="*/ 502311 h 1792174"/>
              <a:gd name="connsiteX378" fmla="*/ 2305104 w 6329253"/>
              <a:gd name="connsiteY378" fmla="*/ 826618 h 1792174"/>
              <a:gd name="connsiteX379" fmla="*/ 2200253 w 6329253"/>
              <a:gd name="connsiteY379" fmla="*/ 826618 h 179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6329253" h="1792174">
                <a:moveTo>
                  <a:pt x="6088537" y="1223532"/>
                </a:moveTo>
                <a:lnTo>
                  <a:pt x="6034130" y="1232942"/>
                </a:lnTo>
                <a:cubicBezTo>
                  <a:pt x="5982162" y="1253211"/>
                  <a:pt x="5950081" y="1303884"/>
                  <a:pt x="5937889" y="1384961"/>
                </a:cubicBezTo>
                <a:lnTo>
                  <a:pt x="5937889" y="1386180"/>
                </a:lnTo>
                <a:lnTo>
                  <a:pt x="6215078" y="1386180"/>
                </a:lnTo>
                <a:lnTo>
                  <a:pt x="6215078" y="1382522"/>
                </a:lnTo>
                <a:cubicBezTo>
                  <a:pt x="6210811" y="1302665"/>
                  <a:pt x="6185284" y="1252754"/>
                  <a:pt x="6138498" y="1232789"/>
                </a:cubicBezTo>
                <a:close/>
                <a:moveTo>
                  <a:pt x="5192169" y="1154532"/>
                </a:moveTo>
                <a:lnTo>
                  <a:pt x="5200273" y="1154532"/>
                </a:lnTo>
                <a:lnTo>
                  <a:pt x="5300678" y="1154532"/>
                </a:lnTo>
                <a:lnTo>
                  <a:pt x="5308782" y="1154532"/>
                </a:lnTo>
                <a:lnTo>
                  <a:pt x="5461182" y="1608074"/>
                </a:lnTo>
                <a:lnTo>
                  <a:pt x="5471585" y="1647950"/>
                </a:lnTo>
                <a:lnTo>
                  <a:pt x="5481120" y="1608074"/>
                </a:lnTo>
                <a:lnTo>
                  <a:pt x="5634739" y="1154532"/>
                </a:lnTo>
                <a:lnTo>
                  <a:pt x="5642843" y="1154532"/>
                </a:lnTo>
                <a:lnTo>
                  <a:pt x="5742029" y="1154532"/>
                </a:lnTo>
                <a:lnTo>
                  <a:pt x="5750133" y="1154532"/>
                </a:lnTo>
                <a:lnTo>
                  <a:pt x="5530676" y="1776324"/>
                </a:lnTo>
                <a:lnTo>
                  <a:pt x="5522572" y="1776324"/>
                </a:lnTo>
                <a:lnTo>
                  <a:pt x="5424606" y="1776324"/>
                </a:lnTo>
                <a:lnTo>
                  <a:pt x="5416502" y="1776324"/>
                </a:lnTo>
                <a:close/>
                <a:moveTo>
                  <a:pt x="4671571" y="1154532"/>
                </a:moveTo>
                <a:lnTo>
                  <a:pt x="4679675" y="1154532"/>
                </a:lnTo>
                <a:lnTo>
                  <a:pt x="4919069" y="1154532"/>
                </a:lnTo>
                <a:lnTo>
                  <a:pt x="4927173" y="1154532"/>
                </a:lnTo>
                <a:lnTo>
                  <a:pt x="4927173" y="1692199"/>
                </a:lnTo>
                <a:lnTo>
                  <a:pt x="5094634" y="1692199"/>
                </a:lnTo>
                <a:lnTo>
                  <a:pt x="5102738" y="1692199"/>
                </a:lnTo>
                <a:lnTo>
                  <a:pt x="5102738" y="1776324"/>
                </a:lnTo>
                <a:lnTo>
                  <a:pt x="5094634" y="1776324"/>
                </a:lnTo>
                <a:lnTo>
                  <a:pt x="4637003" y="1776324"/>
                </a:lnTo>
                <a:lnTo>
                  <a:pt x="4628899" y="1776324"/>
                </a:lnTo>
                <a:lnTo>
                  <a:pt x="4628899" y="1692199"/>
                </a:lnTo>
                <a:lnTo>
                  <a:pt x="4637003" y="1692199"/>
                </a:lnTo>
                <a:lnTo>
                  <a:pt x="4815437" y="1692199"/>
                </a:lnTo>
                <a:lnTo>
                  <a:pt x="4815437" y="1238657"/>
                </a:lnTo>
                <a:lnTo>
                  <a:pt x="4679675" y="1238657"/>
                </a:lnTo>
                <a:lnTo>
                  <a:pt x="4671571" y="1238657"/>
                </a:lnTo>
                <a:close/>
                <a:moveTo>
                  <a:pt x="6088281" y="1141121"/>
                </a:moveTo>
                <a:lnTo>
                  <a:pt x="6092212" y="1141485"/>
                </a:lnTo>
                <a:lnTo>
                  <a:pt x="6096385" y="1141121"/>
                </a:lnTo>
                <a:cubicBezTo>
                  <a:pt x="6136213" y="1141121"/>
                  <a:pt x="6170960" y="1148030"/>
                  <a:pt x="6200627" y="1161847"/>
                </a:cubicBezTo>
                <a:cubicBezTo>
                  <a:pt x="6230294" y="1175665"/>
                  <a:pt x="6254475" y="1194969"/>
                  <a:pt x="6273169" y="1219759"/>
                </a:cubicBezTo>
                <a:cubicBezTo>
                  <a:pt x="6291864" y="1244550"/>
                  <a:pt x="6305885" y="1274014"/>
                  <a:pt x="6315232" y="1308151"/>
                </a:cubicBezTo>
                <a:cubicBezTo>
                  <a:pt x="6324579" y="1342289"/>
                  <a:pt x="6329253" y="1379271"/>
                  <a:pt x="6329253" y="1419098"/>
                </a:cubicBezTo>
                <a:lnTo>
                  <a:pt x="6329253" y="1464209"/>
                </a:lnTo>
                <a:lnTo>
                  <a:pt x="6321149" y="1464209"/>
                </a:lnTo>
                <a:lnTo>
                  <a:pt x="5936670" y="1464209"/>
                </a:lnTo>
                <a:lnTo>
                  <a:pt x="5936670" y="1470305"/>
                </a:lnTo>
                <a:cubicBezTo>
                  <a:pt x="5936670" y="1502817"/>
                  <a:pt x="5939515" y="1533094"/>
                  <a:pt x="5945205" y="1561135"/>
                </a:cubicBezTo>
                <a:cubicBezTo>
                  <a:pt x="5950894" y="1589177"/>
                  <a:pt x="5960444" y="1613764"/>
                  <a:pt x="5973856" y="1634897"/>
                </a:cubicBezTo>
                <a:cubicBezTo>
                  <a:pt x="5987267" y="1656030"/>
                  <a:pt x="6004946" y="1672692"/>
                  <a:pt x="6026891" y="1684884"/>
                </a:cubicBezTo>
                <a:cubicBezTo>
                  <a:pt x="6037864" y="1690980"/>
                  <a:pt x="6050259" y="1695552"/>
                  <a:pt x="6064077" y="1698600"/>
                </a:cubicBezTo>
                <a:lnTo>
                  <a:pt x="6106107" y="1702803"/>
                </a:lnTo>
                <a:lnTo>
                  <a:pt x="6147260" y="1699362"/>
                </a:lnTo>
                <a:cubicBezTo>
                  <a:pt x="6162602" y="1696822"/>
                  <a:pt x="6178096" y="1693012"/>
                  <a:pt x="6193742" y="1687932"/>
                </a:cubicBezTo>
                <a:cubicBezTo>
                  <a:pt x="6225035" y="1677772"/>
                  <a:pt x="6254499" y="1662126"/>
                  <a:pt x="6282134" y="1640993"/>
                </a:cubicBezTo>
                <a:lnTo>
                  <a:pt x="6290238" y="1640993"/>
                </a:lnTo>
                <a:lnTo>
                  <a:pt x="6296765" y="1640993"/>
                </a:lnTo>
                <a:lnTo>
                  <a:pt x="6304869" y="1640993"/>
                </a:lnTo>
                <a:lnTo>
                  <a:pt x="6304869" y="1737310"/>
                </a:lnTo>
                <a:cubicBezTo>
                  <a:pt x="6277233" y="1756004"/>
                  <a:pt x="6248176" y="1769822"/>
                  <a:pt x="6217696" y="1778762"/>
                </a:cubicBezTo>
                <a:cubicBezTo>
                  <a:pt x="6187216" y="1787703"/>
                  <a:pt x="6150030" y="1792174"/>
                  <a:pt x="6106139" y="1792174"/>
                </a:cubicBezTo>
                <a:lnTo>
                  <a:pt x="6101448" y="1791764"/>
                </a:lnTo>
                <a:lnTo>
                  <a:pt x="6098035" y="1792174"/>
                </a:lnTo>
                <a:cubicBezTo>
                  <a:pt x="6049267" y="1792174"/>
                  <a:pt x="6007408" y="1784249"/>
                  <a:pt x="5972457" y="1768399"/>
                </a:cubicBezTo>
                <a:cubicBezTo>
                  <a:pt x="5937507" y="1752550"/>
                  <a:pt x="5908856" y="1729994"/>
                  <a:pt x="5886504" y="1700734"/>
                </a:cubicBezTo>
                <a:cubicBezTo>
                  <a:pt x="5864152" y="1671473"/>
                  <a:pt x="5847693" y="1636726"/>
                  <a:pt x="5837126" y="1596492"/>
                </a:cubicBezTo>
                <a:cubicBezTo>
                  <a:pt x="5826560" y="1556258"/>
                  <a:pt x="5821277" y="1511758"/>
                  <a:pt x="5821277" y="1462990"/>
                </a:cubicBezTo>
                <a:cubicBezTo>
                  <a:pt x="5821277" y="1413409"/>
                  <a:pt x="5826560" y="1368705"/>
                  <a:pt x="5837126" y="1328878"/>
                </a:cubicBezTo>
                <a:cubicBezTo>
                  <a:pt x="5847693" y="1289050"/>
                  <a:pt x="5863948" y="1255319"/>
                  <a:pt x="5885894" y="1227684"/>
                </a:cubicBezTo>
                <a:cubicBezTo>
                  <a:pt x="5907840" y="1200049"/>
                  <a:pt x="5935475" y="1178713"/>
                  <a:pt x="5968800" y="1163676"/>
                </a:cubicBezTo>
                <a:cubicBezTo>
                  <a:pt x="6002125" y="1148639"/>
                  <a:pt x="6041952" y="1141121"/>
                  <a:pt x="6088281" y="1141121"/>
                </a:cubicBezTo>
                <a:close/>
                <a:moveTo>
                  <a:pt x="3694992" y="1141121"/>
                </a:moveTo>
                <a:lnTo>
                  <a:pt x="3698391" y="1141543"/>
                </a:lnTo>
                <a:lnTo>
                  <a:pt x="3703096" y="1141121"/>
                </a:lnTo>
                <a:cubicBezTo>
                  <a:pt x="3734795" y="1141121"/>
                  <a:pt x="3764259" y="1144778"/>
                  <a:pt x="3791488" y="1152094"/>
                </a:cubicBezTo>
                <a:cubicBezTo>
                  <a:pt x="3818717" y="1159409"/>
                  <a:pt x="3844523" y="1173226"/>
                  <a:pt x="3868907" y="1193546"/>
                </a:cubicBezTo>
                <a:lnTo>
                  <a:pt x="3868907" y="1286206"/>
                </a:lnTo>
                <a:lnTo>
                  <a:pt x="3860803" y="1286206"/>
                </a:lnTo>
                <a:lnTo>
                  <a:pt x="3854277" y="1286206"/>
                </a:lnTo>
                <a:lnTo>
                  <a:pt x="3846173" y="1286206"/>
                </a:lnTo>
                <a:cubicBezTo>
                  <a:pt x="3822601" y="1266698"/>
                  <a:pt x="3799233" y="1252678"/>
                  <a:pt x="3776069" y="1244143"/>
                </a:cubicBezTo>
                <a:lnTo>
                  <a:pt x="3701704" y="1231847"/>
                </a:lnTo>
                <a:lnTo>
                  <a:pt x="3659510" y="1236066"/>
                </a:lnTo>
                <a:cubicBezTo>
                  <a:pt x="3645083" y="1239216"/>
                  <a:pt x="3631976" y="1243940"/>
                  <a:pt x="3620190" y="1250239"/>
                </a:cubicBezTo>
                <a:cubicBezTo>
                  <a:pt x="3596619" y="1262838"/>
                  <a:pt x="3577721" y="1279906"/>
                  <a:pt x="3563498" y="1301446"/>
                </a:cubicBezTo>
                <a:cubicBezTo>
                  <a:pt x="3549274" y="1322985"/>
                  <a:pt x="3538910" y="1348182"/>
                  <a:pt x="3532408" y="1377036"/>
                </a:cubicBezTo>
                <a:cubicBezTo>
                  <a:pt x="3525905" y="1405890"/>
                  <a:pt x="3522654" y="1436574"/>
                  <a:pt x="3522654" y="1469086"/>
                </a:cubicBezTo>
                <a:cubicBezTo>
                  <a:pt x="3522654" y="1503223"/>
                  <a:pt x="3525905" y="1534719"/>
                  <a:pt x="3532408" y="1563574"/>
                </a:cubicBezTo>
                <a:cubicBezTo>
                  <a:pt x="3538910" y="1592428"/>
                  <a:pt x="3549477" y="1617218"/>
                  <a:pt x="3564107" y="1637945"/>
                </a:cubicBezTo>
                <a:cubicBezTo>
                  <a:pt x="3578737" y="1658671"/>
                  <a:pt x="3598041" y="1674927"/>
                  <a:pt x="3622019" y="1686713"/>
                </a:cubicBezTo>
                <a:cubicBezTo>
                  <a:pt x="3634008" y="1692606"/>
                  <a:pt x="3647470" y="1697025"/>
                  <a:pt x="3662405" y="1699972"/>
                </a:cubicBezTo>
                <a:lnTo>
                  <a:pt x="3707459" y="1704017"/>
                </a:lnTo>
                <a:lnTo>
                  <a:pt x="3745132" y="1700429"/>
                </a:lnTo>
                <a:cubicBezTo>
                  <a:pt x="3785060" y="1692504"/>
                  <a:pt x="3819960" y="1672692"/>
                  <a:pt x="3849830" y="1640993"/>
                </a:cubicBezTo>
                <a:lnTo>
                  <a:pt x="3857934" y="1640993"/>
                </a:lnTo>
                <a:lnTo>
                  <a:pt x="3864461" y="1640993"/>
                </a:lnTo>
                <a:lnTo>
                  <a:pt x="3872565" y="1640993"/>
                </a:lnTo>
                <a:lnTo>
                  <a:pt x="3872565" y="1738529"/>
                </a:lnTo>
                <a:cubicBezTo>
                  <a:pt x="3848181" y="1759662"/>
                  <a:pt x="3821968" y="1773886"/>
                  <a:pt x="3793926" y="1781201"/>
                </a:cubicBezTo>
                <a:cubicBezTo>
                  <a:pt x="3765885" y="1788516"/>
                  <a:pt x="3736014" y="1792174"/>
                  <a:pt x="3704315" y="1792174"/>
                </a:cubicBezTo>
                <a:lnTo>
                  <a:pt x="3699381" y="1791786"/>
                </a:lnTo>
                <a:lnTo>
                  <a:pt x="3696211" y="1792174"/>
                </a:lnTo>
                <a:cubicBezTo>
                  <a:pt x="3602739" y="1792174"/>
                  <a:pt x="3531822" y="1764538"/>
                  <a:pt x="3483461" y="1709268"/>
                </a:cubicBezTo>
                <a:cubicBezTo>
                  <a:pt x="3435099" y="1653998"/>
                  <a:pt x="3410918" y="1574343"/>
                  <a:pt x="3410918" y="1470305"/>
                </a:cubicBezTo>
                <a:cubicBezTo>
                  <a:pt x="3410918" y="1420724"/>
                  <a:pt x="3416811" y="1375614"/>
                  <a:pt x="3428597" y="1334974"/>
                </a:cubicBezTo>
                <a:cubicBezTo>
                  <a:pt x="3440382" y="1294334"/>
                  <a:pt x="3458264" y="1259790"/>
                  <a:pt x="3482241" y="1231342"/>
                </a:cubicBezTo>
                <a:cubicBezTo>
                  <a:pt x="3506219" y="1202894"/>
                  <a:pt x="3535886" y="1180745"/>
                  <a:pt x="3571243" y="1164895"/>
                </a:cubicBezTo>
                <a:cubicBezTo>
                  <a:pt x="3606600" y="1149046"/>
                  <a:pt x="3647850" y="1141121"/>
                  <a:pt x="3694992" y="1141121"/>
                </a:cubicBezTo>
                <a:close/>
                <a:moveTo>
                  <a:pt x="3141475" y="1141121"/>
                </a:moveTo>
                <a:lnTo>
                  <a:pt x="3146298" y="1141710"/>
                </a:lnTo>
                <a:lnTo>
                  <a:pt x="3149579" y="1141121"/>
                </a:lnTo>
                <a:cubicBezTo>
                  <a:pt x="3176401" y="1141121"/>
                  <a:pt x="3203021" y="1144372"/>
                  <a:pt x="3229437" y="1150874"/>
                </a:cubicBezTo>
                <a:cubicBezTo>
                  <a:pt x="3255853" y="1157377"/>
                  <a:pt x="3279627" y="1167537"/>
                  <a:pt x="3300760" y="1181354"/>
                </a:cubicBezTo>
                <a:lnTo>
                  <a:pt x="3300760" y="1281329"/>
                </a:lnTo>
                <a:lnTo>
                  <a:pt x="3292656" y="1281329"/>
                </a:lnTo>
                <a:lnTo>
                  <a:pt x="3286129" y="1281329"/>
                </a:lnTo>
                <a:lnTo>
                  <a:pt x="3278025" y="1281329"/>
                </a:lnTo>
                <a:cubicBezTo>
                  <a:pt x="3259331" y="1269137"/>
                  <a:pt x="3236979" y="1258774"/>
                  <a:pt x="3210969" y="1250239"/>
                </a:cubicBezTo>
                <a:lnTo>
                  <a:pt x="3136271" y="1237984"/>
                </a:lnTo>
                <a:lnTo>
                  <a:pt x="3099745" y="1242162"/>
                </a:lnTo>
                <a:cubicBezTo>
                  <a:pt x="3086841" y="1245312"/>
                  <a:pt x="3074802" y="1250036"/>
                  <a:pt x="3063626" y="1256335"/>
                </a:cubicBezTo>
                <a:cubicBezTo>
                  <a:pt x="3041274" y="1268934"/>
                  <a:pt x="3022173" y="1286002"/>
                  <a:pt x="3006323" y="1307542"/>
                </a:cubicBezTo>
                <a:cubicBezTo>
                  <a:pt x="2990474" y="1329081"/>
                  <a:pt x="2978485" y="1353668"/>
                  <a:pt x="2970357" y="1381303"/>
                </a:cubicBezTo>
                <a:cubicBezTo>
                  <a:pt x="2962229" y="1408938"/>
                  <a:pt x="2958165" y="1437793"/>
                  <a:pt x="2958165" y="1467866"/>
                </a:cubicBezTo>
                <a:lnTo>
                  <a:pt x="2958165" y="1776324"/>
                </a:lnTo>
                <a:lnTo>
                  <a:pt x="2950061" y="1776324"/>
                </a:lnTo>
                <a:lnTo>
                  <a:pt x="2855752" y="1776324"/>
                </a:lnTo>
                <a:lnTo>
                  <a:pt x="2847648" y="1776324"/>
                </a:lnTo>
                <a:lnTo>
                  <a:pt x="2847648" y="1154532"/>
                </a:lnTo>
                <a:lnTo>
                  <a:pt x="2855752" y="1154532"/>
                </a:lnTo>
                <a:lnTo>
                  <a:pt x="2940307" y="1154532"/>
                </a:lnTo>
                <a:lnTo>
                  <a:pt x="2948411" y="1154532"/>
                </a:lnTo>
                <a:lnTo>
                  <a:pt x="2954886" y="1263518"/>
                </a:lnTo>
                <a:lnTo>
                  <a:pt x="2971397" y="1231342"/>
                </a:lnTo>
                <a:cubicBezTo>
                  <a:pt x="2982370" y="1215086"/>
                  <a:pt x="2996187" y="1200252"/>
                  <a:pt x="3012849" y="1186841"/>
                </a:cubicBezTo>
                <a:cubicBezTo>
                  <a:pt x="3029512" y="1173430"/>
                  <a:pt x="3048613" y="1162457"/>
                  <a:pt x="3070152" y="1153922"/>
                </a:cubicBezTo>
                <a:cubicBezTo>
                  <a:pt x="3091691" y="1145388"/>
                  <a:pt x="3115465" y="1141121"/>
                  <a:pt x="3141475" y="1141121"/>
                </a:cubicBezTo>
                <a:close/>
                <a:moveTo>
                  <a:pt x="2420342" y="1066788"/>
                </a:moveTo>
                <a:lnTo>
                  <a:pt x="2414402" y="1097230"/>
                </a:lnTo>
                <a:lnTo>
                  <a:pt x="2318085" y="1470305"/>
                </a:lnTo>
                <a:lnTo>
                  <a:pt x="2522121" y="1470305"/>
                </a:lnTo>
                <a:lnTo>
                  <a:pt x="2427024" y="1097230"/>
                </a:lnTo>
                <a:close/>
                <a:moveTo>
                  <a:pt x="1644185" y="960497"/>
                </a:moveTo>
                <a:lnTo>
                  <a:pt x="1644185" y="1732784"/>
                </a:lnTo>
                <a:lnTo>
                  <a:pt x="827634" y="1732784"/>
                </a:lnTo>
                <a:lnTo>
                  <a:pt x="1567488" y="1650552"/>
                </a:lnTo>
                <a:close/>
                <a:moveTo>
                  <a:pt x="2352653" y="949706"/>
                </a:moveTo>
                <a:lnTo>
                  <a:pt x="2360757" y="949706"/>
                </a:lnTo>
                <a:lnTo>
                  <a:pt x="2477011" y="949706"/>
                </a:lnTo>
                <a:lnTo>
                  <a:pt x="2485115" y="949706"/>
                </a:lnTo>
                <a:lnTo>
                  <a:pt x="2724078" y="1776324"/>
                </a:lnTo>
                <a:lnTo>
                  <a:pt x="2715974" y="1776324"/>
                </a:lnTo>
                <a:lnTo>
                  <a:pt x="2614350" y="1776324"/>
                </a:lnTo>
                <a:lnTo>
                  <a:pt x="2606246" y="1776324"/>
                </a:lnTo>
                <a:lnTo>
                  <a:pt x="2545286" y="1554430"/>
                </a:lnTo>
                <a:lnTo>
                  <a:pt x="2294920" y="1554430"/>
                </a:lnTo>
                <a:lnTo>
                  <a:pt x="2233960" y="1776324"/>
                </a:lnTo>
                <a:lnTo>
                  <a:pt x="2225856" y="1776324"/>
                </a:lnTo>
                <a:lnTo>
                  <a:pt x="2126670" y="1776324"/>
                </a:lnTo>
                <a:lnTo>
                  <a:pt x="2118566" y="1776324"/>
                </a:lnTo>
                <a:close/>
                <a:moveTo>
                  <a:pt x="4019299" y="910692"/>
                </a:moveTo>
                <a:lnTo>
                  <a:pt x="4027403" y="910692"/>
                </a:lnTo>
                <a:lnTo>
                  <a:pt x="4120493" y="910692"/>
                </a:lnTo>
                <a:lnTo>
                  <a:pt x="4128597" y="910692"/>
                </a:lnTo>
                <a:lnTo>
                  <a:pt x="4128597" y="1226664"/>
                </a:lnTo>
                <a:lnTo>
                  <a:pt x="4184501" y="1169162"/>
                </a:lnTo>
                <a:cubicBezTo>
                  <a:pt x="4213355" y="1151281"/>
                  <a:pt x="4246070" y="1142340"/>
                  <a:pt x="4282646" y="1142340"/>
                </a:cubicBezTo>
                <a:lnTo>
                  <a:pt x="4287417" y="1142770"/>
                </a:lnTo>
                <a:lnTo>
                  <a:pt x="4290750" y="1142340"/>
                </a:lnTo>
                <a:cubicBezTo>
                  <a:pt x="4330577" y="1142340"/>
                  <a:pt x="4362886" y="1148842"/>
                  <a:pt x="4387677" y="1161847"/>
                </a:cubicBezTo>
                <a:cubicBezTo>
                  <a:pt x="4412467" y="1174852"/>
                  <a:pt x="4431974" y="1192937"/>
                  <a:pt x="4446198" y="1216102"/>
                </a:cubicBezTo>
                <a:cubicBezTo>
                  <a:pt x="4460422" y="1239266"/>
                  <a:pt x="4470176" y="1266698"/>
                  <a:pt x="4475459" y="1298398"/>
                </a:cubicBezTo>
                <a:cubicBezTo>
                  <a:pt x="4480742" y="1330097"/>
                  <a:pt x="4483384" y="1365047"/>
                  <a:pt x="4483384" y="1403249"/>
                </a:cubicBezTo>
                <a:lnTo>
                  <a:pt x="4483384" y="1776324"/>
                </a:lnTo>
                <a:lnTo>
                  <a:pt x="4475280" y="1776324"/>
                </a:lnTo>
                <a:lnTo>
                  <a:pt x="4382190" y="1776324"/>
                </a:lnTo>
                <a:lnTo>
                  <a:pt x="4374086" y="1776324"/>
                </a:lnTo>
                <a:lnTo>
                  <a:pt x="4374086" y="1400810"/>
                </a:lnTo>
                <a:cubicBezTo>
                  <a:pt x="4374086" y="1334974"/>
                  <a:pt x="4365958" y="1289050"/>
                  <a:pt x="4349702" y="1263041"/>
                </a:cubicBezTo>
                <a:cubicBezTo>
                  <a:pt x="4341574" y="1250036"/>
                  <a:pt x="4330195" y="1240282"/>
                  <a:pt x="4315565" y="1233780"/>
                </a:cubicBezTo>
                <a:lnTo>
                  <a:pt x="4265354" y="1224650"/>
                </a:lnTo>
                <a:lnTo>
                  <a:pt x="4241525" y="1227836"/>
                </a:lnTo>
                <a:cubicBezTo>
                  <a:pt x="4232280" y="1230376"/>
                  <a:pt x="4223288" y="1234186"/>
                  <a:pt x="4214550" y="1239266"/>
                </a:cubicBezTo>
                <a:cubicBezTo>
                  <a:pt x="4197075" y="1249426"/>
                  <a:pt x="4182038" y="1263447"/>
                  <a:pt x="4169440" y="1281329"/>
                </a:cubicBezTo>
                <a:cubicBezTo>
                  <a:pt x="4156841" y="1299210"/>
                  <a:pt x="4146885" y="1320750"/>
                  <a:pt x="4139569" y="1345946"/>
                </a:cubicBezTo>
                <a:cubicBezTo>
                  <a:pt x="4132254" y="1371143"/>
                  <a:pt x="4128597" y="1398778"/>
                  <a:pt x="4128597" y="1428852"/>
                </a:cubicBezTo>
                <a:lnTo>
                  <a:pt x="4128597" y="1776324"/>
                </a:lnTo>
                <a:lnTo>
                  <a:pt x="4120493" y="1776324"/>
                </a:lnTo>
                <a:lnTo>
                  <a:pt x="4027403" y="1776324"/>
                </a:lnTo>
                <a:lnTo>
                  <a:pt x="4019299" y="1776324"/>
                </a:lnTo>
                <a:close/>
                <a:moveTo>
                  <a:pt x="1" y="910692"/>
                </a:moveTo>
                <a:lnTo>
                  <a:pt x="1" y="910693"/>
                </a:lnTo>
                <a:lnTo>
                  <a:pt x="82233" y="1650552"/>
                </a:lnTo>
                <a:lnTo>
                  <a:pt x="822088" y="1732784"/>
                </a:lnTo>
                <a:lnTo>
                  <a:pt x="0" y="1732784"/>
                </a:lnTo>
                <a:lnTo>
                  <a:pt x="0" y="910704"/>
                </a:lnTo>
                <a:close/>
                <a:moveTo>
                  <a:pt x="5465270" y="273101"/>
                </a:moveTo>
                <a:cubicBezTo>
                  <a:pt x="5411625" y="273101"/>
                  <a:pt x="5373830" y="294031"/>
                  <a:pt x="5351885" y="335890"/>
                </a:cubicBezTo>
                <a:cubicBezTo>
                  <a:pt x="5329939" y="377749"/>
                  <a:pt x="5318966" y="438100"/>
                  <a:pt x="5318966" y="516941"/>
                </a:cubicBezTo>
                <a:cubicBezTo>
                  <a:pt x="5318966" y="593344"/>
                  <a:pt x="5329939" y="652882"/>
                  <a:pt x="5351885" y="695554"/>
                </a:cubicBezTo>
                <a:cubicBezTo>
                  <a:pt x="5373830" y="738226"/>
                  <a:pt x="5411625" y="759562"/>
                  <a:pt x="5465270" y="759562"/>
                </a:cubicBezTo>
                <a:cubicBezTo>
                  <a:pt x="5518102" y="759562"/>
                  <a:pt x="5555694" y="738226"/>
                  <a:pt x="5578046" y="695554"/>
                </a:cubicBezTo>
                <a:cubicBezTo>
                  <a:pt x="5600398" y="652882"/>
                  <a:pt x="5611574" y="593344"/>
                  <a:pt x="5611574" y="516941"/>
                </a:cubicBezTo>
                <a:cubicBezTo>
                  <a:pt x="5611574" y="438912"/>
                  <a:pt x="5600398" y="378765"/>
                  <a:pt x="5578046" y="336500"/>
                </a:cubicBezTo>
                <a:cubicBezTo>
                  <a:pt x="5555694" y="294234"/>
                  <a:pt x="5518102" y="273101"/>
                  <a:pt x="5465270" y="273101"/>
                </a:cubicBezTo>
                <a:close/>
                <a:moveTo>
                  <a:pt x="3636470" y="273101"/>
                </a:moveTo>
                <a:cubicBezTo>
                  <a:pt x="3582825" y="273101"/>
                  <a:pt x="3545030" y="294031"/>
                  <a:pt x="3523085" y="335890"/>
                </a:cubicBezTo>
                <a:cubicBezTo>
                  <a:pt x="3501139" y="377749"/>
                  <a:pt x="3490166" y="438100"/>
                  <a:pt x="3490166" y="516941"/>
                </a:cubicBezTo>
                <a:cubicBezTo>
                  <a:pt x="3490166" y="593344"/>
                  <a:pt x="3501139" y="652882"/>
                  <a:pt x="3523085" y="695554"/>
                </a:cubicBezTo>
                <a:cubicBezTo>
                  <a:pt x="3545030" y="738226"/>
                  <a:pt x="3582825" y="759562"/>
                  <a:pt x="3636470" y="759562"/>
                </a:cubicBezTo>
                <a:cubicBezTo>
                  <a:pt x="3689302" y="759562"/>
                  <a:pt x="3726894" y="738226"/>
                  <a:pt x="3749246" y="695554"/>
                </a:cubicBezTo>
                <a:cubicBezTo>
                  <a:pt x="3771598" y="652882"/>
                  <a:pt x="3782774" y="593344"/>
                  <a:pt x="3782774" y="516941"/>
                </a:cubicBezTo>
                <a:cubicBezTo>
                  <a:pt x="3782774" y="438912"/>
                  <a:pt x="3771598" y="378765"/>
                  <a:pt x="3749246" y="336500"/>
                </a:cubicBezTo>
                <a:cubicBezTo>
                  <a:pt x="3726894" y="294234"/>
                  <a:pt x="3689302" y="273101"/>
                  <a:pt x="3636470" y="273101"/>
                </a:cubicBezTo>
                <a:close/>
                <a:moveTo>
                  <a:pt x="4591104" y="204826"/>
                </a:moveTo>
                <a:lnTo>
                  <a:pt x="4705709" y="204826"/>
                </a:lnTo>
                <a:lnTo>
                  <a:pt x="4860547" y="641300"/>
                </a:lnTo>
                <a:lnTo>
                  <a:pt x="4869081" y="672999"/>
                </a:lnTo>
                <a:lnTo>
                  <a:pt x="4877616" y="641300"/>
                </a:lnTo>
                <a:lnTo>
                  <a:pt x="5016605" y="204826"/>
                </a:lnTo>
                <a:lnTo>
                  <a:pt x="5123894" y="204826"/>
                </a:lnTo>
                <a:lnTo>
                  <a:pt x="4908096" y="831495"/>
                </a:lnTo>
                <a:cubicBezTo>
                  <a:pt x="4895904" y="868071"/>
                  <a:pt x="4883509" y="899160"/>
                  <a:pt x="4870910" y="924764"/>
                </a:cubicBezTo>
                <a:cubicBezTo>
                  <a:pt x="4858312" y="950367"/>
                  <a:pt x="4844494" y="971296"/>
                  <a:pt x="4829457" y="987552"/>
                </a:cubicBezTo>
                <a:cubicBezTo>
                  <a:pt x="4814421" y="1003808"/>
                  <a:pt x="4797758" y="1015594"/>
                  <a:pt x="4779470" y="1022909"/>
                </a:cubicBezTo>
                <a:cubicBezTo>
                  <a:pt x="4761182" y="1030224"/>
                  <a:pt x="4740253" y="1033882"/>
                  <a:pt x="4716681" y="1033882"/>
                </a:cubicBezTo>
                <a:cubicBezTo>
                  <a:pt x="4702864" y="1033882"/>
                  <a:pt x="4688843" y="1033069"/>
                  <a:pt x="4674619" y="1031444"/>
                </a:cubicBezTo>
                <a:cubicBezTo>
                  <a:pt x="4660395" y="1029818"/>
                  <a:pt x="4644748" y="1026567"/>
                  <a:pt x="4627680" y="1021690"/>
                </a:cubicBezTo>
                <a:lnTo>
                  <a:pt x="4627680" y="938784"/>
                </a:lnTo>
                <a:lnTo>
                  <a:pt x="4642310" y="938784"/>
                </a:lnTo>
                <a:cubicBezTo>
                  <a:pt x="4653689" y="942848"/>
                  <a:pt x="4664459" y="946303"/>
                  <a:pt x="4674619" y="949148"/>
                </a:cubicBezTo>
                <a:cubicBezTo>
                  <a:pt x="4684779" y="951992"/>
                  <a:pt x="4693517" y="953415"/>
                  <a:pt x="4700832" y="953415"/>
                </a:cubicBezTo>
                <a:cubicBezTo>
                  <a:pt x="4724403" y="953415"/>
                  <a:pt x="4743504" y="948132"/>
                  <a:pt x="4758134" y="937565"/>
                </a:cubicBezTo>
                <a:cubicBezTo>
                  <a:pt x="4772764" y="926999"/>
                  <a:pt x="4786176" y="904647"/>
                  <a:pt x="4798368" y="870509"/>
                </a:cubicBezTo>
                <a:lnTo>
                  <a:pt x="4819094" y="796138"/>
                </a:lnTo>
                <a:close/>
                <a:moveTo>
                  <a:pt x="6111446" y="192634"/>
                </a:moveTo>
                <a:cubicBezTo>
                  <a:pt x="6151273" y="192634"/>
                  <a:pt x="6183582" y="199136"/>
                  <a:pt x="6208372" y="212141"/>
                </a:cubicBezTo>
                <a:cubicBezTo>
                  <a:pt x="6233163" y="225146"/>
                  <a:pt x="6252670" y="243231"/>
                  <a:pt x="6266894" y="266396"/>
                </a:cubicBezTo>
                <a:cubicBezTo>
                  <a:pt x="6281118" y="289560"/>
                  <a:pt x="6290872" y="316992"/>
                  <a:pt x="6296155" y="348692"/>
                </a:cubicBezTo>
                <a:cubicBezTo>
                  <a:pt x="6301438" y="380391"/>
                  <a:pt x="6304080" y="415341"/>
                  <a:pt x="6304080" y="453543"/>
                </a:cubicBezTo>
                <a:lnTo>
                  <a:pt x="6304080" y="826618"/>
                </a:lnTo>
                <a:lnTo>
                  <a:pt x="6202886" y="826618"/>
                </a:lnTo>
                <a:lnTo>
                  <a:pt x="6202886" y="451104"/>
                </a:lnTo>
                <a:cubicBezTo>
                  <a:pt x="6202886" y="385268"/>
                  <a:pt x="6194758" y="339344"/>
                  <a:pt x="6178502" y="313335"/>
                </a:cubicBezTo>
                <a:cubicBezTo>
                  <a:pt x="6162246" y="287325"/>
                  <a:pt x="6132986" y="274320"/>
                  <a:pt x="6090720" y="274320"/>
                </a:cubicBezTo>
                <a:cubicBezTo>
                  <a:pt x="6071213" y="274320"/>
                  <a:pt x="6052721" y="279400"/>
                  <a:pt x="6035246" y="289560"/>
                </a:cubicBezTo>
                <a:cubicBezTo>
                  <a:pt x="6017771" y="299720"/>
                  <a:pt x="6002734" y="313741"/>
                  <a:pt x="5990136" y="331623"/>
                </a:cubicBezTo>
                <a:cubicBezTo>
                  <a:pt x="5977537" y="349504"/>
                  <a:pt x="5967581" y="371044"/>
                  <a:pt x="5960265" y="396240"/>
                </a:cubicBezTo>
                <a:cubicBezTo>
                  <a:pt x="5952950" y="421437"/>
                  <a:pt x="5949293" y="449072"/>
                  <a:pt x="5949293" y="479146"/>
                </a:cubicBezTo>
                <a:lnTo>
                  <a:pt x="5949293" y="826618"/>
                </a:lnTo>
                <a:lnTo>
                  <a:pt x="5848099" y="826618"/>
                </a:lnTo>
                <a:lnTo>
                  <a:pt x="5848099" y="204826"/>
                </a:lnTo>
                <a:lnTo>
                  <a:pt x="5941977" y="204826"/>
                </a:lnTo>
                <a:lnTo>
                  <a:pt x="5946854" y="287732"/>
                </a:lnTo>
                <a:cubicBezTo>
                  <a:pt x="5960672" y="261722"/>
                  <a:pt x="5982414" y="239370"/>
                  <a:pt x="6012081" y="220676"/>
                </a:cubicBezTo>
                <a:cubicBezTo>
                  <a:pt x="6041748" y="201981"/>
                  <a:pt x="6074870" y="192634"/>
                  <a:pt x="6111446" y="192634"/>
                </a:cubicBezTo>
                <a:close/>
                <a:moveTo>
                  <a:pt x="5465270" y="191415"/>
                </a:moveTo>
                <a:cubicBezTo>
                  <a:pt x="5512413" y="191415"/>
                  <a:pt x="5552037" y="199949"/>
                  <a:pt x="5584142" y="217018"/>
                </a:cubicBezTo>
                <a:cubicBezTo>
                  <a:pt x="5616248" y="234087"/>
                  <a:pt x="5641851" y="257252"/>
                  <a:pt x="5660952" y="286512"/>
                </a:cubicBezTo>
                <a:cubicBezTo>
                  <a:pt x="5680053" y="315773"/>
                  <a:pt x="5693667" y="350317"/>
                  <a:pt x="5701795" y="390144"/>
                </a:cubicBezTo>
                <a:cubicBezTo>
                  <a:pt x="5709923" y="429972"/>
                  <a:pt x="5713987" y="472237"/>
                  <a:pt x="5713987" y="516941"/>
                </a:cubicBezTo>
                <a:cubicBezTo>
                  <a:pt x="5713987" y="561645"/>
                  <a:pt x="5710126" y="603708"/>
                  <a:pt x="5702405" y="643128"/>
                </a:cubicBezTo>
                <a:cubicBezTo>
                  <a:pt x="5694683" y="682549"/>
                  <a:pt x="5681272" y="717093"/>
                  <a:pt x="5662171" y="746760"/>
                </a:cubicBezTo>
                <a:cubicBezTo>
                  <a:pt x="5643070" y="776428"/>
                  <a:pt x="5617670" y="799796"/>
                  <a:pt x="5585971" y="816864"/>
                </a:cubicBezTo>
                <a:cubicBezTo>
                  <a:pt x="5554272" y="833933"/>
                  <a:pt x="5514038" y="842468"/>
                  <a:pt x="5465270" y="842468"/>
                </a:cubicBezTo>
                <a:cubicBezTo>
                  <a:pt x="5416502" y="842468"/>
                  <a:pt x="5376065" y="833933"/>
                  <a:pt x="5343960" y="816864"/>
                </a:cubicBezTo>
                <a:cubicBezTo>
                  <a:pt x="5311854" y="799796"/>
                  <a:pt x="5286251" y="776631"/>
                  <a:pt x="5267150" y="747370"/>
                </a:cubicBezTo>
                <a:cubicBezTo>
                  <a:pt x="5248049" y="718109"/>
                  <a:pt x="5234842" y="683768"/>
                  <a:pt x="5227526" y="644348"/>
                </a:cubicBezTo>
                <a:cubicBezTo>
                  <a:pt x="5220211" y="604927"/>
                  <a:pt x="5216553" y="562458"/>
                  <a:pt x="5216553" y="516941"/>
                </a:cubicBezTo>
                <a:cubicBezTo>
                  <a:pt x="5216553" y="471424"/>
                  <a:pt x="5220414" y="428956"/>
                  <a:pt x="5228136" y="389535"/>
                </a:cubicBezTo>
                <a:cubicBezTo>
                  <a:pt x="5235857" y="350114"/>
                  <a:pt x="5249269" y="315773"/>
                  <a:pt x="5268369" y="286512"/>
                </a:cubicBezTo>
                <a:cubicBezTo>
                  <a:pt x="5287470" y="257252"/>
                  <a:pt x="5312870" y="234087"/>
                  <a:pt x="5344569" y="217018"/>
                </a:cubicBezTo>
                <a:cubicBezTo>
                  <a:pt x="5376269" y="199949"/>
                  <a:pt x="5416502" y="191415"/>
                  <a:pt x="5465270" y="191415"/>
                </a:cubicBezTo>
                <a:close/>
                <a:moveTo>
                  <a:pt x="4304592" y="191415"/>
                </a:moveTo>
                <a:cubicBezTo>
                  <a:pt x="4336291" y="191415"/>
                  <a:pt x="4365755" y="195072"/>
                  <a:pt x="4392984" y="202388"/>
                </a:cubicBezTo>
                <a:cubicBezTo>
                  <a:pt x="4420213" y="209703"/>
                  <a:pt x="4446019" y="223520"/>
                  <a:pt x="4470403" y="243840"/>
                </a:cubicBezTo>
                <a:lnTo>
                  <a:pt x="4470403" y="336500"/>
                </a:lnTo>
                <a:lnTo>
                  <a:pt x="4455773" y="336500"/>
                </a:lnTo>
                <a:cubicBezTo>
                  <a:pt x="4432201" y="316992"/>
                  <a:pt x="4408833" y="302972"/>
                  <a:pt x="4385669" y="294437"/>
                </a:cubicBezTo>
                <a:cubicBezTo>
                  <a:pt x="4362504" y="285903"/>
                  <a:pt x="4336698" y="281636"/>
                  <a:pt x="4308249" y="281636"/>
                </a:cubicBezTo>
                <a:cubicBezTo>
                  <a:pt x="4274112" y="281636"/>
                  <a:pt x="4245257" y="287935"/>
                  <a:pt x="4221686" y="300533"/>
                </a:cubicBezTo>
                <a:cubicBezTo>
                  <a:pt x="4198115" y="313132"/>
                  <a:pt x="4179217" y="330200"/>
                  <a:pt x="4164993" y="351740"/>
                </a:cubicBezTo>
                <a:cubicBezTo>
                  <a:pt x="4150770" y="373279"/>
                  <a:pt x="4140406" y="398476"/>
                  <a:pt x="4133904" y="427330"/>
                </a:cubicBezTo>
                <a:cubicBezTo>
                  <a:pt x="4127401" y="456184"/>
                  <a:pt x="4124150" y="486868"/>
                  <a:pt x="4124150" y="519380"/>
                </a:cubicBezTo>
                <a:cubicBezTo>
                  <a:pt x="4124150" y="553517"/>
                  <a:pt x="4127401" y="585013"/>
                  <a:pt x="4133904" y="613868"/>
                </a:cubicBezTo>
                <a:cubicBezTo>
                  <a:pt x="4140406" y="642722"/>
                  <a:pt x="4150973" y="667512"/>
                  <a:pt x="4165603" y="688239"/>
                </a:cubicBezTo>
                <a:cubicBezTo>
                  <a:pt x="4180233" y="708965"/>
                  <a:pt x="4199537" y="725221"/>
                  <a:pt x="4223515" y="737007"/>
                </a:cubicBezTo>
                <a:cubicBezTo>
                  <a:pt x="4247492" y="748792"/>
                  <a:pt x="4277363" y="754685"/>
                  <a:pt x="4313126" y="754685"/>
                </a:cubicBezTo>
                <a:cubicBezTo>
                  <a:pt x="4370835" y="754685"/>
                  <a:pt x="4419603" y="733552"/>
                  <a:pt x="4459430" y="691287"/>
                </a:cubicBezTo>
                <a:lnTo>
                  <a:pt x="4474061" y="691287"/>
                </a:lnTo>
                <a:lnTo>
                  <a:pt x="4474061" y="788823"/>
                </a:lnTo>
                <a:cubicBezTo>
                  <a:pt x="4449677" y="809956"/>
                  <a:pt x="4423464" y="824180"/>
                  <a:pt x="4395422" y="831495"/>
                </a:cubicBezTo>
                <a:cubicBezTo>
                  <a:pt x="4367381" y="838810"/>
                  <a:pt x="4337510" y="842468"/>
                  <a:pt x="4305811" y="842468"/>
                </a:cubicBezTo>
                <a:cubicBezTo>
                  <a:pt x="4212339" y="842468"/>
                  <a:pt x="4141422" y="814832"/>
                  <a:pt x="4093061" y="759562"/>
                </a:cubicBezTo>
                <a:cubicBezTo>
                  <a:pt x="4044699" y="704292"/>
                  <a:pt x="4020518" y="624637"/>
                  <a:pt x="4020518" y="520599"/>
                </a:cubicBezTo>
                <a:cubicBezTo>
                  <a:pt x="4020518" y="471018"/>
                  <a:pt x="4026411" y="425908"/>
                  <a:pt x="4038197" y="385268"/>
                </a:cubicBezTo>
                <a:cubicBezTo>
                  <a:pt x="4049982" y="344628"/>
                  <a:pt x="4067864" y="310084"/>
                  <a:pt x="4091841" y="281636"/>
                </a:cubicBezTo>
                <a:cubicBezTo>
                  <a:pt x="4115819" y="253188"/>
                  <a:pt x="4145486" y="231039"/>
                  <a:pt x="4180843" y="215189"/>
                </a:cubicBezTo>
                <a:cubicBezTo>
                  <a:pt x="4216200" y="199340"/>
                  <a:pt x="4257449" y="191415"/>
                  <a:pt x="4304592" y="191415"/>
                </a:cubicBezTo>
                <a:close/>
                <a:moveTo>
                  <a:pt x="3636470" y="191415"/>
                </a:moveTo>
                <a:cubicBezTo>
                  <a:pt x="3683613" y="191415"/>
                  <a:pt x="3723237" y="199949"/>
                  <a:pt x="3755342" y="217018"/>
                </a:cubicBezTo>
                <a:cubicBezTo>
                  <a:pt x="3787448" y="234087"/>
                  <a:pt x="3813051" y="257252"/>
                  <a:pt x="3832152" y="286512"/>
                </a:cubicBezTo>
                <a:cubicBezTo>
                  <a:pt x="3851253" y="315773"/>
                  <a:pt x="3864867" y="350317"/>
                  <a:pt x="3872995" y="390144"/>
                </a:cubicBezTo>
                <a:cubicBezTo>
                  <a:pt x="3881123" y="429972"/>
                  <a:pt x="3885187" y="472237"/>
                  <a:pt x="3885187" y="516941"/>
                </a:cubicBezTo>
                <a:cubicBezTo>
                  <a:pt x="3885187" y="561645"/>
                  <a:pt x="3881326" y="603708"/>
                  <a:pt x="3873605" y="643128"/>
                </a:cubicBezTo>
                <a:cubicBezTo>
                  <a:pt x="3865883" y="682549"/>
                  <a:pt x="3852472" y="717093"/>
                  <a:pt x="3833371" y="746760"/>
                </a:cubicBezTo>
                <a:cubicBezTo>
                  <a:pt x="3814270" y="776428"/>
                  <a:pt x="3788870" y="799796"/>
                  <a:pt x="3757171" y="816864"/>
                </a:cubicBezTo>
                <a:cubicBezTo>
                  <a:pt x="3725472" y="833933"/>
                  <a:pt x="3685238" y="842468"/>
                  <a:pt x="3636470" y="842468"/>
                </a:cubicBezTo>
                <a:cubicBezTo>
                  <a:pt x="3587702" y="842468"/>
                  <a:pt x="3547266" y="833933"/>
                  <a:pt x="3515160" y="816864"/>
                </a:cubicBezTo>
                <a:cubicBezTo>
                  <a:pt x="3483054" y="799796"/>
                  <a:pt x="3457451" y="776631"/>
                  <a:pt x="3438350" y="747370"/>
                </a:cubicBezTo>
                <a:cubicBezTo>
                  <a:pt x="3419250" y="718109"/>
                  <a:pt x="3406042" y="683768"/>
                  <a:pt x="3398726" y="644348"/>
                </a:cubicBezTo>
                <a:cubicBezTo>
                  <a:pt x="3391411" y="604927"/>
                  <a:pt x="3387754" y="562458"/>
                  <a:pt x="3387754" y="516941"/>
                </a:cubicBezTo>
                <a:cubicBezTo>
                  <a:pt x="3387754" y="471424"/>
                  <a:pt x="3391614" y="428956"/>
                  <a:pt x="3399336" y="389535"/>
                </a:cubicBezTo>
                <a:cubicBezTo>
                  <a:pt x="3407058" y="350114"/>
                  <a:pt x="3420469" y="315773"/>
                  <a:pt x="3439569" y="286512"/>
                </a:cubicBezTo>
                <a:cubicBezTo>
                  <a:pt x="3458670" y="257252"/>
                  <a:pt x="3484070" y="234087"/>
                  <a:pt x="3515769" y="217018"/>
                </a:cubicBezTo>
                <a:cubicBezTo>
                  <a:pt x="3547469" y="199949"/>
                  <a:pt x="3587702" y="191415"/>
                  <a:pt x="3636470" y="191415"/>
                </a:cubicBezTo>
                <a:close/>
                <a:moveTo>
                  <a:pt x="3141475" y="191415"/>
                </a:moveTo>
                <a:cubicBezTo>
                  <a:pt x="3168297" y="191415"/>
                  <a:pt x="3194917" y="194666"/>
                  <a:pt x="3221333" y="201168"/>
                </a:cubicBezTo>
                <a:cubicBezTo>
                  <a:pt x="3247749" y="207671"/>
                  <a:pt x="3271523" y="217831"/>
                  <a:pt x="3292656" y="231648"/>
                </a:cubicBezTo>
                <a:lnTo>
                  <a:pt x="3292656" y="331623"/>
                </a:lnTo>
                <a:lnTo>
                  <a:pt x="3278025" y="331623"/>
                </a:lnTo>
                <a:cubicBezTo>
                  <a:pt x="3259331" y="319431"/>
                  <a:pt x="3236979" y="309068"/>
                  <a:pt x="3210969" y="300533"/>
                </a:cubicBezTo>
                <a:cubicBezTo>
                  <a:pt x="3184960" y="291999"/>
                  <a:pt x="3158950" y="287732"/>
                  <a:pt x="3132941" y="287732"/>
                </a:cubicBezTo>
                <a:cubicBezTo>
                  <a:pt x="3103680" y="287732"/>
                  <a:pt x="3077873" y="294031"/>
                  <a:pt x="3055522" y="306629"/>
                </a:cubicBezTo>
                <a:cubicBezTo>
                  <a:pt x="3033170" y="319228"/>
                  <a:pt x="3014069" y="336296"/>
                  <a:pt x="2998219" y="357836"/>
                </a:cubicBezTo>
                <a:cubicBezTo>
                  <a:pt x="2982370" y="379375"/>
                  <a:pt x="2970381" y="403962"/>
                  <a:pt x="2962253" y="431597"/>
                </a:cubicBezTo>
                <a:cubicBezTo>
                  <a:pt x="2954125" y="459232"/>
                  <a:pt x="2950061" y="488087"/>
                  <a:pt x="2950061" y="518160"/>
                </a:cubicBezTo>
                <a:lnTo>
                  <a:pt x="2950061" y="826618"/>
                </a:lnTo>
                <a:lnTo>
                  <a:pt x="2847648" y="826618"/>
                </a:lnTo>
                <a:lnTo>
                  <a:pt x="2847648" y="204826"/>
                </a:lnTo>
                <a:lnTo>
                  <a:pt x="2940307" y="204826"/>
                </a:lnTo>
                <a:lnTo>
                  <a:pt x="2947622" y="327965"/>
                </a:lnTo>
                <a:cubicBezTo>
                  <a:pt x="2952499" y="313335"/>
                  <a:pt x="2960424" y="297892"/>
                  <a:pt x="2971397" y="281636"/>
                </a:cubicBezTo>
                <a:cubicBezTo>
                  <a:pt x="2982370" y="265380"/>
                  <a:pt x="2996187" y="250546"/>
                  <a:pt x="3012849" y="237135"/>
                </a:cubicBezTo>
                <a:cubicBezTo>
                  <a:pt x="3029512" y="223724"/>
                  <a:pt x="3048613" y="212751"/>
                  <a:pt x="3070152" y="204216"/>
                </a:cubicBezTo>
                <a:cubicBezTo>
                  <a:pt x="3091691" y="195682"/>
                  <a:pt x="3115465" y="191415"/>
                  <a:pt x="3141475" y="191415"/>
                </a:cubicBezTo>
                <a:close/>
                <a:moveTo>
                  <a:pt x="822094" y="88601"/>
                </a:moveTo>
                <a:lnTo>
                  <a:pt x="904325" y="828461"/>
                </a:lnTo>
                <a:lnTo>
                  <a:pt x="1644186" y="910693"/>
                </a:lnTo>
                <a:lnTo>
                  <a:pt x="904325" y="992924"/>
                </a:lnTo>
                <a:lnTo>
                  <a:pt x="822094" y="1732784"/>
                </a:lnTo>
                <a:lnTo>
                  <a:pt x="739862" y="992924"/>
                </a:lnTo>
                <a:lnTo>
                  <a:pt x="1" y="910693"/>
                </a:lnTo>
                <a:lnTo>
                  <a:pt x="739862" y="828461"/>
                </a:lnTo>
                <a:close/>
                <a:moveTo>
                  <a:pt x="827634" y="88600"/>
                </a:moveTo>
                <a:lnTo>
                  <a:pt x="1644185" y="88600"/>
                </a:lnTo>
                <a:lnTo>
                  <a:pt x="1644185" y="860888"/>
                </a:lnTo>
                <a:lnTo>
                  <a:pt x="1567488" y="170832"/>
                </a:lnTo>
                <a:lnTo>
                  <a:pt x="827628" y="88601"/>
                </a:lnTo>
                <a:close/>
                <a:moveTo>
                  <a:pt x="0" y="88600"/>
                </a:moveTo>
                <a:lnTo>
                  <a:pt x="822088" y="88600"/>
                </a:lnTo>
                <a:lnTo>
                  <a:pt x="822093" y="88601"/>
                </a:lnTo>
                <a:lnTo>
                  <a:pt x="82233" y="170832"/>
                </a:lnTo>
                <a:lnTo>
                  <a:pt x="1" y="910692"/>
                </a:lnTo>
                <a:lnTo>
                  <a:pt x="0" y="910680"/>
                </a:lnTo>
                <a:close/>
                <a:moveTo>
                  <a:pt x="2305104" y="87783"/>
                </a:moveTo>
                <a:lnTo>
                  <a:pt x="2305104" y="416967"/>
                </a:lnTo>
                <a:lnTo>
                  <a:pt x="2375817" y="416967"/>
                </a:lnTo>
                <a:cubicBezTo>
                  <a:pt x="2407517" y="416967"/>
                  <a:pt x="2436168" y="414528"/>
                  <a:pt x="2461771" y="409652"/>
                </a:cubicBezTo>
                <a:cubicBezTo>
                  <a:pt x="2487374" y="404775"/>
                  <a:pt x="2509320" y="396037"/>
                  <a:pt x="2527608" y="383439"/>
                </a:cubicBezTo>
                <a:cubicBezTo>
                  <a:pt x="2545896" y="370840"/>
                  <a:pt x="2560120" y="353365"/>
                  <a:pt x="2570280" y="331013"/>
                </a:cubicBezTo>
                <a:cubicBezTo>
                  <a:pt x="2580440" y="308661"/>
                  <a:pt x="2585520" y="280010"/>
                  <a:pt x="2585520" y="245060"/>
                </a:cubicBezTo>
                <a:cubicBezTo>
                  <a:pt x="2585520" y="213360"/>
                  <a:pt x="2580643" y="187351"/>
                  <a:pt x="2570889" y="167031"/>
                </a:cubicBezTo>
                <a:cubicBezTo>
                  <a:pt x="2561136" y="146711"/>
                  <a:pt x="2547725" y="130658"/>
                  <a:pt x="2530656" y="118872"/>
                </a:cubicBezTo>
                <a:cubicBezTo>
                  <a:pt x="2513587" y="107087"/>
                  <a:pt x="2493064" y="98959"/>
                  <a:pt x="2469086" y="94488"/>
                </a:cubicBezTo>
                <a:cubicBezTo>
                  <a:pt x="2445109" y="90018"/>
                  <a:pt x="2419302" y="87783"/>
                  <a:pt x="2391667" y="87783"/>
                </a:cubicBezTo>
                <a:close/>
                <a:moveTo>
                  <a:pt x="2200253" y="0"/>
                </a:moveTo>
                <a:lnTo>
                  <a:pt x="2396544" y="0"/>
                </a:lnTo>
                <a:cubicBezTo>
                  <a:pt x="2441248" y="0"/>
                  <a:pt x="2481685" y="4674"/>
                  <a:pt x="2517854" y="14021"/>
                </a:cubicBezTo>
                <a:cubicBezTo>
                  <a:pt x="2554024" y="23368"/>
                  <a:pt x="2585113" y="37796"/>
                  <a:pt x="2611123" y="57303"/>
                </a:cubicBezTo>
                <a:cubicBezTo>
                  <a:pt x="2637133" y="76810"/>
                  <a:pt x="2657250" y="102007"/>
                  <a:pt x="2671473" y="132893"/>
                </a:cubicBezTo>
                <a:cubicBezTo>
                  <a:pt x="2685697" y="163780"/>
                  <a:pt x="2692809" y="200356"/>
                  <a:pt x="2692809" y="242621"/>
                </a:cubicBezTo>
                <a:cubicBezTo>
                  <a:pt x="2692809" y="326340"/>
                  <a:pt x="2668832" y="390551"/>
                  <a:pt x="2620877" y="435255"/>
                </a:cubicBezTo>
                <a:cubicBezTo>
                  <a:pt x="2572921" y="479959"/>
                  <a:pt x="2498144" y="502311"/>
                  <a:pt x="2396544" y="502311"/>
                </a:cubicBezTo>
                <a:lnTo>
                  <a:pt x="2305104" y="502311"/>
                </a:lnTo>
                <a:lnTo>
                  <a:pt x="2305104" y="826618"/>
                </a:lnTo>
                <a:lnTo>
                  <a:pt x="2200253" y="826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EF68-2E68-9933-5D27-41004748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382971-73DB-4CD5-643B-40DFF118EB37}"/>
              </a:ext>
            </a:extLst>
          </p:cNvPr>
          <p:cNvSpPr/>
          <p:nvPr/>
        </p:nvSpPr>
        <p:spPr>
          <a:xfrm>
            <a:off x="288471" y="405946"/>
            <a:ext cx="5950857" cy="5950857"/>
          </a:xfrm>
          <a:prstGeom prst="roundRect">
            <a:avLst>
              <a:gd name="adj" fmla="val 8252"/>
            </a:avLst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DF0D3-5D16-E7C1-E3FF-2FC3094EB06D}"/>
              </a:ext>
            </a:extLst>
          </p:cNvPr>
          <p:cNvSpPr txBox="1"/>
          <p:nvPr/>
        </p:nvSpPr>
        <p:spPr>
          <a:xfrm>
            <a:off x="288470" y="113580"/>
            <a:ext cx="59508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endParaRPr lang="ko-KR" altLang="en-US" sz="38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B3A9066-70C0-7E7A-2F79-81CF9E78242F}"/>
              </a:ext>
            </a:extLst>
          </p:cNvPr>
          <p:cNvSpPr/>
          <p:nvPr/>
        </p:nvSpPr>
        <p:spPr>
          <a:xfrm>
            <a:off x="6613071" y="405946"/>
            <a:ext cx="5950857" cy="5950857"/>
          </a:xfrm>
          <a:custGeom>
            <a:avLst/>
            <a:gdLst/>
            <a:ahLst/>
            <a:cxnLst/>
            <a:rect l="l" t="t" r="r" b="b"/>
            <a:pathLst>
              <a:path w="5950857" h="5950857">
                <a:moveTo>
                  <a:pt x="2558741" y="1448804"/>
                </a:moveTo>
                <a:lnTo>
                  <a:pt x="3087378" y="1448804"/>
                </a:lnTo>
                <a:cubicBezTo>
                  <a:pt x="3195328" y="1448804"/>
                  <a:pt x="3282641" y="1477379"/>
                  <a:pt x="3349315" y="1534529"/>
                </a:cubicBezTo>
                <a:cubicBezTo>
                  <a:pt x="3431866" y="1601204"/>
                  <a:pt x="3473141" y="1704392"/>
                  <a:pt x="3473141" y="1844092"/>
                </a:cubicBezTo>
                <a:lnTo>
                  <a:pt x="3473141" y="2434642"/>
                </a:lnTo>
                <a:cubicBezTo>
                  <a:pt x="3473141" y="2577517"/>
                  <a:pt x="3431866" y="2683879"/>
                  <a:pt x="3349315" y="2753729"/>
                </a:cubicBezTo>
                <a:cubicBezTo>
                  <a:pt x="3279466" y="2814054"/>
                  <a:pt x="3185803" y="2844217"/>
                  <a:pt x="3068328" y="2844217"/>
                </a:cubicBezTo>
                <a:lnTo>
                  <a:pt x="2558741" y="2844217"/>
                </a:lnTo>
                <a:close/>
                <a:moveTo>
                  <a:pt x="1891991" y="910642"/>
                </a:moveTo>
                <a:lnTo>
                  <a:pt x="1891991" y="5054017"/>
                </a:lnTo>
                <a:lnTo>
                  <a:pt x="2558741" y="5054017"/>
                </a:lnTo>
                <a:lnTo>
                  <a:pt x="2558741" y="3387142"/>
                </a:lnTo>
                <a:lnTo>
                  <a:pt x="3201678" y="3387142"/>
                </a:lnTo>
                <a:cubicBezTo>
                  <a:pt x="3544578" y="3387142"/>
                  <a:pt x="3789053" y="3314117"/>
                  <a:pt x="3935103" y="3168067"/>
                </a:cubicBezTo>
                <a:cubicBezTo>
                  <a:pt x="4081153" y="3022017"/>
                  <a:pt x="4154178" y="2777542"/>
                  <a:pt x="4154178" y="2434642"/>
                </a:cubicBezTo>
                <a:lnTo>
                  <a:pt x="4154178" y="1748842"/>
                </a:lnTo>
                <a:cubicBezTo>
                  <a:pt x="4154178" y="1459917"/>
                  <a:pt x="4071628" y="1245604"/>
                  <a:pt x="3906528" y="1105904"/>
                </a:cubicBezTo>
                <a:cubicBezTo>
                  <a:pt x="3750953" y="975729"/>
                  <a:pt x="3517591" y="910642"/>
                  <a:pt x="3206441" y="910642"/>
                </a:cubicBezTo>
                <a:close/>
                <a:moveTo>
                  <a:pt x="491065" y="0"/>
                </a:moveTo>
                <a:lnTo>
                  <a:pt x="5459792" y="0"/>
                </a:lnTo>
                <a:cubicBezTo>
                  <a:pt x="5731000" y="0"/>
                  <a:pt x="5950857" y="219857"/>
                  <a:pt x="5950857" y="491065"/>
                </a:cubicBezTo>
                <a:lnTo>
                  <a:pt x="5950857" y="5459792"/>
                </a:lnTo>
                <a:cubicBezTo>
                  <a:pt x="5950857" y="5731000"/>
                  <a:pt x="5731000" y="5950857"/>
                  <a:pt x="5459792" y="5950857"/>
                </a:cubicBezTo>
                <a:lnTo>
                  <a:pt x="491065" y="5950857"/>
                </a:lnTo>
                <a:cubicBezTo>
                  <a:pt x="219857" y="5950857"/>
                  <a:pt x="0" y="5731000"/>
                  <a:pt x="0" y="5459792"/>
                </a:cubicBezTo>
                <a:lnTo>
                  <a:pt x="0" y="491065"/>
                </a:lnTo>
                <a:cubicBezTo>
                  <a:pt x="0" y="219857"/>
                  <a:pt x="219857" y="0"/>
                  <a:pt x="491065" y="0"/>
                </a:cubicBez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4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EEAF0-FE53-06ED-5223-E85F9F99E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0F9116-2C49-6734-775F-7431B6620379}"/>
              </a:ext>
            </a:extLst>
          </p:cNvPr>
          <p:cNvSpPr/>
          <p:nvPr/>
        </p:nvSpPr>
        <p:spPr>
          <a:xfrm>
            <a:off x="3677554" y="1010554"/>
            <a:ext cx="4836892" cy="48368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DEAD73D-782B-F1C2-273C-0B780447CFEF}"/>
              </a:ext>
            </a:extLst>
          </p:cNvPr>
          <p:cNvSpPr/>
          <p:nvPr/>
        </p:nvSpPr>
        <p:spPr>
          <a:xfrm>
            <a:off x="3677554" y="1654630"/>
            <a:ext cx="4836892" cy="4192817"/>
          </a:xfrm>
          <a:custGeom>
            <a:avLst/>
            <a:gdLst>
              <a:gd name="connsiteX0" fmla="*/ 2487664 w 4836892"/>
              <a:gd name="connsiteY0" fmla="*/ 1979009 h 4192817"/>
              <a:gd name="connsiteX1" fmla="*/ 2500746 w 4836892"/>
              <a:gd name="connsiteY1" fmla="*/ 1982514 h 4192817"/>
              <a:gd name="connsiteX2" fmla="*/ 2240317 w 4836892"/>
              <a:gd name="connsiteY2" fmla="*/ 2863897 h 4192817"/>
              <a:gd name="connsiteX3" fmla="*/ 2560984 w 4836892"/>
              <a:gd name="connsiteY3" fmla="*/ 2937398 h 4192817"/>
              <a:gd name="connsiteX4" fmla="*/ 4346659 w 4836892"/>
              <a:gd name="connsiteY4" fmla="*/ 2656197 h 4192817"/>
              <a:gd name="connsiteX5" fmla="*/ 4314456 w 4836892"/>
              <a:gd name="connsiteY5" fmla="*/ 2416981 h 4192817"/>
              <a:gd name="connsiteX6" fmla="*/ 4309252 w 4836892"/>
              <a:gd name="connsiteY6" fmla="*/ 2408081 h 4192817"/>
              <a:gd name="connsiteX7" fmla="*/ 2627843 w 4836892"/>
              <a:gd name="connsiteY7" fmla="*/ 1423608 h 4192817"/>
              <a:gd name="connsiteX8" fmla="*/ 2549796 w 4836892"/>
              <a:gd name="connsiteY8" fmla="*/ 1791617 h 4192817"/>
              <a:gd name="connsiteX9" fmla="*/ 4239650 w 4836892"/>
              <a:gd name="connsiteY9" fmla="*/ 2300066 h 4192817"/>
              <a:gd name="connsiteX10" fmla="*/ 4197851 w 4836892"/>
              <a:gd name="connsiteY10" fmla="*/ 2246711 h 4192817"/>
              <a:gd name="connsiteX11" fmla="*/ 2940820 w 4836892"/>
              <a:gd name="connsiteY11" fmla="*/ 1519832 h 4192817"/>
              <a:gd name="connsiteX12" fmla="*/ 506051 w 4836892"/>
              <a:gd name="connsiteY12" fmla="*/ 1389013 h 4192817"/>
              <a:gd name="connsiteX13" fmla="*/ 497092 w 4836892"/>
              <a:gd name="connsiteY13" fmla="*/ 1394122 h 4192817"/>
              <a:gd name="connsiteX14" fmla="*/ 349594 w 4836892"/>
              <a:gd name="connsiteY14" fmla="*/ 1585187 h 4192817"/>
              <a:gd name="connsiteX15" fmla="*/ 1755436 w 4836892"/>
              <a:gd name="connsiteY15" fmla="*/ 2721553 h 4192817"/>
              <a:gd name="connsiteX16" fmla="*/ 2094661 w 4836892"/>
              <a:gd name="connsiteY16" fmla="*/ 2825847 h 4192817"/>
              <a:gd name="connsiteX17" fmla="*/ 2310034 w 4836892"/>
              <a:gd name="connsiteY17" fmla="*/ 1931413 h 4192817"/>
              <a:gd name="connsiteX18" fmla="*/ 2296931 w 4836892"/>
              <a:gd name="connsiteY18" fmla="*/ 1927902 h 4192817"/>
              <a:gd name="connsiteX19" fmla="*/ 2296942 w 4836892"/>
              <a:gd name="connsiteY19" fmla="*/ 1927863 h 4192817"/>
              <a:gd name="connsiteX20" fmla="*/ 1307717 w 4836892"/>
              <a:gd name="connsiteY20" fmla="*/ 1220540 h 4192817"/>
              <a:gd name="connsiteX21" fmla="*/ 683210 w 4836892"/>
              <a:gd name="connsiteY21" fmla="*/ 1304966 h 4192817"/>
              <a:gd name="connsiteX22" fmla="*/ 620336 w 4836892"/>
              <a:gd name="connsiteY22" fmla="*/ 1330270 h 4192817"/>
              <a:gd name="connsiteX23" fmla="*/ 2348023 w 4836892"/>
              <a:gd name="connsiteY23" fmla="*/ 1737225 h 4192817"/>
              <a:gd name="connsiteX24" fmla="*/ 2348032 w 4836892"/>
              <a:gd name="connsiteY24" fmla="*/ 1737190 h 4192817"/>
              <a:gd name="connsiteX25" fmla="*/ 2349222 w 4836892"/>
              <a:gd name="connsiteY25" fmla="*/ 1737509 h 4192817"/>
              <a:gd name="connsiteX26" fmla="*/ 2349248 w 4836892"/>
              <a:gd name="connsiteY26" fmla="*/ 1737514 h 4192817"/>
              <a:gd name="connsiteX27" fmla="*/ 2349247 w 4836892"/>
              <a:gd name="connsiteY27" fmla="*/ 1737515 h 4192817"/>
              <a:gd name="connsiteX28" fmla="*/ 2363114 w 4836892"/>
              <a:gd name="connsiteY28" fmla="*/ 1741231 h 4192817"/>
              <a:gd name="connsiteX29" fmla="*/ 2479713 w 4836892"/>
              <a:gd name="connsiteY29" fmla="*/ 1382937 h 4192817"/>
              <a:gd name="connsiteX30" fmla="*/ 2135271 w 4836892"/>
              <a:gd name="connsiteY30" fmla="*/ 1303986 h 4192817"/>
              <a:gd name="connsiteX31" fmla="*/ 1307717 w 4836892"/>
              <a:gd name="connsiteY31" fmla="*/ 1220540 h 4192817"/>
              <a:gd name="connsiteX32" fmla="*/ 2929757 w 4836892"/>
              <a:gd name="connsiteY32" fmla="*/ 0 h 4192817"/>
              <a:gd name="connsiteX33" fmla="*/ 2637577 w 4836892"/>
              <a:gd name="connsiteY33" fmla="*/ 1377713 h 4192817"/>
              <a:gd name="connsiteX34" fmla="*/ 2996359 w 4836892"/>
              <a:gd name="connsiteY34" fmla="*/ 1487424 h 4192817"/>
              <a:gd name="connsiteX35" fmla="*/ 4469632 w 4836892"/>
              <a:gd name="connsiteY35" fmla="*/ 2368529 h 4192817"/>
              <a:gd name="connsiteX36" fmla="*/ 4470185 w 4836892"/>
              <a:gd name="connsiteY36" fmla="*/ 2369431 h 4192817"/>
              <a:gd name="connsiteX37" fmla="*/ 4836892 w 4836892"/>
              <a:gd name="connsiteY37" fmla="*/ 2479766 h 4192817"/>
              <a:gd name="connsiteX38" fmla="*/ 4836892 w 4836892"/>
              <a:gd name="connsiteY38" fmla="*/ 2532365 h 4192817"/>
              <a:gd name="connsiteX39" fmla="*/ 4525105 w 4836892"/>
              <a:gd name="connsiteY39" fmla="*/ 2458924 h 4192817"/>
              <a:gd name="connsiteX40" fmla="*/ 4525211 w 4836892"/>
              <a:gd name="connsiteY40" fmla="*/ 2459099 h 4192817"/>
              <a:gd name="connsiteX41" fmla="*/ 4563578 w 4836892"/>
              <a:gd name="connsiteY41" fmla="*/ 2714322 h 4192817"/>
              <a:gd name="connsiteX42" fmla="*/ 2592877 w 4836892"/>
              <a:gd name="connsiteY42" fmla="*/ 2993238 h 4192817"/>
              <a:gd name="connsiteX43" fmla="*/ 2227050 w 4836892"/>
              <a:gd name="connsiteY43" fmla="*/ 2908799 h 4192817"/>
              <a:gd name="connsiteX44" fmla="*/ 1847651 w 4836892"/>
              <a:gd name="connsiteY44" fmla="*/ 4192817 h 4192817"/>
              <a:gd name="connsiteX45" fmla="*/ 1765502 w 4836892"/>
              <a:gd name="connsiteY45" fmla="*/ 4192817 h 4192817"/>
              <a:gd name="connsiteX46" fmla="*/ 2083708 w 4836892"/>
              <a:gd name="connsiteY46" fmla="*/ 2871328 h 4192817"/>
              <a:gd name="connsiteX47" fmla="*/ 1699896 w 4836892"/>
              <a:gd name="connsiteY47" fmla="*/ 2753964 h 4192817"/>
              <a:gd name="connsiteX48" fmla="*/ 132675 w 4836892"/>
              <a:gd name="connsiteY48" fmla="*/ 1527065 h 4192817"/>
              <a:gd name="connsiteX49" fmla="*/ 293512 w 4836892"/>
              <a:gd name="connsiteY49" fmla="*/ 1325219 h 4192817"/>
              <a:gd name="connsiteX50" fmla="*/ 293697 w 4836892"/>
              <a:gd name="connsiteY50" fmla="*/ 1325120 h 4192817"/>
              <a:gd name="connsiteX51" fmla="*/ 0 w 4836892"/>
              <a:gd name="connsiteY51" fmla="*/ 1236752 h 4192817"/>
              <a:gd name="connsiteX52" fmla="*/ 0 w 4836892"/>
              <a:gd name="connsiteY52" fmla="*/ 1184152 h 4192817"/>
              <a:gd name="connsiteX53" fmla="*/ 386005 w 4836892"/>
              <a:gd name="connsiteY53" fmla="*/ 1275075 h 4192817"/>
              <a:gd name="connsiteX54" fmla="*/ 386931 w 4836892"/>
              <a:gd name="connsiteY54" fmla="*/ 1274573 h 4192817"/>
              <a:gd name="connsiteX55" fmla="*/ 2103377 w 4836892"/>
              <a:gd name="connsiteY55" fmla="*/ 1248150 h 4192817"/>
              <a:gd name="connsiteX56" fmla="*/ 2494219 w 4836892"/>
              <a:gd name="connsiteY56" fmla="*/ 1338363 h 41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36892" h="4192817">
                <a:moveTo>
                  <a:pt x="2487664" y="1979009"/>
                </a:moveTo>
                <a:lnTo>
                  <a:pt x="2500746" y="1982514"/>
                </a:lnTo>
                <a:lnTo>
                  <a:pt x="2240317" y="2863897"/>
                </a:lnTo>
                <a:lnTo>
                  <a:pt x="2560984" y="2937398"/>
                </a:lnTo>
                <a:cubicBezTo>
                  <a:pt x="3489758" y="3113956"/>
                  <a:pt x="4252978" y="3005819"/>
                  <a:pt x="4346659" y="2656197"/>
                </a:cubicBezTo>
                <a:cubicBezTo>
                  <a:pt x="4366733" y="2581279"/>
                  <a:pt x="4354638" y="2500589"/>
                  <a:pt x="4314456" y="2416981"/>
                </a:cubicBezTo>
                <a:lnTo>
                  <a:pt x="4309252" y="2408081"/>
                </a:lnTo>
                <a:close/>
                <a:moveTo>
                  <a:pt x="2627843" y="1423608"/>
                </a:moveTo>
                <a:lnTo>
                  <a:pt x="2549796" y="1791617"/>
                </a:lnTo>
                <a:lnTo>
                  <a:pt x="4239650" y="2300066"/>
                </a:lnTo>
                <a:lnTo>
                  <a:pt x="4197851" y="2246711"/>
                </a:lnTo>
                <a:cubicBezTo>
                  <a:pt x="3970395" y="1987994"/>
                  <a:pt x="3514646" y="1720071"/>
                  <a:pt x="2940820" y="1519832"/>
                </a:cubicBezTo>
                <a:close/>
                <a:moveTo>
                  <a:pt x="506051" y="1389013"/>
                </a:moveTo>
                <a:lnTo>
                  <a:pt x="497092" y="1394122"/>
                </a:lnTo>
                <a:cubicBezTo>
                  <a:pt x="420488" y="1446437"/>
                  <a:pt x="369669" y="1510268"/>
                  <a:pt x="349594" y="1585187"/>
                </a:cubicBezTo>
                <a:cubicBezTo>
                  <a:pt x="255913" y="1934809"/>
                  <a:pt x="862815" y="2410069"/>
                  <a:pt x="1755436" y="2721553"/>
                </a:cubicBezTo>
                <a:lnTo>
                  <a:pt x="2094661" y="2825847"/>
                </a:lnTo>
                <a:lnTo>
                  <a:pt x="2310034" y="1931413"/>
                </a:lnTo>
                <a:lnTo>
                  <a:pt x="2296931" y="1927902"/>
                </a:lnTo>
                <a:lnTo>
                  <a:pt x="2296942" y="1927863"/>
                </a:lnTo>
                <a:close/>
                <a:moveTo>
                  <a:pt x="1307717" y="1220540"/>
                </a:moveTo>
                <a:cubicBezTo>
                  <a:pt x="1060128" y="1221182"/>
                  <a:pt x="846380" y="1249802"/>
                  <a:pt x="683210" y="1304966"/>
                </a:cubicBezTo>
                <a:lnTo>
                  <a:pt x="620336" y="1330270"/>
                </a:lnTo>
                <a:lnTo>
                  <a:pt x="2348023" y="1737225"/>
                </a:lnTo>
                <a:lnTo>
                  <a:pt x="2348032" y="1737190"/>
                </a:lnTo>
                <a:lnTo>
                  <a:pt x="2349222" y="1737509"/>
                </a:lnTo>
                <a:lnTo>
                  <a:pt x="2349248" y="1737514"/>
                </a:lnTo>
                <a:lnTo>
                  <a:pt x="2349247" y="1737515"/>
                </a:lnTo>
                <a:lnTo>
                  <a:pt x="2363114" y="1741231"/>
                </a:lnTo>
                <a:lnTo>
                  <a:pt x="2479713" y="1382937"/>
                </a:lnTo>
                <a:lnTo>
                  <a:pt x="2135271" y="1303986"/>
                </a:lnTo>
                <a:cubicBezTo>
                  <a:pt x="1836737" y="1247235"/>
                  <a:pt x="1555306" y="1219898"/>
                  <a:pt x="1307717" y="1220540"/>
                </a:cubicBezTo>
                <a:close/>
                <a:moveTo>
                  <a:pt x="2929757" y="0"/>
                </a:moveTo>
                <a:lnTo>
                  <a:pt x="2637577" y="1377713"/>
                </a:lnTo>
                <a:lnTo>
                  <a:pt x="2996359" y="1487424"/>
                </a:lnTo>
                <a:cubicBezTo>
                  <a:pt x="3703747" y="1731829"/>
                  <a:pt x="4250954" y="2063569"/>
                  <a:pt x="4469632" y="2368529"/>
                </a:cubicBezTo>
                <a:lnTo>
                  <a:pt x="4470185" y="2369431"/>
                </a:lnTo>
                <a:lnTo>
                  <a:pt x="4836892" y="2479766"/>
                </a:lnTo>
                <a:lnTo>
                  <a:pt x="4836892" y="2532365"/>
                </a:lnTo>
                <a:lnTo>
                  <a:pt x="4525105" y="2458924"/>
                </a:lnTo>
                <a:lnTo>
                  <a:pt x="4525211" y="2459099"/>
                </a:lnTo>
                <a:cubicBezTo>
                  <a:pt x="4570599" y="2548638"/>
                  <a:pt x="4584902" y="2634739"/>
                  <a:pt x="4563578" y="2714322"/>
                </a:cubicBezTo>
                <a:cubicBezTo>
                  <a:pt x="4464065" y="3085709"/>
                  <a:pt x="3621623" y="3192083"/>
                  <a:pt x="2592877" y="2993238"/>
                </a:cubicBezTo>
                <a:lnTo>
                  <a:pt x="2227050" y="2908799"/>
                </a:lnTo>
                <a:lnTo>
                  <a:pt x="1847651" y="4192817"/>
                </a:lnTo>
                <a:lnTo>
                  <a:pt x="1765502" y="4192817"/>
                </a:lnTo>
                <a:lnTo>
                  <a:pt x="2083708" y="2871328"/>
                </a:lnTo>
                <a:lnTo>
                  <a:pt x="1699896" y="2753964"/>
                </a:lnTo>
                <a:cubicBezTo>
                  <a:pt x="709552" y="2411796"/>
                  <a:pt x="33162" y="1898452"/>
                  <a:pt x="132675" y="1527065"/>
                </a:cubicBezTo>
                <a:cubicBezTo>
                  <a:pt x="153999" y="1447482"/>
                  <a:pt x="209438" y="1380069"/>
                  <a:pt x="293512" y="1325219"/>
                </a:cubicBezTo>
                <a:lnTo>
                  <a:pt x="293697" y="1325120"/>
                </a:lnTo>
                <a:lnTo>
                  <a:pt x="0" y="1236752"/>
                </a:lnTo>
                <a:lnTo>
                  <a:pt x="0" y="1184152"/>
                </a:lnTo>
                <a:lnTo>
                  <a:pt x="386005" y="1275075"/>
                </a:lnTo>
                <a:lnTo>
                  <a:pt x="386931" y="1274573"/>
                </a:lnTo>
                <a:cubicBezTo>
                  <a:pt x="728793" y="1119809"/>
                  <a:pt x="1368558" y="1106118"/>
                  <a:pt x="2103377" y="1248150"/>
                </a:cubicBezTo>
                <a:lnTo>
                  <a:pt x="2494219" y="1338363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EE377-698E-EED9-6100-0036590AA16D}"/>
              </a:ext>
            </a:extLst>
          </p:cNvPr>
          <p:cNvSpPr txBox="1"/>
          <p:nvPr/>
        </p:nvSpPr>
        <p:spPr>
          <a:xfrm>
            <a:off x="4090018" y="1888548"/>
            <a:ext cx="4011965" cy="3080904"/>
          </a:xfrm>
          <a:custGeom>
            <a:avLst/>
            <a:gdLst/>
            <a:ahLst/>
            <a:cxnLst/>
            <a:rect l="l" t="t" r="r" b="b"/>
            <a:pathLst>
              <a:path w="3196752" h="2454878">
                <a:moveTo>
                  <a:pt x="2466825" y="0"/>
                </a:moveTo>
                <a:cubicBezTo>
                  <a:pt x="2563926" y="0"/>
                  <a:pt x="2665708" y="9418"/>
                  <a:pt x="2772172" y="28255"/>
                </a:cubicBezTo>
                <a:cubicBezTo>
                  <a:pt x="2878637" y="47091"/>
                  <a:pt x="2979465" y="91085"/>
                  <a:pt x="3074656" y="160237"/>
                </a:cubicBezTo>
                <a:lnTo>
                  <a:pt x="3074656" y="491192"/>
                </a:lnTo>
                <a:lnTo>
                  <a:pt x="2981086" y="491192"/>
                </a:lnTo>
                <a:cubicBezTo>
                  <a:pt x="2822793" y="380405"/>
                  <a:pt x="2654777" y="325012"/>
                  <a:pt x="2477036" y="325012"/>
                </a:cubicBezTo>
                <a:cubicBezTo>
                  <a:pt x="2354905" y="325012"/>
                  <a:pt x="2262865" y="345983"/>
                  <a:pt x="2200916" y="387924"/>
                </a:cubicBezTo>
                <a:cubicBezTo>
                  <a:pt x="2138968" y="429865"/>
                  <a:pt x="2107994" y="499025"/>
                  <a:pt x="2107994" y="595405"/>
                </a:cubicBezTo>
                <a:cubicBezTo>
                  <a:pt x="2107994" y="682421"/>
                  <a:pt x="2137140" y="752968"/>
                  <a:pt x="2195433" y="807046"/>
                </a:cubicBezTo>
                <a:cubicBezTo>
                  <a:pt x="2253725" y="861125"/>
                  <a:pt x="2322598" y="904444"/>
                  <a:pt x="2402050" y="937003"/>
                </a:cubicBezTo>
                <a:cubicBezTo>
                  <a:pt x="2555876" y="1001256"/>
                  <a:pt x="2681852" y="1062898"/>
                  <a:pt x="2779979" y="1121929"/>
                </a:cubicBezTo>
                <a:cubicBezTo>
                  <a:pt x="2878106" y="1180960"/>
                  <a:pt x="2958341" y="1242314"/>
                  <a:pt x="3020686" y="1305991"/>
                </a:cubicBezTo>
                <a:cubicBezTo>
                  <a:pt x="3083030" y="1369668"/>
                  <a:pt x="3127961" y="1438099"/>
                  <a:pt x="3155477" y="1511284"/>
                </a:cubicBezTo>
                <a:cubicBezTo>
                  <a:pt x="3182994" y="1584470"/>
                  <a:pt x="3196752" y="1663021"/>
                  <a:pt x="3196752" y="1746940"/>
                </a:cubicBezTo>
                <a:cubicBezTo>
                  <a:pt x="3196752" y="1989510"/>
                  <a:pt x="3123477" y="2168142"/>
                  <a:pt x="2976926" y="2282836"/>
                </a:cubicBezTo>
                <a:cubicBezTo>
                  <a:pt x="2830375" y="2397531"/>
                  <a:pt x="2627567" y="2454878"/>
                  <a:pt x="2368501" y="2454878"/>
                </a:cubicBezTo>
                <a:cubicBezTo>
                  <a:pt x="2234700" y="2454878"/>
                  <a:pt x="2112316" y="2437428"/>
                  <a:pt x="2001349" y="2402528"/>
                </a:cubicBezTo>
                <a:cubicBezTo>
                  <a:pt x="1890383" y="2367628"/>
                  <a:pt x="1785287" y="2316017"/>
                  <a:pt x="1686062" y="2247694"/>
                </a:cubicBezTo>
                <a:lnTo>
                  <a:pt x="1686062" y="1885459"/>
                </a:lnTo>
                <a:lnTo>
                  <a:pt x="1772609" y="1885459"/>
                </a:lnTo>
                <a:cubicBezTo>
                  <a:pt x="1885125" y="1967468"/>
                  <a:pt x="1988726" y="2026976"/>
                  <a:pt x="2083413" y="2063983"/>
                </a:cubicBezTo>
                <a:cubicBezTo>
                  <a:pt x="2178100" y="2100990"/>
                  <a:pt x="2276515" y="2119493"/>
                  <a:pt x="2378657" y="2119493"/>
                </a:cubicBezTo>
                <a:cubicBezTo>
                  <a:pt x="2519553" y="2119493"/>
                  <a:pt x="2627027" y="2092166"/>
                  <a:pt x="2701076" y="2037511"/>
                </a:cubicBezTo>
                <a:cubicBezTo>
                  <a:pt x="2775126" y="1982856"/>
                  <a:pt x="2812151" y="1892446"/>
                  <a:pt x="2812151" y="1766280"/>
                </a:cubicBezTo>
                <a:cubicBezTo>
                  <a:pt x="2812151" y="1678796"/>
                  <a:pt x="2776612" y="1599416"/>
                  <a:pt x="2705533" y="1528140"/>
                </a:cubicBezTo>
                <a:cubicBezTo>
                  <a:pt x="2634455" y="1456863"/>
                  <a:pt x="2544387" y="1396068"/>
                  <a:pt x="2435329" y="1345753"/>
                </a:cubicBezTo>
                <a:cubicBezTo>
                  <a:pt x="2311396" y="1289423"/>
                  <a:pt x="2205076" y="1236146"/>
                  <a:pt x="2116368" y="1185921"/>
                </a:cubicBezTo>
                <a:cubicBezTo>
                  <a:pt x="2027659" y="1135696"/>
                  <a:pt x="1954960" y="1082221"/>
                  <a:pt x="1898270" y="1025495"/>
                </a:cubicBezTo>
                <a:cubicBezTo>
                  <a:pt x="1841581" y="968769"/>
                  <a:pt x="1800522" y="906479"/>
                  <a:pt x="1775094" y="838624"/>
                </a:cubicBezTo>
                <a:cubicBezTo>
                  <a:pt x="1749667" y="770769"/>
                  <a:pt x="1736953" y="692775"/>
                  <a:pt x="1736953" y="604643"/>
                </a:cubicBezTo>
                <a:cubicBezTo>
                  <a:pt x="1736953" y="500592"/>
                  <a:pt x="1756690" y="410272"/>
                  <a:pt x="1796164" y="333683"/>
                </a:cubicBezTo>
                <a:cubicBezTo>
                  <a:pt x="1835638" y="257094"/>
                  <a:pt x="1889518" y="194218"/>
                  <a:pt x="1957806" y="145056"/>
                </a:cubicBezTo>
                <a:cubicBezTo>
                  <a:pt x="2026093" y="95893"/>
                  <a:pt x="2104194" y="59427"/>
                  <a:pt x="2192110" y="35656"/>
                </a:cubicBezTo>
                <a:cubicBezTo>
                  <a:pt x="2280026" y="11885"/>
                  <a:pt x="2371598" y="0"/>
                  <a:pt x="2466825" y="0"/>
                </a:cubicBezTo>
                <a:close/>
                <a:moveTo>
                  <a:pt x="872389" y="0"/>
                </a:moveTo>
                <a:cubicBezTo>
                  <a:pt x="976765" y="0"/>
                  <a:pt x="1071191" y="11804"/>
                  <a:pt x="1155667" y="35413"/>
                </a:cubicBezTo>
                <a:cubicBezTo>
                  <a:pt x="1240143" y="59022"/>
                  <a:pt x="1324575" y="92742"/>
                  <a:pt x="1408961" y="136574"/>
                </a:cubicBezTo>
                <a:lnTo>
                  <a:pt x="1408961" y="497999"/>
                </a:lnTo>
                <a:lnTo>
                  <a:pt x="1321171" y="497999"/>
                </a:lnTo>
                <a:cubicBezTo>
                  <a:pt x="1258647" y="449881"/>
                  <a:pt x="1191062" y="409020"/>
                  <a:pt x="1118417" y="375417"/>
                </a:cubicBezTo>
                <a:cubicBezTo>
                  <a:pt x="1045772" y="341813"/>
                  <a:pt x="964879" y="325012"/>
                  <a:pt x="875739" y="325012"/>
                </a:cubicBezTo>
                <a:cubicBezTo>
                  <a:pt x="710423" y="325012"/>
                  <a:pt x="586103" y="399188"/>
                  <a:pt x="502780" y="547539"/>
                </a:cubicBezTo>
                <a:cubicBezTo>
                  <a:pt x="419456" y="695891"/>
                  <a:pt x="377794" y="917410"/>
                  <a:pt x="377794" y="1212096"/>
                </a:cubicBezTo>
                <a:cubicBezTo>
                  <a:pt x="377794" y="1519460"/>
                  <a:pt x="421238" y="1748686"/>
                  <a:pt x="508128" y="1899775"/>
                </a:cubicBezTo>
                <a:cubicBezTo>
                  <a:pt x="595018" y="2050864"/>
                  <a:pt x="723209" y="2126408"/>
                  <a:pt x="892702" y="2126408"/>
                </a:cubicBezTo>
                <a:cubicBezTo>
                  <a:pt x="983608" y="2126408"/>
                  <a:pt x="1063321" y="2113226"/>
                  <a:pt x="1131842" y="2086862"/>
                </a:cubicBezTo>
                <a:cubicBezTo>
                  <a:pt x="1200363" y="2060498"/>
                  <a:pt x="1276295" y="2009229"/>
                  <a:pt x="1359637" y="1933054"/>
                </a:cubicBezTo>
                <a:lnTo>
                  <a:pt x="1449642" y="1933054"/>
                </a:lnTo>
                <a:lnTo>
                  <a:pt x="1449642" y="2277353"/>
                </a:lnTo>
                <a:cubicBezTo>
                  <a:pt x="1298877" y="2391093"/>
                  <a:pt x="1109845" y="2447963"/>
                  <a:pt x="882546" y="2447963"/>
                </a:cubicBezTo>
                <a:cubicBezTo>
                  <a:pt x="715502" y="2447963"/>
                  <a:pt x="575884" y="2417817"/>
                  <a:pt x="463693" y="2357526"/>
                </a:cubicBezTo>
                <a:cubicBezTo>
                  <a:pt x="351502" y="2297234"/>
                  <a:pt x="260596" y="2212785"/>
                  <a:pt x="190977" y="2104177"/>
                </a:cubicBezTo>
                <a:cubicBezTo>
                  <a:pt x="121357" y="1995570"/>
                  <a:pt x="72122" y="1867369"/>
                  <a:pt x="43273" y="1719576"/>
                </a:cubicBezTo>
                <a:cubicBezTo>
                  <a:pt x="14424" y="1571783"/>
                  <a:pt x="0" y="1410528"/>
                  <a:pt x="0" y="1235813"/>
                </a:cubicBezTo>
                <a:cubicBezTo>
                  <a:pt x="0" y="1061854"/>
                  <a:pt x="14370" y="900122"/>
                  <a:pt x="43111" y="750618"/>
                </a:cubicBezTo>
                <a:cubicBezTo>
                  <a:pt x="71852" y="601114"/>
                  <a:pt x="120141" y="470770"/>
                  <a:pt x="187978" y="359588"/>
                </a:cubicBezTo>
                <a:cubicBezTo>
                  <a:pt x="255815" y="248405"/>
                  <a:pt x="345658" y="160678"/>
                  <a:pt x="457507" y="96407"/>
                </a:cubicBezTo>
                <a:cubicBezTo>
                  <a:pt x="569356" y="32135"/>
                  <a:pt x="707650" y="0"/>
                  <a:pt x="872389" y="0"/>
                </a:cubicBez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00" b="1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6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65CDE-52F6-F684-46F7-B5594045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8E5226-3BFE-3FC5-71AA-42078864A482}"/>
              </a:ext>
            </a:extLst>
          </p:cNvPr>
          <p:cNvSpPr/>
          <p:nvPr/>
        </p:nvSpPr>
        <p:spPr>
          <a:xfrm>
            <a:off x="3677554" y="1010554"/>
            <a:ext cx="4836892" cy="4836892"/>
          </a:xfrm>
          <a:prstGeom prst="roundRect">
            <a:avLst>
              <a:gd name="adj" fmla="val 9563"/>
            </a:avLst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B6B2BAB-656C-FA25-DD3F-73674D217C97}"/>
              </a:ext>
            </a:extLst>
          </p:cNvPr>
          <p:cNvSpPr/>
          <p:nvPr/>
        </p:nvSpPr>
        <p:spPr>
          <a:xfrm>
            <a:off x="3677554" y="1654630"/>
            <a:ext cx="4836892" cy="4192817"/>
          </a:xfrm>
          <a:custGeom>
            <a:avLst/>
            <a:gdLst>
              <a:gd name="connsiteX0" fmla="*/ 2487664 w 4836892"/>
              <a:gd name="connsiteY0" fmla="*/ 1979009 h 4192817"/>
              <a:gd name="connsiteX1" fmla="*/ 2500746 w 4836892"/>
              <a:gd name="connsiteY1" fmla="*/ 1982514 h 4192817"/>
              <a:gd name="connsiteX2" fmla="*/ 2240317 w 4836892"/>
              <a:gd name="connsiteY2" fmla="*/ 2863897 h 4192817"/>
              <a:gd name="connsiteX3" fmla="*/ 2560984 w 4836892"/>
              <a:gd name="connsiteY3" fmla="*/ 2937398 h 4192817"/>
              <a:gd name="connsiteX4" fmla="*/ 4346659 w 4836892"/>
              <a:gd name="connsiteY4" fmla="*/ 2656197 h 4192817"/>
              <a:gd name="connsiteX5" fmla="*/ 4314456 w 4836892"/>
              <a:gd name="connsiteY5" fmla="*/ 2416981 h 4192817"/>
              <a:gd name="connsiteX6" fmla="*/ 4309252 w 4836892"/>
              <a:gd name="connsiteY6" fmla="*/ 2408081 h 4192817"/>
              <a:gd name="connsiteX7" fmla="*/ 2627843 w 4836892"/>
              <a:gd name="connsiteY7" fmla="*/ 1423608 h 4192817"/>
              <a:gd name="connsiteX8" fmla="*/ 2549796 w 4836892"/>
              <a:gd name="connsiteY8" fmla="*/ 1791617 h 4192817"/>
              <a:gd name="connsiteX9" fmla="*/ 4239650 w 4836892"/>
              <a:gd name="connsiteY9" fmla="*/ 2300066 h 4192817"/>
              <a:gd name="connsiteX10" fmla="*/ 4197851 w 4836892"/>
              <a:gd name="connsiteY10" fmla="*/ 2246711 h 4192817"/>
              <a:gd name="connsiteX11" fmla="*/ 2940820 w 4836892"/>
              <a:gd name="connsiteY11" fmla="*/ 1519832 h 4192817"/>
              <a:gd name="connsiteX12" fmla="*/ 506051 w 4836892"/>
              <a:gd name="connsiteY12" fmla="*/ 1389013 h 4192817"/>
              <a:gd name="connsiteX13" fmla="*/ 497092 w 4836892"/>
              <a:gd name="connsiteY13" fmla="*/ 1394122 h 4192817"/>
              <a:gd name="connsiteX14" fmla="*/ 349594 w 4836892"/>
              <a:gd name="connsiteY14" fmla="*/ 1585187 h 4192817"/>
              <a:gd name="connsiteX15" fmla="*/ 1755436 w 4836892"/>
              <a:gd name="connsiteY15" fmla="*/ 2721553 h 4192817"/>
              <a:gd name="connsiteX16" fmla="*/ 2094661 w 4836892"/>
              <a:gd name="connsiteY16" fmla="*/ 2825847 h 4192817"/>
              <a:gd name="connsiteX17" fmla="*/ 2310034 w 4836892"/>
              <a:gd name="connsiteY17" fmla="*/ 1931413 h 4192817"/>
              <a:gd name="connsiteX18" fmla="*/ 2296931 w 4836892"/>
              <a:gd name="connsiteY18" fmla="*/ 1927902 h 4192817"/>
              <a:gd name="connsiteX19" fmla="*/ 2296942 w 4836892"/>
              <a:gd name="connsiteY19" fmla="*/ 1927863 h 4192817"/>
              <a:gd name="connsiteX20" fmla="*/ 1307717 w 4836892"/>
              <a:gd name="connsiteY20" fmla="*/ 1220540 h 4192817"/>
              <a:gd name="connsiteX21" fmla="*/ 683210 w 4836892"/>
              <a:gd name="connsiteY21" fmla="*/ 1304966 h 4192817"/>
              <a:gd name="connsiteX22" fmla="*/ 620336 w 4836892"/>
              <a:gd name="connsiteY22" fmla="*/ 1330270 h 4192817"/>
              <a:gd name="connsiteX23" fmla="*/ 2348023 w 4836892"/>
              <a:gd name="connsiteY23" fmla="*/ 1737225 h 4192817"/>
              <a:gd name="connsiteX24" fmla="*/ 2348032 w 4836892"/>
              <a:gd name="connsiteY24" fmla="*/ 1737190 h 4192817"/>
              <a:gd name="connsiteX25" fmla="*/ 2349222 w 4836892"/>
              <a:gd name="connsiteY25" fmla="*/ 1737509 h 4192817"/>
              <a:gd name="connsiteX26" fmla="*/ 2349248 w 4836892"/>
              <a:gd name="connsiteY26" fmla="*/ 1737514 h 4192817"/>
              <a:gd name="connsiteX27" fmla="*/ 2349247 w 4836892"/>
              <a:gd name="connsiteY27" fmla="*/ 1737515 h 4192817"/>
              <a:gd name="connsiteX28" fmla="*/ 2363114 w 4836892"/>
              <a:gd name="connsiteY28" fmla="*/ 1741231 h 4192817"/>
              <a:gd name="connsiteX29" fmla="*/ 2479713 w 4836892"/>
              <a:gd name="connsiteY29" fmla="*/ 1382937 h 4192817"/>
              <a:gd name="connsiteX30" fmla="*/ 2135271 w 4836892"/>
              <a:gd name="connsiteY30" fmla="*/ 1303986 h 4192817"/>
              <a:gd name="connsiteX31" fmla="*/ 1307717 w 4836892"/>
              <a:gd name="connsiteY31" fmla="*/ 1220540 h 4192817"/>
              <a:gd name="connsiteX32" fmla="*/ 2929757 w 4836892"/>
              <a:gd name="connsiteY32" fmla="*/ 0 h 4192817"/>
              <a:gd name="connsiteX33" fmla="*/ 2637577 w 4836892"/>
              <a:gd name="connsiteY33" fmla="*/ 1377713 h 4192817"/>
              <a:gd name="connsiteX34" fmla="*/ 2996359 w 4836892"/>
              <a:gd name="connsiteY34" fmla="*/ 1487424 h 4192817"/>
              <a:gd name="connsiteX35" fmla="*/ 4469632 w 4836892"/>
              <a:gd name="connsiteY35" fmla="*/ 2368529 h 4192817"/>
              <a:gd name="connsiteX36" fmla="*/ 4470185 w 4836892"/>
              <a:gd name="connsiteY36" fmla="*/ 2369431 h 4192817"/>
              <a:gd name="connsiteX37" fmla="*/ 4836892 w 4836892"/>
              <a:gd name="connsiteY37" fmla="*/ 2479766 h 4192817"/>
              <a:gd name="connsiteX38" fmla="*/ 4836892 w 4836892"/>
              <a:gd name="connsiteY38" fmla="*/ 2532365 h 4192817"/>
              <a:gd name="connsiteX39" fmla="*/ 4525105 w 4836892"/>
              <a:gd name="connsiteY39" fmla="*/ 2458924 h 4192817"/>
              <a:gd name="connsiteX40" fmla="*/ 4525211 w 4836892"/>
              <a:gd name="connsiteY40" fmla="*/ 2459099 h 4192817"/>
              <a:gd name="connsiteX41" fmla="*/ 4563578 w 4836892"/>
              <a:gd name="connsiteY41" fmla="*/ 2714322 h 4192817"/>
              <a:gd name="connsiteX42" fmla="*/ 2592877 w 4836892"/>
              <a:gd name="connsiteY42" fmla="*/ 2993238 h 4192817"/>
              <a:gd name="connsiteX43" fmla="*/ 2227050 w 4836892"/>
              <a:gd name="connsiteY43" fmla="*/ 2908799 h 4192817"/>
              <a:gd name="connsiteX44" fmla="*/ 1847651 w 4836892"/>
              <a:gd name="connsiteY44" fmla="*/ 4192817 h 4192817"/>
              <a:gd name="connsiteX45" fmla="*/ 1765502 w 4836892"/>
              <a:gd name="connsiteY45" fmla="*/ 4192817 h 4192817"/>
              <a:gd name="connsiteX46" fmla="*/ 2083708 w 4836892"/>
              <a:gd name="connsiteY46" fmla="*/ 2871328 h 4192817"/>
              <a:gd name="connsiteX47" fmla="*/ 1699896 w 4836892"/>
              <a:gd name="connsiteY47" fmla="*/ 2753964 h 4192817"/>
              <a:gd name="connsiteX48" fmla="*/ 132675 w 4836892"/>
              <a:gd name="connsiteY48" fmla="*/ 1527065 h 4192817"/>
              <a:gd name="connsiteX49" fmla="*/ 293512 w 4836892"/>
              <a:gd name="connsiteY49" fmla="*/ 1325219 h 4192817"/>
              <a:gd name="connsiteX50" fmla="*/ 293697 w 4836892"/>
              <a:gd name="connsiteY50" fmla="*/ 1325120 h 4192817"/>
              <a:gd name="connsiteX51" fmla="*/ 0 w 4836892"/>
              <a:gd name="connsiteY51" fmla="*/ 1236752 h 4192817"/>
              <a:gd name="connsiteX52" fmla="*/ 0 w 4836892"/>
              <a:gd name="connsiteY52" fmla="*/ 1184152 h 4192817"/>
              <a:gd name="connsiteX53" fmla="*/ 386005 w 4836892"/>
              <a:gd name="connsiteY53" fmla="*/ 1275075 h 4192817"/>
              <a:gd name="connsiteX54" fmla="*/ 386931 w 4836892"/>
              <a:gd name="connsiteY54" fmla="*/ 1274573 h 4192817"/>
              <a:gd name="connsiteX55" fmla="*/ 2103377 w 4836892"/>
              <a:gd name="connsiteY55" fmla="*/ 1248150 h 4192817"/>
              <a:gd name="connsiteX56" fmla="*/ 2494219 w 4836892"/>
              <a:gd name="connsiteY56" fmla="*/ 1338363 h 41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36892" h="4192817">
                <a:moveTo>
                  <a:pt x="2487664" y="1979009"/>
                </a:moveTo>
                <a:lnTo>
                  <a:pt x="2500746" y="1982514"/>
                </a:lnTo>
                <a:lnTo>
                  <a:pt x="2240317" y="2863897"/>
                </a:lnTo>
                <a:lnTo>
                  <a:pt x="2560984" y="2937398"/>
                </a:lnTo>
                <a:cubicBezTo>
                  <a:pt x="3489758" y="3113956"/>
                  <a:pt x="4252978" y="3005819"/>
                  <a:pt x="4346659" y="2656197"/>
                </a:cubicBezTo>
                <a:cubicBezTo>
                  <a:pt x="4366733" y="2581279"/>
                  <a:pt x="4354638" y="2500589"/>
                  <a:pt x="4314456" y="2416981"/>
                </a:cubicBezTo>
                <a:lnTo>
                  <a:pt x="4309252" y="2408081"/>
                </a:lnTo>
                <a:close/>
                <a:moveTo>
                  <a:pt x="2627843" y="1423608"/>
                </a:moveTo>
                <a:lnTo>
                  <a:pt x="2549796" y="1791617"/>
                </a:lnTo>
                <a:lnTo>
                  <a:pt x="4239650" y="2300066"/>
                </a:lnTo>
                <a:lnTo>
                  <a:pt x="4197851" y="2246711"/>
                </a:lnTo>
                <a:cubicBezTo>
                  <a:pt x="3970395" y="1987994"/>
                  <a:pt x="3514646" y="1720071"/>
                  <a:pt x="2940820" y="1519832"/>
                </a:cubicBezTo>
                <a:close/>
                <a:moveTo>
                  <a:pt x="506051" y="1389013"/>
                </a:moveTo>
                <a:lnTo>
                  <a:pt x="497092" y="1394122"/>
                </a:lnTo>
                <a:cubicBezTo>
                  <a:pt x="420488" y="1446437"/>
                  <a:pt x="369669" y="1510268"/>
                  <a:pt x="349594" y="1585187"/>
                </a:cubicBezTo>
                <a:cubicBezTo>
                  <a:pt x="255913" y="1934809"/>
                  <a:pt x="862815" y="2410069"/>
                  <a:pt x="1755436" y="2721553"/>
                </a:cubicBezTo>
                <a:lnTo>
                  <a:pt x="2094661" y="2825847"/>
                </a:lnTo>
                <a:lnTo>
                  <a:pt x="2310034" y="1931413"/>
                </a:lnTo>
                <a:lnTo>
                  <a:pt x="2296931" y="1927902"/>
                </a:lnTo>
                <a:lnTo>
                  <a:pt x="2296942" y="1927863"/>
                </a:lnTo>
                <a:close/>
                <a:moveTo>
                  <a:pt x="1307717" y="1220540"/>
                </a:moveTo>
                <a:cubicBezTo>
                  <a:pt x="1060128" y="1221182"/>
                  <a:pt x="846380" y="1249802"/>
                  <a:pt x="683210" y="1304966"/>
                </a:cubicBezTo>
                <a:lnTo>
                  <a:pt x="620336" y="1330270"/>
                </a:lnTo>
                <a:lnTo>
                  <a:pt x="2348023" y="1737225"/>
                </a:lnTo>
                <a:lnTo>
                  <a:pt x="2348032" y="1737190"/>
                </a:lnTo>
                <a:lnTo>
                  <a:pt x="2349222" y="1737509"/>
                </a:lnTo>
                <a:lnTo>
                  <a:pt x="2349248" y="1737514"/>
                </a:lnTo>
                <a:lnTo>
                  <a:pt x="2349247" y="1737515"/>
                </a:lnTo>
                <a:lnTo>
                  <a:pt x="2363114" y="1741231"/>
                </a:lnTo>
                <a:lnTo>
                  <a:pt x="2479713" y="1382937"/>
                </a:lnTo>
                <a:lnTo>
                  <a:pt x="2135271" y="1303986"/>
                </a:lnTo>
                <a:cubicBezTo>
                  <a:pt x="1836737" y="1247235"/>
                  <a:pt x="1555306" y="1219898"/>
                  <a:pt x="1307717" y="1220540"/>
                </a:cubicBezTo>
                <a:close/>
                <a:moveTo>
                  <a:pt x="2929757" y="0"/>
                </a:moveTo>
                <a:lnTo>
                  <a:pt x="2637577" y="1377713"/>
                </a:lnTo>
                <a:lnTo>
                  <a:pt x="2996359" y="1487424"/>
                </a:lnTo>
                <a:cubicBezTo>
                  <a:pt x="3703747" y="1731829"/>
                  <a:pt x="4250954" y="2063569"/>
                  <a:pt x="4469632" y="2368529"/>
                </a:cubicBezTo>
                <a:lnTo>
                  <a:pt x="4470185" y="2369431"/>
                </a:lnTo>
                <a:lnTo>
                  <a:pt x="4836892" y="2479766"/>
                </a:lnTo>
                <a:lnTo>
                  <a:pt x="4836892" y="2532365"/>
                </a:lnTo>
                <a:lnTo>
                  <a:pt x="4525105" y="2458924"/>
                </a:lnTo>
                <a:lnTo>
                  <a:pt x="4525211" y="2459099"/>
                </a:lnTo>
                <a:cubicBezTo>
                  <a:pt x="4570599" y="2548638"/>
                  <a:pt x="4584902" y="2634739"/>
                  <a:pt x="4563578" y="2714322"/>
                </a:cubicBezTo>
                <a:cubicBezTo>
                  <a:pt x="4464065" y="3085709"/>
                  <a:pt x="3621623" y="3192083"/>
                  <a:pt x="2592877" y="2993238"/>
                </a:cubicBezTo>
                <a:lnTo>
                  <a:pt x="2227050" y="2908799"/>
                </a:lnTo>
                <a:lnTo>
                  <a:pt x="1847651" y="4192817"/>
                </a:lnTo>
                <a:lnTo>
                  <a:pt x="1765502" y="4192817"/>
                </a:lnTo>
                <a:lnTo>
                  <a:pt x="2083708" y="2871328"/>
                </a:lnTo>
                <a:lnTo>
                  <a:pt x="1699896" y="2753964"/>
                </a:lnTo>
                <a:cubicBezTo>
                  <a:pt x="709552" y="2411796"/>
                  <a:pt x="33162" y="1898452"/>
                  <a:pt x="132675" y="1527065"/>
                </a:cubicBezTo>
                <a:cubicBezTo>
                  <a:pt x="153999" y="1447482"/>
                  <a:pt x="209438" y="1380069"/>
                  <a:pt x="293512" y="1325219"/>
                </a:cubicBezTo>
                <a:lnTo>
                  <a:pt x="293697" y="1325120"/>
                </a:lnTo>
                <a:lnTo>
                  <a:pt x="0" y="1236752"/>
                </a:lnTo>
                <a:lnTo>
                  <a:pt x="0" y="1184152"/>
                </a:lnTo>
                <a:lnTo>
                  <a:pt x="386005" y="1275075"/>
                </a:lnTo>
                <a:lnTo>
                  <a:pt x="386931" y="1274573"/>
                </a:lnTo>
                <a:cubicBezTo>
                  <a:pt x="728793" y="1119809"/>
                  <a:pt x="1368558" y="1106118"/>
                  <a:pt x="2103377" y="1248150"/>
                </a:cubicBezTo>
                <a:lnTo>
                  <a:pt x="2494219" y="1338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17BD-1F13-74F2-4F41-C4F7F41CA32D}"/>
              </a:ext>
            </a:extLst>
          </p:cNvPr>
          <p:cNvSpPr txBox="1"/>
          <p:nvPr/>
        </p:nvSpPr>
        <p:spPr>
          <a:xfrm>
            <a:off x="4090018" y="1888548"/>
            <a:ext cx="4011965" cy="3080904"/>
          </a:xfrm>
          <a:custGeom>
            <a:avLst/>
            <a:gdLst/>
            <a:ahLst/>
            <a:cxnLst/>
            <a:rect l="l" t="t" r="r" b="b"/>
            <a:pathLst>
              <a:path w="3196752" h="2454878">
                <a:moveTo>
                  <a:pt x="2466825" y="0"/>
                </a:moveTo>
                <a:cubicBezTo>
                  <a:pt x="2563926" y="0"/>
                  <a:pt x="2665708" y="9418"/>
                  <a:pt x="2772172" y="28255"/>
                </a:cubicBezTo>
                <a:cubicBezTo>
                  <a:pt x="2878637" y="47091"/>
                  <a:pt x="2979465" y="91085"/>
                  <a:pt x="3074656" y="160237"/>
                </a:cubicBezTo>
                <a:lnTo>
                  <a:pt x="3074656" y="491192"/>
                </a:lnTo>
                <a:lnTo>
                  <a:pt x="2981086" y="491192"/>
                </a:lnTo>
                <a:cubicBezTo>
                  <a:pt x="2822793" y="380405"/>
                  <a:pt x="2654777" y="325012"/>
                  <a:pt x="2477036" y="325012"/>
                </a:cubicBezTo>
                <a:cubicBezTo>
                  <a:pt x="2354905" y="325012"/>
                  <a:pt x="2262865" y="345983"/>
                  <a:pt x="2200916" y="387924"/>
                </a:cubicBezTo>
                <a:cubicBezTo>
                  <a:pt x="2138968" y="429865"/>
                  <a:pt x="2107994" y="499025"/>
                  <a:pt x="2107994" y="595405"/>
                </a:cubicBezTo>
                <a:cubicBezTo>
                  <a:pt x="2107994" y="682421"/>
                  <a:pt x="2137140" y="752968"/>
                  <a:pt x="2195433" y="807046"/>
                </a:cubicBezTo>
                <a:cubicBezTo>
                  <a:pt x="2253725" y="861125"/>
                  <a:pt x="2322598" y="904444"/>
                  <a:pt x="2402050" y="937003"/>
                </a:cubicBezTo>
                <a:cubicBezTo>
                  <a:pt x="2555876" y="1001256"/>
                  <a:pt x="2681852" y="1062898"/>
                  <a:pt x="2779979" y="1121929"/>
                </a:cubicBezTo>
                <a:cubicBezTo>
                  <a:pt x="2878106" y="1180960"/>
                  <a:pt x="2958341" y="1242314"/>
                  <a:pt x="3020686" y="1305991"/>
                </a:cubicBezTo>
                <a:cubicBezTo>
                  <a:pt x="3083030" y="1369668"/>
                  <a:pt x="3127961" y="1438099"/>
                  <a:pt x="3155477" y="1511284"/>
                </a:cubicBezTo>
                <a:cubicBezTo>
                  <a:pt x="3182994" y="1584470"/>
                  <a:pt x="3196752" y="1663021"/>
                  <a:pt x="3196752" y="1746940"/>
                </a:cubicBezTo>
                <a:cubicBezTo>
                  <a:pt x="3196752" y="1989510"/>
                  <a:pt x="3123477" y="2168142"/>
                  <a:pt x="2976926" y="2282836"/>
                </a:cubicBezTo>
                <a:cubicBezTo>
                  <a:pt x="2830375" y="2397531"/>
                  <a:pt x="2627567" y="2454878"/>
                  <a:pt x="2368501" y="2454878"/>
                </a:cubicBezTo>
                <a:cubicBezTo>
                  <a:pt x="2234700" y="2454878"/>
                  <a:pt x="2112316" y="2437428"/>
                  <a:pt x="2001349" y="2402528"/>
                </a:cubicBezTo>
                <a:cubicBezTo>
                  <a:pt x="1890383" y="2367628"/>
                  <a:pt x="1785287" y="2316017"/>
                  <a:pt x="1686062" y="2247694"/>
                </a:cubicBezTo>
                <a:lnTo>
                  <a:pt x="1686062" y="1885459"/>
                </a:lnTo>
                <a:lnTo>
                  <a:pt x="1772609" y="1885459"/>
                </a:lnTo>
                <a:cubicBezTo>
                  <a:pt x="1885125" y="1967468"/>
                  <a:pt x="1988726" y="2026976"/>
                  <a:pt x="2083413" y="2063983"/>
                </a:cubicBezTo>
                <a:cubicBezTo>
                  <a:pt x="2178100" y="2100990"/>
                  <a:pt x="2276515" y="2119493"/>
                  <a:pt x="2378657" y="2119493"/>
                </a:cubicBezTo>
                <a:cubicBezTo>
                  <a:pt x="2519553" y="2119493"/>
                  <a:pt x="2627027" y="2092166"/>
                  <a:pt x="2701076" y="2037511"/>
                </a:cubicBezTo>
                <a:cubicBezTo>
                  <a:pt x="2775126" y="1982856"/>
                  <a:pt x="2812151" y="1892446"/>
                  <a:pt x="2812151" y="1766280"/>
                </a:cubicBezTo>
                <a:cubicBezTo>
                  <a:pt x="2812151" y="1678796"/>
                  <a:pt x="2776612" y="1599416"/>
                  <a:pt x="2705533" y="1528140"/>
                </a:cubicBezTo>
                <a:cubicBezTo>
                  <a:pt x="2634455" y="1456863"/>
                  <a:pt x="2544387" y="1396068"/>
                  <a:pt x="2435329" y="1345753"/>
                </a:cubicBezTo>
                <a:cubicBezTo>
                  <a:pt x="2311396" y="1289423"/>
                  <a:pt x="2205076" y="1236146"/>
                  <a:pt x="2116368" y="1185921"/>
                </a:cubicBezTo>
                <a:cubicBezTo>
                  <a:pt x="2027659" y="1135696"/>
                  <a:pt x="1954960" y="1082221"/>
                  <a:pt x="1898270" y="1025495"/>
                </a:cubicBezTo>
                <a:cubicBezTo>
                  <a:pt x="1841581" y="968769"/>
                  <a:pt x="1800522" y="906479"/>
                  <a:pt x="1775094" y="838624"/>
                </a:cubicBezTo>
                <a:cubicBezTo>
                  <a:pt x="1749667" y="770769"/>
                  <a:pt x="1736953" y="692775"/>
                  <a:pt x="1736953" y="604643"/>
                </a:cubicBezTo>
                <a:cubicBezTo>
                  <a:pt x="1736953" y="500592"/>
                  <a:pt x="1756690" y="410272"/>
                  <a:pt x="1796164" y="333683"/>
                </a:cubicBezTo>
                <a:cubicBezTo>
                  <a:pt x="1835638" y="257094"/>
                  <a:pt x="1889518" y="194218"/>
                  <a:pt x="1957806" y="145056"/>
                </a:cubicBezTo>
                <a:cubicBezTo>
                  <a:pt x="2026093" y="95893"/>
                  <a:pt x="2104194" y="59427"/>
                  <a:pt x="2192110" y="35656"/>
                </a:cubicBezTo>
                <a:cubicBezTo>
                  <a:pt x="2280026" y="11885"/>
                  <a:pt x="2371598" y="0"/>
                  <a:pt x="2466825" y="0"/>
                </a:cubicBezTo>
                <a:close/>
                <a:moveTo>
                  <a:pt x="872389" y="0"/>
                </a:moveTo>
                <a:cubicBezTo>
                  <a:pt x="976765" y="0"/>
                  <a:pt x="1071191" y="11804"/>
                  <a:pt x="1155667" y="35413"/>
                </a:cubicBezTo>
                <a:cubicBezTo>
                  <a:pt x="1240143" y="59022"/>
                  <a:pt x="1324575" y="92742"/>
                  <a:pt x="1408961" y="136574"/>
                </a:cubicBezTo>
                <a:lnTo>
                  <a:pt x="1408961" y="497999"/>
                </a:lnTo>
                <a:lnTo>
                  <a:pt x="1321171" y="497999"/>
                </a:lnTo>
                <a:cubicBezTo>
                  <a:pt x="1258647" y="449881"/>
                  <a:pt x="1191062" y="409020"/>
                  <a:pt x="1118417" y="375417"/>
                </a:cubicBezTo>
                <a:cubicBezTo>
                  <a:pt x="1045772" y="341813"/>
                  <a:pt x="964879" y="325012"/>
                  <a:pt x="875739" y="325012"/>
                </a:cubicBezTo>
                <a:cubicBezTo>
                  <a:pt x="710423" y="325012"/>
                  <a:pt x="586103" y="399188"/>
                  <a:pt x="502780" y="547539"/>
                </a:cubicBezTo>
                <a:cubicBezTo>
                  <a:pt x="419456" y="695891"/>
                  <a:pt x="377794" y="917410"/>
                  <a:pt x="377794" y="1212096"/>
                </a:cubicBezTo>
                <a:cubicBezTo>
                  <a:pt x="377794" y="1519460"/>
                  <a:pt x="421238" y="1748686"/>
                  <a:pt x="508128" y="1899775"/>
                </a:cubicBezTo>
                <a:cubicBezTo>
                  <a:pt x="595018" y="2050864"/>
                  <a:pt x="723209" y="2126408"/>
                  <a:pt x="892702" y="2126408"/>
                </a:cubicBezTo>
                <a:cubicBezTo>
                  <a:pt x="983608" y="2126408"/>
                  <a:pt x="1063321" y="2113226"/>
                  <a:pt x="1131842" y="2086862"/>
                </a:cubicBezTo>
                <a:cubicBezTo>
                  <a:pt x="1200363" y="2060498"/>
                  <a:pt x="1276295" y="2009229"/>
                  <a:pt x="1359637" y="1933054"/>
                </a:cubicBezTo>
                <a:lnTo>
                  <a:pt x="1449642" y="1933054"/>
                </a:lnTo>
                <a:lnTo>
                  <a:pt x="1449642" y="2277353"/>
                </a:lnTo>
                <a:cubicBezTo>
                  <a:pt x="1298877" y="2391093"/>
                  <a:pt x="1109845" y="2447963"/>
                  <a:pt x="882546" y="2447963"/>
                </a:cubicBezTo>
                <a:cubicBezTo>
                  <a:pt x="715502" y="2447963"/>
                  <a:pt x="575884" y="2417817"/>
                  <a:pt x="463693" y="2357526"/>
                </a:cubicBezTo>
                <a:cubicBezTo>
                  <a:pt x="351502" y="2297234"/>
                  <a:pt x="260596" y="2212785"/>
                  <a:pt x="190977" y="2104177"/>
                </a:cubicBezTo>
                <a:cubicBezTo>
                  <a:pt x="121357" y="1995570"/>
                  <a:pt x="72122" y="1867369"/>
                  <a:pt x="43273" y="1719576"/>
                </a:cubicBezTo>
                <a:cubicBezTo>
                  <a:pt x="14424" y="1571783"/>
                  <a:pt x="0" y="1410528"/>
                  <a:pt x="0" y="1235813"/>
                </a:cubicBezTo>
                <a:cubicBezTo>
                  <a:pt x="0" y="1061854"/>
                  <a:pt x="14370" y="900122"/>
                  <a:pt x="43111" y="750618"/>
                </a:cubicBezTo>
                <a:cubicBezTo>
                  <a:pt x="71852" y="601114"/>
                  <a:pt x="120141" y="470770"/>
                  <a:pt x="187978" y="359588"/>
                </a:cubicBezTo>
                <a:cubicBezTo>
                  <a:pt x="255815" y="248405"/>
                  <a:pt x="345658" y="160678"/>
                  <a:pt x="457507" y="96407"/>
                </a:cubicBezTo>
                <a:cubicBezTo>
                  <a:pt x="569356" y="32135"/>
                  <a:pt x="707650" y="0"/>
                  <a:pt x="872389" y="0"/>
                </a:cubicBez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00" b="1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35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B9D6-E85D-300A-0ECF-5B7F3321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D09A66-4F2B-D665-35F1-52074457A6FD}"/>
              </a:ext>
            </a:extLst>
          </p:cNvPr>
          <p:cNvSpPr txBox="1"/>
          <p:nvPr/>
        </p:nvSpPr>
        <p:spPr>
          <a:xfrm>
            <a:off x="5047996" y="831833"/>
            <a:ext cx="4103827" cy="1033882"/>
          </a:xfrm>
          <a:custGeom>
            <a:avLst/>
            <a:gdLst/>
            <a:ahLst/>
            <a:cxnLst/>
            <a:rect l="l" t="t" r="r" b="b"/>
            <a:pathLst>
              <a:path w="4103827" h="1033882">
                <a:moveTo>
                  <a:pt x="3265017" y="273101"/>
                </a:moveTo>
                <a:cubicBezTo>
                  <a:pt x="3211372" y="273101"/>
                  <a:pt x="3173577" y="294031"/>
                  <a:pt x="3151632" y="335890"/>
                </a:cubicBezTo>
                <a:cubicBezTo>
                  <a:pt x="3129686" y="377749"/>
                  <a:pt x="3118713" y="438100"/>
                  <a:pt x="3118713" y="516941"/>
                </a:cubicBezTo>
                <a:cubicBezTo>
                  <a:pt x="3118713" y="593344"/>
                  <a:pt x="3129686" y="652882"/>
                  <a:pt x="3151632" y="695554"/>
                </a:cubicBezTo>
                <a:cubicBezTo>
                  <a:pt x="3173577" y="738226"/>
                  <a:pt x="3211372" y="759562"/>
                  <a:pt x="3265017" y="759562"/>
                </a:cubicBezTo>
                <a:cubicBezTo>
                  <a:pt x="3317849" y="759562"/>
                  <a:pt x="3355441" y="738226"/>
                  <a:pt x="3377793" y="695554"/>
                </a:cubicBezTo>
                <a:cubicBezTo>
                  <a:pt x="3400145" y="652882"/>
                  <a:pt x="3411321" y="593344"/>
                  <a:pt x="3411321" y="516941"/>
                </a:cubicBezTo>
                <a:cubicBezTo>
                  <a:pt x="3411321" y="438912"/>
                  <a:pt x="3400145" y="378765"/>
                  <a:pt x="3377793" y="336500"/>
                </a:cubicBezTo>
                <a:cubicBezTo>
                  <a:pt x="3355441" y="294234"/>
                  <a:pt x="3317849" y="273101"/>
                  <a:pt x="3265017" y="273101"/>
                </a:cubicBezTo>
                <a:close/>
                <a:moveTo>
                  <a:pt x="1436217" y="273101"/>
                </a:moveTo>
                <a:cubicBezTo>
                  <a:pt x="1382572" y="273101"/>
                  <a:pt x="1344777" y="294031"/>
                  <a:pt x="1322832" y="335890"/>
                </a:cubicBezTo>
                <a:cubicBezTo>
                  <a:pt x="1300886" y="377749"/>
                  <a:pt x="1289913" y="438100"/>
                  <a:pt x="1289913" y="516941"/>
                </a:cubicBezTo>
                <a:cubicBezTo>
                  <a:pt x="1289913" y="593344"/>
                  <a:pt x="1300886" y="652882"/>
                  <a:pt x="1322832" y="695554"/>
                </a:cubicBezTo>
                <a:cubicBezTo>
                  <a:pt x="1344777" y="738226"/>
                  <a:pt x="1382572" y="759562"/>
                  <a:pt x="1436217" y="759562"/>
                </a:cubicBezTo>
                <a:cubicBezTo>
                  <a:pt x="1489049" y="759562"/>
                  <a:pt x="1526641" y="738226"/>
                  <a:pt x="1548993" y="695554"/>
                </a:cubicBezTo>
                <a:cubicBezTo>
                  <a:pt x="1571345" y="652882"/>
                  <a:pt x="1582521" y="593344"/>
                  <a:pt x="1582521" y="516941"/>
                </a:cubicBezTo>
                <a:cubicBezTo>
                  <a:pt x="1582521" y="438912"/>
                  <a:pt x="1571345" y="378765"/>
                  <a:pt x="1548993" y="336500"/>
                </a:cubicBezTo>
                <a:cubicBezTo>
                  <a:pt x="1526641" y="294234"/>
                  <a:pt x="1489049" y="273101"/>
                  <a:pt x="1436217" y="273101"/>
                </a:cubicBezTo>
                <a:close/>
                <a:moveTo>
                  <a:pt x="2390851" y="204826"/>
                </a:moveTo>
                <a:lnTo>
                  <a:pt x="2505456" y="204826"/>
                </a:lnTo>
                <a:lnTo>
                  <a:pt x="2660294" y="641300"/>
                </a:lnTo>
                <a:lnTo>
                  <a:pt x="2668828" y="672999"/>
                </a:lnTo>
                <a:lnTo>
                  <a:pt x="2677363" y="641300"/>
                </a:lnTo>
                <a:lnTo>
                  <a:pt x="2816352" y="204826"/>
                </a:lnTo>
                <a:lnTo>
                  <a:pt x="2923641" y="204826"/>
                </a:lnTo>
                <a:lnTo>
                  <a:pt x="2707843" y="831495"/>
                </a:lnTo>
                <a:cubicBezTo>
                  <a:pt x="2695651" y="868071"/>
                  <a:pt x="2683256" y="899160"/>
                  <a:pt x="2670657" y="924764"/>
                </a:cubicBezTo>
                <a:cubicBezTo>
                  <a:pt x="2658059" y="950367"/>
                  <a:pt x="2644241" y="971296"/>
                  <a:pt x="2629204" y="987552"/>
                </a:cubicBezTo>
                <a:cubicBezTo>
                  <a:pt x="2614168" y="1003808"/>
                  <a:pt x="2597505" y="1015594"/>
                  <a:pt x="2579217" y="1022909"/>
                </a:cubicBezTo>
                <a:cubicBezTo>
                  <a:pt x="2560929" y="1030224"/>
                  <a:pt x="2540000" y="1033882"/>
                  <a:pt x="2516428" y="1033882"/>
                </a:cubicBezTo>
                <a:cubicBezTo>
                  <a:pt x="2502611" y="1033882"/>
                  <a:pt x="2488590" y="1033069"/>
                  <a:pt x="2474366" y="1031444"/>
                </a:cubicBezTo>
                <a:cubicBezTo>
                  <a:pt x="2460142" y="1029818"/>
                  <a:pt x="2444495" y="1026567"/>
                  <a:pt x="2427427" y="1021690"/>
                </a:cubicBezTo>
                <a:lnTo>
                  <a:pt x="2427427" y="938784"/>
                </a:lnTo>
                <a:lnTo>
                  <a:pt x="2442057" y="938784"/>
                </a:lnTo>
                <a:cubicBezTo>
                  <a:pt x="2453436" y="942848"/>
                  <a:pt x="2464206" y="946303"/>
                  <a:pt x="2474366" y="949148"/>
                </a:cubicBezTo>
                <a:cubicBezTo>
                  <a:pt x="2484526" y="951992"/>
                  <a:pt x="2493264" y="953415"/>
                  <a:pt x="2500579" y="953415"/>
                </a:cubicBezTo>
                <a:cubicBezTo>
                  <a:pt x="2524150" y="953415"/>
                  <a:pt x="2543251" y="948132"/>
                  <a:pt x="2557881" y="937565"/>
                </a:cubicBezTo>
                <a:cubicBezTo>
                  <a:pt x="2572511" y="926999"/>
                  <a:pt x="2585923" y="904647"/>
                  <a:pt x="2598115" y="870509"/>
                </a:cubicBezTo>
                <a:lnTo>
                  <a:pt x="2618841" y="796138"/>
                </a:lnTo>
                <a:close/>
                <a:moveTo>
                  <a:pt x="3911193" y="192634"/>
                </a:moveTo>
                <a:cubicBezTo>
                  <a:pt x="3951020" y="192634"/>
                  <a:pt x="3983329" y="199136"/>
                  <a:pt x="4008119" y="212141"/>
                </a:cubicBezTo>
                <a:cubicBezTo>
                  <a:pt x="4032910" y="225146"/>
                  <a:pt x="4052417" y="243231"/>
                  <a:pt x="4066641" y="266396"/>
                </a:cubicBezTo>
                <a:cubicBezTo>
                  <a:pt x="4080865" y="289560"/>
                  <a:pt x="4090619" y="316992"/>
                  <a:pt x="4095902" y="348692"/>
                </a:cubicBezTo>
                <a:cubicBezTo>
                  <a:pt x="4101185" y="380391"/>
                  <a:pt x="4103827" y="415341"/>
                  <a:pt x="4103827" y="453543"/>
                </a:cubicBezTo>
                <a:lnTo>
                  <a:pt x="4103827" y="826618"/>
                </a:lnTo>
                <a:lnTo>
                  <a:pt x="4002633" y="826618"/>
                </a:lnTo>
                <a:lnTo>
                  <a:pt x="4002633" y="451104"/>
                </a:lnTo>
                <a:cubicBezTo>
                  <a:pt x="4002633" y="385268"/>
                  <a:pt x="3994505" y="339344"/>
                  <a:pt x="3978249" y="313335"/>
                </a:cubicBezTo>
                <a:cubicBezTo>
                  <a:pt x="3961993" y="287325"/>
                  <a:pt x="3932733" y="274320"/>
                  <a:pt x="3890467" y="274320"/>
                </a:cubicBezTo>
                <a:cubicBezTo>
                  <a:pt x="3870960" y="274320"/>
                  <a:pt x="3852468" y="279400"/>
                  <a:pt x="3834993" y="289560"/>
                </a:cubicBezTo>
                <a:cubicBezTo>
                  <a:pt x="3817518" y="299720"/>
                  <a:pt x="3802481" y="313741"/>
                  <a:pt x="3789883" y="331623"/>
                </a:cubicBezTo>
                <a:cubicBezTo>
                  <a:pt x="3777284" y="349504"/>
                  <a:pt x="3767328" y="371044"/>
                  <a:pt x="3760012" y="396240"/>
                </a:cubicBezTo>
                <a:cubicBezTo>
                  <a:pt x="3752697" y="421437"/>
                  <a:pt x="3749040" y="449072"/>
                  <a:pt x="3749040" y="479146"/>
                </a:cubicBezTo>
                <a:lnTo>
                  <a:pt x="3749040" y="826618"/>
                </a:lnTo>
                <a:lnTo>
                  <a:pt x="3647846" y="826618"/>
                </a:lnTo>
                <a:lnTo>
                  <a:pt x="3647846" y="204826"/>
                </a:lnTo>
                <a:lnTo>
                  <a:pt x="3741724" y="204826"/>
                </a:lnTo>
                <a:lnTo>
                  <a:pt x="3746601" y="287732"/>
                </a:lnTo>
                <a:cubicBezTo>
                  <a:pt x="3760419" y="261722"/>
                  <a:pt x="3782161" y="239370"/>
                  <a:pt x="3811828" y="220676"/>
                </a:cubicBezTo>
                <a:cubicBezTo>
                  <a:pt x="3841495" y="201981"/>
                  <a:pt x="3874617" y="192634"/>
                  <a:pt x="3911193" y="192634"/>
                </a:cubicBezTo>
                <a:close/>
                <a:moveTo>
                  <a:pt x="3265017" y="191415"/>
                </a:moveTo>
                <a:cubicBezTo>
                  <a:pt x="3312160" y="191415"/>
                  <a:pt x="3351784" y="199949"/>
                  <a:pt x="3383889" y="217018"/>
                </a:cubicBezTo>
                <a:cubicBezTo>
                  <a:pt x="3415995" y="234087"/>
                  <a:pt x="3441598" y="257252"/>
                  <a:pt x="3460699" y="286512"/>
                </a:cubicBezTo>
                <a:cubicBezTo>
                  <a:pt x="3479800" y="315773"/>
                  <a:pt x="3493414" y="350317"/>
                  <a:pt x="3501542" y="390144"/>
                </a:cubicBezTo>
                <a:cubicBezTo>
                  <a:pt x="3509670" y="429972"/>
                  <a:pt x="3513734" y="472237"/>
                  <a:pt x="3513734" y="516941"/>
                </a:cubicBezTo>
                <a:cubicBezTo>
                  <a:pt x="3513734" y="561645"/>
                  <a:pt x="3509873" y="603708"/>
                  <a:pt x="3502152" y="643128"/>
                </a:cubicBezTo>
                <a:cubicBezTo>
                  <a:pt x="3494430" y="682549"/>
                  <a:pt x="3481019" y="717093"/>
                  <a:pt x="3461918" y="746760"/>
                </a:cubicBezTo>
                <a:cubicBezTo>
                  <a:pt x="3442817" y="776428"/>
                  <a:pt x="3417417" y="799796"/>
                  <a:pt x="3385718" y="816864"/>
                </a:cubicBezTo>
                <a:cubicBezTo>
                  <a:pt x="3354019" y="833933"/>
                  <a:pt x="3313785" y="842468"/>
                  <a:pt x="3265017" y="842468"/>
                </a:cubicBezTo>
                <a:cubicBezTo>
                  <a:pt x="3216249" y="842468"/>
                  <a:pt x="3175812" y="833933"/>
                  <a:pt x="3143707" y="816864"/>
                </a:cubicBezTo>
                <a:cubicBezTo>
                  <a:pt x="3111601" y="799796"/>
                  <a:pt x="3085998" y="776631"/>
                  <a:pt x="3066897" y="747370"/>
                </a:cubicBezTo>
                <a:cubicBezTo>
                  <a:pt x="3047796" y="718109"/>
                  <a:pt x="3034589" y="683768"/>
                  <a:pt x="3027273" y="644348"/>
                </a:cubicBezTo>
                <a:cubicBezTo>
                  <a:pt x="3019958" y="604927"/>
                  <a:pt x="3016300" y="562458"/>
                  <a:pt x="3016300" y="516941"/>
                </a:cubicBezTo>
                <a:cubicBezTo>
                  <a:pt x="3016300" y="471424"/>
                  <a:pt x="3020161" y="428956"/>
                  <a:pt x="3027883" y="389535"/>
                </a:cubicBezTo>
                <a:cubicBezTo>
                  <a:pt x="3035604" y="350114"/>
                  <a:pt x="3049016" y="315773"/>
                  <a:pt x="3068116" y="286512"/>
                </a:cubicBezTo>
                <a:cubicBezTo>
                  <a:pt x="3087217" y="257252"/>
                  <a:pt x="3112617" y="234087"/>
                  <a:pt x="3144316" y="217018"/>
                </a:cubicBezTo>
                <a:cubicBezTo>
                  <a:pt x="3176016" y="199949"/>
                  <a:pt x="3216249" y="191415"/>
                  <a:pt x="3265017" y="191415"/>
                </a:cubicBezTo>
                <a:close/>
                <a:moveTo>
                  <a:pt x="2104339" y="191415"/>
                </a:moveTo>
                <a:cubicBezTo>
                  <a:pt x="2136038" y="191415"/>
                  <a:pt x="2165502" y="195072"/>
                  <a:pt x="2192731" y="202388"/>
                </a:cubicBezTo>
                <a:cubicBezTo>
                  <a:pt x="2219960" y="209703"/>
                  <a:pt x="2245766" y="223520"/>
                  <a:pt x="2270150" y="243840"/>
                </a:cubicBezTo>
                <a:lnTo>
                  <a:pt x="2270150" y="336500"/>
                </a:lnTo>
                <a:lnTo>
                  <a:pt x="2255520" y="336500"/>
                </a:lnTo>
                <a:cubicBezTo>
                  <a:pt x="2231948" y="316992"/>
                  <a:pt x="2208580" y="302972"/>
                  <a:pt x="2185416" y="294437"/>
                </a:cubicBezTo>
                <a:cubicBezTo>
                  <a:pt x="2162251" y="285903"/>
                  <a:pt x="2136445" y="281636"/>
                  <a:pt x="2107996" y="281636"/>
                </a:cubicBezTo>
                <a:cubicBezTo>
                  <a:pt x="2073859" y="281636"/>
                  <a:pt x="2045004" y="287935"/>
                  <a:pt x="2021433" y="300533"/>
                </a:cubicBezTo>
                <a:cubicBezTo>
                  <a:pt x="1997862" y="313132"/>
                  <a:pt x="1978964" y="330200"/>
                  <a:pt x="1964740" y="351740"/>
                </a:cubicBezTo>
                <a:cubicBezTo>
                  <a:pt x="1950517" y="373279"/>
                  <a:pt x="1940153" y="398476"/>
                  <a:pt x="1933651" y="427330"/>
                </a:cubicBezTo>
                <a:cubicBezTo>
                  <a:pt x="1927148" y="456184"/>
                  <a:pt x="1923897" y="486868"/>
                  <a:pt x="1923897" y="519380"/>
                </a:cubicBezTo>
                <a:cubicBezTo>
                  <a:pt x="1923897" y="553517"/>
                  <a:pt x="1927148" y="585013"/>
                  <a:pt x="1933651" y="613868"/>
                </a:cubicBezTo>
                <a:cubicBezTo>
                  <a:pt x="1940153" y="642722"/>
                  <a:pt x="1950720" y="667512"/>
                  <a:pt x="1965350" y="688239"/>
                </a:cubicBezTo>
                <a:cubicBezTo>
                  <a:pt x="1979980" y="708965"/>
                  <a:pt x="1999284" y="725221"/>
                  <a:pt x="2023262" y="737007"/>
                </a:cubicBezTo>
                <a:cubicBezTo>
                  <a:pt x="2047239" y="748792"/>
                  <a:pt x="2077110" y="754685"/>
                  <a:pt x="2112873" y="754685"/>
                </a:cubicBezTo>
                <a:cubicBezTo>
                  <a:pt x="2170582" y="754685"/>
                  <a:pt x="2219350" y="733552"/>
                  <a:pt x="2259177" y="691287"/>
                </a:cubicBezTo>
                <a:lnTo>
                  <a:pt x="2273808" y="691287"/>
                </a:lnTo>
                <a:lnTo>
                  <a:pt x="2273808" y="788823"/>
                </a:lnTo>
                <a:cubicBezTo>
                  <a:pt x="2249424" y="809956"/>
                  <a:pt x="2223211" y="824180"/>
                  <a:pt x="2195169" y="831495"/>
                </a:cubicBezTo>
                <a:cubicBezTo>
                  <a:pt x="2167128" y="838810"/>
                  <a:pt x="2137257" y="842468"/>
                  <a:pt x="2105558" y="842468"/>
                </a:cubicBezTo>
                <a:cubicBezTo>
                  <a:pt x="2012086" y="842468"/>
                  <a:pt x="1941169" y="814832"/>
                  <a:pt x="1892808" y="759562"/>
                </a:cubicBezTo>
                <a:cubicBezTo>
                  <a:pt x="1844446" y="704292"/>
                  <a:pt x="1820265" y="624637"/>
                  <a:pt x="1820265" y="520599"/>
                </a:cubicBezTo>
                <a:cubicBezTo>
                  <a:pt x="1820265" y="471018"/>
                  <a:pt x="1826158" y="425908"/>
                  <a:pt x="1837944" y="385268"/>
                </a:cubicBezTo>
                <a:cubicBezTo>
                  <a:pt x="1849729" y="344628"/>
                  <a:pt x="1867611" y="310084"/>
                  <a:pt x="1891588" y="281636"/>
                </a:cubicBezTo>
                <a:cubicBezTo>
                  <a:pt x="1915566" y="253188"/>
                  <a:pt x="1945233" y="231039"/>
                  <a:pt x="1980590" y="215189"/>
                </a:cubicBezTo>
                <a:cubicBezTo>
                  <a:pt x="2015947" y="199340"/>
                  <a:pt x="2057196" y="191415"/>
                  <a:pt x="2104339" y="191415"/>
                </a:cubicBezTo>
                <a:close/>
                <a:moveTo>
                  <a:pt x="1436217" y="191415"/>
                </a:moveTo>
                <a:cubicBezTo>
                  <a:pt x="1483360" y="191415"/>
                  <a:pt x="1522984" y="199949"/>
                  <a:pt x="1555089" y="217018"/>
                </a:cubicBezTo>
                <a:cubicBezTo>
                  <a:pt x="1587195" y="234087"/>
                  <a:pt x="1612798" y="257252"/>
                  <a:pt x="1631899" y="286512"/>
                </a:cubicBezTo>
                <a:cubicBezTo>
                  <a:pt x="1651000" y="315773"/>
                  <a:pt x="1664614" y="350317"/>
                  <a:pt x="1672742" y="390144"/>
                </a:cubicBezTo>
                <a:cubicBezTo>
                  <a:pt x="1680870" y="429972"/>
                  <a:pt x="1684934" y="472237"/>
                  <a:pt x="1684934" y="516941"/>
                </a:cubicBezTo>
                <a:cubicBezTo>
                  <a:pt x="1684934" y="561645"/>
                  <a:pt x="1681073" y="603708"/>
                  <a:pt x="1673352" y="643128"/>
                </a:cubicBezTo>
                <a:cubicBezTo>
                  <a:pt x="1665630" y="682549"/>
                  <a:pt x="1652219" y="717093"/>
                  <a:pt x="1633118" y="746760"/>
                </a:cubicBezTo>
                <a:cubicBezTo>
                  <a:pt x="1614017" y="776428"/>
                  <a:pt x="1588617" y="799796"/>
                  <a:pt x="1556918" y="816864"/>
                </a:cubicBezTo>
                <a:cubicBezTo>
                  <a:pt x="1525219" y="833933"/>
                  <a:pt x="1484985" y="842468"/>
                  <a:pt x="1436217" y="842468"/>
                </a:cubicBezTo>
                <a:cubicBezTo>
                  <a:pt x="1387449" y="842468"/>
                  <a:pt x="1347013" y="833933"/>
                  <a:pt x="1314907" y="816864"/>
                </a:cubicBezTo>
                <a:cubicBezTo>
                  <a:pt x="1282801" y="799796"/>
                  <a:pt x="1257198" y="776631"/>
                  <a:pt x="1238097" y="747370"/>
                </a:cubicBezTo>
                <a:cubicBezTo>
                  <a:pt x="1218997" y="718109"/>
                  <a:pt x="1205789" y="683768"/>
                  <a:pt x="1198473" y="644348"/>
                </a:cubicBezTo>
                <a:cubicBezTo>
                  <a:pt x="1191158" y="604927"/>
                  <a:pt x="1187501" y="562458"/>
                  <a:pt x="1187501" y="516941"/>
                </a:cubicBezTo>
                <a:cubicBezTo>
                  <a:pt x="1187501" y="471424"/>
                  <a:pt x="1191361" y="428956"/>
                  <a:pt x="1199083" y="389535"/>
                </a:cubicBezTo>
                <a:cubicBezTo>
                  <a:pt x="1206805" y="350114"/>
                  <a:pt x="1220216" y="315773"/>
                  <a:pt x="1239316" y="286512"/>
                </a:cubicBezTo>
                <a:cubicBezTo>
                  <a:pt x="1258417" y="257252"/>
                  <a:pt x="1283817" y="234087"/>
                  <a:pt x="1315516" y="217018"/>
                </a:cubicBezTo>
                <a:cubicBezTo>
                  <a:pt x="1347216" y="199949"/>
                  <a:pt x="1387449" y="191415"/>
                  <a:pt x="1436217" y="191415"/>
                </a:cubicBezTo>
                <a:close/>
                <a:moveTo>
                  <a:pt x="941222" y="191415"/>
                </a:moveTo>
                <a:cubicBezTo>
                  <a:pt x="968044" y="191415"/>
                  <a:pt x="994664" y="194666"/>
                  <a:pt x="1021080" y="201168"/>
                </a:cubicBezTo>
                <a:cubicBezTo>
                  <a:pt x="1047496" y="207671"/>
                  <a:pt x="1071270" y="217831"/>
                  <a:pt x="1092403" y="231648"/>
                </a:cubicBezTo>
                <a:lnTo>
                  <a:pt x="1092403" y="331623"/>
                </a:lnTo>
                <a:lnTo>
                  <a:pt x="1077772" y="331623"/>
                </a:lnTo>
                <a:cubicBezTo>
                  <a:pt x="1059078" y="319431"/>
                  <a:pt x="1036726" y="309068"/>
                  <a:pt x="1010716" y="300533"/>
                </a:cubicBezTo>
                <a:cubicBezTo>
                  <a:pt x="984707" y="291999"/>
                  <a:pt x="958697" y="287732"/>
                  <a:pt x="932688" y="287732"/>
                </a:cubicBezTo>
                <a:cubicBezTo>
                  <a:pt x="903427" y="287732"/>
                  <a:pt x="877620" y="294031"/>
                  <a:pt x="855269" y="306629"/>
                </a:cubicBezTo>
                <a:cubicBezTo>
                  <a:pt x="832917" y="319228"/>
                  <a:pt x="813816" y="336296"/>
                  <a:pt x="797966" y="357836"/>
                </a:cubicBezTo>
                <a:cubicBezTo>
                  <a:pt x="782117" y="379375"/>
                  <a:pt x="770128" y="403962"/>
                  <a:pt x="762000" y="431597"/>
                </a:cubicBezTo>
                <a:cubicBezTo>
                  <a:pt x="753872" y="459232"/>
                  <a:pt x="749808" y="488087"/>
                  <a:pt x="749808" y="518160"/>
                </a:cubicBezTo>
                <a:lnTo>
                  <a:pt x="749808" y="826618"/>
                </a:lnTo>
                <a:lnTo>
                  <a:pt x="647395" y="826618"/>
                </a:lnTo>
                <a:lnTo>
                  <a:pt x="647395" y="204826"/>
                </a:lnTo>
                <a:lnTo>
                  <a:pt x="740054" y="204826"/>
                </a:lnTo>
                <a:lnTo>
                  <a:pt x="747369" y="327965"/>
                </a:lnTo>
                <a:cubicBezTo>
                  <a:pt x="752246" y="313335"/>
                  <a:pt x="760171" y="297892"/>
                  <a:pt x="771144" y="281636"/>
                </a:cubicBezTo>
                <a:cubicBezTo>
                  <a:pt x="782117" y="265380"/>
                  <a:pt x="795934" y="250546"/>
                  <a:pt x="812596" y="237135"/>
                </a:cubicBezTo>
                <a:cubicBezTo>
                  <a:pt x="829259" y="223724"/>
                  <a:pt x="848360" y="212751"/>
                  <a:pt x="869899" y="204216"/>
                </a:cubicBezTo>
                <a:cubicBezTo>
                  <a:pt x="891438" y="195682"/>
                  <a:pt x="915212" y="191415"/>
                  <a:pt x="941222" y="191415"/>
                </a:cubicBezTo>
                <a:close/>
                <a:moveTo>
                  <a:pt x="104851" y="87783"/>
                </a:moveTo>
                <a:lnTo>
                  <a:pt x="104851" y="416967"/>
                </a:lnTo>
                <a:lnTo>
                  <a:pt x="175564" y="416967"/>
                </a:lnTo>
                <a:cubicBezTo>
                  <a:pt x="207264" y="416967"/>
                  <a:pt x="235915" y="414528"/>
                  <a:pt x="261518" y="409652"/>
                </a:cubicBezTo>
                <a:cubicBezTo>
                  <a:pt x="287121" y="404775"/>
                  <a:pt x="309067" y="396037"/>
                  <a:pt x="327355" y="383439"/>
                </a:cubicBezTo>
                <a:cubicBezTo>
                  <a:pt x="345643" y="370840"/>
                  <a:pt x="359867" y="353365"/>
                  <a:pt x="370027" y="331013"/>
                </a:cubicBezTo>
                <a:cubicBezTo>
                  <a:pt x="380187" y="308661"/>
                  <a:pt x="385267" y="280010"/>
                  <a:pt x="385267" y="245060"/>
                </a:cubicBezTo>
                <a:cubicBezTo>
                  <a:pt x="385267" y="213360"/>
                  <a:pt x="380390" y="187351"/>
                  <a:pt x="370636" y="167031"/>
                </a:cubicBezTo>
                <a:cubicBezTo>
                  <a:pt x="360883" y="146711"/>
                  <a:pt x="347472" y="130658"/>
                  <a:pt x="330403" y="118872"/>
                </a:cubicBezTo>
                <a:cubicBezTo>
                  <a:pt x="313334" y="107087"/>
                  <a:pt x="292811" y="98959"/>
                  <a:pt x="268833" y="94488"/>
                </a:cubicBezTo>
                <a:cubicBezTo>
                  <a:pt x="244856" y="90018"/>
                  <a:pt x="219049" y="87783"/>
                  <a:pt x="191414" y="87783"/>
                </a:cubicBezTo>
                <a:close/>
                <a:moveTo>
                  <a:pt x="0" y="0"/>
                </a:moveTo>
                <a:lnTo>
                  <a:pt x="196291" y="0"/>
                </a:lnTo>
                <a:cubicBezTo>
                  <a:pt x="240995" y="0"/>
                  <a:pt x="281432" y="4674"/>
                  <a:pt x="317601" y="14021"/>
                </a:cubicBezTo>
                <a:cubicBezTo>
                  <a:pt x="353771" y="23368"/>
                  <a:pt x="384860" y="37796"/>
                  <a:pt x="410870" y="57303"/>
                </a:cubicBezTo>
                <a:cubicBezTo>
                  <a:pt x="436880" y="76810"/>
                  <a:pt x="456997" y="102007"/>
                  <a:pt x="471220" y="132893"/>
                </a:cubicBezTo>
                <a:cubicBezTo>
                  <a:pt x="485444" y="163780"/>
                  <a:pt x="492556" y="200356"/>
                  <a:pt x="492556" y="242621"/>
                </a:cubicBezTo>
                <a:cubicBezTo>
                  <a:pt x="492556" y="326340"/>
                  <a:pt x="468579" y="390551"/>
                  <a:pt x="420624" y="435255"/>
                </a:cubicBezTo>
                <a:cubicBezTo>
                  <a:pt x="372668" y="479959"/>
                  <a:pt x="297891" y="502311"/>
                  <a:pt x="196291" y="502311"/>
                </a:cubicBezTo>
                <a:lnTo>
                  <a:pt x="104851" y="502311"/>
                </a:lnTo>
                <a:lnTo>
                  <a:pt x="104851" y="826618"/>
                </a:lnTo>
                <a:lnTo>
                  <a:pt x="0" y="82661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F738D-625D-09E5-B5F1-091233709742}"/>
              </a:ext>
            </a:extLst>
          </p:cNvPr>
          <p:cNvSpPr txBox="1"/>
          <p:nvPr/>
        </p:nvSpPr>
        <p:spPr>
          <a:xfrm>
            <a:off x="4966309" y="1742525"/>
            <a:ext cx="4202583" cy="881482"/>
          </a:xfrm>
          <a:custGeom>
            <a:avLst/>
            <a:gdLst>
              <a:gd name="connsiteX0" fmla="*/ 3966058 w 4202583"/>
              <a:gd name="connsiteY0" fmla="*/ 312115 h 881482"/>
              <a:gd name="connsiteX1" fmla="*/ 3811219 w 4202583"/>
              <a:gd name="connsiteY1" fmla="*/ 474269 h 881482"/>
              <a:gd name="connsiteX2" fmla="*/ 3811219 w 4202583"/>
              <a:gd name="connsiteY2" fmla="*/ 475488 h 881482"/>
              <a:gd name="connsiteX3" fmla="*/ 4096512 w 4202583"/>
              <a:gd name="connsiteY3" fmla="*/ 475488 h 881482"/>
              <a:gd name="connsiteX4" fmla="*/ 4096512 w 4202583"/>
              <a:gd name="connsiteY4" fmla="*/ 471830 h 881482"/>
              <a:gd name="connsiteX5" fmla="*/ 3966058 w 4202583"/>
              <a:gd name="connsiteY5" fmla="*/ 312115 h 881482"/>
              <a:gd name="connsiteX6" fmla="*/ 3073603 w 4202583"/>
              <a:gd name="connsiteY6" fmla="*/ 243840 h 881482"/>
              <a:gd name="connsiteX7" fmla="*/ 3182112 w 4202583"/>
              <a:gd name="connsiteY7" fmla="*/ 243840 h 881482"/>
              <a:gd name="connsiteX8" fmla="*/ 3334512 w 4202583"/>
              <a:gd name="connsiteY8" fmla="*/ 697382 h 881482"/>
              <a:gd name="connsiteX9" fmla="*/ 3349143 w 4202583"/>
              <a:gd name="connsiteY9" fmla="*/ 753466 h 881482"/>
              <a:gd name="connsiteX10" fmla="*/ 3362554 w 4202583"/>
              <a:gd name="connsiteY10" fmla="*/ 697382 h 881482"/>
              <a:gd name="connsiteX11" fmla="*/ 3516173 w 4202583"/>
              <a:gd name="connsiteY11" fmla="*/ 243840 h 881482"/>
              <a:gd name="connsiteX12" fmla="*/ 3623463 w 4202583"/>
              <a:gd name="connsiteY12" fmla="*/ 243840 h 881482"/>
              <a:gd name="connsiteX13" fmla="*/ 3404006 w 4202583"/>
              <a:gd name="connsiteY13" fmla="*/ 865632 h 881482"/>
              <a:gd name="connsiteX14" fmla="*/ 3297936 w 4202583"/>
              <a:gd name="connsiteY14" fmla="*/ 865632 h 881482"/>
              <a:gd name="connsiteX15" fmla="*/ 2553005 w 4202583"/>
              <a:gd name="connsiteY15" fmla="*/ 243840 h 881482"/>
              <a:gd name="connsiteX16" fmla="*/ 2800503 w 4202583"/>
              <a:gd name="connsiteY16" fmla="*/ 243840 h 881482"/>
              <a:gd name="connsiteX17" fmla="*/ 2800503 w 4202583"/>
              <a:gd name="connsiteY17" fmla="*/ 781507 h 881482"/>
              <a:gd name="connsiteX18" fmla="*/ 2976068 w 4202583"/>
              <a:gd name="connsiteY18" fmla="*/ 781507 h 881482"/>
              <a:gd name="connsiteX19" fmla="*/ 2976068 w 4202583"/>
              <a:gd name="connsiteY19" fmla="*/ 865632 h 881482"/>
              <a:gd name="connsiteX20" fmla="*/ 2510333 w 4202583"/>
              <a:gd name="connsiteY20" fmla="*/ 865632 h 881482"/>
              <a:gd name="connsiteX21" fmla="*/ 2510333 w 4202583"/>
              <a:gd name="connsiteY21" fmla="*/ 781507 h 881482"/>
              <a:gd name="connsiteX22" fmla="*/ 2696871 w 4202583"/>
              <a:gd name="connsiteY22" fmla="*/ 781507 h 881482"/>
              <a:gd name="connsiteX23" fmla="*/ 2696871 w 4202583"/>
              <a:gd name="connsiteY23" fmla="*/ 327965 h 881482"/>
              <a:gd name="connsiteX24" fmla="*/ 2553005 w 4202583"/>
              <a:gd name="connsiteY24" fmla="*/ 327965 h 881482"/>
              <a:gd name="connsiteX25" fmla="*/ 3969715 w 4202583"/>
              <a:gd name="connsiteY25" fmla="*/ 230429 h 881482"/>
              <a:gd name="connsiteX26" fmla="*/ 4073957 w 4202583"/>
              <a:gd name="connsiteY26" fmla="*/ 251155 h 881482"/>
              <a:gd name="connsiteX27" fmla="*/ 4146499 w 4202583"/>
              <a:gd name="connsiteY27" fmla="*/ 309067 h 881482"/>
              <a:gd name="connsiteX28" fmla="*/ 4188562 w 4202583"/>
              <a:gd name="connsiteY28" fmla="*/ 397459 h 881482"/>
              <a:gd name="connsiteX29" fmla="*/ 4202583 w 4202583"/>
              <a:gd name="connsiteY29" fmla="*/ 508406 h 881482"/>
              <a:gd name="connsiteX30" fmla="*/ 4202583 w 4202583"/>
              <a:gd name="connsiteY30" fmla="*/ 553517 h 881482"/>
              <a:gd name="connsiteX31" fmla="*/ 3810000 w 4202583"/>
              <a:gd name="connsiteY31" fmla="*/ 553517 h 881482"/>
              <a:gd name="connsiteX32" fmla="*/ 3810000 w 4202583"/>
              <a:gd name="connsiteY32" fmla="*/ 559613 h 881482"/>
              <a:gd name="connsiteX33" fmla="*/ 3818535 w 4202583"/>
              <a:gd name="connsiteY33" fmla="*/ 650443 h 881482"/>
              <a:gd name="connsiteX34" fmla="*/ 3847186 w 4202583"/>
              <a:gd name="connsiteY34" fmla="*/ 724205 h 881482"/>
              <a:gd name="connsiteX35" fmla="*/ 3900221 w 4202583"/>
              <a:gd name="connsiteY35" fmla="*/ 774192 h 881482"/>
              <a:gd name="connsiteX36" fmla="*/ 3983127 w 4202583"/>
              <a:gd name="connsiteY36" fmla="*/ 792480 h 881482"/>
              <a:gd name="connsiteX37" fmla="*/ 4075176 w 4202583"/>
              <a:gd name="connsiteY37" fmla="*/ 777240 h 881482"/>
              <a:gd name="connsiteX38" fmla="*/ 4163568 w 4202583"/>
              <a:gd name="connsiteY38" fmla="*/ 730301 h 881482"/>
              <a:gd name="connsiteX39" fmla="*/ 4178199 w 4202583"/>
              <a:gd name="connsiteY39" fmla="*/ 730301 h 881482"/>
              <a:gd name="connsiteX40" fmla="*/ 4178199 w 4202583"/>
              <a:gd name="connsiteY40" fmla="*/ 826618 h 881482"/>
              <a:gd name="connsiteX41" fmla="*/ 4091026 w 4202583"/>
              <a:gd name="connsiteY41" fmla="*/ 868070 h 881482"/>
              <a:gd name="connsiteX42" fmla="*/ 3979469 w 4202583"/>
              <a:gd name="connsiteY42" fmla="*/ 881482 h 881482"/>
              <a:gd name="connsiteX43" fmla="*/ 3853891 w 4202583"/>
              <a:gd name="connsiteY43" fmla="*/ 857707 h 881482"/>
              <a:gd name="connsiteX44" fmla="*/ 3767938 w 4202583"/>
              <a:gd name="connsiteY44" fmla="*/ 790042 h 881482"/>
              <a:gd name="connsiteX45" fmla="*/ 3718560 w 4202583"/>
              <a:gd name="connsiteY45" fmla="*/ 685800 h 881482"/>
              <a:gd name="connsiteX46" fmla="*/ 3702711 w 4202583"/>
              <a:gd name="connsiteY46" fmla="*/ 552298 h 881482"/>
              <a:gd name="connsiteX47" fmla="*/ 3718560 w 4202583"/>
              <a:gd name="connsiteY47" fmla="*/ 418186 h 881482"/>
              <a:gd name="connsiteX48" fmla="*/ 3767328 w 4202583"/>
              <a:gd name="connsiteY48" fmla="*/ 316992 h 881482"/>
              <a:gd name="connsiteX49" fmla="*/ 3850234 w 4202583"/>
              <a:gd name="connsiteY49" fmla="*/ 252984 h 881482"/>
              <a:gd name="connsiteX50" fmla="*/ 3969715 w 4202583"/>
              <a:gd name="connsiteY50" fmla="*/ 230429 h 881482"/>
              <a:gd name="connsiteX51" fmla="*/ 1576426 w 4202583"/>
              <a:gd name="connsiteY51" fmla="*/ 230429 h 881482"/>
              <a:gd name="connsiteX52" fmla="*/ 1664818 w 4202583"/>
              <a:gd name="connsiteY52" fmla="*/ 241402 h 881482"/>
              <a:gd name="connsiteX53" fmla="*/ 1742237 w 4202583"/>
              <a:gd name="connsiteY53" fmla="*/ 282854 h 881482"/>
              <a:gd name="connsiteX54" fmla="*/ 1742237 w 4202583"/>
              <a:gd name="connsiteY54" fmla="*/ 375514 h 881482"/>
              <a:gd name="connsiteX55" fmla="*/ 1727607 w 4202583"/>
              <a:gd name="connsiteY55" fmla="*/ 375514 h 881482"/>
              <a:gd name="connsiteX56" fmla="*/ 1657503 w 4202583"/>
              <a:gd name="connsiteY56" fmla="*/ 333451 h 881482"/>
              <a:gd name="connsiteX57" fmla="*/ 1580084 w 4202583"/>
              <a:gd name="connsiteY57" fmla="*/ 320650 h 881482"/>
              <a:gd name="connsiteX58" fmla="*/ 1493520 w 4202583"/>
              <a:gd name="connsiteY58" fmla="*/ 339547 h 881482"/>
              <a:gd name="connsiteX59" fmla="*/ 1436828 w 4202583"/>
              <a:gd name="connsiteY59" fmla="*/ 390754 h 881482"/>
              <a:gd name="connsiteX60" fmla="*/ 1405738 w 4202583"/>
              <a:gd name="connsiteY60" fmla="*/ 466344 h 881482"/>
              <a:gd name="connsiteX61" fmla="*/ 1395984 w 4202583"/>
              <a:gd name="connsiteY61" fmla="*/ 558394 h 881482"/>
              <a:gd name="connsiteX62" fmla="*/ 1405738 w 4202583"/>
              <a:gd name="connsiteY62" fmla="*/ 652882 h 881482"/>
              <a:gd name="connsiteX63" fmla="*/ 1437437 w 4202583"/>
              <a:gd name="connsiteY63" fmla="*/ 727253 h 881482"/>
              <a:gd name="connsiteX64" fmla="*/ 1495349 w 4202583"/>
              <a:gd name="connsiteY64" fmla="*/ 776021 h 881482"/>
              <a:gd name="connsiteX65" fmla="*/ 1584960 w 4202583"/>
              <a:gd name="connsiteY65" fmla="*/ 793699 h 881482"/>
              <a:gd name="connsiteX66" fmla="*/ 1731264 w 4202583"/>
              <a:gd name="connsiteY66" fmla="*/ 730301 h 881482"/>
              <a:gd name="connsiteX67" fmla="*/ 1745895 w 4202583"/>
              <a:gd name="connsiteY67" fmla="*/ 730301 h 881482"/>
              <a:gd name="connsiteX68" fmla="*/ 1745895 w 4202583"/>
              <a:gd name="connsiteY68" fmla="*/ 827837 h 881482"/>
              <a:gd name="connsiteX69" fmla="*/ 1667256 w 4202583"/>
              <a:gd name="connsiteY69" fmla="*/ 870509 h 881482"/>
              <a:gd name="connsiteX70" fmla="*/ 1577645 w 4202583"/>
              <a:gd name="connsiteY70" fmla="*/ 881482 h 881482"/>
              <a:gd name="connsiteX71" fmla="*/ 1364895 w 4202583"/>
              <a:gd name="connsiteY71" fmla="*/ 798576 h 881482"/>
              <a:gd name="connsiteX72" fmla="*/ 1292352 w 4202583"/>
              <a:gd name="connsiteY72" fmla="*/ 559613 h 881482"/>
              <a:gd name="connsiteX73" fmla="*/ 1310031 w 4202583"/>
              <a:gd name="connsiteY73" fmla="*/ 424282 h 881482"/>
              <a:gd name="connsiteX74" fmla="*/ 1363675 w 4202583"/>
              <a:gd name="connsiteY74" fmla="*/ 320650 h 881482"/>
              <a:gd name="connsiteX75" fmla="*/ 1452677 w 4202583"/>
              <a:gd name="connsiteY75" fmla="*/ 254203 h 881482"/>
              <a:gd name="connsiteX76" fmla="*/ 1576426 w 4202583"/>
              <a:gd name="connsiteY76" fmla="*/ 230429 h 881482"/>
              <a:gd name="connsiteX77" fmla="*/ 1022909 w 4202583"/>
              <a:gd name="connsiteY77" fmla="*/ 230429 h 881482"/>
              <a:gd name="connsiteX78" fmla="*/ 1102767 w 4202583"/>
              <a:gd name="connsiteY78" fmla="*/ 240182 h 881482"/>
              <a:gd name="connsiteX79" fmla="*/ 1174090 w 4202583"/>
              <a:gd name="connsiteY79" fmla="*/ 270662 h 881482"/>
              <a:gd name="connsiteX80" fmla="*/ 1174090 w 4202583"/>
              <a:gd name="connsiteY80" fmla="*/ 370637 h 881482"/>
              <a:gd name="connsiteX81" fmla="*/ 1159459 w 4202583"/>
              <a:gd name="connsiteY81" fmla="*/ 370637 h 881482"/>
              <a:gd name="connsiteX82" fmla="*/ 1092403 w 4202583"/>
              <a:gd name="connsiteY82" fmla="*/ 339547 h 881482"/>
              <a:gd name="connsiteX83" fmla="*/ 1014375 w 4202583"/>
              <a:gd name="connsiteY83" fmla="*/ 326746 h 881482"/>
              <a:gd name="connsiteX84" fmla="*/ 936956 w 4202583"/>
              <a:gd name="connsiteY84" fmla="*/ 345643 h 881482"/>
              <a:gd name="connsiteX85" fmla="*/ 879653 w 4202583"/>
              <a:gd name="connsiteY85" fmla="*/ 396850 h 881482"/>
              <a:gd name="connsiteX86" fmla="*/ 843687 w 4202583"/>
              <a:gd name="connsiteY86" fmla="*/ 470611 h 881482"/>
              <a:gd name="connsiteX87" fmla="*/ 831495 w 4202583"/>
              <a:gd name="connsiteY87" fmla="*/ 557174 h 881482"/>
              <a:gd name="connsiteX88" fmla="*/ 831495 w 4202583"/>
              <a:gd name="connsiteY88" fmla="*/ 865632 h 881482"/>
              <a:gd name="connsiteX89" fmla="*/ 729082 w 4202583"/>
              <a:gd name="connsiteY89" fmla="*/ 865632 h 881482"/>
              <a:gd name="connsiteX90" fmla="*/ 729082 w 4202583"/>
              <a:gd name="connsiteY90" fmla="*/ 243840 h 881482"/>
              <a:gd name="connsiteX91" fmla="*/ 821741 w 4202583"/>
              <a:gd name="connsiteY91" fmla="*/ 243840 h 881482"/>
              <a:gd name="connsiteX92" fmla="*/ 829056 w 4202583"/>
              <a:gd name="connsiteY92" fmla="*/ 366979 h 881482"/>
              <a:gd name="connsiteX93" fmla="*/ 852831 w 4202583"/>
              <a:gd name="connsiteY93" fmla="*/ 320650 h 881482"/>
              <a:gd name="connsiteX94" fmla="*/ 894283 w 4202583"/>
              <a:gd name="connsiteY94" fmla="*/ 276149 h 881482"/>
              <a:gd name="connsiteX95" fmla="*/ 951586 w 4202583"/>
              <a:gd name="connsiteY95" fmla="*/ 243230 h 881482"/>
              <a:gd name="connsiteX96" fmla="*/ 1022909 w 4202583"/>
              <a:gd name="connsiteY96" fmla="*/ 230429 h 881482"/>
              <a:gd name="connsiteX97" fmla="*/ 297485 w 4202583"/>
              <a:gd name="connsiteY97" fmla="*/ 136550 h 881482"/>
              <a:gd name="connsiteX98" fmla="*/ 287732 w 4202583"/>
              <a:gd name="connsiteY98" fmla="*/ 186538 h 881482"/>
              <a:gd name="connsiteX99" fmla="*/ 191415 w 4202583"/>
              <a:gd name="connsiteY99" fmla="*/ 559613 h 881482"/>
              <a:gd name="connsiteX100" fmla="*/ 403555 w 4202583"/>
              <a:gd name="connsiteY100" fmla="*/ 559613 h 881482"/>
              <a:gd name="connsiteX101" fmla="*/ 308458 w 4202583"/>
              <a:gd name="connsiteY101" fmla="*/ 186538 h 881482"/>
              <a:gd name="connsiteX102" fmla="*/ 234087 w 4202583"/>
              <a:gd name="connsiteY102" fmla="*/ 39014 h 881482"/>
              <a:gd name="connsiteX103" fmla="*/ 358445 w 4202583"/>
              <a:gd name="connsiteY103" fmla="*/ 39014 h 881482"/>
              <a:gd name="connsiteX104" fmla="*/ 597408 w 4202583"/>
              <a:gd name="connsiteY104" fmla="*/ 865632 h 881482"/>
              <a:gd name="connsiteX105" fmla="*/ 487680 w 4202583"/>
              <a:gd name="connsiteY105" fmla="*/ 865632 h 881482"/>
              <a:gd name="connsiteX106" fmla="*/ 426720 w 4202583"/>
              <a:gd name="connsiteY106" fmla="*/ 643738 h 881482"/>
              <a:gd name="connsiteX107" fmla="*/ 168250 w 4202583"/>
              <a:gd name="connsiteY107" fmla="*/ 643738 h 881482"/>
              <a:gd name="connsiteX108" fmla="*/ 107290 w 4202583"/>
              <a:gd name="connsiteY108" fmla="*/ 865632 h 881482"/>
              <a:gd name="connsiteX109" fmla="*/ 0 w 4202583"/>
              <a:gd name="connsiteY109" fmla="*/ 865632 h 881482"/>
              <a:gd name="connsiteX110" fmla="*/ 1900733 w 4202583"/>
              <a:gd name="connsiteY110" fmla="*/ 0 h 881482"/>
              <a:gd name="connsiteX111" fmla="*/ 2001927 w 4202583"/>
              <a:gd name="connsiteY111" fmla="*/ 0 h 881482"/>
              <a:gd name="connsiteX112" fmla="*/ 2001927 w 4202583"/>
              <a:gd name="connsiteY112" fmla="*/ 324307 h 881482"/>
              <a:gd name="connsiteX113" fmla="*/ 2065935 w 4202583"/>
              <a:gd name="connsiteY113" fmla="*/ 258470 h 881482"/>
              <a:gd name="connsiteX114" fmla="*/ 2164080 w 4202583"/>
              <a:gd name="connsiteY114" fmla="*/ 231648 h 881482"/>
              <a:gd name="connsiteX115" fmla="*/ 2261007 w 4202583"/>
              <a:gd name="connsiteY115" fmla="*/ 251155 h 881482"/>
              <a:gd name="connsiteX116" fmla="*/ 2319528 w 4202583"/>
              <a:gd name="connsiteY116" fmla="*/ 305410 h 881482"/>
              <a:gd name="connsiteX117" fmla="*/ 2348789 w 4202583"/>
              <a:gd name="connsiteY117" fmla="*/ 387706 h 881482"/>
              <a:gd name="connsiteX118" fmla="*/ 2356714 w 4202583"/>
              <a:gd name="connsiteY118" fmla="*/ 492557 h 881482"/>
              <a:gd name="connsiteX119" fmla="*/ 2356714 w 4202583"/>
              <a:gd name="connsiteY119" fmla="*/ 865632 h 881482"/>
              <a:gd name="connsiteX120" fmla="*/ 2255520 w 4202583"/>
              <a:gd name="connsiteY120" fmla="*/ 865632 h 881482"/>
              <a:gd name="connsiteX121" fmla="*/ 2255520 w 4202583"/>
              <a:gd name="connsiteY121" fmla="*/ 490118 h 881482"/>
              <a:gd name="connsiteX122" fmla="*/ 2231136 w 4202583"/>
              <a:gd name="connsiteY122" fmla="*/ 352349 h 881482"/>
              <a:gd name="connsiteX123" fmla="*/ 2143354 w 4202583"/>
              <a:gd name="connsiteY123" fmla="*/ 313334 h 881482"/>
              <a:gd name="connsiteX124" fmla="*/ 2087880 w 4202583"/>
              <a:gd name="connsiteY124" fmla="*/ 328574 h 881482"/>
              <a:gd name="connsiteX125" fmla="*/ 2042770 w 4202583"/>
              <a:gd name="connsiteY125" fmla="*/ 370637 h 881482"/>
              <a:gd name="connsiteX126" fmla="*/ 2012899 w 4202583"/>
              <a:gd name="connsiteY126" fmla="*/ 435254 h 881482"/>
              <a:gd name="connsiteX127" fmla="*/ 2001927 w 4202583"/>
              <a:gd name="connsiteY127" fmla="*/ 518160 h 881482"/>
              <a:gd name="connsiteX128" fmla="*/ 2001927 w 4202583"/>
              <a:gd name="connsiteY128" fmla="*/ 865632 h 881482"/>
              <a:gd name="connsiteX129" fmla="*/ 1900733 w 4202583"/>
              <a:gd name="connsiteY129" fmla="*/ 865632 h 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202583" h="881482">
                <a:moveTo>
                  <a:pt x="3966058" y="312115"/>
                </a:moveTo>
                <a:cubicBezTo>
                  <a:pt x="3879088" y="312115"/>
                  <a:pt x="3827475" y="366166"/>
                  <a:pt x="3811219" y="474269"/>
                </a:cubicBezTo>
                <a:lnTo>
                  <a:pt x="3811219" y="475488"/>
                </a:lnTo>
                <a:lnTo>
                  <a:pt x="4096512" y="475488"/>
                </a:lnTo>
                <a:lnTo>
                  <a:pt x="4096512" y="471830"/>
                </a:lnTo>
                <a:cubicBezTo>
                  <a:pt x="4090822" y="365354"/>
                  <a:pt x="4047338" y="312115"/>
                  <a:pt x="3966058" y="312115"/>
                </a:cubicBezTo>
                <a:close/>
                <a:moveTo>
                  <a:pt x="3073603" y="243840"/>
                </a:moveTo>
                <a:lnTo>
                  <a:pt x="3182112" y="243840"/>
                </a:lnTo>
                <a:lnTo>
                  <a:pt x="3334512" y="697382"/>
                </a:lnTo>
                <a:lnTo>
                  <a:pt x="3349143" y="753466"/>
                </a:lnTo>
                <a:lnTo>
                  <a:pt x="3362554" y="697382"/>
                </a:lnTo>
                <a:lnTo>
                  <a:pt x="3516173" y="243840"/>
                </a:lnTo>
                <a:lnTo>
                  <a:pt x="3623463" y="243840"/>
                </a:lnTo>
                <a:lnTo>
                  <a:pt x="3404006" y="865632"/>
                </a:lnTo>
                <a:lnTo>
                  <a:pt x="3297936" y="865632"/>
                </a:lnTo>
                <a:close/>
                <a:moveTo>
                  <a:pt x="2553005" y="243840"/>
                </a:moveTo>
                <a:lnTo>
                  <a:pt x="2800503" y="243840"/>
                </a:lnTo>
                <a:lnTo>
                  <a:pt x="2800503" y="781507"/>
                </a:lnTo>
                <a:lnTo>
                  <a:pt x="2976068" y="781507"/>
                </a:lnTo>
                <a:lnTo>
                  <a:pt x="2976068" y="865632"/>
                </a:lnTo>
                <a:lnTo>
                  <a:pt x="2510333" y="865632"/>
                </a:lnTo>
                <a:lnTo>
                  <a:pt x="2510333" y="781507"/>
                </a:lnTo>
                <a:lnTo>
                  <a:pt x="2696871" y="781507"/>
                </a:lnTo>
                <a:lnTo>
                  <a:pt x="2696871" y="327965"/>
                </a:lnTo>
                <a:lnTo>
                  <a:pt x="2553005" y="327965"/>
                </a:lnTo>
                <a:close/>
                <a:moveTo>
                  <a:pt x="3969715" y="230429"/>
                </a:moveTo>
                <a:cubicBezTo>
                  <a:pt x="4009543" y="230429"/>
                  <a:pt x="4044290" y="237338"/>
                  <a:pt x="4073957" y="251155"/>
                </a:cubicBezTo>
                <a:cubicBezTo>
                  <a:pt x="4103624" y="264973"/>
                  <a:pt x="4127805" y="284277"/>
                  <a:pt x="4146499" y="309067"/>
                </a:cubicBezTo>
                <a:cubicBezTo>
                  <a:pt x="4165194" y="333858"/>
                  <a:pt x="4179215" y="363322"/>
                  <a:pt x="4188562" y="397459"/>
                </a:cubicBezTo>
                <a:cubicBezTo>
                  <a:pt x="4197909" y="431597"/>
                  <a:pt x="4202583" y="468579"/>
                  <a:pt x="4202583" y="508406"/>
                </a:cubicBezTo>
                <a:lnTo>
                  <a:pt x="4202583" y="553517"/>
                </a:lnTo>
                <a:lnTo>
                  <a:pt x="3810000" y="553517"/>
                </a:lnTo>
                <a:lnTo>
                  <a:pt x="3810000" y="559613"/>
                </a:lnTo>
                <a:cubicBezTo>
                  <a:pt x="3810000" y="592125"/>
                  <a:pt x="3812845" y="622402"/>
                  <a:pt x="3818535" y="650443"/>
                </a:cubicBezTo>
                <a:cubicBezTo>
                  <a:pt x="3824224" y="678485"/>
                  <a:pt x="3833774" y="703072"/>
                  <a:pt x="3847186" y="724205"/>
                </a:cubicBezTo>
                <a:cubicBezTo>
                  <a:pt x="3860597" y="745338"/>
                  <a:pt x="3878276" y="762000"/>
                  <a:pt x="3900221" y="774192"/>
                </a:cubicBezTo>
                <a:cubicBezTo>
                  <a:pt x="3922166" y="786384"/>
                  <a:pt x="3949802" y="792480"/>
                  <a:pt x="3983127" y="792480"/>
                </a:cubicBezTo>
                <a:cubicBezTo>
                  <a:pt x="4013200" y="792480"/>
                  <a:pt x="4043883" y="787400"/>
                  <a:pt x="4075176" y="777240"/>
                </a:cubicBezTo>
                <a:cubicBezTo>
                  <a:pt x="4106469" y="767080"/>
                  <a:pt x="4135933" y="751434"/>
                  <a:pt x="4163568" y="730301"/>
                </a:cubicBezTo>
                <a:lnTo>
                  <a:pt x="4178199" y="730301"/>
                </a:lnTo>
                <a:lnTo>
                  <a:pt x="4178199" y="826618"/>
                </a:lnTo>
                <a:cubicBezTo>
                  <a:pt x="4150563" y="845312"/>
                  <a:pt x="4121506" y="859130"/>
                  <a:pt x="4091026" y="868070"/>
                </a:cubicBezTo>
                <a:cubicBezTo>
                  <a:pt x="4060546" y="877011"/>
                  <a:pt x="4023360" y="881482"/>
                  <a:pt x="3979469" y="881482"/>
                </a:cubicBezTo>
                <a:cubicBezTo>
                  <a:pt x="3930701" y="881482"/>
                  <a:pt x="3888842" y="873557"/>
                  <a:pt x="3853891" y="857707"/>
                </a:cubicBezTo>
                <a:cubicBezTo>
                  <a:pt x="3818941" y="841858"/>
                  <a:pt x="3790290" y="819302"/>
                  <a:pt x="3767938" y="790042"/>
                </a:cubicBezTo>
                <a:cubicBezTo>
                  <a:pt x="3745586" y="760781"/>
                  <a:pt x="3729127" y="726034"/>
                  <a:pt x="3718560" y="685800"/>
                </a:cubicBezTo>
                <a:cubicBezTo>
                  <a:pt x="3707994" y="645566"/>
                  <a:pt x="3702711" y="601066"/>
                  <a:pt x="3702711" y="552298"/>
                </a:cubicBezTo>
                <a:cubicBezTo>
                  <a:pt x="3702711" y="502717"/>
                  <a:pt x="3707994" y="458013"/>
                  <a:pt x="3718560" y="418186"/>
                </a:cubicBezTo>
                <a:cubicBezTo>
                  <a:pt x="3729127" y="378358"/>
                  <a:pt x="3745382" y="344627"/>
                  <a:pt x="3767328" y="316992"/>
                </a:cubicBezTo>
                <a:cubicBezTo>
                  <a:pt x="3789274" y="289357"/>
                  <a:pt x="3816909" y="268021"/>
                  <a:pt x="3850234" y="252984"/>
                </a:cubicBezTo>
                <a:cubicBezTo>
                  <a:pt x="3883559" y="237947"/>
                  <a:pt x="3923386" y="230429"/>
                  <a:pt x="3969715" y="230429"/>
                </a:cubicBezTo>
                <a:close/>
                <a:moveTo>
                  <a:pt x="1576426" y="230429"/>
                </a:moveTo>
                <a:cubicBezTo>
                  <a:pt x="1608125" y="230429"/>
                  <a:pt x="1637589" y="234086"/>
                  <a:pt x="1664818" y="241402"/>
                </a:cubicBezTo>
                <a:cubicBezTo>
                  <a:pt x="1692047" y="248717"/>
                  <a:pt x="1717853" y="262534"/>
                  <a:pt x="1742237" y="282854"/>
                </a:cubicBezTo>
                <a:lnTo>
                  <a:pt x="1742237" y="375514"/>
                </a:lnTo>
                <a:lnTo>
                  <a:pt x="1727607" y="375514"/>
                </a:lnTo>
                <a:cubicBezTo>
                  <a:pt x="1704035" y="356006"/>
                  <a:pt x="1680667" y="341986"/>
                  <a:pt x="1657503" y="333451"/>
                </a:cubicBezTo>
                <a:cubicBezTo>
                  <a:pt x="1634338" y="324917"/>
                  <a:pt x="1608532" y="320650"/>
                  <a:pt x="1580084" y="320650"/>
                </a:cubicBezTo>
                <a:cubicBezTo>
                  <a:pt x="1545946" y="320650"/>
                  <a:pt x="1517092" y="326949"/>
                  <a:pt x="1493520" y="339547"/>
                </a:cubicBezTo>
                <a:cubicBezTo>
                  <a:pt x="1469949" y="352146"/>
                  <a:pt x="1451051" y="369214"/>
                  <a:pt x="1436828" y="390754"/>
                </a:cubicBezTo>
                <a:cubicBezTo>
                  <a:pt x="1422604" y="412293"/>
                  <a:pt x="1412240" y="437490"/>
                  <a:pt x="1405738" y="466344"/>
                </a:cubicBezTo>
                <a:cubicBezTo>
                  <a:pt x="1399235" y="495198"/>
                  <a:pt x="1395984" y="525882"/>
                  <a:pt x="1395984" y="558394"/>
                </a:cubicBezTo>
                <a:cubicBezTo>
                  <a:pt x="1395984" y="592531"/>
                  <a:pt x="1399235" y="624027"/>
                  <a:pt x="1405738" y="652882"/>
                </a:cubicBezTo>
                <a:cubicBezTo>
                  <a:pt x="1412240" y="681736"/>
                  <a:pt x="1422807" y="706526"/>
                  <a:pt x="1437437" y="727253"/>
                </a:cubicBezTo>
                <a:cubicBezTo>
                  <a:pt x="1452067" y="747979"/>
                  <a:pt x="1471371" y="764235"/>
                  <a:pt x="1495349" y="776021"/>
                </a:cubicBezTo>
                <a:cubicBezTo>
                  <a:pt x="1519327" y="787806"/>
                  <a:pt x="1549197" y="793699"/>
                  <a:pt x="1584960" y="793699"/>
                </a:cubicBezTo>
                <a:cubicBezTo>
                  <a:pt x="1642669" y="793699"/>
                  <a:pt x="1691437" y="772566"/>
                  <a:pt x="1731264" y="730301"/>
                </a:cubicBezTo>
                <a:lnTo>
                  <a:pt x="1745895" y="730301"/>
                </a:lnTo>
                <a:lnTo>
                  <a:pt x="1745895" y="827837"/>
                </a:lnTo>
                <a:cubicBezTo>
                  <a:pt x="1721511" y="848970"/>
                  <a:pt x="1695298" y="863194"/>
                  <a:pt x="1667256" y="870509"/>
                </a:cubicBezTo>
                <a:cubicBezTo>
                  <a:pt x="1639215" y="877824"/>
                  <a:pt x="1609344" y="881482"/>
                  <a:pt x="1577645" y="881482"/>
                </a:cubicBezTo>
                <a:cubicBezTo>
                  <a:pt x="1484173" y="881482"/>
                  <a:pt x="1413256" y="853846"/>
                  <a:pt x="1364895" y="798576"/>
                </a:cubicBezTo>
                <a:cubicBezTo>
                  <a:pt x="1316533" y="743306"/>
                  <a:pt x="1292352" y="663651"/>
                  <a:pt x="1292352" y="559613"/>
                </a:cubicBezTo>
                <a:cubicBezTo>
                  <a:pt x="1292352" y="510032"/>
                  <a:pt x="1298245" y="464922"/>
                  <a:pt x="1310031" y="424282"/>
                </a:cubicBezTo>
                <a:cubicBezTo>
                  <a:pt x="1321816" y="383642"/>
                  <a:pt x="1339698" y="349098"/>
                  <a:pt x="1363675" y="320650"/>
                </a:cubicBezTo>
                <a:cubicBezTo>
                  <a:pt x="1387653" y="292202"/>
                  <a:pt x="1417320" y="270053"/>
                  <a:pt x="1452677" y="254203"/>
                </a:cubicBezTo>
                <a:cubicBezTo>
                  <a:pt x="1488034" y="238354"/>
                  <a:pt x="1529284" y="230429"/>
                  <a:pt x="1576426" y="230429"/>
                </a:cubicBezTo>
                <a:close/>
                <a:moveTo>
                  <a:pt x="1022909" y="230429"/>
                </a:moveTo>
                <a:cubicBezTo>
                  <a:pt x="1049731" y="230429"/>
                  <a:pt x="1076351" y="233680"/>
                  <a:pt x="1102767" y="240182"/>
                </a:cubicBezTo>
                <a:cubicBezTo>
                  <a:pt x="1129183" y="246685"/>
                  <a:pt x="1152957" y="256845"/>
                  <a:pt x="1174090" y="270662"/>
                </a:cubicBezTo>
                <a:lnTo>
                  <a:pt x="1174090" y="370637"/>
                </a:lnTo>
                <a:lnTo>
                  <a:pt x="1159459" y="370637"/>
                </a:lnTo>
                <a:cubicBezTo>
                  <a:pt x="1140765" y="358445"/>
                  <a:pt x="1118413" y="348082"/>
                  <a:pt x="1092403" y="339547"/>
                </a:cubicBezTo>
                <a:cubicBezTo>
                  <a:pt x="1066394" y="331013"/>
                  <a:pt x="1040384" y="326746"/>
                  <a:pt x="1014375" y="326746"/>
                </a:cubicBezTo>
                <a:cubicBezTo>
                  <a:pt x="985114" y="326746"/>
                  <a:pt x="959307" y="333045"/>
                  <a:pt x="936956" y="345643"/>
                </a:cubicBezTo>
                <a:cubicBezTo>
                  <a:pt x="914604" y="358242"/>
                  <a:pt x="895503" y="375310"/>
                  <a:pt x="879653" y="396850"/>
                </a:cubicBezTo>
                <a:cubicBezTo>
                  <a:pt x="863804" y="418389"/>
                  <a:pt x="851815" y="442976"/>
                  <a:pt x="843687" y="470611"/>
                </a:cubicBezTo>
                <a:cubicBezTo>
                  <a:pt x="835559" y="498246"/>
                  <a:pt x="831495" y="527101"/>
                  <a:pt x="831495" y="557174"/>
                </a:cubicBezTo>
                <a:lnTo>
                  <a:pt x="831495" y="865632"/>
                </a:lnTo>
                <a:lnTo>
                  <a:pt x="729082" y="865632"/>
                </a:lnTo>
                <a:lnTo>
                  <a:pt x="729082" y="243840"/>
                </a:lnTo>
                <a:lnTo>
                  <a:pt x="821741" y="243840"/>
                </a:lnTo>
                <a:lnTo>
                  <a:pt x="829056" y="366979"/>
                </a:lnTo>
                <a:cubicBezTo>
                  <a:pt x="833933" y="352349"/>
                  <a:pt x="841858" y="336906"/>
                  <a:pt x="852831" y="320650"/>
                </a:cubicBezTo>
                <a:cubicBezTo>
                  <a:pt x="863804" y="304394"/>
                  <a:pt x="877621" y="289560"/>
                  <a:pt x="894283" y="276149"/>
                </a:cubicBezTo>
                <a:cubicBezTo>
                  <a:pt x="910946" y="262738"/>
                  <a:pt x="930047" y="251765"/>
                  <a:pt x="951586" y="243230"/>
                </a:cubicBezTo>
                <a:cubicBezTo>
                  <a:pt x="973125" y="234696"/>
                  <a:pt x="996899" y="230429"/>
                  <a:pt x="1022909" y="230429"/>
                </a:cubicBezTo>
                <a:close/>
                <a:moveTo>
                  <a:pt x="297485" y="136550"/>
                </a:moveTo>
                <a:lnTo>
                  <a:pt x="287732" y="186538"/>
                </a:lnTo>
                <a:lnTo>
                  <a:pt x="191415" y="559613"/>
                </a:lnTo>
                <a:lnTo>
                  <a:pt x="403555" y="559613"/>
                </a:lnTo>
                <a:lnTo>
                  <a:pt x="308458" y="186538"/>
                </a:lnTo>
                <a:close/>
                <a:moveTo>
                  <a:pt x="234087" y="39014"/>
                </a:moveTo>
                <a:lnTo>
                  <a:pt x="358445" y="39014"/>
                </a:lnTo>
                <a:lnTo>
                  <a:pt x="597408" y="865632"/>
                </a:lnTo>
                <a:lnTo>
                  <a:pt x="487680" y="865632"/>
                </a:lnTo>
                <a:lnTo>
                  <a:pt x="426720" y="643738"/>
                </a:lnTo>
                <a:lnTo>
                  <a:pt x="168250" y="643738"/>
                </a:lnTo>
                <a:lnTo>
                  <a:pt x="107290" y="865632"/>
                </a:lnTo>
                <a:lnTo>
                  <a:pt x="0" y="865632"/>
                </a:lnTo>
                <a:close/>
                <a:moveTo>
                  <a:pt x="1900733" y="0"/>
                </a:moveTo>
                <a:lnTo>
                  <a:pt x="2001927" y="0"/>
                </a:lnTo>
                <a:lnTo>
                  <a:pt x="2001927" y="324307"/>
                </a:lnTo>
                <a:cubicBezTo>
                  <a:pt x="2015744" y="298298"/>
                  <a:pt x="2037080" y="276352"/>
                  <a:pt x="2065935" y="258470"/>
                </a:cubicBezTo>
                <a:cubicBezTo>
                  <a:pt x="2094789" y="240589"/>
                  <a:pt x="2127504" y="231648"/>
                  <a:pt x="2164080" y="231648"/>
                </a:cubicBezTo>
                <a:cubicBezTo>
                  <a:pt x="2203907" y="231648"/>
                  <a:pt x="2236216" y="238150"/>
                  <a:pt x="2261007" y="251155"/>
                </a:cubicBezTo>
                <a:cubicBezTo>
                  <a:pt x="2285797" y="264160"/>
                  <a:pt x="2305304" y="282245"/>
                  <a:pt x="2319528" y="305410"/>
                </a:cubicBezTo>
                <a:cubicBezTo>
                  <a:pt x="2333752" y="328574"/>
                  <a:pt x="2343506" y="356006"/>
                  <a:pt x="2348789" y="387706"/>
                </a:cubicBezTo>
                <a:cubicBezTo>
                  <a:pt x="2354072" y="419405"/>
                  <a:pt x="2356714" y="454355"/>
                  <a:pt x="2356714" y="492557"/>
                </a:cubicBezTo>
                <a:lnTo>
                  <a:pt x="2356714" y="865632"/>
                </a:lnTo>
                <a:lnTo>
                  <a:pt x="2255520" y="865632"/>
                </a:lnTo>
                <a:lnTo>
                  <a:pt x="2255520" y="490118"/>
                </a:lnTo>
                <a:cubicBezTo>
                  <a:pt x="2255520" y="424282"/>
                  <a:pt x="2247392" y="378358"/>
                  <a:pt x="2231136" y="352349"/>
                </a:cubicBezTo>
                <a:cubicBezTo>
                  <a:pt x="2214880" y="326339"/>
                  <a:pt x="2185619" y="313334"/>
                  <a:pt x="2143354" y="313334"/>
                </a:cubicBezTo>
                <a:cubicBezTo>
                  <a:pt x="2123847" y="313334"/>
                  <a:pt x="2105355" y="318414"/>
                  <a:pt x="2087880" y="328574"/>
                </a:cubicBezTo>
                <a:cubicBezTo>
                  <a:pt x="2070405" y="338734"/>
                  <a:pt x="2055368" y="352755"/>
                  <a:pt x="2042770" y="370637"/>
                </a:cubicBezTo>
                <a:cubicBezTo>
                  <a:pt x="2030171" y="388518"/>
                  <a:pt x="2020215" y="410058"/>
                  <a:pt x="2012899" y="435254"/>
                </a:cubicBezTo>
                <a:cubicBezTo>
                  <a:pt x="2005584" y="460451"/>
                  <a:pt x="2001927" y="488086"/>
                  <a:pt x="2001927" y="518160"/>
                </a:cubicBezTo>
                <a:lnTo>
                  <a:pt x="2001927" y="865632"/>
                </a:lnTo>
                <a:lnTo>
                  <a:pt x="1900733" y="865632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69E2DF1-3665-03C0-251D-74CDA82BC119}"/>
              </a:ext>
            </a:extLst>
          </p:cNvPr>
          <p:cNvSpPr/>
          <p:nvPr/>
        </p:nvSpPr>
        <p:spPr>
          <a:xfrm>
            <a:off x="2441932" y="689689"/>
            <a:ext cx="2105672" cy="2105672"/>
          </a:xfrm>
          <a:custGeom>
            <a:avLst/>
            <a:gdLst/>
            <a:ahLst/>
            <a:cxnLst/>
            <a:rect l="l" t="t" r="r" b="b"/>
            <a:pathLst>
              <a:path w="5950857" h="5950857">
                <a:moveTo>
                  <a:pt x="2558741" y="1448804"/>
                </a:moveTo>
                <a:lnTo>
                  <a:pt x="3087378" y="1448804"/>
                </a:lnTo>
                <a:cubicBezTo>
                  <a:pt x="3195328" y="1448804"/>
                  <a:pt x="3282641" y="1477379"/>
                  <a:pt x="3349315" y="1534529"/>
                </a:cubicBezTo>
                <a:cubicBezTo>
                  <a:pt x="3431866" y="1601204"/>
                  <a:pt x="3473141" y="1704392"/>
                  <a:pt x="3473141" y="1844092"/>
                </a:cubicBezTo>
                <a:lnTo>
                  <a:pt x="3473141" y="2434642"/>
                </a:lnTo>
                <a:cubicBezTo>
                  <a:pt x="3473141" y="2577517"/>
                  <a:pt x="3431866" y="2683879"/>
                  <a:pt x="3349315" y="2753729"/>
                </a:cubicBezTo>
                <a:cubicBezTo>
                  <a:pt x="3279466" y="2814054"/>
                  <a:pt x="3185803" y="2844217"/>
                  <a:pt x="3068328" y="2844217"/>
                </a:cubicBezTo>
                <a:lnTo>
                  <a:pt x="2558741" y="2844217"/>
                </a:lnTo>
                <a:close/>
                <a:moveTo>
                  <a:pt x="1891991" y="910642"/>
                </a:moveTo>
                <a:lnTo>
                  <a:pt x="1891991" y="5054017"/>
                </a:lnTo>
                <a:lnTo>
                  <a:pt x="2558741" y="5054017"/>
                </a:lnTo>
                <a:lnTo>
                  <a:pt x="2558741" y="3387142"/>
                </a:lnTo>
                <a:lnTo>
                  <a:pt x="3201678" y="3387142"/>
                </a:lnTo>
                <a:cubicBezTo>
                  <a:pt x="3544578" y="3387142"/>
                  <a:pt x="3789053" y="3314117"/>
                  <a:pt x="3935103" y="3168067"/>
                </a:cubicBezTo>
                <a:cubicBezTo>
                  <a:pt x="4081153" y="3022017"/>
                  <a:pt x="4154178" y="2777542"/>
                  <a:pt x="4154178" y="2434642"/>
                </a:cubicBezTo>
                <a:lnTo>
                  <a:pt x="4154178" y="1748842"/>
                </a:lnTo>
                <a:cubicBezTo>
                  <a:pt x="4154178" y="1459917"/>
                  <a:pt x="4071628" y="1245604"/>
                  <a:pt x="3906528" y="1105904"/>
                </a:cubicBezTo>
                <a:cubicBezTo>
                  <a:pt x="3750953" y="975729"/>
                  <a:pt x="3517591" y="910642"/>
                  <a:pt x="3206441" y="910642"/>
                </a:cubicBezTo>
                <a:close/>
                <a:moveTo>
                  <a:pt x="491065" y="0"/>
                </a:moveTo>
                <a:lnTo>
                  <a:pt x="5459792" y="0"/>
                </a:lnTo>
                <a:cubicBezTo>
                  <a:pt x="5731000" y="0"/>
                  <a:pt x="5950857" y="219857"/>
                  <a:pt x="5950857" y="491065"/>
                </a:cubicBezTo>
                <a:lnTo>
                  <a:pt x="5950857" y="5459792"/>
                </a:lnTo>
                <a:cubicBezTo>
                  <a:pt x="5950857" y="5731000"/>
                  <a:pt x="5731000" y="5950857"/>
                  <a:pt x="5459792" y="5950857"/>
                </a:cubicBezTo>
                <a:lnTo>
                  <a:pt x="491065" y="5950857"/>
                </a:lnTo>
                <a:cubicBezTo>
                  <a:pt x="219857" y="5950857"/>
                  <a:pt x="0" y="5731000"/>
                  <a:pt x="0" y="5459792"/>
                </a:cubicBezTo>
                <a:lnTo>
                  <a:pt x="0" y="491065"/>
                </a:lnTo>
                <a:cubicBezTo>
                  <a:pt x="0" y="219857"/>
                  <a:pt x="219857" y="0"/>
                  <a:pt x="491065" y="0"/>
                </a:cubicBez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54FC4-E15B-7CC7-E407-84488ADD089A}"/>
              </a:ext>
            </a:extLst>
          </p:cNvPr>
          <p:cNvSpPr txBox="1"/>
          <p:nvPr/>
        </p:nvSpPr>
        <p:spPr>
          <a:xfrm>
            <a:off x="2459000" y="3534699"/>
            <a:ext cx="6726960" cy="2105672"/>
          </a:xfrm>
          <a:custGeom>
            <a:avLst/>
            <a:gdLst>
              <a:gd name="connsiteX0" fmla="*/ 6490435 w 6726960"/>
              <a:gd name="connsiteY0" fmla="*/ 1364951 h 2105672"/>
              <a:gd name="connsiteX1" fmla="*/ 6335596 w 6726960"/>
              <a:gd name="connsiteY1" fmla="*/ 1527105 h 2105672"/>
              <a:gd name="connsiteX2" fmla="*/ 6335596 w 6726960"/>
              <a:gd name="connsiteY2" fmla="*/ 1528324 h 2105672"/>
              <a:gd name="connsiteX3" fmla="*/ 6620889 w 6726960"/>
              <a:gd name="connsiteY3" fmla="*/ 1528324 h 2105672"/>
              <a:gd name="connsiteX4" fmla="*/ 6620889 w 6726960"/>
              <a:gd name="connsiteY4" fmla="*/ 1524666 h 2105672"/>
              <a:gd name="connsiteX5" fmla="*/ 6490435 w 6726960"/>
              <a:gd name="connsiteY5" fmla="*/ 1364951 h 2105672"/>
              <a:gd name="connsiteX6" fmla="*/ 5597980 w 6726960"/>
              <a:gd name="connsiteY6" fmla="*/ 1296676 h 2105672"/>
              <a:gd name="connsiteX7" fmla="*/ 5706489 w 6726960"/>
              <a:gd name="connsiteY7" fmla="*/ 1296676 h 2105672"/>
              <a:gd name="connsiteX8" fmla="*/ 5858889 w 6726960"/>
              <a:gd name="connsiteY8" fmla="*/ 1750218 h 2105672"/>
              <a:gd name="connsiteX9" fmla="*/ 5873520 w 6726960"/>
              <a:gd name="connsiteY9" fmla="*/ 1806302 h 2105672"/>
              <a:gd name="connsiteX10" fmla="*/ 5886931 w 6726960"/>
              <a:gd name="connsiteY10" fmla="*/ 1750218 h 2105672"/>
              <a:gd name="connsiteX11" fmla="*/ 6040550 w 6726960"/>
              <a:gd name="connsiteY11" fmla="*/ 1296676 h 2105672"/>
              <a:gd name="connsiteX12" fmla="*/ 6147840 w 6726960"/>
              <a:gd name="connsiteY12" fmla="*/ 1296676 h 2105672"/>
              <a:gd name="connsiteX13" fmla="*/ 5928383 w 6726960"/>
              <a:gd name="connsiteY13" fmla="*/ 1918468 h 2105672"/>
              <a:gd name="connsiteX14" fmla="*/ 5822313 w 6726960"/>
              <a:gd name="connsiteY14" fmla="*/ 1918468 h 2105672"/>
              <a:gd name="connsiteX15" fmla="*/ 5077382 w 6726960"/>
              <a:gd name="connsiteY15" fmla="*/ 1296676 h 2105672"/>
              <a:gd name="connsiteX16" fmla="*/ 5324880 w 6726960"/>
              <a:gd name="connsiteY16" fmla="*/ 1296676 h 2105672"/>
              <a:gd name="connsiteX17" fmla="*/ 5324880 w 6726960"/>
              <a:gd name="connsiteY17" fmla="*/ 1834343 h 2105672"/>
              <a:gd name="connsiteX18" fmla="*/ 5500445 w 6726960"/>
              <a:gd name="connsiteY18" fmla="*/ 1834343 h 2105672"/>
              <a:gd name="connsiteX19" fmla="*/ 5500445 w 6726960"/>
              <a:gd name="connsiteY19" fmla="*/ 1918468 h 2105672"/>
              <a:gd name="connsiteX20" fmla="*/ 5034710 w 6726960"/>
              <a:gd name="connsiteY20" fmla="*/ 1918468 h 2105672"/>
              <a:gd name="connsiteX21" fmla="*/ 5034710 w 6726960"/>
              <a:gd name="connsiteY21" fmla="*/ 1834343 h 2105672"/>
              <a:gd name="connsiteX22" fmla="*/ 5221248 w 6726960"/>
              <a:gd name="connsiteY22" fmla="*/ 1834343 h 2105672"/>
              <a:gd name="connsiteX23" fmla="*/ 5221248 w 6726960"/>
              <a:gd name="connsiteY23" fmla="*/ 1380801 h 2105672"/>
              <a:gd name="connsiteX24" fmla="*/ 5077382 w 6726960"/>
              <a:gd name="connsiteY24" fmla="*/ 1380801 h 2105672"/>
              <a:gd name="connsiteX25" fmla="*/ 6494092 w 6726960"/>
              <a:gd name="connsiteY25" fmla="*/ 1283265 h 2105672"/>
              <a:gd name="connsiteX26" fmla="*/ 6598334 w 6726960"/>
              <a:gd name="connsiteY26" fmla="*/ 1303991 h 2105672"/>
              <a:gd name="connsiteX27" fmla="*/ 6670876 w 6726960"/>
              <a:gd name="connsiteY27" fmla="*/ 1361903 h 2105672"/>
              <a:gd name="connsiteX28" fmla="*/ 6712939 w 6726960"/>
              <a:gd name="connsiteY28" fmla="*/ 1450295 h 2105672"/>
              <a:gd name="connsiteX29" fmla="*/ 6726960 w 6726960"/>
              <a:gd name="connsiteY29" fmla="*/ 1561242 h 2105672"/>
              <a:gd name="connsiteX30" fmla="*/ 6726960 w 6726960"/>
              <a:gd name="connsiteY30" fmla="*/ 1606353 h 2105672"/>
              <a:gd name="connsiteX31" fmla="*/ 6334377 w 6726960"/>
              <a:gd name="connsiteY31" fmla="*/ 1606353 h 2105672"/>
              <a:gd name="connsiteX32" fmla="*/ 6334377 w 6726960"/>
              <a:gd name="connsiteY32" fmla="*/ 1612449 h 2105672"/>
              <a:gd name="connsiteX33" fmla="*/ 6342912 w 6726960"/>
              <a:gd name="connsiteY33" fmla="*/ 1703279 h 2105672"/>
              <a:gd name="connsiteX34" fmla="*/ 6371563 w 6726960"/>
              <a:gd name="connsiteY34" fmla="*/ 1777041 h 2105672"/>
              <a:gd name="connsiteX35" fmla="*/ 6424598 w 6726960"/>
              <a:gd name="connsiteY35" fmla="*/ 1827028 h 2105672"/>
              <a:gd name="connsiteX36" fmla="*/ 6507504 w 6726960"/>
              <a:gd name="connsiteY36" fmla="*/ 1845316 h 2105672"/>
              <a:gd name="connsiteX37" fmla="*/ 6599553 w 6726960"/>
              <a:gd name="connsiteY37" fmla="*/ 1830076 h 2105672"/>
              <a:gd name="connsiteX38" fmla="*/ 6687945 w 6726960"/>
              <a:gd name="connsiteY38" fmla="*/ 1783137 h 2105672"/>
              <a:gd name="connsiteX39" fmla="*/ 6702576 w 6726960"/>
              <a:gd name="connsiteY39" fmla="*/ 1783137 h 2105672"/>
              <a:gd name="connsiteX40" fmla="*/ 6702576 w 6726960"/>
              <a:gd name="connsiteY40" fmla="*/ 1879454 h 2105672"/>
              <a:gd name="connsiteX41" fmla="*/ 6615403 w 6726960"/>
              <a:gd name="connsiteY41" fmla="*/ 1920906 h 2105672"/>
              <a:gd name="connsiteX42" fmla="*/ 6503846 w 6726960"/>
              <a:gd name="connsiteY42" fmla="*/ 1934318 h 2105672"/>
              <a:gd name="connsiteX43" fmla="*/ 6378268 w 6726960"/>
              <a:gd name="connsiteY43" fmla="*/ 1910543 h 2105672"/>
              <a:gd name="connsiteX44" fmla="*/ 6292315 w 6726960"/>
              <a:gd name="connsiteY44" fmla="*/ 1842878 h 2105672"/>
              <a:gd name="connsiteX45" fmla="*/ 6242937 w 6726960"/>
              <a:gd name="connsiteY45" fmla="*/ 1738636 h 2105672"/>
              <a:gd name="connsiteX46" fmla="*/ 6227088 w 6726960"/>
              <a:gd name="connsiteY46" fmla="*/ 1605134 h 2105672"/>
              <a:gd name="connsiteX47" fmla="*/ 6242937 w 6726960"/>
              <a:gd name="connsiteY47" fmla="*/ 1471022 h 2105672"/>
              <a:gd name="connsiteX48" fmla="*/ 6291705 w 6726960"/>
              <a:gd name="connsiteY48" fmla="*/ 1369828 h 2105672"/>
              <a:gd name="connsiteX49" fmla="*/ 6374611 w 6726960"/>
              <a:gd name="connsiteY49" fmla="*/ 1305820 h 2105672"/>
              <a:gd name="connsiteX50" fmla="*/ 6494092 w 6726960"/>
              <a:gd name="connsiteY50" fmla="*/ 1283265 h 2105672"/>
              <a:gd name="connsiteX51" fmla="*/ 4100803 w 6726960"/>
              <a:gd name="connsiteY51" fmla="*/ 1283265 h 2105672"/>
              <a:gd name="connsiteX52" fmla="*/ 4189195 w 6726960"/>
              <a:gd name="connsiteY52" fmla="*/ 1294238 h 2105672"/>
              <a:gd name="connsiteX53" fmla="*/ 4266614 w 6726960"/>
              <a:gd name="connsiteY53" fmla="*/ 1335690 h 2105672"/>
              <a:gd name="connsiteX54" fmla="*/ 4266614 w 6726960"/>
              <a:gd name="connsiteY54" fmla="*/ 1428350 h 2105672"/>
              <a:gd name="connsiteX55" fmla="*/ 4251984 w 6726960"/>
              <a:gd name="connsiteY55" fmla="*/ 1428350 h 2105672"/>
              <a:gd name="connsiteX56" fmla="*/ 4181880 w 6726960"/>
              <a:gd name="connsiteY56" fmla="*/ 1386287 h 2105672"/>
              <a:gd name="connsiteX57" fmla="*/ 4104461 w 6726960"/>
              <a:gd name="connsiteY57" fmla="*/ 1373486 h 2105672"/>
              <a:gd name="connsiteX58" fmla="*/ 4017897 w 6726960"/>
              <a:gd name="connsiteY58" fmla="*/ 1392383 h 2105672"/>
              <a:gd name="connsiteX59" fmla="*/ 3961205 w 6726960"/>
              <a:gd name="connsiteY59" fmla="*/ 1443590 h 2105672"/>
              <a:gd name="connsiteX60" fmla="*/ 3930115 w 6726960"/>
              <a:gd name="connsiteY60" fmla="*/ 1519180 h 2105672"/>
              <a:gd name="connsiteX61" fmla="*/ 3920361 w 6726960"/>
              <a:gd name="connsiteY61" fmla="*/ 1611230 h 2105672"/>
              <a:gd name="connsiteX62" fmla="*/ 3930115 w 6726960"/>
              <a:gd name="connsiteY62" fmla="*/ 1705718 h 2105672"/>
              <a:gd name="connsiteX63" fmla="*/ 3961814 w 6726960"/>
              <a:gd name="connsiteY63" fmla="*/ 1780089 h 2105672"/>
              <a:gd name="connsiteX64" fmla="*/ 4019726 w 6726960"/>
              <a:gd name="connsiteY64" fmla="*/ 1828857 h 2105672"/>
              <a:gd name="connsiteX65" fmla="*/ 4109337 w 6726960"/>
              <a:gd name="connsiteY65" fmla="*/ 1846535 h 2105672"/>
              <a:gd name="connsiteX66" fmla="*/ 4255641 w 6726960"/>
              <a:gd name="connsiteY66" fmla="*/ 1783137 h 2105672"/>
              <a:gd name="connsiteX67" fmla="*/ 4270272 w 6726960"/>
              <a:gd name="connsiteY67" fmla="*/ 1783137 h 2105672"/>
              <a:gd name="connsiteX68" fmla="*/ 4270272 w 6726960"/>
              <a:gd name="connsiteY68" fmla="*/ 1880673 h 2105672"/>
              <a:gd name="connsiteX69" fmla="*/ 4191633 w 6726960"/>
              <a:gd name="connsiteY69" fmla="*/ 1923345 h 2105672"/>
              <a:gd name="connsiteX70" fmla="*/ 4102022 w 6726960"/>
              <a:gd name="connsiteY70" fmla="*/ 1934318 h 2105672"/>
              <a:gd name="connsiteX71" fmla="*/ 3889272 w 6726960"/>
              <a:gd name="connsiteY71" fmla="*/ 1851412 h 2105672"/>
              <a:gd name="connsiteX72" fmla="*/ 3816729 w 6726960"/>
              <a:gd name="connsiteY72" fmla="*/ 1612449 h 2105672"/>
              <a:gd name="connsiteX73" fmla="*/ 3834408 w 6726960"/>
              <a:gd name="connsiteY73" fmla="*/ 1477118 h 2105672"/>
              <a:gd name="connsiteX74" fmla="*/ 3888052 w 6726960"/>
              <a:gd name="connsiteY74" fmla="*/ 1373486 h 2105672"/>
              <a:gd name="connsiteX75" fmla="*/ 3977054 w 6726960"/>
              <a:gd name="connsiteY75" fmla="*/ 1307039 h 2105672"/>
              <a:gd name="connsiteX76" fmla="*/ 4100803 w 6726960"/>
              <a:gd name="connsiteY76" fmla="*/ 1283265 h 2105672"/>
              <a:gd name="connsiteX77" fmla="*/ 3547286 w 6726960"/>
              <a:gd name="connsiteY77" fmla="*/ 1283265 h 2105672"/>
              <a:gd name="connsiteX78" fmla="*/ 3627144 w 6726960"/>
              <a:gd name="connsiteY78" fmla="*/ 1293018 h 2105672"/>
              <a:gd name="connsiteX79" fmla="*/ 3698467 w 6726960"/>
              <a:gd name="connsiteY79" fmla="*/ 1323498 h 2105672"/>
              <a:gd name="connsiteX80" fmla="*/ 3698467 w 6726960"/>
              <a:gd name="connsiteY80" fmla="*/ 1423473 h 2105672"/>
              <a:gd name="connsiteX81" fmla="*/ 3683836 w 6726960"/>
              <a:gd name="connsiteY81" fmla="*/ 1423473 h 2105672"/>
              <a:gd name="connsiteX82" fmla="*/ 3616780 w 6726960"/>
              <a:gd name="connsiteY82" fmla="*/ 1392383 h 2105672"/>
              <a:gd name="connsiteX83" fmla="*/ 3538752 w 6726960"/>
              <a:gd name="connsiteY83" fmla="*/ 1379582 h 2105672"/>
              <a:gd name="connsiteX84" fmla="*/ 3461333 w 6726960"/>
              <a:gd name="connsiteY84" fmla="*/ 1398479 h 2105672"/>
              <a:gd name="connsiteX85" fmla="*/ 3404030 w 6726960"/>
              <a:gd name="connsiteY85" fmla="*/ 1449686 h 2105672"/>
              <a:gd name="connsiteX86" fmla="*/ 3368064 w 6726960"/>
              <a:gd name="connsiteY86" fmla="*/ 1523447 h 2105672"/>
              <a:gd name="connsiteX87" fmla="*/ 3355872 w 6726960"/>
              <a:gd name="connsiteY87" fmla="*/ 1610010 h 2105672"/>
              <a:gd name="connsiteX88" fmla="*/ 3355872 w 6726960"/>
              <a:gd name="connsiteY88" fmla="*/ 1918468 h 2105672"/>
              <a:gd name="connsiteX89" fmla="*/ 3253459 w 6726960"/>
              <a:gd name="connsiteY89" fmla="*/ 1918468 h 2105672"/>
              <a:gd name="connsiteX90" fmla="*/ 3253459 w 6726960"/>
              <a:gd name="connsiteY90" fmla="*/ 1296676 h 2105672"/>
              <a:gd name="connsiteX91" fmla="*/ 3346118 w 6726960"/>
              <a:gd name="connsiteY91" fmla="*/ 1296676 h 2105672"/>
              <a:gd name="connsiteX92" fmla="*/ 3353433 w 6726960"/>
              <a:gd name="connsiteY92" fmla="*/ 1419815 h 2105672"/>
              <a:gd name="connsiteX93" fmla="*/ 3377208 w 6726960"/>
              <a:gd name="connsiteY93" fmla="*/ 1373486 h 2105672"/>
              <a:gd name="connsiteX94" fmla="*/ 3418660 w 6726960"/>
              <a:gd name="connsiteY94" fmla="*/ 1328985 h 2105672"/>
              <a:gd name="connsiteX95" fmla="*/ 3475963 w 6726960"/>
              <a:gd name="connsiteY95" fmla="*/ 1296066 h 2105672"/>
              <a:gd name="connsiteX96" fmla="*/ 3547286 w 6726960"/>
              <a:gd name="connsiteY96" fmla="*/ 1283265 h 2105672"/>
              <a:gd name="connsiteX97" fmla="*/ 2821862 w 6726960"/>
              <a:gd name="connsiteY97" fmla="*/ 1189386 h 2105672"/>
              <a:gd name="connsiteX98" fmla="*/ 2812109 w 6726960"/>
              <a:gd name="connsiteY98" fmla="*/ 1239374 h 2105672"/>
              <a:gd name="connsiteX99" fmla="*/ 2715792 w 6726960"/>
              <a:gd name="connsiteY99" fmla="*/ 1612449 h 2105672"/>
              <a:gd name="connsiteX100" fmla="*/ 2927932 w 6726960"/>
              <a:gd name="connsiteY100" fmla="*/ 1612449 h 2105672"/>
              <a:gd name="connsiteX101" fmla="*/ 2832835 w 6726960"/>
              <a:gd name="connsiteY101" fmla="*/ 1239374 h 2105672"/>
              <a:gd name="connsiteX102" fmla="*/ 2758464 w 6726960"/>
              <a:gd name="connsiteY102" fmla="*/ 1091850 h 2105672"/>
              <a:gd name="connsiteX103" fmla="*/ 2882822 w 6726960"/>
              <a:gd name="connsiteY103" fmla="*/ 1091850 h 2105672"/>
              <a:gd name="connsiteX104" fmla="*/ 3121785 w 6726960"/>
              <a:gd name="connsiteY104" fmla="*/ 1918468 h 2105672"/>
              <a:gd name="connsiteX105" fmla="*/ 3012057 w 6726960"/>
              <a:gd name="connsiteY105" fmla="*/ 1918468 h 2105672"/>
              <a:gd name="connsiteX106" fmla="*/ 2951097 w 6726960"/>
              <a:gd name="connsiteY106" fmla="*/ 1696574 h 2105672"/>
              <a:gd name="connsiteX107" fmla="*/ 2692627 w 6726960"/>
              <a:gd name="connsiteY107" fmla="*/ 1696574 h 2105672"/>
              <a:gd name="connsiteX108" fmla="*/ 2631667 w 6726960"/>
              <a:gd name="connsiteY108" fmla="*/ 1918468 h 2105672"/>
              <a:gd name="connsiteX109" fmla="*/ 2524377 w 6726960"/>
              <a:gd name="connsiteY109" fmla="*/ 1918468 h 2105672"/>
              <a:gd name="connsiteX110" fmla="*/ 4425110 w 6726960"/>
              <a:gd name="connsiteY110" fmla="*/ 1052836 h 2105672"/>
              <a:gd name="connsiteX111" fmla="*/ 4526304 w 6726960"/>
              <a:gd name="connsiteY111" fmla="*/ 1052836 h 2105672"/>
              <a:gd name="connsiteX112" fmla="*/ 4526304 w 6726960"/>
              <a:gd name="connsiteY112" fmla="*/ 1377143 h 2105672"/>
              <a:gd name="connsiteX113" fmla="*/ 4590312 w 6726960"/>
              <a:gd name="connsiteY113" fmla="*/ 1311306 h 2105672"/>
              <a:gd name="connsiteX114" fmla="*/ 4688457 w 6726960"/>
              <a:gd name="connsiteY114" fmla="*/ 1284484 h 2105672"/>
              <a:gd name="connsiteX115" fmla="*/ 4785384 w 6726960"/>
              <a:gd name="connsiteY115" fmla="*/ 1303991 h 2105672"/>
              <a:gd name="connsiteX116" fmla="*/ 4843905 w 6726960"/>
              <a:gd name="connsiteY116" fmla="*/ 1358246 h 2105672"/>
              <a:gd name="connsiteX117" fmla="*/ 4873166 w 6726960"/>
              <a:gd name="connsiteY117" fmla="*/ 1440542 h 2105672"/>
              <a:gd name="connsiteX118" fmla="*/ 4881091 w 6726960"/>
              <a:gd name="connsiteY118" fmla="*/ 1545393 h 2105672"/>
              <a:gd name="connsiteX119" fmla="*/ 4881091 w 6726960"/>
              <a:gd name="connsiteY119" fmla="*/ 1918468 h 2105672"/>
              <a:gd name="connsiteX120" fmla="*/ 4779897 w 6726960"/>
              <a:gd name="connsiteY120" fmla="*/ 1918468 h 2105672"/>
              <a:gd name="connsiteX121" fmla="*/ 4779897 w 6726960"/>
              <a:gd name="connsiteY121" fmla="*/ 1542954 h 2105672"/>
              <a:gd name="connsiteX122" fmla="*/ 4755513 w 6726960"/>
              <a:gd name="connsiteY122" fmla="*/ 1405185 h 2105672"/>
              <a:gd name="connsiteX123" fmla="*/ 4667731 w 6726960"/>
              <a:gd name="connsiteY123" fmla="*/ 1366170 h 2105672"/>
              <a:gd name="connsiteX124" fmla="*/ 4612257 w 6726960"/>
              <a:gd name="connsiteY124" fmla="*/ 1381410 h 2105672"/>
              <a:gd name="connsiteX125" fmla="*/ 4567147 w 6726960"/>
              <a:gd name="connsiteY125" fmla="*/ 1423473 h 2105672"/>
              <a:gd name="connsiteX126" fmla="*/ 4537276 w 6726960"/>
              <a:gd name="connsiteY126" fmla="*/ 1488090 h 2105672"/>
              <a:gd name="connsiteX127" fmla="*/ 4526304 w 6726960"/>
              <a:gd name="connsiteY127" fmla="*/ 1570996 h 2105672"/>
              <a:gd name="connsiteX128" fmla="*/ 4526304 w 6726960"/>
              <a:gd name="connsiteY128" fmla="*/ 1918468 h 2105672"/>
              <a:gd name="connsiteX129" fmla="*/ 4425110 w 6726960"/>
              <a:gd name="connsiteY129" fmla="*/ 1918468 h 2105672"/>
              <a:gd name="connsiteX130" fmla="*/ 905394 w 6726960"/>
              <a:gd name="connsiteY130" fmla="*/ 512650 h 2105672"/>
              <a:gd name="connsiteX131" fmla="*/ 1092449 w 6726960"/>
              <a:gd name="connsiteY131" fmla="*/ 512650 h 2105672"/>
              <a:gd name="connsiteX132" fmla="*/ 1185133 w 6726960"/>
              <a:gd name="connsiteY132" fmla="*/ 542983 h 2105672"/>
              <a:gd name="connsiteX133" fmla="*/ 1228948 w 6726960"/>
              <a:gd name="connsiteY133" fmla="*/ 652520 h 2105672"/>
              <a:gd name="connsiteX134" fmla="*/ 1228948 w 6726960"/>
              <a:gd name="connsiteY134" fmla="*/ 861482 h 2105672"/>
              <a:gd name="connsiteX135" fmla="*/ 1185133 w 6726960"/>
              <a:gd name="connsiteY135" fmla="*/ 974389 h 2105672"/>
              <a:gd name="connsiteX136" fmla="*/ 1085708 w 6726960"/>
              <a:gd name="connsiteY136" fmla="*/ 1006408 h 2105672"/>
              <a:gd name="connsiteX137" fmla="*/ 905394 w 6726960"/>
              <a:gd name="connsiteY137" fmla="*/ 1006408 h 2105672"/>
              <a:gd name="connsiteX138" fmla="*/ 5871081 w 6726960"/>
              <a:gd name="connsiteY138" fmla="*/ 415245 h 2105672"/>
              <a:gd name="connsiteX139" fmla="*/ 5757696 w 6726960"/>
              <a:gd name="connsiteY139" fmla="*/ 478034 h 2105672"/>
              <a:gd name="connsiteX140" fmla="*/ 5724777 w 6726960"/>
              <a:gd name="connsiteY140" fmla="*/ 659085 h 2105672"/>
              <a:gd name="connsiteX141" fmla="*/ 5757696 w 6726960"/>
              <a:gd name="connsiteY141" fmla="*/ 837698 h 2105672"/>
              <a:gd name="connsiteX142" fmla="*/ 5871081 w 6726960"/>
              <a:gd name="connsiteY142" fmla="*/ 901706 h 2105672"/>
              <a:gd name="connsiteX143" fmla="*/ 5983857 w 6726960"/>
              <a:gd name="connsiteY143" fmla="*/ 837698 h 2105672"/>
              <a:gd name="connsiteX144" fmla="*/ 6017385 w 6726960"/>
              <a:gd name="connsiteY144" fmla="*/ 659085 h 2105672"/>
              <a:gd name="connsiteX145" fmla="*/ 5983857 w 6726960"/>
              <a:gd name="connsiteY145" fmla="*/ 478644 h 2105672"/>
              <a:gd name="connsiteX146" fmla="*/ 5871081 w 6726960"/>
              <a:gd name="connsiteY146" fmla="*/ 415245 h 2105672"/>
              <a:gd name="connsiteX147" fmla="*/ 4042281 w 6726960"/>
              <a:gd name="connsiteY147" fmla="*/ 415245 h 2105672"/>
              <a:gd name="connsiteX148" fmla="*/ 3928896 w 6726960"/>
              <a:gd name="connsiteY148" fmla="*/ 478034 h 2105672"/>
              <a:gd name="connsiteX149" fmla="*/ 3895977 w 6726960"/>
              <a:gd name="connsiteY149" fmla="*/ 659085 h 2105672"/>
              <a:gd name="connsiteX150" fmla="*/ 3928896 w 6726960"/>
              <a:gd name="connsiteY150" fmla="*/ 837698 h 2105672"/>
              <a:gd name="connsiteX151" fmla="*/ 4042281 w 6726960"/>
              <a:gd name="connsiteY151" fmla="*/ 901706 h 2105672"/>
              <a:gd name="connsiteX152" fmla="*/ 4155057 w 6726960"/>
              <a:gd name="connsiteY152" fmla="*/ 837698 h 2105672"/>
              <a:gd name="connsiteX153" fmla="*/ 4188585 w 6726960"/>
              <a:gd name="connsiteY153" fmla="*/ 659085 h 2105672"/>
              <a:gd name="connsiteX154" fmla="*/ 4155057 w 6726960"/>
              <a:gd name="connsiteY154" fmla="*/ 478644 h 2105672"/>
              <a:gd name="connsiteX155" fmla="*/ 4042281 w 6726960"/>
              <a:gd name="connsiteY155" fmla="*/ 415245 h 2105672"/>
              <a:gd name="connsiteX156" fmla="*/ 4996915 w 6726960"/>
              <a:gd name="connsiteY156" fmla="*/ 346970 h 2105672"/>
              <a:gd name="connsiteX157" fmla="*/ 5111520 w 6726960"/>
              <a:gd name="connsiteY157" fmla="*/ 346970 h 2105672"/>
              <a:gd name="connsiteX158" fmla="*/ 5266358 w 6726960"/>
              <a:gd name="connsiteY158" fmla="*/ 783444 h 2105672"/>
              <a:gd name="connsiteX159" fmla="*/ 5274892 w 6726960"/>
              <a:gd name="connsiteY159" fmla="*/ 815143 h 2105672"/>
              <a:gd name="connsiteX160" fmla="*/ 5283427 w 6726960"/>
              <a:gd name="connsiteY160" fmla="*/ 783444 h 2105672"/>
              <a:gd name="connsiteX161" fmla="*/ 5422416 w 6726960"/>
              <a:gd name="connsiteY161" fmla="*/ 346970 h 2105672"/>
              <a:gd name="connsiteX162" fmla="*/ 5529705 w 6726960"/>
              <a:gd name="connsiteY162" fmla="*/ 346970 h 2105672"/>
              <a:gd name="connsiteX163" fmla="*/ 5313907 w 6726960"/>
              <a:gd name="connsiteY163" fmla="*/ 973639 h 2105672"/>
              <a:gd name="connsiteX164" fmla="*/ 5276721 w 6726960"/>
              <a:gd name="connsiteY164" fmla="*/ 1066908 h 2105672"/>
              <a:gd name="connsiteX165" fmla="*/ 5235268 w 6726960"/>
              <a:gd name="connsiteY165" fmla="*/ 1129696 h 2105672"/>
              <a:gd name="connsiteX166" fmla="*/ 5185281 w 6726960"/>
              <a:gd name="connsiteY166" fmla="*/ 1165053 h 2105672"/>
              <a:gd name="connsiteX167" fmla="*/ 5122492 w 6726960"/>
              <a:gd name="connsiteY167" fmla="*/ 1176026 h 2105672"/>
              <a:gd name="connsiteX168" fmla="*/ 5080430 w 6726960"/>
              <a:gd name="connsiteY168" fmla="*/ 1173588 h 2105672"/>
              <a:gd name="connsiteX169" fmla="*/ 5033491 w 6726960"/>
              <a:gd name="connsiteY169" fmla="*/ 1163834 h 2105672"/>
              <a:gd name="connsiteX170" fmla="*/ 5033491 w 6726960"/>
              <a:gd name="connsiteY170" fmla="*/ 1080928 h 2105672"/>
              <a:gd name="connsiteX171" fmla="*/ 5048121 w 6726960"/>
              <a:gd name="connsiteY171" fmla="*/ 1080928 h 2105672"/>
              <a:gd name="connsiteX172" fmla="*/ 5080430 w 6726960"/>
              <a:gd name="connsiteY172" fmla="*/ 1091292 h 2105672"/>
              <a:gd name="connsiteX173" fmla="*/ 5106643 w 6726960"/>
              <a:gd name="connsiteY173" fmla="*/ 1095559 h 2105672"/>
              <a:gd name="connsiteX174" fmla="*/ 5163945 w 6726960"/>
              <a:gd name="connsiteY174" fmla="*/ 1079709 h 2105672"/>
              <a:gd name="connsiteX175" fmla="*/ 5204179 w 6726960"/>
              <a:gd name="connsiteY175" fmla="*/ 1012653 h 2105672"/>
              <a:gd name="connsiteX176" fmla="*/ 5224905 w 6726960"/>
              <a:gd name="connsiteY176" fmla="*/ 938282 h 2105672"/>
              <a:gd name="connsiteX177" fmla="*/ 6517257 w 6726960"/>
              <a:gd name="connsiteY177" fmla="*/ 334778 h 2105672"/>
              <a:gd name="connsiteX178" fmla="*/ 6614183 w 6726960"/>
              <a:gd name="connsiteY178" fmla="*/ 354285 h 2105672"/>
              <a:gd name="connsiteX179" fmla="*/ 6672705 w 6726960"/>
              <a:gd name="connsiteY179" fmla="*/ 408540 h 2105672"/>
              <a:gd name="connsiteX180" fmla="*/ 6701966 w 6726960"/>
              <a:gd name="connsiteY180" fmla="*/ 490836 h 2105672"/>
              <a:gd name="connsiteX181" fmla="*/ 6709891 w 6726960"/>
              <a:gd name="connsiteY181" fmla="*/ 595687 h 2105672"/>
              <a:gd name="connsiteX182" fmla="*/ 6709891 w 6726960"/>
              <a:gd name="connsiteY182" fmla="*/ 968762 h 2105672"/>
              <a:gd name="connsiteX183" fmla="*/ 6608697 w 6726960"/>
              <a:gd name="connsiteY183" fmla="*/ 968762 h 2105672"/>
              <a:gd name="connsiteX184" fmla="*/ 6608697 w 6726960"/>
              <a:gd name="connsiteY184" fmla="*/ 593248 h 2105672"/>
              <a:gd name="connsiteX185" fmla="*/ 6584313 w 6726960"/>
              <a:gd name="connsiteY185" fmla="*/ 455479 h 2105672"/>
              <a:gd name="connsiteX186" fmla="*/ 6496531 w 6726960"/>
              <a:gd name="connsiteY186" fmla="*/ 416464 h 2105672"/>
              <a:gd name="connsiteX187" fmla="*/ 6441057 w 6726960"/>
              <a:gd name="connsiteY187" fmla="*/ 431704 h 2105672"/>
              <a:gd name="connsiteX188" fmla="*/ 6395947 w 6726960"/>
              <a:gd name="connsiteY188" fmla="*/ 473767 h 2105672"/>
              <a:gd name="connsiteX189" fmla="*/ 6366076 w 6726960"/>
              <a:gd name="connsiteY189" fmla="*/ 538384 h 2105672"/>
              <a:gd name="connsiteX190" fmla="*/ 6355104 w 6726960"/>
              <a:gd name="connsiteY190" fmla="*/ 621290 h 2105672"/>
              <a:gd name="connsiteX191" fmla="*/ 6355104 w 6726960"/>
              <a:gd name="connsiteY191" fmla="*/ 968762 h 2105672"/>
              <a:gd name="connsiteX192" fmla="*/ 6253910 w 6726960"/>
              <a:gd name="connsiteY192" fmla="*/ 968762 h 2105672"/>
              <a:gd name="connsiteX193" fmla="*/ 6253910 w 6726960"/>
              <a:gd name="connsiteY193" fmla="*/ 346970 h 2105672"/>
              <a:gd name="connsiteX194" fmla="*/ 6347788 w 6726960"/>
              <a:gd name="connsiteY194" fmla="*/ 346970 h 2105672"/>
              <a:gd name="connsiteX195" fmla="*/ 6352665 w 6726960"/>
              <a:gd name="connsiteY195" fmla="*/ 429876 h 2105672"/>
              <a:gd name="connsiteX196" fmla="*/ 6417892 w 6726960"/>
              <a:gd name="connsiteY196" fmla="*/ 362820 h 2105672"/>
              <a:gd name="connsiteX197" fmla="*/ 6517257 w 6726960"/>
              <a:gd name="connsiteY197" fmla="*/ 334778 h 2105672"/>
              <a:gd name="connsiteX198" fmla="*/ 5871081 w 6726960"/>
              <a:gd name="connsiteY198" fmla="*/ 333559 h 2105672"/>
              <a:gd name="connsiteX199" fmla="*/ 5989953 w 6726960"/>
              <a:gd name="connsiteY199" fmla="*/ 359162 h 2105672"/>
              <a:gd name="connsiteX200" fmla="*/ 6066763 w 6726960"/>
              <a:gd name="connsiteY200" fmla="*/ 428656 h 2105672"/>
              <a:gd name="connsiteX201" fmla="*/ 6107606 w 6726960"/>
              <a:gd name="connsiteY201" fmla="*/ 532288 h 2105672"/>
              <a:gd name="connsiteX202" fmla="*/ 6119798 w 6726960"/>
              <a:gd name="connsiteY202" fmla="*/ 659085 h 2105672"/>
              <a:gd name="connsiteX203" fmla="*/ 6108216 w 6726960"/>
              <a:gd name="connsiteY203" fmla="*/ 785272 h 2105672"/>
              <a:gd name="connsiteX204" fmla="*/ 6067982 w 6726960"/>
              <a:gd name="connsiteY204" fmla="*/ 888904 h 2105672"/>
              <a:gd name="connsiteX205" fmla="*/ 5991782 w 6726960"/>
              <a:gd name="connsiteY205" fmla="*/ 959008 h 2105672"/>
              <a:gd name="connsiteX206" fmla="*/ 5871081 w 6726960"/>
              <a:gd name="connsiteY206" fmla="*/ 984612 h 2105672"/>
              <a:gd name="connsiteX207" fmla="*/ 5749771 w 6726960"/>
              <a:gd name="connsiteY207" fmla="*/ 959008 h 2105672"/>
              <a:gd name="connsiteX208" fmla="*/ 5672961 w 6726960"/>
              <a:gd name="connsiteY208" fmla="*/ 889514 h 2105672"/>
              <a:gd name="connsiteX209" fmla="*/ 5633337 w 6726960"/>
              <a:gd name="connsiteY209" fmla="*/ 786492 h 2105672"/>
              <a:gd name="connsiteX210" fmla="*/ 5622364 w 6726960"/>
              <a:gd name="connsiteY210" fmla="*/ 659085 h 2105672"/>
              <a:gd name="connsiteX211" fmla="*/ 5633947 w 6726960"/>
              <a:gd name="connsiteY211" fmla="*/ 531679 h 2105672"/>
              <a:gd name="connsiteX212" fmla="*/ 5674180 w 6726960"/>
              <a:gd name="connsiteY212" fmla="*/ 428656 h 2105672"/>
              <a:gd name="connsiteX213" fmla="*/ 5750380 w 6726960"/>
              <a:gd name="connsiteY213" fmla="*/ 359162 h 2105672"/>
              <a:gd name="connsiteX214" fmla="*/ 5871081 w 6726960"/>
              <a:gd name="connsiteY214" fmla="*/ 333559 h 2105672"/>
              <a:gd name="connsiteX215" fmla="*/ 4710403 w 6726960"/>
              <a:gd name="connsiteY215" fmla="*/ 333559 h 2105672"/>
              <a:gd name="connsiteX216" fmla="*/ 4798795 w 6726960"/>
              <a:gd name="connsiteY216" fmla="*/ 344532 h 2105672"/>
              <a:gd name="connsiteX217" fmla="*/ 4876214 w 6726960"/>
              <a:gd name="connsiteY217" fmla="*/ 385984 h 2105672"/>
              <a:gd name="connsiteX218" fmla="*/ 4876214 w 6726960"/>
              <a:gd name="connsiteY218" fmla="*/ 478644 h 2105672"/>
              <a:gd name="connsiteX219" fmla="*/ 4861584 w 6726960"/>
              <a:gd name="connsiteY219" fmla="*/ 478644 h 2105672"/>
              <a:gd name="connsiteX220" fmla="*/ 4791480 w 6726960"/>
              <a:gd name="connsiteY220" fmla="*/ 436581 h 2105672"/>
              <a:gd name="connsiteX221" fmla="*/ 4714060 w 6726960"/>
              <a:gd name="connsiteY221" fmla="*/ 423780 h 2105672"/>
              <a:gd name="connsiteX222" fmla="*/ 4627497 w 6726960"/>
              <a:gd name="connsiteY222" fmla="*/ 442677 h 2105672"/>
              <a:gd name="connsiteX223" fmla="*/ 4570804 w 6726960"/>
              <a:gd name="connsiteY223" fmla="*/ 493884 h 2105672"/>
              <a:gd name="connsiteX224" fmla="*/ 4539715 w 6726960"/>
              <a:gd name="connsiteY224" fmla="*/ 569474 h 2105672"/>
              <a:gd name="connsiteX225" fmla="*/ 4529961 w 6726960"/>
              <a:gd name="connsiteY225" fmla="*/ 661524 h 2105672"/>
              <a:gd name="connsiteX226" fmla="*/ 4539715 w 6726960"/>
              <a:gd name="connsiteY226" fmla="*/ 756012 h 2105672"/>
              <a:gd name="connsiteX227" fmla="*/ 4571414 w 6726960"/>
              <a:gd name="connsiteY227" fmla="*/ 830383 h 2105672"/>
              <a:gd name="connsiteX228" fmla="*/ 4629326 w 6726960"/>
              <a:gd name="connsiteY228" fmla="*/ 879151 h 2105672"/>
              <a:gd name="connsiteX229" fmla="*/ 4718937 w 6726960"/>
              <a:gd name="connsiteY229" fmla="*/ 896829 h 2105672"/>
              <a:gd name="connsiteX230" fmla="*/ 4865241 w 6726960"/>
              <a:gd name="connsiteY230" fmla="*/ 833431 h 2105672"/>
              <a:gd name="connsiteX231" fmla="*/ 4879872 w 6726960"/>
              <a:gd name="connsiteY231" fmla="*/ 833431 h 2105672"/>
              <a:gd name="connsiteX232" fmla="*/ 4879872 w 6726960"/>
              <a:gd name="connsiteY232" fmla="*/ 930967 h 2105672"/>
              <a:gd name="connsiteX233" fmla="*/ 4801233 w 6726960"/>
              <a:gd name="connsiteY233" fmla="*/ 973639 h 2105672"/>
              <a:gd name="connsiteX234" fmla="*/ 4711622 w 6726960"/>
              <a:gd name="connsiteY234" fmla="*/ 984612 h 2105672"/>
              <a:gd name="connsiteX235" fmla="*/ 4498872 w 6726960"/>
              <a:gd name="connsiteY235" fmla="*/ 901706 h 2105672"/>
              <a:gd name="connsiteX236" fmla="*/ 4426329 w 6726960"/>
              <a:gd name="connsiteY236" fmla="*/ 662743 h 2105672"/>
              <a:gd name="connsiteX237" fmla="*/ 4444008 w 6726960"/>
              <a:gd name="connsiteY237" fmla="*/ 527412 h 2105672"/>
              <a:gd name="connsiteX238" fmla="*/ 4497652 w 6726960"/>
              <a:gd name="connsiteY238" fmla="*/ 423780 h 2105672"/>
              <a:gd name="connsiteX239" fmla="*/ 4586654 w 6726960"/>
              <a:gd name="connsiteY239" fmla="*/ 357333 h 2105672"/>
              <a:gd name="connsiteX240" fmla="*/ 4710403 w 6726960"/>
              <a:gd name="connsiteY240" fmla="*/ 333559 h 2105672"/>
              <a:gd name="connsiteX241" fmla="*/ 4042281 w 6726960"/>
              <a:gd name="connsiteY241" fmla="*/ 333559 h 2105672"/>
              <a:gd name="connsiteX242" fmla="*/ 4161153 w 6726960"/>
              <a:gd name="connsiteY242" fmla="*/ 359162 h 2105672"/>
              <a:gd name="connsiteX243" fmla="*/ 4237963 w 6726960"/>
              <a:gd name="connsiteY243" fmla="*/ 428656 h 2105672"/>
              <a:gd name="connsiteX244" fmla="*/ 4278806 w 6726960"/>
              <a:gd name="connsiteY244" fmla="*/ 532288 h 2105672"/>
              <a:gd name="connsiteX245" fmla="*/ 4290998 w 6726960"/>
              <a:gd name="connsiteY245" fmla="*/ 659085 h 2105672"/>
              <a:gd name="connsiteX246" fmla="*/ 4279416 w 6726960"/>
              <a:gd name="connsiteY246" fmla="*/ 785272 h 2105672"/>
              <a:gd name="connsiteX247" fmla="*/ 4239182 w 6726960"/>
              <a:gd name="connsiteY247" fmla="*/ 888904 h 2105672"/>
              <a:gd name="connsiteX248" fmla="*/ 4162982 w 6726960"/>
              <a:gd name="connsiteY248" fmla="*/ 959008 h 2105672"/>
              <a:gd name="connsiteX249" fmla="*/ 4042281 w 6726960"/>
              <a:gd name="connsiteY249" fmla="*/ 984612 h 2105672"/>
              <a:gd name="connsiteX250" fmla="*/ 3920971 w 6726960"/>
              <a:gd name="connsiteY250" fmla="*/ 959008 h 2105672"/>
              <a:gd name="connsiteX251" fmla="*/ 3844161 w 6726960"/>
              <a:gd name="connsiteY251" fmla="*/ 889514 h 2105672"/>
              <a:gd name="connsiteX252" fmla="*/ 3804537 w 6726960"/>
              <a:gd name="connsiteY252" fmla="*/ 786492 h 2105672"/>
              <a:gd name="connsiteX253" fmla="*/ 3793565 w 6726960"/>
              <a:gd name="connsiteY253" fmla="*/ 659085 h 2105672"/>
              <a:gd name="connsiteX254" fmla="*/ 3805147 w 6726960"/>
              <a:gd name="connsiteY254" fmla="*/ 531679 h 2105672"/>
              <a:gd name="connsiteX255" fmla="*/ 3845380 w 6726960"/>
              <a:gd name="connsiteY255" fmla="*/ 428656 h 2105672"/>
              <a:gd name="connsiteX256" fmla="*/ 3921580 w 6726960"/>
              <a:gd name="connsiteY256" fmla="*/ 359162 h 2105672"/>
              <a:gd name="connsiteX257" fmla="*/ 4042281 w 6726960"/>
              <a:gd name="connsiteY257" fmla="*/ 333559 h 2105672"/>
              <a:gd name="connsiteX258" fmla="*/ 3547286 w 6726960"/>
              <a:gd name="connsiteY258" fmla="*/ 333559 h 2105672"/>
              <a:gd name="connsiteX259" fmla="*/ 3627144 w 6726960"/>
              <a:gd name="connsiteY259" fmla="*/ 343312 h 2105672"/>
              <a:gd name="connsiteX260" fmla="*/ 3698467 w 6726960"/>
              <a:gd name="connsiteY260" fmla="*/ 373792 h 2105672"/>
              <a:gd name="connsiteX261" fmla="*/ 3698467 w 6726960"/>
              <a:gd name="connsiteY261" fmla="*/ 473767 h 2105672"/>
              <a:gd name="connsiteX262" fmla="*/ 3683836 w 6726960"/>
              <a:gd name="connsiteY262" fmla="*/ 473767 h 2105672"/>
              <a:gd name="connsiteX263" fmla="*/ 3616780 w 6726960"/>
              <a:gd name="connsiteY263" fmla="*/ 442677 h 2105672"/>
              <a:gd name="connsiteX264" fmla="*/ 3538752 w 6726960"/>
              <a:gd name="connsiteY264" fmla="*/ 429876 h 2105672"/>
              <a:gd name="connsiteX265" fmla="*/ 3461333 w 6726960"/>
              <a:gd name="connsiteY265" fmla="*/ 448773 h 2105672"/>
              <a:gd name="connsiteX266" fmla="*/ 3404030 w 6726960"/>
              <a:gd name="connsiteY266" fmla="*/ 499980 h 2105672"/>
              <a:gd name="connsiteX267" fmla="*/ 3368064 w 6726960"/>
              <a:gd name="connsiteY267" fmla="*/ 573741 h 2105672"/>
              <a:gd name="connsiteX268" fmla="*/ 3355872 w 6726960"/>
              <a:gd name="connsiteY268" fmla="*/ 660304 h 2105672"/>
              <a:gd name="connsiteX269" fmla="*/ 3355872 w 6726960"/>
              <a:gd name="connsiteY269" fmla="*/ 968762 h 2105672"/>
              <a:gd name="connsiteX270" fmla="*/ 3253459 w 6726960"/>
              <a:gd name="connsiteY270" fmla="*/ 968762 h 2105672"/>
              <a:gd name="connsiteX271" fmla="*/ 3253459 w 6726960"/>
              <a:gd name="connsiteY271" fmla="*/ 346970 h 2105672"/>
              <a:gd name="connsiteX272" fmla="*/ 3346118 w 6726960"/>
              <a:gd name="connsiteY272" fmla="*/ 346970 h 2105672"/>
              <a:gd name="connsiteX273" fmla="*/ 3353433 w 6726960"/>
              <a:gd name="connsiteY273" fmla="*/ 470109 h 2105672"/>
              <a:gd name="connsiteX274" fmla="*/ 3377208 w 6726960"/>
              <a:gd name="connsiteY274" fmla="*/ 423780 h 2105672"/>
              <a:gd name="connsiteX275" fmla="*/ 3418660 w 6726960"/>
              <a:gd name="connsiteY275" fmla="*/ 379279 h 2105672"/>
              <a:gd name="connsiteX276" fmla="*/ 3475963 w 6726960"/>
              <a:gd name="connsiteY276" fmla="*/ 346360 h 2105672"/>
              <a:gd name="connsiteX277" fmla="*/ 3547286 w 6726960"/>
              <a:gd name="connsiteY277" fmla="*/ 333559 h 2105672"/>
              <a:gd name="connsiteX278" fmla="*/ 669469 w 6726960"/>
              <a:gd name="connsiteY278" fmla="*/ 322225 h 2105672"/>
              <a:gd name="connsiteX279" fmla="*/ 669469 w 6726960"/>
              <a:gd name="connsiteY279" fmla="*/ 1788331 h 2105672"/>
              <a:gd name="connsiteX280" fmla="*/ 905394 w 6726960"/>
              <a:gd name="connsiteY280" fmla="*/ 1788331 h 2105672"/>
              <a:gd name="connsiteX281" fmla="*/ 905394 w 6726960"/>
              <a:gd name="connsiteY281" fmla="*/ 1198518 h 2105672"/>
              <a:gd name="connsiteX282" fmla="*/ 1132893 w 6726960"/>
              <a:gd name="connsiteY282" fmla="*/ 1198518 h 2105672"/>
              <a:gd name="connsiteX283" fmla="*/ 1392410 w 6726960"/>
              <a:gd name="connsiteY283" fmla="*/ 1121000 h 2105672"/>
              <a:gd name="connsiteX284" fmla="*/ 1469929 w 6726960"/>
              <a:gd name="connsiteY284" fmla="*/ 861482 h 2105672"/>
              <a:gd name="connsiteX285" fmla="*/ 1469929 w 6726960"/>
              <a:gd name="connsiteY285" fmla="*/ 618817 h 2105672"/>
              <a:gd name="connsiteX286" fmla="*/ 1382299 w 6726960"/>
              <a:gd name="connsiteY286" fmla="*/ 391317 h 2105672"/>
              <a:gd name="connsiteX287" fmla="*/ 1134578 w 6726960"/>
              <a:gd name="connsiteY287" fmla="*/ 322225 h 2105672"/>
              <a:gd name="connsiteX288" fmla="*/ 2710915 w 6726960"/>
              <a:gd name="connsiteY288" fmla="*/ 229927 h 2105672"/>
              <a:gd name="connsiteX289" fmla="*/ 2710915 w 6726960"/>
              <a:gd name="connsiteY289" fmla="*/ 559111 h 2105672"/>
              <a:gd name="connsiteX290" fmla="*/ 2781628 w 6726960"/>
              <a:gd name="connsiteY290" fmla="*/ 559111 h 2105672"/>
              <a:gd name="connsiteX291" fmla="*/ 2867582 w 6726960"/>
              <a:gd name="connsiteY291" fmla="*/ 551796 h 2105672"/>
              <a:gd name="connsiteX292" fmla="*/ 2933419 w 6726960"/>
              <a:gd name="connsiteY292" fmla="*/ 525583 h 2105672"/>
              <a:gd name="connsiteX293" fmla="*/ 2976091 w 6726960"/>
              <a:gd name="connsiteY293" fmla="*/ 473157 h 2105672"/>
              <a:gd name="connsiteX294" fmla="*/ 2991331 w 6726960"/>
              <a:gd name="connsiteY294" fmla="*/ 387204 h 2105672"/>
              <a:gd name="connsiteX295" fmla="*/ 2976700 w 6726960"/>
              <a:gd name="connsiteY295" fmla="*/ 309175 h 2105672"/>
              <a:gd name="connsiteX296" fmla="*/ 2936467 w 6726960"/>
              <a:gd name="connsiteY296" fmla="*/ 261016 h 2105672"/>
              <a:gd name="connsiteX297" fmla="*/ 2874897 w 6726960"/>
              <a:gd name="connsiteY297" fmla="*/ 236632 h 2105672"/>
              <a:gd name="connsiteX298" fmla="*/ 2797478 w 6726960"/>
              <a:gd name="connsiteY298" fmla="*/ 229927 h 2105672"/>
              <a:gd name="connsiteX299" fmla="*/ 2606064 w 6726960"/>
              <a:gd name="connsiteY299" fmla="*/ 142144 h 2105672"/>
              <a:gd name="connsiteX300" fmla="*/ 2802355 w 6726960"/>
              <a:gd name="connsiteY300" fmla="*/ 142144 h 2105672"/>
              <a:gd name="connsiteX301" fmla="*/ 2923665 w 6726960"/>
              <a:gd name="connsiteY301" fmla="*/ 156165 h 2105672"/>
              <a:gd name="connsiteX302" fmla="*/ 3016934 w 6726960"/>
              <a:gd name="connsiteY302" fmla="*/ 199447 h 2105672"/>
              <a:gd name="connsiteX303" fmla="*/ 3077284 w 6726960"/>
              <a:gd name="connsiteY303" fmla="*/ 275037 h 2105672"/>
              <a:gd name="connsiteX304" fmla="*/ 3098620 w 6726960"/>
              <a:gd name="connsiteY304" fmla="*/ 384765 h 2105672"/>
              <a:gd name="connsiteX305" fmla="*/ 3026688 w 6726960"/>
              <a:gd name="connsiteY305" fmla="*/ 577399 h 2105672"/>
              <a:gd name="connsiteX306" fmla="*/ 2802355 w 6726960"/>
              <a:gd name="connsiteY306" fmla="*/ 644455 h 2105672"/>
              <a:gd name="connsiteX307" fmla="*/ 2710915 w 6726960"/>
              <a:gd name="connsiteY307" fmla="*/ 644455 h 2105672"/>
              <a:gd name="connsiteX308" fmla="*/ 2710915 w 6726960"/>
              <a:gd name="connsiteY308" fmla="*/ 968762 h 2105672"/>
              <a:gd name="connsiteX309" fmla="*/ 2606064 w 6726960"/>
              <a:gd name="connsiteY309" fmla="*/ 968762 h 2105672"/>
              <a:gd name="connsiteX310" fmla="*/ 173760 w 6726960"/>
              <a:gd name="connsiteY310" fmla="*/ 0 h 2105672"/>
              <a:gd name="connsiteX311" fmla="*/ 1931912 w 6726960"/>
              <a:gd name="connsiteY311" fmla="*/ 0 h 2105672"/>
              <a:gd name="connsiteX312" fmla="*/ 2105672 w 6726960"/>
              <a:gd name="connsiteY312" fmla="*/ 173760 h 2105672"/>
              <a:gd name="connsiteX313" fmla="*/ 2105672 w 6726960"/>
              <a:gd name="connsiteY313" fmla="*/ 1931912 h 2105672"/>
              <a:gd name="connsiteX314" fmla="*/ 1931912 w 6726960"/>
              <a:gd name="connsiteY314" fmla="*/ 2105672 h 2105672"/>
              <a:gd name="connsiteX315" fmla="*/ 173760 w 6726960"/>
              <a:gd name="connsiteY315" fmla="*/ 2105672 h 2105672"/>
              <a:gd name="connsiteX316" fmla="*/ 0 w 6726960"/>
              <a:gd name="connsiteY316" fmla="*/ 1931912 h 2105672"/>
              <a:gd name="connsiteX317" fmla="*/ 0 w 6726960"/>
              <a:gd name="connsiteY317" fmla="*/ 173760 h 2105672"/>
              <a:gd name="connsiteX318" fmla="*/ 173760 w 6726960"/>
              <a:gd name="connsiteY318" fmla="*/ 0 h 210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6726960" h="2105672">
                <a:moveTo>
                  <a:pt x="6490435" y="1364951"/>
                </a:moveTo>
                <a:cubicBezTo>
                  <a:pt x="6403465" y="1364951"/>
                  <a:pt x="6351852" y="1419002"/>
                  <a:pt x="6335596" y="1527105"/>
                </a:cubicBezTo>
                <a:lnTo>
                  <a:pt x="6335596" y="1528324"/>
                </a:lnTo>
                <a:lnTo>
                  <a:pt x="6620889" y="1528324"/>
                </a:lnTo>
                <a:lnTo>
                  <a:pt x="6620889" y="1524666"/>
                </a:lnTo>
                <a:cubicBezTo>
                  <a:pt x="6615199" y="1418190"/>
                  <a:pt x="6571715" y="1364951"/>
                  <a:pt x="6490435" y="1364951"/>
                </a:cubicBezTo>
                <a:close/>
                <a:moveTo>
                  <a:pt x="5597980" y="1296676"/>
                </a:moveTo>
                <a:lnTo>
                  <a:pt x="5706489" y="1296676"/>
                </a:lnTo>
                <a:lnTo>
                  <a:pt x="5858889" y="1750218"/>
                </a:lnTo>
                <a:lnTo>
                  <a:pt x="5873520" y="1806302"/>
                </a:lnTo>
                <a:lnTo>
                  <a:pt x="5886931" y="1750218"/>
                </a:lnTo>
                <a:lnTo>
                  <a:pt x="6040550" y="1296676"/>
                </a:lnTo>
                <a:lnTo>
                  <a:pt x="6147840" y="1296676"/>
                </a:lnTo>
                <a:lnTo>
                  <a:pt x="5928383" y="1918468"/>
                </a:lnTo>
                <a:lnTo>
                  <a:pt x="5822313" y="1918468"/>
                </a:lnTo>
                <a:close/>
                <a:moveTo>
                  <a:pt x="5077382" y="1296676"/>
                </a:moveTo>
                <a:lnTo>
                  <a:pt x="5324880" y="1296676"/>
                </a:lnTo>
                <a:lnTo>
                  <a:pt x="5324880" y="1834343"/>
                </a:lnTo>
                <a:lnTo>
                  <a:pt x="5500445" y="1834343"/>
                </a:lnTo>
                <a:lnTo>
                  <a:pt x="5500445" y="1918468"/>
                </a:lnTo>
                <a:lnTo>
                  <a:pt x="5034710" y="1918468"/>
                </a:lnTo>
                <a:lnTo>
                  <a:pt x="5034710" y="1834343"/>
                </a:lnTo>
                <a:lnTo>
                  <a:pt x="5221248" y="1834343"/>
                </a:lnTo>
                <a:lnTo>
                  <a:pt x="5221248" y="1380801"/>
                </a:lnTo>
                <a:lnTo>
                  <a:pt x="5077382" y="1380801"/>
                </a:lnTo>
                <a:close/>
                <a:moveTo>
                  <a:pt x="6494092" y="1283265"/>
                </a:moveTo>
                <a:cubicBezTo>
                  <a:pt x="6533920" y="1283265"/>
                  <a:pt x="6568667" y="1290174"/>
                  <a:pt x="6598334" y="1303991"/>
                </a:cubicBezTo>
                <a:cubicBezTo>
                  <a:pt x="6628001" y="1317809"/>
                  <a:pt x="6652182" y="1337113"/>
                  <a:pt x="6670876" y="1361903"/>
                </a:cubicBezTo>
                <a:cubicBezTo>
                  <a:pt x="6689571" y="1386694"/>
                  <a:pt x="6703592" y="1416158"/>
                  <a:pt x="6712939" y="1450295"/>
                </a:cubicBezTo>
                <a:cubicBezTo>
                  <a:pt x="6722286" y="1484433"/>
                  <a:pt x="6726960" y="1521415"/>
                  <a:pt x="6726960" y="1561242"/>
                </a:cubicBezTo>
                <a:lnTo>
                  <a:pt x="6726960" y="1606353"/>
                </a:lnTo>
                <a:lnTo>
                  <a:pt x="6334377" y="1606353"/>
                </a:lnTo>
                <a:lnTo>
                  <a:pt x="6334377" y="1612449"/>
                </a:lnTo>
                <a:cubicBezTo>
                  <a:pt x="6334377" y="1644961"/>
                  <a:pt x="6337222" y="1675238"/>
                  <a:pt x="6342912" y="1703279"/>
                </a:cubicBezTo>
                <a:cubicBezTo>
                  <a:pt x="6348601" y="1731321"/>
                  <a:pt x="6358151" y="1755908"/>
                  <a:pt x="6371563" y="1777041"/>
                </a:cubicBezTo>
                <a:cubicBezTo>
                  <a:pt x="6384974" y="1798174"/>
                  <a:pt x="6402653" y="1814836"/>
                  <a:pt x="6424598" y="1827028"/>
                </a:cubicBezTo>
                <a:cubicBezTo>
                  <a:pt x="6446543" y="1839220"/>
                  <a:pt x="6474179" y="1845316"/>
                  <a:pt x="6507504" y="1845316"/>
                </a:cubicBezTo>
                <a:cubicBezTo>
                  <a:pt x="6537577" y="1845316"/>
                  <a:pt x="6568260" y="1840236"/>
                  <a:pt x="6599553" y="1830076"/>
                </a:cubicBezTo>
                <a:cubicBezTo>
                  <a:pt x="6630846" y="1819916"/>
                  <a:pt x="6660310" y="1804270"/>
                  <a:pt x="6687945" y="1783137"/>
                </a:cubicBezTo>
                <a:lnTo>
                  <a:pt x="6702576" y="1783137"/>
                </a:lnTo>
                <a:lnTo>
                  <a:pt x="6702576" y="1879454"/>
                </a:lnTo>
                <a:cubicBezTo>
                  <a:pt x="6674940" y="1898148"/>
                  <a:pt x="6645883" y="1911966"/>
                  <a:pt x="6615403" y="1920906"/>
                </a:cubicBezTo>
                <a:cubicBezTo>
                  <a:pt x="6584923" y="1929847"/>
                  <a:pt x="6547737" y="1934318"/>
                  <a:pt x="6503846" y="1934318"/>
                </a:cubicBezTo>
                <a:cubicBezTo>
                  <a:pt x="6455078" y="1934318"/>
                  <a:pt x="6413219" y="1926393"/>
                  <a:pt x="6378268" y="1910543"/>
                </a:cubicBezTo>
                <a:cubicBezTo>
                  <a:pt x="6343318" y="1894694"/>
                  <a:pt x="6314667" y="1872138"/>
                  <a:pt x="6292315" y="1842878"/>
                </a:cubicBezTo>
                <a:cubicBezTo>
                  <a:pt x="6269963" y="1813617"/>
                  <a:pt x="6253504" y="1778870"/>
                  <a:pt x="6242937" y="1738636"/>
                </a:cubicBezTo>
                <a:cubicBezTo>
                  <a:pt x="6232371" y="1698402"/>
                  <a:pt x="6227088" y="1653902"/>
                  <a:pt x="6227088" y="1605134"/>
                </a:cubicBezTo>
                <a:cubicBezTo>
                  <a:pt x="6227088" y="1555553"/>
                  <a:pt x="6232371" y="1510849"/>
                  <a:pt x="6242937" y="1471022"/>
                </a:cubicBezTo>
                <a:cubicBezTo>
                  <a:pt x="6253504" y="1431194"/>
                  <a:pt x="6269759" y="1397463"/>
                  <a:pt x="6291705" y="1369828"/>
                </a:cubicBezTo>
                <a:cubicBezTo>
                  <a:pt x="6313651" y="1342193"/>
                  <a:pt x="6341286" y="1320857"/>
                  <a:pt x="6374611" y="1305820"/>
                </a:cubicBezTo>
                <a:cubicBezTo>
                  <a:pt x="6407936" y="1290783"/>
                  <a:pt x="6447763" y="1283265"/>
                  <a:pt x="6494092" y="1283265"/>
                </a:cubicBezTo>
                <a:close/>
                <a:moveTo>
                  <a:pt x="4100803" y="1283265"/>
                </a:moveTo>
                <a:cubicBezTo>
                  <a:pt x="4132502" y="1283265"/>
                  <a:pt x="4161966" y="1286922"/>
                  <a:pt x="4189195" y="1294238"/>
                </a:cubicBezTo>
                <a:cubicBezTo>
                  <a:pt x="4216424" y="1301553"/>
                  <a:pt x="4242230" y="1315370"/>
                  <a:pt x="4266614" y="1335690"/>
                </a:cubicBezTo>
                <a:lnTo>
                  <a:pt x="4266614" y="1428350"/>
                </a:lnTo>
                <a:lnTo>
                  <a:pt x="4251984" y="1428350"/>
                </a:lnTo>
                <a:cubicBezTo>
                  <a:pt x="4228412" y="1408842"/>
                  <a:pt x="4205044" y="1394822"/>
                  <a:pt x="4181880" y="1386287"/>
                </a:cubicBezTo>
                <a:cubicBezTo>
                  <a:pt x="4158715" y="1377753"/>
                  <a:pt x="4132909" y="1373486"/>
                  <a:pt x="4104461" y="1373486"/>
                </a:cubicBezTo>
                <a:cubicBezTo>
                  <a:pt x="4070323" y="1373486"/>
                  <a:pt x="4041469" y="1379785"/>
                  <a:pt x="4017897" y="1392383"/>
                </a:cubicBezTo>
                <a:cubicBezTo>
                  <a:pt x="3994326" y="1404982"/>
                  <a:pt x="3975428" y="1422050"/>
                  <a:pt x="3961205" y="1443590"/>
                </a:cubicBezTo>
                <a:cubicBezTo>
                  <a:pt x="3946981" y="1465129"/>
                  <a:pt x="3936617" y="1490326"/>
                  <a:pt x="3930115" y="1519180"/>
                </a:cubicBezTo>
                <a:cubicBezTo>
                  <a:pt x="3923612" y="1548034"/>
                  <a:pt x="3920361" y="1578718"/>
                  <a:pt x="3920361" y="1611230"/>
                </a:cubicBezTo>
                <a:cubicBezTo>
                  <a:pt x="3920361" y="1645367"/>
                  <a:pt x="3923612" y="1676863"/>
                  <a:pt x="3930115" y="1705718"/>
                </a:cubicBezTo>
                <a:cubicBezTo>
                  <a:pt x="3936617" y="1734572"/>
                  <a:pt x="3947184" y="1759362"/>
                  <a:pt x="3961814" y="1780089"/>
                </a:cubicBezTo>
                <a:cubicBezTo>
                  <a:pt x="3976444" y="1800815"/>
                  <a:pt x="3995748" y="1817071"/>
                  <a:pt x="4019726" y="1828857"/>
                </a:cubicBezTo>
                <a:cubicBezTo>
                  <a:pt x="4043704" y="1840642"/>
                  <a:pt x="4073574" y="1846535"/>
                  <a:pt x="4109337" y="1846535"/>
                </a:cubicBezTo>
                <a:cubicBezTo>
                  <a:pt x="4167046" y="1846535"/>
                  <a:pt x="4215814" y="1825402"/>
                  <a:pt x="4255641" y="1783137"/>
                </a:cubicBezTo>
                <a:lnTo>
                  <a:pt x="4270272" y="1783137"/>
                </a:lnTo>
                <a:lnTo>
                  <a:pt x="4270272" y="1880673"/>
                </a:lnTo>
                <a:cubicBezTo>
                  <a:pt x="4245888" y="1901806"/>
                  <a:pt x="4219675" y="1916030"/>
                  <a:pt x="4191633" y="1923345"/>
                </a:cubicBezTo>
                <a:cubicBezTo>
                  <a:pt x="4163592" y="1930660"/>
                  <a:pt x="4133721" y="1934318"/>
                  <a:pt x="4102022" y="1934318"/>
                </a:cubicBezTo>
                <a:cubicBezTo>
                  <a:pt x="4008550" y="1934318"/>
                  <a:pt x="3937633" y="1906682"/>
                  <a:pt x="3889272" y="1851412"/>
                </a:cubicBezTo>
                <a:cubicBezTo>
                  <a:pt x="3840910" y="1796142"/>
                  <a:pt x="3816729" y="1716487"/>
                  <a:pt x="3816729" y="1612449"/>
                </a:cubicBezTo>
                <a:cubicBezTo>
                  <a:pt x="3816729" y="1562868"/>
                  <a:pt x="3822622" y="1517758"/>
                  <a:pt x="3834408" y="1477118"/>
                </a:cubicBezTo>
                <a:cubicBezTo>
                  <a:pt x="3846193" y="1436478"/>
                  <a:pt x="3864075" y="1401934"/>
                  <a:pt x="3888052" y="1373486"/>
                </a:cubicBezTo>
                <a:cubicBezTo>
                  <a:pt x="3912030" y="1345038"/>
                  <a:pt x="3941697" y="1322889"/>
                  <a:pt x="3977054" y="1307039"/>
                </a:cubicBezTo>
                <a:cubicBezTo>
                  <a:pt x="4012411" y="1291190"/>
                  <a:pt x="4053661" y="1283265"/>
                  <a:pt x="4100803" y="1283265"/>
                </a:cubicBezTo>
                <a:close/>
                <a:moveTo>
                  <a:pt x="3547286" y="1283265"/>
                </a:moveTo>
                <a:cubicBezTo>
                  <a:pt x="3574108" y="1283265"/>
                  <a:pt x="3600728" y="1286516"/>
                  <a:pt x="3627144" y="1293018"/>
                </a:cubicBezTo>
                <a:cubicBezTo>
                  <a:pt x="3653560" y="1299521"/>
                  <a:pt x="3677334" y="1309681"/>
                  <a:pt x="3698467" y="1323498"/>
                </a:cubicBezTo>
                <a:lnTo>
                  <a:pt x="3698467" y="1423473"/>
                </a:lnTo>
                <a:lnTo>
                  <a:pt x="3683836" y="1423473"/>
                </a:lnTo>
                <a:cubicBezTo>
                  <a:pt x="3665142" y="1411281"/>
                  <a:pt x="3642790" y="1400918"/>
                  <a:pt x="3616780" y="1392383"/>
                </a:cubicBezTo>
                <a:cubicBezTo>
                  <a:pt x="3590771" y="1383849"/>
                  <a:pt x="3564761" y="1379582"/>
                  <a:pt x="3538752" y="1379582"/>
                </a:cubicBezTo>
                <a:cubicBezTo>
                  <a:pt x="3509491" y="1379582"/>
                  <a:pt x="3483684" y="1385881"/>
                  <a:pt x="3461333" y="1398479"/>
                </a:cubicBezTo>
                <a:cubicBezTo>
                  <a:pt x="3438981" y="1411078"/>
                  <a:pt x="3419880" y="1428146"/>
                  <a:pt x="3404030" y="1449686"/>
                </a:cubicBezTo>
                <a:cubicBezTo>
                  <a:pt x="3388181" y="1471225"/>
                  <a:pt x="3376192" y="1495812"/>
                  <a:pt x="3368064" y="1523447"/>
                </a:cubicBezTo>
                <a:cubicBezTo>
                  <a:pt x="3359936" y="1551082"/>
                  <a:pt x="3355872" y="1579937"/>
                  <a:pt x="3355872" y="1610010"/>
                </a:cubicBezTo>
                <a:lnTo>
                  <a:pt x="3355872" y="1918468"/>
                </a:lnTo>
                <a:lnTo>
                  <a:pt x="3253459" y="1918468"/>
                </a:lnTo>
                <a:lnTo>
                  <a:pt x="3253459" y="1296676"/>
                </a:lnTo>
                <a:lnTo>
                  <a:pt x="3346118" y="1296676"/>
                </a:lnTo>
                <a:lnTo>
                  <a:pt x="3353433" y="1419815"/>
                </a:lnTo>
                <a:cubicBezTo>
                  <a:pt x="3358310" y="1405185"/>
                  <a:pt x="3366235" y="1389742"/>
                  <a:pt x="3377208" y="1373486"/>
                </a:cubicBezTo>
                <a:cubicBezTo>
                  <a:pt x="3388181" y="1357230"/>
                  <a:pt x="3401998" y="1342396"/>
                  <a:pt x="3418660" y="1328985"/>
                </a:cubicBezTo>
                <a:cubicBezTo>
                  <a:pt x="3435323" y="1315574"/>
                  <a:pt x="3454424" y="1304601"/>
                  <a:pt x="3475963" y="1296066"/>
                </a:cubicBezTo>
                <a:cubicBezTo>
                  <a:pt x="3497502" y="1287532"/>
                  <a:pt x="3521276" y="1283265"/>
                  <a:pt x="3547286" y="1283265"/>
                </a:cubicBezTo>
                <a:close/>
                <a:moveTo>
                  <a:pt x="2821862" y="1189386"/>
                </a:moveTo>
                <a:lnTo>
                  <a:pt x="2812109" y="1239374"/>
                </a:lnTo>
                <a:lnTo>
                  <a:pt x="2715792" y="1612449"/>
                </a:lnTo>
                <a:lnTo>
                  <a:pt x="2927932" y="1612449"/>
                </a:lnTo>
                <a:lnTo>
                  <a:pt x="2832835" y="1239374"/>
                </a:lnTo>
                <a:close/>
                <a:moveTo>
                  <a:pt x="2758464" y="1091850"/>
                </a:moveTo>
                <a:lnTo>
                  <a:pt x="2882822" y="1091850"/>
                </a:lnTo>
                <a:lnTo>
                  <a:pt x="3121785" y="1918468"/>
                </a:lnTo>
                <a:lnTo>
                  <a:pt x="3012057" y="1918468"/>
                </a:lnTo>
                <a:lnTo>
                  <a:pt x="2951097" y="1696574"/>
                </a:lnTo>
                <a:lnTo>
                  <a:pt x="2692627" y="1696574"/>
                </a:lnTo>
                <a:lnTo>
                  <a:pt x="2631667" y="1918468"/>
                </a:lnTo>
                <a:lnTo>
                  <a:pt x="2524377" y="1918468"/>
                </a:lnTo>
                <a:close/>
                <a:moveTo>
                  <a:pt x="4425110" y="1052836"/>
                </a:moveTo>
                <a:lnTo>
                  <a:pt x="4526304" y="1052836"/>
                </a:lnTo>
                <a:lnTo>
                  <a:pt x="4526304" y="1377143"/>
                </a:lnTo>
                <a:cubicBezTo>
                  <a:pt x="4540121" y="1351134"/>
                  <a:pt x="4561457" y="1329188"/>
                  <a:pt x="4590312" y="1311306"/>
                </a:cubicBezTo>
                <a:cubicBezTo>
                  <a:pt x="4619166" y="1293425"/>
                  <a:pt x="4651881" y="1284484"/>
                  <a:pt x="4688457" y="1284484"/>
                </a:cubicBezTo>
                <a:cubicBezTo>
                  <a:pt x="4728284" y="1284484"/>
                  <a:pt x="4760593" y="1290986"/>
                  <a:pt x="4785384" y="1303991"/>
                </a:cubicBezTo>
                <a:cubicBezTo>
                  <a:pt x="4810174" y="1316996"/>
                  <a:pt x="4829681" y="1335081"/>
                  <a:pt x="4843905" y="1358246"/>
                </a:cubicBezTo>
                <a:cubicBezTo>
                  <a:pt x="4858129" y="1381410"/>
                  <a:pt x="4867883" y="1408842"/>
                  <a:pt x="4873166" y="1440542"/>
                </a:cubicBezTo>
                <a:cubicBezTo>
                  <a:pt x="4878449" y="1472241"/>
                  <a:pt x="4881091" y="1507191"/>
                  <a:pt x="4881091" y="1545393"/>
                </a:cubicBezTo>
                <a:lnTo>
                  <a:pt x="4881091" y="1918468"/>
                </a:lnTo>
                <a:lnTo>
                  <a:pt x="4779897" y="1918468"/>
                </a:lnTo>
                <a:lnTo>
                  <a:pt x="4779897" y="1542954"/>
                </a:lnTo>
                <a:cubicBezTo>
                  <a:pt x="4779897" y="1477118"/>
                  <a:pt x="4771769" y="1431194"/>
                  <a:pt x="4755513" y="1405185"/>
                </a:cubicBezTo>
                <a:cubicBezTo>
                  <a:pt x="4739257" y="1379175"/>
                  <a:pt x="4709996" y="1366170"/>
                  <a:pt x="4667731" y="1366170"/>
                </a:cubicBezTo>
                <a:cubicBezTo>
                  <a:pt x="4648224" y="1366170"/>
                  <a:pt x="4629732" y="1371250"/>
                  <a:pt x="4612257" y="1381410"/>
                </a:cubicBezTo>
                <a:cubicBezTo>
                  <a:pt x="4594782" y="1391570"/>
                  <a:pt x="4579745" y="1405591"/>
                  <a:pt x="4567147" y="1423473"/>
                </a:cubicBezTo>
                <a:cubicBezTo>
                  <a:pt x="4554548" y="1441354"/>
                  <a:pt x="4544592" y="1462894"/>
                  <a:pt x="4537276" y="1488090"/>
                </a:cubicBezTo>
                <a:cubicBezTo>
                  <a:pt x="4529961" y="1513287"/>
                  <a:pt x="4526304" y="1540922"/>
                  <a:pt x="4526304" y="1570996"/>
                </a:cubicBezTo>
                <a:lnTo>
                  <a:pt x="4526304" y="1918468"/>
                </a:lnTo>
                <a:lnTo>
                  <a:pt x="4425110" y="1918468"/>
                </a:lnTo>
                <a:close/>
                <a:moveTo>
                  <a:pt x="905394" y="512650"/>
                </a:moveTo>
                <a:lnTo>
                  <a:pt x="1092449" y="512650"/>
                </a:lnTo>
                <a:cubicBezTo>
                  <a:pt x="1130646" y="512650"/>
                  <a:pt x="1161541" y="522761"/>
                  <a:pt x="1185133" y="542983"/>
                </a:cubicBezTo>
                <a:cubicBezTo>
                  <a:pt x="1214343" y="566576"/>
                  <a:pt x="1228948" y="603088"/>
                  <a:pt x="1228948" y="652520"/>
                </a:cubicBezTo>
                <a:lnTo>
                  <a:pt x="1228948" y="861482"/>
                </a:lnTo>
                <a:cubicBezTo>
                  <a:pt x="1228948" y="912038"/>
                  <a:pt x="1214343" y="949673"/>
                  <a:pt x="1185133" y="974389"/>
                </a:cubicBezTo>
                <a:cubicBezTo>
                  <a:pt x="1160418" y="995735"/>
                  <a:pt x="1127275" y="1006408"/>
                  <a:pt x="1085708" y="1006408"/>
                </a:cubicBezTo>
                <a:lnTo>
                  <a:pt x="905394" y="1006408"/>
                </a:lnTo>
                <a:close/>
                <a:moveTo>
                  <a:pt x="5871081" y="415245"/>
                </a:moveTo>
                <a:cubicBezTo>
                  <a:pt x="5817436" y="415245"/>
                  <a:pt x="5779641" y="436175"/>
                  <a:pt x="5757696" y="478034"/>
                </a:cubicBezTo>
                <a:cubicBezTo>
                  <a:pt x="5735750" y="519893"/>
                  <a:pt x="5724777" y="580244"/>
                  <a:pt x="5724777" y="659085"/>
                </a:cubicBezTo>
                <a:cubicBezTo>
                  <a:pt x="5724777" y="735488"/>
                  <a:pt x="5735750" y="795026"/>
                  <a:pt x="5757696" y="837698"/>
                </a:cubicBezTo>
                <a:cubicBezTo>
                  <a:pt x="5779641" y="880370"/>
                  <a:pt x="5817436" y="901706"/>
                  <a:pt x="5871081" y="901706"/>
                </a:cubicBezTo>
                <a:cubicBezTo>
                  <a:pt x="5923913" y="901706"/>
                  <a:pt x="5961505" y="880370"/>
                  <a:pt x="5983857" y="837698"/>
                </a:cubicBezTo>
                <a:cubicBezTo>
                  <a:pt x="6006209" y="795026"/>
                  <a:pt x="6017385" y="735488"/>
                  <a:pt x="6017385" y="659085"/>
                </a:cubicBezTo>
                <a:cubicBezTo>
                  <a:pt x="6017385" y="581056"/>
                  <a:pt x="6006209" y="520909"/>
                  <a:pt x="5983857" y="478644"/>
                </a:cubicBezTo>
                <a:cubicBezTo>
                  <a:pt x="5961505" y="436378"/>
                  <a:pt x="5923913" y="415245"/>
                  <a:pt x="5871081" y="415245"/>
                </a:cubicBezTo>
                <a:close/>
                <a:moveTo>
                  <a:pt x="4042281" y="415245"/>
                </a:moveTo>
                <a:cubicBezTo>
                  <a:pt x="3988636" y="415245"/>
                  <a:pt x="3950841" y="436175"/>
                  <a:pt x="3928896" y="478034"/>
                </a:cubicBezTo>
                <a:cubicBezTo>
                  <a:pt x="3906950" y="519893"/>
                  <a:pt x="3895977" y="580244"/>
                  <a:pt x="3895977" y="659085"/>
                </a:cubicBezTo>
                <a:cubicBezTo>
                  <a:pt x="3895977" y="735488"/>
                  <a:pt x="3906950" y="795026"/>
                  <a:pt x="3928896" y="837698"/>
                </a:cubicBezTo>
                <a:cubicBezTo>
                  <a:pt x="3950841" y="880370"/>
                  <a:pt x="3988636" y="901706"/>
                  <a:pt x="4042281" y="901706"/>
                </a:cubicBezTo>
                <a:cubicBezTo>
                  <a:pt x="4095113" y="901706"/>
                  <a:pt x="4132705" y="880370"/>
                  <a:pt x="4155057" y="837698"/>
                </a:cubicBezTo>
                <a:cubicBezTo>
                  <a:pt x="4177409" y="795026"/>
                  <a:pt x="4188585" y="735488"/>
                  <a:pt x="4188585" y="659085"/>
                </a:cubicBezTo>
                <a:cubicBezTo>
                  <a:pt x="4188585" y="581056"/>
                  <a:pt x="4177409" y="520909"/>
                  <a:pt x="4155057" y="478644"/>
                </a:cubicBezTo>
                <a:cubicBezTo>
                  <a:pt x="4132705" y="436378"/>
                  <a:pt x="4095113" y="415245"/>
                  <a:pt x="4042281" y="415245"/>
                </a:cubicBezTo>
                <a:close/>
                <a:moveTo>
                  <a:pt x="4996915" y="346970"/>
                </a:moveTo>
                <a:lnTo>
                  <a:pt x="5111520" y="346970"/>
                </a:lnTo>
                <a:lnTo>
                  <a:pt x="5266358" y="783444"/>
                </a:lnTo>
                <a:lnTo>
                  <a:pt x="5274892" y="815143"/>
                </a:lnTo>
                <a:lnTo>
                  <a:pt x="5283427" y="783444"/>
                </a:lnTo>
                <a:lnTo>
                  <a:pt x="5422416" y="346970"/>
                </a:lnTo>
                <a:lnTo>
                  <a:pt x="5529705" y="346970"/>
                </a:lnTo>
                <a:lnTo>
                  <a:pt x="5313907" y="973639"/>
                </a:lnTo>
                <a:cubicBezTo>
                  <a:pt x="5301715" y="1010215"/>
                  <a:pt x="5289320" y="1041304"/>
                  <a:pt x="5276721" y="1066908"/>
                </a:cubicBezTo>
                <a:cubicBezTo>
                  <a:pt x="5264123" y="1092511"/>
                  <a:pt x="5250305" y="1113440"/>
                  <a:pt x="5235268" y="1129696"/>
                </a:cubicBezTo>
                <a:cubicBezTo>
                  <a:pt x="5220232" y="1145952"/>
                  <a:pt x="5203569" y="1157738"/>
                  <a:pt x="5185281" y="1165053"/>
                </a:cubicBezTo>
                <a:cubicBezTo>
                  <a:pt x="5166993" y="1172368"/>
                  <a:pt x="5146064" y="1176026"/>
                  <a:pt x="5122492" y="1176026"/>
                </a:cubicBezTo>
                <a:cubicBezTo>
                  <a:pt x="5108675" y="1176026"/>
                  <a:pt x="5094654" y="1175213"/>
                  <a:pt x="5080430" y="1173588"/>
                </a:cubicBezTo>
                <a:cubicBezTo>
                  <a:pt x="5066206" y="1171962"/>
                  <a:pt x="5050559" y="1168711"/>
                  <a:pt x="5033491" y="1163834"/>
                </a:cubicBezTo>
                <a:lnTo>
                  <a:pt x="5033491" y="1080928"/>
                </a:lnTo>
                <a:lnTo>
                  <a:pt x="5048121" y="1080928"/>
                </a:lnTo>
                <a:cubicBezTo>
                  <a:pt x="5059500" y="1084992"/>
                  <a:pt x="5070270" y="1088447"/>
                  <a:pt x="5080430" y="1091292"/>
                </a:cubicBezTo>
                <a:cubicBezTo>
                  <a:pt x="5090590" y="1094136"/>
                  <a:pt x="5099328" y="1095559"/>
                  <a:pt x="5106643" y="1095559"/>
                </a:cubicBezTo>
                <a:cubicBezTo>
                  <a:pt x="5130214" y="1095559"/>
                  <a:pt x="5149315" y="1090276"/>
                  <a:pt x="5163945" y="1079709"/>
                </a:cubicBezTo>
                <a:cubicBezTo>
                  <a:pt x="5178575" y="1069143"/>
                  <a:pt x="5191987" y="1046791"/>
                  <a:pt x="5204179" y="1012653"/>
                </a:cubicBezTo>
                <a:lnTo>
                  <a:pt x="5224905" y="938282"/>
                </a:lnTo>
                <a:close/>
                <a:moveTo>
                  <a:pt x="6517257" y="334778"/>
                </a:moveTo>
                <a:cubicBezTo>
                  <a:pt x="6557084" y="334778"/>
                  <a:pt x="6589393" y="341280"/>
                  <a:pt x="6614183" y="354285"/>
                </a:cubicBezTo>
                <a:cubicBezTo>
                  <a:pt x="6638974" y="367290"/>
                  <a:pt x="6658481" y="385375"/>
                  <a:pt x="6672705" y="408540"/>
                </a:cubicBezTo>
                <a:cubicBezTo>
                  <a:pt x="6686929" y="431704"/>
                  <a:pt x="6696683" y="459136"/>
                  <a:pt x="6701966" y="490836"/>
                </a:cubicBezTo>
                <a:cubicBezTo>
                  <a:pt x="6707249" y="522535"/>
                  <a:pt x="6709891" y="557485"/>
                  <a:pt x="6709891" y="595687"/>
                </a:cubicBezTo>
                <a:lnTo>
                  <a:pt x="6709891" y="968762"/>
                </a:lnTo>
                <a:lnTo>
                  <a:pt x="6608697" y="968762"/>
                </a:lnTo>
                <a:lnTo>
                  <a:pt x="6608697" y="593248"/>
                </a:lnTo>
                <a:cubicBezTo>
                  <a:pt x="6608697" y="527412"/>
                  <a:pt x="6600569" y="481488"/>
                  <a:pt x="6584313" y="455479"/>
                </a:cubicBezTo>
                <a:cubicBezTo>
                  <a:pt x="6568057" y="429469"/>
                  <a:pt x="6538797" y="416464"/>
                  <a:pt x="6496531" y="416464"/>
                </a:cubicBezTo>
                <a:cubicBezTo>
                  <a:pt x="6477024" y="416464"/>
                  <a:pt x="6458532" y="421544"/>
                  <a:pt x="6441057" y="431704"/>
                </a:cubicBezTo>
                <a:cubicBezTo>
                  <a:pt x="6423582" y="441864"/>
                  <a:pt x="6408545" y="455885"/>
                  <a:pt x="6395947" y="473767"/>
                </a:cubicBezTo>
                <a:cubicBezTo>
                  <a:pt x="6383348" y="491648"/>
                  <a:pt x="6373392" y="513188"/>
                  <a:pt x="6366076" y="538384"/>
                </a:cubicBezTo>
                <a:cubicBezTo>
                  <a:pt x="6358761" y="563581"/>
                  <a:pt x="6355104" y="591216"/>
                  <a:pt x="6355104" y="621290"/>
                </a:cubicBezTo>
                <a:lnTo>
                  <a:pt x="6355104" y="968762"/>
                </a:lnTo>
                <a:lnTo>
                  <a:pt x="6253910" y="968762"/>
                </a:lnTo>
                <a:lnTo>
                  <a:pt x="6253910" y="346970"/>
                </a:lnTo>
                <a:lnTo>
                  <a:pt x="6347788" y="346970"/>
                </a:lnTo>
                <a:lnTo>
                  <a:pt x="6352665" y="429876"/>
                </a:lnTo>
                <a:cubicBezTo>
                  <a:pt x="6366483" y="403866"/>
                  <a:pt x="6388225" y="381514"/>
                  <a:pt x="6417892" y="362820"/>
                </a:cubicBezTo>
                <a:cubicBezTo>
                  <a:pt x="6447559" y="344125"/>
                  <a:pt x="6480681" y="334778"/>
                  <a:pt x="6517257" y="334778"/>
                </a:cubicBezTo>
                <a:close/>
                <a:moveTo>
                  <a:pt x="5871081" y="333559"/>
                </a:moveTo>
                <a:cubicBezTo>
                  <a:pt x="5918224" y="333559"/>
                  <a:pt x="5957848" y="342093"/>
                  <a:pt x="5989953" y="359162"/>
                </a:cubicBezTo>
                <a:cubicBezTo>
                  <a:pt x="6022059" y="376231"/>
                  <a:pt x="6047662" y="399396"/>
                  <a:pt x="6066763" y="428656"/>
                </a:cubicBezTo>
                <a:cubicBezTo>
                  <a:pt x="6085864" y="457917"/>
                  <a:pt x="6099478" y="492461"/>
                  <a:pt x="6107606" y="532288"/>
                </a:cubicBezTo>
                <a:cubicBezTo>
                  <a:pt x="6115734" y="572116"/>
                  <a:pt x="6119798" y="614381"/>
                  <a:pt x="6119798" y="659085"/>
                </a:cubicBezTo>
                <a:cubicBezTo>
                  <a:pt x="6119798" y="703789"/>
                  <a:pt x="6115937" y="745852"/>
                  <a:pt x="6108216" y="785272"/>
                </a:cubicBezTo>
                <a:cubicBezTo>
                  <a:pt x="6100494" y="824693"/>
                  <a:pt x="6087083" y="859237"/>
                  <a:pt x="6067982" y="888904"/>
                </a:cubicBezTo>
                <a:cubicBezTo>
                  <a:pt x="6048881" y="918572"/>
                  <a:pt x="6023481" y="941940"/>
                  <a:pt x="5991782" y="959008"/>
                </a:cubicBezTo>
                <a:cubicBezTo>
                  <a:pt x="5960083" y="976077"/>
                  <a:pt x="5919849" y="984612"/>
                  <a:pt x="5871081" y="984612"/>
                </a:cubicBezTo>
                <a:cubicBezTo>
                  <a:pt x="5822313" y="984612"/>
                  <a:pt x="5781876" y="976077"/>
                  <a:pt x="5749771" y="959008"/>
                </a:cubicBezTo>
                <a:cubicBezTo>
                  <a:pt x="5717665" y="941940"/>
                  <a:pt x="5692062" y="918775"/>
                  <a:pt x="5672961" y="889514"/>
                </a:cubicBezTo>
                <a:cubicBezTo>
                  <a:pt x="5653860" y="860253"/>
                  <a:pt x="5640653" y="825912"/>
                  <a:pt x="5633337" y="786492"/>
                </a:cubicBezTo>
                <a:cubicBezTo>
                  <a:pt x="5626022" y="747071"/>
                  <a:pt x="5622364" y="704602"/>
                  <a:pt x="5622364" y="659085"/>
                </a:cubicBezTo>
                <a:cubicBezTo>
                  <a:pt x="5622364" y="613568"/>
                  <a:pt x="5626225" y="571100"/>
                  <a:pt x="5633947" y="531679"/>
                </a:cubicBezTo>
                <a:cubicBezTo>
                  <a:pt x="5641668" y="492258"/>
                  <a:pt x="5655080" y="457917"/>
                  <a:pt x="5674180" y="428656"/>
                </a:cubicBezTo>
                <a:cubicBezTo>
                  <a:pt x="5693281" y="399396"/>
                  <a:pt x="5718681" y="376231"/>
                  <a:pt x="5750380" y="359162"/>
                </a:cubicBezTo>
                <a:cubicBezTo>
                  <a:pt x="5782080" y="342093"/>
                  <a:pt x="5822313" y="333559"/>
                  <a:pt x="5871081" y="333559"/>
                </a:cubicBezTo>
                <a:close/>
                <a:moveTo>
                  <a:pt x="4710403" y="333559"/>
                </a:moveTo>
                <a:cubicBezTo>
                  <a:pt x="4742102" y="333559"/>
                  <a:pt x="4771566" y="337216"/>
                  <a:pt x="4798795" y="344532"/>
                </a:cubicBezTo>
                <a:cubicBezTo>
                  <a:pt x="4826024" y="351847"/>
                  <a:pt x="4851830" y="365664"/>
                  <a:pt x="4876214" y="385984"/>
                </a:cubicBezTo>
                <a:lnTo>
                  <a:pt x="4876214" y="478644"/>
                </a:lnTo>
                <a:lnTo>
                  <a:pt x="4861584" y="478644"/>
                </a:lnTo>
                <a:cubicBezTo>
                  <a:pt x="4838012" y="459136"/>
                  <a:pt x="4814644" y="445116"/>
                  <a:pt x="4791480" y="436581"/>
                </a:cubicBezTo>
                <a:cubicBezTo>
                  <a:pt x="4768315" y="428047"/>
                  <a:pt x="4742509" y="423780"/>
                  <a:pt x="4714060" y="423780"/>
                </a:cubicBezTo>
                <a:cubicBezTo>
                  <a:pt x="4679923" y="423780"/>
                  <a:pt x="4651068" y="430079"/>
                  <a:pt x="4627497" y="442677"/>
                </a:cubicBezTo>
                <a:cubicBezTo>
                  <a:pt x="4603926" y="455276"/>
                  <a:pt x="4585028" y="472344"/>
                  <a:pt x="4570804" y="493884"/>
                </a:cubicBezTo>
                <a:cubicBezTo>
                  <a:pt x="4556581" y="515423"/>
                  <a:pt x="4546217" y="540620"/>
                  <a:pt x="4539715" y="569474"/>
                </a:cubicBezTo>
                <a:cubicBezTo>
                  <a:pt x="4533212" y="598328"/>
                  <a:pt x="4529961" y="629012"/>
                  <a:pt x="4529961" y="661524"/>
                </a:cubicBezTo>
                <a:cubicBezTo>
                  <a:pt x="4529961" y="695661"/>
                  <a:pt x="4533212" y="727157"/>
                  <a:pt x="4539715" y="756012"/>
                </a:cubicBezTo>
                <a:cubicBezTo>
                  <a:pt x="4546217" y="784866"/>
                  <a:pt x="4556784" y="809656"/>
                  <a:pt x="4571414" y="830383"/>
                </a:cubicBezTo>
                <a:cubicBezTo>
                  <a:pt x="4586044" y="851109"/>
                  <a:pt x="4605348" y="867365"/>
                  <a:pt x="4629326" y="879151"/>
                </a:cubicBezTo>
                <a:cubicBezTo>
                  <a:pt x="4653303" y="890936"/>
                  <a:pt x="4683174" y="896829"/>
                  <a:pt x="4718937" y="896829"/>
                </a:cubicBezTo>
                <a:cubicBezTo>
                  <a:pt x="4776646" y="896829"/>
                  <a:pt x="4825414" y="875696"/>
                  <a:pt x="4865241" y="833431"/>
                </a:cubicBezTo>
                <a:lnTo>
                  <a:pt x="4879872" y="833431"/>
                </a:lnTo>
                <a:lnTo>
                  <a:pt x="4879872" y="930967"/>
                </a:lnTo>
                <a:cubicBezTo>
                  <a:pt x="4855488" y="952100"/>
                  <a:pt x="4829275" y="966324"/>
                  <a:pt x="4801233" y="973639"/>
                </a:cubicBezTo>
                <a:cubicBezTo>
                  <a:pt x="4773192" y="980954"/>
                  <a:pt x="4743321" y="984612"/>
                  <a:pt x="4711622" y="984612"/>
                </a:cubicBezTo>
                <a:cubicBezTo>
                  <a:pt x="4618150" y="984612"/>
                  <a:pt x="4547233" y="956976"/>
                  <a:pt x="4498872" y="901706"/>
                </a:cubicBezTo>
                <a:cubicBezTo>
                  <a:pt x="4450510" y="846436"/>
                  <a:pt x="4426329" y="766781"/>
                  <a:pt x="4426329" y="662743"/>
                </a:cubicBezTo>
                <a:cubicBezTo>
                  <a:pt x="4426329" y="613162"/>
                  <a:pt x="4432222" y="568052"/>
                  <a:pt x="4444008" y="527412"/>
                </a:cubicBezTo>
                <a:cubicBezTo>
                  <a:pt x="4455793" y="486772"/>
                  <a:pt x="4473675" y="452228"/>
                  <a:pt x="4497652" y="423780"/>
                </a:cubicBezTo>
                <a:cubicBezTo>
                  <a:pt x="4521630" y="395332"/>
                  <a:pt x="4551297" y="373183"/>
                  <a:pt x="4586654" y="357333"/>
                </a:cubicBezTo>
                <a:cubicBezTo>
                  <a:pt x="4622011" y="341484"/>
                  <a:pt x="4663260" y="333559"/>
                  <a:pt x="4710403" y="333559"/>
                </a:cubicBezTo>
                <a:close/>
                <a:moveTo>
                  <a:pt x="4042281" y="333559"/>
                </a:moveTo>
                <a:cubicBezTo>
                  <a:pt x="4089424" y="333559"/>
                  <a:pt x="4129048" y="342093"/>
                  <a:pt x="4161153" y="359162"/>
                </a:cubicBezTo>
                <a:cubicBezTo>
                  <a:pt x="4193259" y="376231"/>
                  <a:pt x="4218862" y="399396"/>
                  <a:pt x="4237963" y="428656"/>
                </a:cubicBezTo>
                <a:cubicBezTo>
                  <a:pt x="4257064" y="457917"/>
                  <a:pt x="4270678" y="492461"/>
                  <a:pt x="4278806" y="532288"/>
                </a:cubicBezTo>
                <a:cubicBezTo>
                  <a:pt x="4286934" y="572116"/>
                  <a:pt x="4290998" y="614381"/>
                  <a:pt x="4290998" y="659085"/>
                </a:cubicBezTo>
                <a:cubicBezTo>
                  <a:pt x="4290998" y="703789"/>
                  <a:pt x="4287137" y="745852"/>
                  <a:pt x="4279416" y="785272"/>
                </a:cubicBezTo>
                <a:cubicBezTo>
                  <a:pt x="4271694" y="824693"/>
                  <a:pt x="4258283" y="859237"/>
                  <a:pt x="4239182" y="888904"/>
                </a:cubicBezTo>
                <a:cubicBezTo>
                  <a:pt x="4220081" y="918572"/>
                  <a:pt x="4194681" y="941940"/>
                  <a:pt x="4162982" y="959008"/>
                </a:cubicBezTo>
                <a:cubicBezTo>
                  <a:pt x="4131283" y="976077"/>
                  <a:pt x="4091049" y="984612"/>
                  <a:pt x="4042281" y="984612"/>
                </a:cubicBezTo>
                <a:cubicBezTo>
                  <a:pt x="3993513" y="984612"/>
                  <a:pt x="3953077" y="976077"/>
                  <a:pt x="3920971" y="959008"/>
                </a:cubicBezTo>
                <a:cubicBezTo>
                  <a:pt x="3888865" y="941940"/>
                  <a:pt x="3863262" y="918775"/>
                  <a:pt x="3844161" y="889514"/>
                </a:cubicBezTo>
                <a:cubicBezTo>
                  <a:pt x="3825061" y="860253"/>
                  <a:pt x="3811853" y="825912"/>
                  <a:pt x="3804537" y="786492"/>
                </a:cubicBezTo>
                <a:cubicBezTo>
                  <a:pt x="3797222" y="747071"/>
                  <a:pt x="3793565" y="704602"/>
                  <a:pt x="3793565" y="659085"/>
                </a:cubicBezTo>
                <a:cubicBezTo>
                  <a:pt x="3793565" y="613568"/>
                  <a:pt x="3797425" y="571100"/>
                  <a:pt x="3805147" y="531679"/>
                </a:cubicBezTo>
                <a:cubicBezTo>
                  <a:pt x="3812869" y="492258"/>
                  <a:pt x="3826280" y="457917"/>
                  <a:pt x="3845380" y="428656"/>
                </a:cubicBezTo>
                <a:cubicBezTo>
                  <a:pt x="3864481" y="399396"/>
                  <a:pt x="3889881" y="376231"/>
                  <a:pt x="3921580" y="359162"/>
                </a:cubicBezTo>
                <a:cubicBezTo>
                  <a:pt x="3953280" y="342093"/>
                  <a:pt x="3993513" y="333559"/>
                  <a:pt x="4042281" y="333559"/>
                </a:cubicBezTo>
                <a:close/>
                <a:moveTo>
                  <a:pt x="3547286" y="333559"/>
                </a:moveTo>
                <a:cubicBezTo>
                  <a:pt x="3574108" y="333559"/>
                  <a:pt x="3600728" y="336810"/>
                  <a:pt x="3627144" y="343312"/>
                </a:cubicBezTo>
                <a:cubicBezTo>
                  <a:pt x="3653560" y="349815"/>
                  <a:pt x="3677334" y="359975"/>
                  <a:pt x="3698467" y="373792"/>
                </a:cubicBezTo>
                <a:lnTo>
                  <a:pt x="3698467" y="473767"/>
                </a:lnTo>
                <a:lnTo>
                  <a:pt x="3683836" y="473767"/>
                </a:lnTo>
                <a:cubicBezTo>
                  <a:pt x="3665142" y="461575"/>
                  <a:pt x="3642790" y="451212"/>
                  <a:pt x="3616780" y="442677"/>
                </a:cubicBezTo>
                <a:cubicBezTo>
                  <a:pt x="3590771" y="434143"/>
                  <a:pt x="3564761" y="429876"/>
                  <a:pt x="3538752" y="429876"/>
                </a:cubicBezTo>
                <a:cubicBezTo>
                  <a:pt x="3509491" y="429876"/>
                  <a:pt x="3483684" y="436175"/>
                  <a:pt x="3461333" y="448773"/>
                </a:cubicBezTo>
                <a:cubicBezTo>
                  <a:pt x="3438981" y="461372"/>
                  <a:pt x="3419880" y="478440"/>
                  <a:pt x="3404030" y="499980"/>
                </a:cubicBezTo>
                <a:cubicBezTo>
                  <a:pt x="3388181" y="521519"/>
                  <a:pt x="3376192" y="546106"/>
                  <a:pt x="3368064" y="573741"/>
                </a:cubicBezTo>
                <a:cubicBezTo>
                  <a:pt x="3359936" y="601376"/>
                  <a:pt x="3355872" y="630231"/>
                  <a:pt x="3355872" y="660304"/>
                </a:cubicBezTo>
                <a:lnTo>
                  <a:pt x="3355872" y="968762"/>
                </a:lnTo>
                <a:lnTo>
                  <a:pt x="3253459" y="968762"/>
                </a:lnTo>
                <a:lnTo>
                  <a:pt x="3253459" y="346970"/>
                </a:lnTo>
                <a:lnTo>
                  <a:pt x="3346118" y="346970"/>
                </a:lnTo>
                <a:lnTo>
                  <a:pt x="3353433" y="470109"/>
                </a:lnTo>
                <a:cubicBezTo>
                  <a:pt x="3358310" y="455479"/>
                  <a:pt x="3366235" y="440036"/>
                  <a:pt x="3377208" y="423780"/>
                </a:cubicBezTo>
                <a:cubicBezTo>
                  <a:pt x="3388181" y="407524"/>
                  <a:pt x="3401998" y="392690"/>
                  <a:pt x="3418660" y="379279"/>
                </a:cubicBezTo>
                <a:cubicBezTo>
                  <a:pt x="3435323" y="365868"/>
                  <a:pt x="3454424" y="354895"/>
                  <a:pt x="3475963" y="346360"/>
                </a:cubicBezTo>
                <a:cubicBezTo>
                  <a:pt x="3497502" y="337826"/>
                  <a:pt x="3521276" y="333559"/>
                  <a:pt x="3547286" y="333559"/>
                </a:cubicBezTo>
                <a:close/>
                <a:moveTo>
                  <a:pt x="669469" y="322225"/>
                </a:moveTo>
                <a:lnTo>
                  <a:pt x="669469" y="1788331"/>
                </a:lnTo>
                <a:lnTo>
                  <a:pt x="905394" y="1788331"/>
                </a:lnTo>
                <a:lnTo>
                  <a:pt x="905394" y="1198518"/>
                </a:lnTo>
                <a:lnTo>
                  <a:pt x="1132893" y="1198518"/>
                </a:lnTo>
                <a:cubicBezTo>
                  <a:pt x="1254226" y="1198518"/>
                  <a:pt x="1340732" y="1172679"/>
                  <a:pt x="1392410" y="1121000"/>
                </a:cubicBezTo>
                <a:cubicBezTo>
                  <a:pt x="1444089" y="1069321"/>
                  <a:pt x="1469929" y="982815"/>
                  <a:pt x="1469929" y="861482"/>
                </a:cubicBezTo>
                <a:lnTo>
                  <a:pt x="1469929" y="618817"/>
                </a:lnTo>
                <a:cubicBezTo>
                  <a:pt x="1469929" y="516582"/>
                  <a:pt x="1440719" y="440749"/>
                  <a:pt x="1382299" y="391317"/>
                </a:cubicBezTo>
                <a:cubicBezTo>
                  <a:pt x="1327250" y="345255"/>
                  <a:pt x="1244676" y="322225"/>
                  <a:pt x="1134578" y="322225"/>
                </a:cubicBezTo>
                <a:close/>
                <a:moveTo>
                  <a:pt x="2710915" y="229927"/>
                </a:moveTo>
                <a:lnTo>
                  <a:pt x="2710915" y="559111"/>
                </a:lnTo>
                <a:lnTo>
                  <a:pt x="2781628" y="559111"/>
                </a:lnTo>
                <a:cubicBezTo>
                  <a:pt x="2813328" y="559111"/>
                  <a:pt x="2841979" y="556672"/>
                  <a:pt x="2867582" y="551796"/>
                </a:cubicBezTo>
                <a:cubicBezTo>
                  <a:pt x="2893185" y="546919"/>
                  <a:pt x="2915131" y="538181"/>
                  <a:pt x="2933419" y="525583"/>
                </a:cubicBezTo>
                <a:cubicBezTo>
                  <a:pt x="2951707" y="512984"/>
                  <a:pt x="2965931" y="495509"/>
                  <a:pt x="2976091" y="473157"/>
                </a:cubicBezTo>
                <a:cubicBezTo>
                  <a:pt x="2986251" y="450805"/>
                  <a:pt x="2991331" y="422154"/>
                  <a:pt x="2991331" y="387204"/>
                </a:cubicBezTo>
                <a:cubicBezTo>
                  <a:pt x="2991331" y="355504"/>
                  <a:pt x="2986454" y="329495"/>
                  <a:pt x="2976700" y="309175"/>
                </a:cubicBezTo>
                <a:cubicBezTo>
                  <a:pt x="2966947" y="288855"/>
                  <a:pt x="2953536" y="272802"/>
                  <a:pt x="2936467" y="261016"/>
                </a:cubicBezTo>
                <a:cubicBezTo>
                  <a:pt x="2919398" y="249231"/>
                  <a:pt x="2898875" y="241103"/>
                  <a:pt x="2874897" y="236632"/>
                </a:cubicBezTo>
                <a:cubicBezTo>
                  <a:pt x="2850920" y="232162"/>
                  <a:pt x="2825113" y="229927"/>
                  <a:pt x="2797478" y="229927"/>
                </a:cubicBezTo>
                <a:close/>
                <a:moveTo>
                  <a:pt x="2606064" y="142144"/>
                </a:moveTo>
                <a:lnTo>
                  <a:pt x="2802355" y="142144"/>
                </a:lnTo>
                <a:cubicBezTo>
                  <a:pt x="2847059" y="142144"/>
                  <a:pt x="2887496" y="146818"/>
                  <a:pt x="2923665" y="156165"/>
                </a:cubicBezTo>
                <a:cubicBezTo>
                  <a:pt x="2959835" y="165512"/>
                  <a:pt x="2990924" y="179940"/>
                  <a:pt x="3016934" y="199447"/>
                </a:cubicBezTo>
                <a:cubicBezTo>
                  <a:pt x="3042944" y="218954"/>
                  <a:pt x="3063061" y="244151"/>
                  <a:pt x="3077284" y="275037"/>
                </a:cubicBezTo>
                <a:cubicBezTo>
                  <a:pt x="3091508" y="305924"/>
                  <a:pt x="3098620" y="342500"/>
                  <a:pt x="3098620" y="384765"/>
                </a:cubicBezTo>
                <a:cubicBezTo>
                  <a:pt x="3098620" y="468484"/>
                  <a:pt x="3074643" y="532695"/>
                  <a:pt x="3026688" y="577399"/>
                </a:cubicBezTo>
                <a:cubicBezTo>
                  <a:pt x="2978732" y="622103"/>
                  <a:pt x="2903955" y="644455"/>
                  <a:pt x="2802355" y="644455"/>
                </a:cubicBezTo>
                <a:lnTo>
                  <a:pt x="2710915" y="644455"/>
                </a:lnTo>
                <a:lnTo>
                  <a:pt x="2710915" y="968762"/>
                </a:lnTo>
                <a:lnTo>
                  <a:pt x="2606064" y="968762"/>
                </a:lnTo>
                <a:close/>
                <a:moveTo>
                  <a:pt x="173760" y="0"/>
                </a:moveTo>
                <a:lnTo>
                  <a:pt x="1931912" y="0"/>
                </a:lnTo>
                <a:cubicBezTo>
                  <a:pt x="2027877" y="0"/>
                  <a:pt x="2105672" y="77795"/>
                  <a:pt x="2105672" y="173760"/>
                </a:cubicBezTo>
                <a:lnTo>
                  <a:pt x="2105672" y="1931912"/>
                </a:lnTo>
                <a:cubicBezTo>
                  <a:pt x="2105672" y="2027877"/>
                  <a:pt x="2027877" y="2105672"/>
                  <a:pt x="1931912" y="2105672"/>
                </a:cubicBezTo>
                <a:lnTo>
                  <a:pt x="173760" y="2105672"/>
                </a:lnTo>
                <a:cubicBezTo>
                  <a:pt x="77795" y="2105672"/>
                  <a:pt x="0" y="2027877"/>
                  <a:pt x="0" y="1931912"/>
                </a:cubicBezTo>
                <a:lnTo>
                  <a:pt x="0" y="173760"/>
                </a:lnTo>
                <a:cubicBezTo>
                  <a:pt x="0" y="77795"/>
                  <a:pt x="77795" y="0"/>
                  <a:pt x="1737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ADE8-98A9-380D-BF30-1C19B0B15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08501-6A9C-F48D-D34D-E1B18C55E042}"/>
              </a:ext>
            </a:extLst>
          </p:cNvPr>
          <p:cNvSpPr txBox="1"/>
          <p:nvPr/>
        </p:nvSpPr>
        <p:spPr>
          <a:xfrm>
            <a:off x="5070799" y="2962276"/>
            <a:ext cx="5590579" cy="1235864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240DD-4028-BDAF-049F-446D68E4F06D}"/>
              </a:ext>
            </a:extLst>
          </p:cNvPr>
          <p:cNvSpPr txBox="1"/>
          <p:nvPr/>
        </p:nvSpPr>
        <p:spPr>
          <a:xfrm>
            <a:off x="1345039" y="3057479"/>
            <a:ext cx="2294305" cy="1140661"/>
          </a:xfrm>
          <a:custGeom>
            <a:avLst/>
            <a:gdLst/>
            <a:ahLst/>
            <a:cxnLst/>
            <a:rect l="l" t="t" r="r" b="b"/>
            <a:pathLst>
              <a:path w="1723949" h="857097">
                <a:moveTo>
                  <a:pt x="1256996" y="14630"/>
                </a:moveTo>
                <a:lnTo>
                  <a:pt x="1712976" y="14630"/>
                </a:lnTo>
                <a:lnTo>
                  <a:pt x="1712976" y="103632"/>
                </a:lnTo>
                <a:lnTo>
                  <a:pt x="1361847" y="103632"/>
                </a:lnTo>
                <a:lnTo>
                  <a:pt x="1361847" y="352349"/>
                </a:lnTo>
                <a:lnTo>
                  <a:pt x="1689812" y="352349"/>
                </a:lnTo>
                <a:lnTo>
                  <a:pt x="1689812" y="442570"/>
                </a:lnTo>
                <a:lnTo>
                  <a:pt x="1361847" y="442570"/>
                </a:lnTo>
                <a:lnTo>
                  <a:pt x="1361847" y="752246"/>
                </a:lnTo>
                <a:lnTo>
                  <a:pt x="1723949" y="752246"/>
                </a:lnTo>
                <a:lnTo>
                  <a:pt x="1723949" y="841248"/>
                </a:lnTo>
                <a:lnTo>
                  <a:pt x="1256996" y="841248"/>
                </a:lnTo>
                <a:close/>
                <a:moveTo>
                  <a:pt x="860756" y="0"/>
                </a:moveTo>
                <a:cubicBezTo>
                  <a:pt x="894893" y="0"/>
                  <a:pt x="930453" y="3292"/>
                  <a:pt x="967435" y="9877"/>
                </a:cubicBezTo>
                <a:cubicBezTo>
                  <a:pt x="1004418" y="16462"/>
                  <a:pt x="1037539" y="30461"/>
                  <a:pt x="1066800" y="51873"/>
                </a:cubicBezTo>
                <a:lnTo>
                  <a:pt x="1066800" y="153619"/>
                </a:lnTo>
                <a:lnTo>
                  <a:pt x="1049731" y="153619"/>
                </a:lnTo>
                <a:cubicBezTo>
                  <a:pt x="992836" y="113792"/>
                  <a:pt x="931063" y="93878"/>
                  <a:pt x="864413" y="93878"/>
                </a:cubicBezTo>
                <a:cubicBezTo>
                  <a:pt x="818083" y="93878"/>
                  <a:pt x="782320" y="102371"/>
                  <a:pt x="757124" y="119358"/>
                </a:cubicBezTo>
                <a:cubicBezTo>
                  <a:pt x="731927" y="136344"/>
                  <a:pt x="719328" y="164243"/>
                  <a:pt x="719328" y="203054"/>
                </a:cubicBezTo>
                <a:cubicBezTo>
                  <a:pt x="719328" y="237026"/>
                  <a:pt x="730707" y="264525"/>
                  <a:pt x="753466" y="285550"/>
                </a:cubicBezTo>
                <a:cubicBezTo>
                  <a:pt x="776224" y="306575"/>
                  <a:pt x="804672" y="323964"/>
                  <a:pt x="838810" y="337718"/>
                </a:cubicBezTo>
                <a:cubicBezTo>
                  <a:pt x="889203" y="358851"/>
                  <a:pt x="931672" y="379781"/>
                  <a:pt x="966216" y="400507"/>
                </a:cubicBezTo>
                <a:cubicBezTo>
                  <a:pt x="1000760" y="421233"/>
                  <a:pt x="1028802" y="442570"/>
                  <a:pt x="1050341" y="464515"/>
                </a:cubicBezTo>
                <a:cubicBezTo>
                  <a:pt x="1071880" y="486461"/>
                  <a:pt x="1087324" y="509829"/>
                  <a:pt x="1096671" y="534619"/>
                </a:cubicBezTo>
                <a:cubicBezTo>
                  <a:pt x="1106018" y="559409"/>
                  <a:pt x="1110692" y="586435"/>
                  <a:pt x="1110692" y="615696"/>
                </a:cubicBezTo>
                <a:cubicBezTo>
                  <a:pt x="1110692" y="698602"/>
                  <a:pt x="1085698" y="759561"/>
                  <a:pt x="1035711" y="798576"/>
                </a:cubicBezTo>
                <a:cubicBezTo>
                  <a:pt x="985723" y="837590"/>
                  <a:pt x="915619" y="857097"/>
                  <a:pt x="825399" y="857097"/>
                </a:cubicBezTo>
                <a:cubicBezTo>
                  <a:pt x="779069" y="857097"/>
                  <a:pt x="736397" y="851001"/>
                  <a:pt x="697383" y="838809"/>
                </a:cubicBezTo>
                <a:cubicBezTo>
                  <a:pt x="658368" y="826617"/>
                  <a:pt x="623418" y="809955"/>
                  <a:pt x="592532" y="788822"/>
                </a:cubicBezTo>
                <a:lnTo>
                  <a:pt x="592532" y="676656"/>
                </a:lnTo>
                <a:lnTo>
                  <a:pt x="607162" y="676656"/>
                </a:lnTo>
                <a:cubicBezTo>
                  <a:pt x="646176" y="705104"/>
                  <a:pt x="683362" y="726237"/>
                  <a:pt x="718719" y="740054"/>
                </a:cubicBezTo>
                <a:cubicBezTo>
                  <a:pt x="754075" y="753872"/>
                  <a:pt x="790855" y="760781"/>
                  <a:pt x="829056" y="760781"/>
                </a:cubicBezTo>
                <a:cubicBezTo>
                  <a:pt x="882701" y="760781"/>
                  <a:pt x="924154" y="750011"/>
                  <a:pt x="953415" y="728472"/>
                </a:cubicBezTo>
                <a:cubicBezTo>
                  <a:pt x="982675" y="706933"/>
                  <a:pt x="997306" y="671779"/>
                  <a:pt x="997306" y="623011"/>
                </a:cubicBezTo>
                <a:cubicBezTo>
                  <a:pt x="997306" y="588061"/>
                  <a:pt x="983691" y="556971"/>
                  <a:pt x="956463" y="529742"/>
                </a:cubicBezTo>
                <a:cubicBezTo>
                  <a:pt x="929234" y="502513"/>
                  <a:pt x="895300" y="479552"/>
                  <a:pt x="854660" y="460858"/>
                </a:cubicBezTo>
                <a:cubicBezTo>
                  <a:pt x="809956" y="440538"/>
                  <a:pt x="772160" y="421640"/>
                  <a:pt x="741274" y="404165"/>
                </a:cubicBezTo>
                <a:cubicBezTo>
                  <a:pt x="710388" y="386690"/>
                  <a:pt x="685191" y="368198"/>
                  <a:pt x="665683" y="348691"/>
                </a:cubicBezTo>
                <a:cubicBezTo>
                  <a:pt x="646176" y="329184"/>
                  <a:pt x="632156" y="308051"/>
                  <a:pt x="623621" y="285293"/>
                </a:cubicBezTo>
                <a:cubicBezTo>
                  <a:pt x="615087" y="262534"/>
                  <a:pt x="610819" y="236118"/>
                  <a:pt x="610819" y="206045"/>
                </a:cubicBezTo>
                <a:cubicBezTo>
                  <a:pt x="610819" y="170281"/>
                  <a:pt x="617525" y="139395"/>
                  <a:pt x="630936" y="113385"/>
                </a:cubicBezTo>
                <a:cubicBezTo>
                  <a:pt x="644348" y="87376"/>
                  <a:pt x="662636" y="66040"/>
                  <a:pt x="685800" y="49377"/>
                </a:cubicBezTo>
                <a:cubicBezTo>
                  <a:pt x="708965" y="32715"/>
                  <a:pt x="735584" y="20320"/>
                  <a:pt x="765658" y="12192"/>
                </a:cubicBezTo>
                <a:cubicBezTo>
                  <a:pt x="795732" y="4064"/>
                  <a:pt x="827431" y="0"/>
                  <a:pt x="860756" y="0"/>
                </a:cubicBezTo>
                <a:close/>
                <a:moveTo>
                  <a:pt x="301143" y="0"/>
                </a:moveTo>
                <a:cubicBezTo>
                  <a:pt x="337719" y="0"/>
                  <a:pt x="370637" y="4118"/>
                  <a:pt x="399898" y="12354"/>
                </a:cubicBezTo>
                <a:cubicBezTo>
                  <a:pt x="429159" y="20590"/>
                  <a:pt x="456388" y="31293"/>
                  <a:pt x="481584" y="44463"/>
                </a:cubicBezTo>
                <a:lnTo>
                  <a:pt x="481584" y="156057"/>
                </a:lnTo>
                <a:lnTo>
                  <a:pt x="466954" y="156057"/>
                </a:lnTo>
                <a:cubicBezTo>
                  <a:pt x="445821" y="139801"/>
                  <a:pt x="421640" y="125374"/>
                  <a:pt x="394412" y="112776"/>
                </a:cubicBezTo>
                <a:cubicBezTo>
                  <a:pt x="367183" y="100177"/>
                  <a:pt x="336499" y="93878"/>
                  <a:pt x="302362" y="93878"/>
                </a:cubicBezTo>
                <a:cubicBezTo>
                  <a:pt x="238151" y="93878"/>
                  <a:pt x="190195" y="122072"/>
                  <a:pt x="158496" y="178460"/>
                </a:cubicBezTo>
                <a:cubicBezTo>
                  <a:pt x="126797" y="234848"/>
                  <a:pt x="110948" y="316992"/>
                  <a:pt x="110948" y="424891"/>
                </a:cubicBezTo>
                <a:cubicBezTo>
                  <a:pt x="110948" y="536854"/>
                  <a:pt x="127407" y="621436"/>
                  <a:pt x="160325" y="678637"/>
                </a:cubicBezTo>
                <a:cubicBezTo>
                  <a:pt x="193244" y="735838"/>
                  <a:pt x="242621" y="764438"/>
                  <a:pt x="308458" y="764438"/>
                </a:cubicBezTo>
                <a:cubicBezTo>
                  <a:pt x="342595" y="764438"/>
                  <a:pt x="372872" y="759358"/>
                  <a:pt x="399288" y="749198"/>
                </a:cubicBezTo>
                <a:cubicBezTo>
                  <a:pt x="425704" y="739038"/>
                  <a:pt x="453136" y="720953"/>
                  <a:pt x="481584" y="694944"/>
                </a:cubicBezTo>
                <a:lnTo>
                  <a:pt x="496215" y="694944"/>
                </a:lnTo>
                <a:lnTo>
                  <a:pt x="496215" y="801014"/>
                </a:lnTo>
                <a:cubicBezTo>
                  <a:pt x="447447" y="837590"/>
                  <a:pt x="383642" y="855878"/>
                  <a:pt x="304800" y="855878"/>
                </a:cubicBezTo>
                <a:cubicBezTo>
                  <a:pt x="247092" y="855878"/>
                  <a:pt x="198933" y="845515"/>
                  <a:pt x="160325" y="824789"/>
                </a:cubicBezTo>
                <a:cubicBezTo>
                  <a:pt x="121717" y="804062"/>
                  <a:pt x="90424" y="775005"/>
                  <a:pt x="66447" y="737616"/>
                </a:cubicBezTo>
                <a:cubicBezTo>
                  <a:pt x="42469" y="700227"/>
                  <a:pt x="25400" y="655523"/>
                  <a:pt x="15240" y="603504"/>
                </a:cubicBezTo>
                <a:cubicBezTo>
                  <a:pt x="5080" y="551485"/>
                  <a:pt x="0" y="494589"/>
                  <a:pt x="0" y="432816"/>
                </a:cubicBezTo>
                <a:cubicBezTo>
                  <a:pt x="0" y="371043"/>
                  <a:pt x="5080" y="313741"/>
                  <a:pt x="15240" y="260909"/>
                </a:cubicBezTo>
                <a:cubicBezTo>
                  <a:pt x="25400" y="208077"/>
                  <a:pt x="42266" y="162357"/>
                  <a:pt x="65837" y="123749"/>
                </a:cubicBezTo>
                <a:cubicBezTo>
                  <a:pt x="89408" y="85141"/>
                  <a:pt x="120295" y="54864"/>
                  <a:pt x="158496" y="32918"/>
                </a:cubicBezTo>
                <a:cubicBezTo>
                  <a:pt x="196698" y="10973"/>
                  <a:pt x="244247" y="0"/>
                  <a:pt x="3011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042FB1E-C4BD-D669-17DE-B6D21E61D3C4}"/>
              </a:ext>
            </a:extLst>
          </p:cNvPr>
          <p:cNvSpPr/>
          <p:nvPr/>
        </p:nvSpPr>
        <p:spPr>
          <a:xfrm>
            <a:off x="3926674" y="1900477"/>
            <a:ext cx="2932204" cy="1017156"/>
          </a:xfrm>
          <a:custGeom>
            <a:avLst/>
            <a:gdLst>
              <a:gd name="connsiteX0" fmla="*/ 1466102 w 2932204"/>
              <a:gd name="connsiteY0" fmla="*/ 29804 h 1017156"/>
              <a:gd name="connsiteX1" fmla="*/ 143549 w 2932204"/>
              <a:gd name="connsiteY1" fmla="*/ 508577 h 1017156"/>
              <a:gd name="connsiteX2" fmla="*/ 1466102 w 2932204"/>
              <a:gd name="connsiteY2" fmla="*/ 987350 h 1017156"/>
              <a:gd name="connsiteX3" fmla="*/ 2788655 w 2932204"/>
              <a:gd name="connsiteY3" fmla="*/ 508577 h 1017156"/>
              <a:gd name="connsiteX4" fmla="*/ 1466102 w 2932204"/>
              <a:gd name="connsiteY4" fmla="*/ 29804 h 1017156"/>
              <a:gd name="connsiteX5" fmla="*/ 1466102 w 2932204"/>
              <a:gd name="connsiteY5" fmla="*/ 0 h 1017156"/>
              <a:gd name="connsiteX6" fmla="*/ 2932204 w 2932204"/>
              <a:gd name="connsiteY6" fmla="*/ 508578 h 1017156"/>
              <a:gd name="connsiteX7" fmla="*/ 1466102 w 2932204"/>
              <a:gd name="connsiteY7" fmla="*/ 1017156 h 1017156"/>
              <a:gd name="connsiteX8" fmla="*/ 0 w 2932204"/>
              <a:gd name="connsiteY8" fmla="*/ 508578 h 1017156"/>
              <a:gd name="connsiteX9" fmla="*/ 1466102 w 2932204"/>
              <a:gd name="connsiteY9" fmla="*/ 0 h 10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2204" h="1017156">
                <a:moveTo>
                  <a:pt x="1466102" y="29804"/>
                </a:moveTo>
                <a:cubicBezTo>
                  <a:pt x="735676" y="29804"/>
                  <a:pt x="143549" y="244158"/>
                  <a:pt x="143549" y="508577"/>
                </a:cubicBezTo>
                <a:cubicBezTo>
                  <a:pt x="143549" y="772996"/>
                  <a:pt x="735676" y="987350"/>
                  <a:pt x="1466102" y="987350"/>
                </a:cubicBezTo>
                <a:cubicBezTo>
                  <a:pt x="2196528" y="987350"/>
                  <a:pt x="2788655" y="772996"/>
                  <a:pt x="2788655" y="508577"/>
                </a:cubicBezTo>
                <a:cubicBezTo>
                  <a:pt x="2788655" y="244158"/>
                  <a:pt x="2196528" y="29804"/>
                  <a:pt x="1466102" y="29804"/>
                </a:cubicBezTo>
                <a:close/>
                <a:moveTo>
                  <a:pt x="1466102" y="0"/>
                </a:moveTo>
                <a:cubicBezTo>
                  <a:pt x="2275808" y="0"/>
                  <a:pt x="2932204" y="227698"/>
                  <a:pt x="2932204" y="508578"/>
                </a:cubicBezTo>
                <a:cubicBezTo>
                  <a:pt x="2932204" y="789458"/>
                  <a:pt x="2275808" y="1017156"/>
                  <a:pt x="1466102" y="1017156"/>
                </a:cubicBezTo>
                <a:cubicBezTo>
                  <a:pt x="656396" y="1017156"/>
                  <a:pt x="0" y="789458"/>
                  <a:pt x="0" y="508578"/>
                </a:cubicBezTo>
                <a:cubicBezTo>
                  <a:pt x="0" y="227698"/>
                  <a:pt x="656396" y="0"/>
                  <a:pt x="14661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027224B-44EF-0A95-8C2D-3104BBD6BA96}"/>
              </a:ext>
            </a:extLst>
          </p:cNvPr>
          <p:cNvSpPr/>
          <p:nvPr/>
        </p:nvSpPr>
        <p:spPr>
          <a:xfrm rot="5400000">
            <a:off x="3508393" y="754630"/>
            <a:ext cx="3768766" cy="4266396"/>
          </a:xfrm>
          <a:custGeom>
            <a:avLst/>
            <a:gdLst>
              <a:gd name="connsiteX0" fmla="*/ 0 w 3768766"/>
              <a:gd name="connsiteY0" fmla="*/ 2124929 h 4266396"/>
              <a:gd name="connsiteX1" fmla="*/ 1169063 w 3768766"/>
              <a:gd name="connsiteY1" fmla="*/ 2063123 h 4266396"/>
              <a:gd name="connsiteX2" fmla="*/ 1231941 w 3768766"/>
              <a:gd name="connsiteY2" fmla="*/ 0 h 4266396"/>
              <a:gd name="connsiteX3" fmla="*/ 1295044 w 3768766"/>
              <a:gd name="connsiteY3" fmla="*/ 2070483 h 4266396"/>
              <a:gd name="connsiteX4" fmla="*/ 1295044 w 3768766"/>
              <a:gd name="connsiteY4" fmla="*/ 2061826 h 4266396"/>
              <a:gd name="connsiteX5" fmla="*/ 3768766 w 3768766"/>
              <a:gd name="connsiteY5" fmla="*/ 2124929 h 4266396"/>
              <a:gd name="connsiteX6" fmla="*/ 1295044 w 3768766"/>
              <a:gd name="connsiteY6" fmla="*/ 2188032 h 4266396"/>
              <a:gd name="connsiteX7" fmla="*/ 1295044 w 3768766"/>
              <a:gd name="connsiteY7" fmla="*/ 2196703 h 4266396"/>
              <a:gd name="connsiteX8" fmla="*/ 1295018 w 3768766"/>
              <a:gd name="connsiteY8" fmla="*/ 2196703 h 4266396"/>
              <a:gd name="connsiteX9" fmla="*/ 1231940 w 3768766"/>
              <a:gd name="connsiteY9" fmla="*/ 4266396 h 4266396"/>
              <a:gd name="connsiteX10" fmla="*/ 1168861 w 3768766"/>
              <a:gd name="connsiteY10" fmla="*/ 2196703 h 4266396"/>
              <a:gd name="connsiteX11" fmla="*/ 1168838 w 3768766"/>
              <a:gd name="connsiteY11" fmla="*/ 2196703 h 4266396"/>
              <a:gd name="connsiteX12" fmla="*/ 1168838 w 3768766"/>
              <a:gd name="connsiteY12" fmla="*/ 2195916 h 4266396"/>
              <a:gd name="connsiteX13" fmla="*/ 1168837 w 3768766"/>
              <a:gd name="connsiteY13" fmla="*/ 2195899 h 4266396"/>
              <a:gd name="connsiteX14" fmla="*/ 1168838 w 3768766"/>
              <a:gd name="connsiteY14" fmla="*/ 2195899 h 4266396"/>
              <a:gd name="connsiteX15" fmla="*/ 1168838 w 3768766"/>
              <a:gd name="connsiteY15" fmla="*/ 2186723 h 426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8766" h="4266396">
                <a:moveTo>
                  <a:pt x="0" y="2124929"/>
                </a:moveTo>
                <a:lnTo>
                  <a:pt x="1169063" y="2063123"/>
                </a:lnTo>
                <a:lnTo>
                  <a:pt x="1231941" y="0"/>
                </a:lnTo>
                <a:lnTo>
                  <a:pt x="1295044" y="2070483"/>
                </a:lnTo>
                <a:lnTo>
                  <a:pt x="1295044" y="2061826"/>
                </a:lnTo>
                <a:lnTo>
                  <a:pt x="3768766" y="2124929"/>
                </a:lnTo>
                <a:lnTo>
                  <a:pt x="1295044" y="2188032"/>
                </a:lnTo>
                <a:lnTo>
                  <a:pt x="1295044" y="2196703"/>
                </a:lnTo>
                <a:lnTo>
                  <a:pt x="1295018" y="2196703"/>
                </a:lnTo>
                <a:lnTo>
                  <a:pt x="1231940" y="4266396"/>
                </a:lnTo>
                <a:lnTo>
                  <a:pt x="1168861" y="2196703"/>
                </a:lnTo>
                <a:lnTo>
                  <a:pt x="1168838" y="2196703"/>
                </a:lnTo>
                <a:lnTo>
                  <a:pt x="1168838" y="2195916"/>
                </a:lnTo>
                <a:lnTo>
                  <a:pt x="1168837" y="2195899"/>
                </a:lnTo>
                <a:lnTo>
                  <a:pt x="1168838" y="2195899"/>
                </a:lnTo>
                <a:lnTo>
                  <a:pt x="1168838" y="21867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35</Words>
  <Application>Microsoft Office PowerPoint</Application>
  <PresentationFormat>와이드스크린</PresentationFormat>
  <Paragraphs>21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D2Coding</vt:lpstr>
      <vt:lpstr>HY헤드라인M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51</cp:revision>
  <dcterms:created xsi:type="dcterms:W3CDTF">2025-03-07T01:23:48Z</dcterms:created>
  <dcterms:modified xsi:type="dcterms:W3CDTF">2025-04-13T14:05:23Z</dcterms:modified>
</cp:coreProperties>
</file>