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63D1"/>
    <a:srgbClr val="0E1E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>
        <p:scale>
          <a:sx n="66" d="100"/>
          <a:sy n="66" d="100"/>
        </p:scale>
        <p:origin x="1050" y="5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BAC28-37E6-41E1-BAD6-F0C2A8AE8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7615CB-8397-4BDA-AF16-D0129B1FA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A3374E-3337-4656-9F7F-C7D88D8F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1A6C-9236-428F-BA0B-E68A2FD36F02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2DB4FA-175D-42FB-AE13-D2352645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28A68E-AA4B-40CD-99A9-DCC50EF1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FCDC-E4C0-418E-A1E9-624097EC6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01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C004A-153B-408B-96CD-F7B687F6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46EBB8-810E-4AB2-9BD1-CE2DD8D74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2EC8E1-56CC-45BE-B401-0358A9B96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1A6C-9236-428F-BA0B-E68A2FD36F02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A97CFC-B01F-4073-A330-8DD3C305A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66F9C7-C46D-41CF-9217-0654F27C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FCDC-E4C0-418E-A1E9-624097EC6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779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8BD629-C5B2-4F80-8DE6-C6B579DB9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E60388-9F77-48B1-B6F6-65BB1C3BD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8CD7BE-16DA-4E39-8151-F84EEB44C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1A6C-9236-428F-BA0B-E68A2FD36F02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52C479-6A61-4367-A86C-3E3E3D19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B999C8-DE11-4A0A-9837-062B8ABA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FCDC-E4C0-418E-A1E9-624097EC6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03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50E38-8BC8-405E-B9B7-04E1B825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F41718-2066-44A4-9C1A-41032619E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F8D793-36A9-4F46-9BE7-D08ADD6BA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1A6C-9236-428F-BA0B-E68A2FD36F02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242B36-C93D-4AAF-8678-62CB4711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16D131-730B-4422-A070-E8BE3F53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FCDC-E4C0-418E-A1E9-624097EC6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68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0B7C8-01BB-4264-972C-07C36AFFB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4C2513-2444-4D32-B863-FEABC1590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A193A3-FE79-4E7C-B8DF-7AF3549E5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1A6C-9236-428F-BA0B-E68A2FD36F02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396F80-2146-4BB6-9BC1-D70DF426A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95257E-0844-4041-81D1-E6A7CCA6C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FCDC-E4C0-418E-A1E9-624097EC6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14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98972-503A-4AA8-B364-39B9E812A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A27F68-893B-4686-9215-425B094E3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3520D2-1EF9-4ADB-8C3F-D1D8645BA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2C484C-42A0-41F4-9574-FA6F7042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1A6C-9236-428F-BA0B-E68A2FD36F02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9FBD0F-D67B-48A1-98A5-7F3F790E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47250F-247E-4591-9A52-FAF186B1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FCDC-E4C0-418E-A1E9-624097EC6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98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3D711-20EF-4F83-B67A-05282E0D7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731FEA-CA26-4E1B-ABCA-884809089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CBD740-8AFC-4681-A2CA-98AECBF11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327539-517C-4E03-9198-5F663488B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DD373A-E0C0-4C0E-A65D-185688C5D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DD40A2-425C-4410-8B63-DCF93B8A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1A6C-9236-428F-BA0B-E68A2FD36F02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6EAD7D-0C6B-4512-BD34-2C2D5DE1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030AAD-9FDD-45C0-83FC-912BF071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FCDC-E4C0-418E-A1E9-624097EC6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47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0FBC9-A117-484D-8FDA-3F7BC72CA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E2E3B0-A728-4B50-90E1-E2EBC96C3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1A6C-9236-428F-BA0B-E68A2FD36F02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A76453-02B7-422B-BE57-121D4E80E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53B589-DC1A-4765-9A57-1720C2A6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FCDC-E4C0-418E-A1E9-624097EC6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94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9DF5A1-EDBA-4A6C-A44A-5EF01431E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1A6C-9236-428F-BA0B-E68A2FD36F02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DD616C-215C-4B66-A9F3-21824187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6D4420-18B1-4219-B65B-76E72F4C2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FCDC-E4C0-418E-A1E9-624097EC6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81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24D25-813D-4421-8F7B-F4A727BFE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460F2-FB40-4A96-97CC-65FCAB0FB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17AD69-9C2B-4034-9A25-C936B161A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528DD4-3B61-4C05-A9AF-48E8F72E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1A6C-9236-428F-BA0B-E68A2FD36F02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8AE8EC-F1C1-4F1E-B5C0-3335849F4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71ABDC-2140-4BCC-9261-B9BE47B2A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FCDC-E4C0-418E-A1E9-624097EC6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15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8EA77-E90C-41D3-A335-D01454FBF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7B3B1D-269E-4C0D-9C53-4811BB6F9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DF9F52-9A8D-49F4-8961-92018E788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C2EC4B-EF6E-42D6-84DC-A505507DF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1A6C-9236-428F-BA0B-E68A2FD36F02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292C01-3DCA-453C-82B6-27E53D24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C81B9F-1C46-40F5-8568-A4209A8A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FCDC-E4C0-418E-A1E9-624097EC6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58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6BCEA1-9633-4869-96E2-63CBAA35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8CAC23-A4C8-4E1A-A89E-3573C9EC3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C8BBB9-2726-4B52-BC5C-CE0C5E0862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A1A6C-9236-428F-BA0B-E68A2FD36F02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7EB4ED-0CC8-48D9-A692-BD17DDAC6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C8C063-97F5-432E-97EB-674DE0913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2FCDC-E4C0-418E-A1E9-624097EC6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65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randslogos.com/p/python-log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randslogos.com/p/python-log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16CED5DB-9A6D-4809-AE3E-A2BFF13DE7FB}"/>
              </a:ext>
            </a:extLst>
          </p:cNvPr>
          <p:cNvGrpSpPr/>
          <p:nvPr/>
        </p:nvGrpSpPr>
        <p:grpSpPr>
          <a:xfrm>
            <a:off x="3657905" y="990905"/>
            <a:ext cx="4876190" cy="4876190"/>
            <a:chOff x="3657905" y="990905"/>
            <a:chExt cx="4876190" cy="487619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60D5EAA0-90B6-4095-B340-BEADFB97A772}"/>
                </a:ext>
              </a:extLst>
            </p:cNvPr>
            <p:cNvGrpSpPr/>
            <p:nvPr/>
          </p:nvGrpSpPr>
          <p:grpSpPr>
            <a:xfrm>
              <a:off x="3657905" y="990905"/>
              <a:ext cx="4876190" cy="4876190"/>
              <a:chOff x="3473974" y="1032946"/>
              <a:chExt cx="4876190" cy="4876190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BF6A8D2C-74EB-47D8-996C-D6603DD193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3974" y="1032946"/>
                <a:ext cx="4876190" cy="4876190"/>
              </a:xfrm>
              <a:prstGeom prst="rect">
                <a:avLst/>
              </a:prstGeom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BA4DF34-930F-4174-BD1C-E7E4AD7FFEE0}"/>
                  </a:ext>
                </a:extLst>
              </p:cNvPr>
              <p:cNvSpPr/>
              <p:nvPr/>
            </p:nvSpPr>
            <p:spPr>
              <a:xfrm>
                <a:off x="5097517" y="3032234"/>
                <a:ext cx="1807780" cy="1676400"/>
              </a:xfrm>
              <a:prstGeom prst="rect">
                <a:avLst/>
              </a:prstGeom>
              <a:solidFill>
                <a:srgbClr val="0E1E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E69345-22C2-4F2F-A071-03FFBD3B7184}"/>
                </a:ext>
              </a:extLst>
            </p:cNvPr>
            <p:cNvSpPr txBox="1"/>
            <p:nvPr/>
          </p:nvSpPr>
          <p:spPr>
            <a:xfrm>
              <a:off x="4288971" y="2888643"/>
              <a:ext cx="362131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0" dirty="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.o</a:t>
              </a:r>
              <a:endParaRPr lang="ko-KR" altLang="en-US" sz="14000" dirty="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55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DABE5C6-1C90-4979-A8B6-E99C158D0FC6}"/>
              </a:ext>
            </a:extLst>
          </p:cNvPr>
          <p:cNvSpPr/>
          <p:nvPr/>
        </p:nvSpPr>
        <p:spPr>
          <a:xfrm>
            <a:off x="1589314" y="1088571"/>
            <a:ext cx="8737600" cy="50509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F0F8C5-7EAD-45E8-A3A8-813745983B98}"/>
              </a:ext>
            </a:extLst>
          </p:cNvPr>
          <p:cNvSpPr txBox="1"/>
          <p:nvPr/>
        </p:nvSpPr>
        <p:spPr>
          <a:xfrm>
            <a:off x="4288972" y="2888643"/>
            <a:ext cx="3911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0" dirty="0">
                <a:solidFill>
                  <a:schemeClr val="bg1"/>
                </a:solidFill>
                <a:latin typeface="Franklin Gothic Demi" panose="020B0703020102020204" pitchFamily="34" charset="0"/>
              </a:rPr>
              <a:t>.</a:t>
            </a:r>
            <a:r>
              <a:rPr lang="en-US" altLang="ko-KR" sz="14000" dirty="0" err="1">
                <a:solidFill>
                  <a:schemeClr val="bg1"/>
                </a:solidFill>
                <a:latin typeface="Franklin Gothic Demi" panose="020B0703020102020204" pitchFamily="34" charset="0"/>
              </a:rPr>
              <a:t>asm</a:t>
            </a:r>
            <a:endParaRPr lang="ko-KR" altLang="en-US" sz="140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03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F9D8181-937C-4FEA-A368-AF9F099E2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35517" y="2415117"/>
            <a:ext cx="2972425" cy="296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5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F2AE419-76B6-4911-A32D-3941865220FB}"/>
              </a:ext>
            </a:extLst>
          </p:cNvPr>
          <p:cNvGrpSpPr/>
          <p:nvPr/>
        </p:nvGrpSpPr>
        <p:grpSpPr>
          <a:xfrm>
            <a:off x="3656614" y="989614"/>
            <a:ext cx="4878772" cy="4878772"/>
            <a:chOff x="3656614" y="989614"/>
            <a:chExt cx="4878772" cy="487877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83D00EA-5769-424B-BB83-9B4D69271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6614" y="989614"/>
              <a:ext cx="4878772" cy="4878772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11B1A5D-5D21-47E3-B53B-A9A3EA892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4695370" y="2493109"/>
              <a:ext cx="2801260" cy="27903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340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C75105D-2F29-4160-879E-FF7629CFC732}"/>
              </a:ext>
            </a:extLst>
          </p:cNvPr>
          <p:cNvGrpSpPr/>
          <p:nvPr/>
        </p:nvGrpSpPr>
        <p:grpSpPr>
          <a:xfrm>
            <a:off x="3657905" y="990905"/>
            <a:ext cx="4876190" cy="4876190"/>
            <a:chOff x="3657905" y="990905"/>
            <a:chExt cx="4876190" cy="487619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243BB6F-38A7-4160-90A3-29F5B3740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905" y="990905"/>
              <a:ext cx="4876190" cy="487619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7765271-8659-49C3-B4C0-7A42DD505555}"/>
                </a:ext>
              </a:extLst>
            </p:cNvPr>
            <p:cNvSpPr/>
            <p:nvPr/>
          </p:nvSpPr>
          <p:spPr>
            <a:xfrm>
              <a:off x="4441371" y="3429000"/>
              <a:ext cx="3106057" cy="1190171"/>
            </a:xfrm>
            <a:prstGeom prst="rect">
              <a:avLst/>
            </a:prstGeom>
            <a:solidFill>
              <a:srgbClr val="0263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DD2CCE-D4DE-44C7-AE3C-66EEF9C244A5}"/>
                </a:ext>
              </a:extLst>
            </p:cNvPr>
            <p:cNvSpPr txBox="1"/>
            <p:nvPr/>
          </p:nvSpPr>
          <p:spPr>
            <a:xfrm>
              <a:off x="4288971" y="2888643"/>
              <a:ext cx="3621315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800" dirty="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PY</a:t>
              </a:r>
              <a:endParaRPr lang="ko-KR" altLang="en-US" sz="12800" dirty="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9709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</Words>
  <Application>Microsoft Office PowerPoint</Application>
  <PresentationFormat>와이드스크린</PresentationFormat>
  <Paragraphs>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Franklin Gothic Demi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명석 강</dc:creator>
  <cp:lastModifiedBy>명석 강</cp:lastModifiedBy>
  <cp:revision>2</cp:revision>
  <dcterms:created xsi:type="dcterms:W3CDTF">2024-10-07T13:36:21Z</dcterms:created>
  <dcterms:modified xsi:type="dcterms:W3CDTF">2024-10-07T13:54:04Z</dcterms:modified>
</cp:coreProperties>
</file>