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06" autoAdjust="0"/>
    <p:restoredTop sz="94660"/>
  </p:normalViewPr>
  <p:slideViewPr>
    <p:cSldViewPr snapToGrid="0">
      <p:cViewPr>
        <p:scale>
          <a:sx n="66" d="100"/>
          <a:sy n="66" d="100"/>
        </p:scale>
        <p:origin x="4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0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06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65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65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8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9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9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8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1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75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6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2CA06-231E-44B3-876A-CA9DFDA64565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5994406" y="1308098"/>
            <a:ext cx="2374900" cy="1723549"/>
            <a:chOff x="6997700" y="1193800"/>
            <a:chExt cx="3035300" cy="1574646"/>
          </a:xfrm>
        </p:grpSpPr>
        <p:sp>
          <p:nvSpPr>
            <p:cNvPr id="4" name="TextBox 3"/>
            <p:cNvSpPr txBox="1"/>
            <p:nvPr/>
          </p:nvSpPr>
          <p:spPr>
            <a:xfrm>
              <a:off x="6997700" y="1193800"/>
              <a:ext cx="3035300" cy="1574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smtClean="0"/>
                <a:t>Bank</a:t>
              </a:r>
            </a:p>
            <a:p>
              <a:endParaRPr lang="en-US" altLang="ko-KR" sz="1400"/>
            </a:p>
            <a:p>
              <a:r>
                <a:rPr lang="en-US" altLang="ko-KR"/>
                <a:t>d</a:t>
              </a:r>
              <a:r>
                <a:rPr lang="en-US" altLang="ko-KR" smtClean="0"/>
                <a:t>eposit()</a:t>
              </a:r>
            </a:p>
            <a:p>
              <a:r>
                <a:rPr lang="en-US" altLang="ko-KR" smtClean="0"/>
                <a:t>withdraw()</a:t>
              </a:r>
            </a:p>
            <a:p>
              <a:r>
                <a:rPr lang="en-US" altLang="ko-KR"/>
                <a:t>t</a:t>
              </a:r>
              <a:r>
                <a:rPr lang="en-US" altLang="ko-KR" smtClean="0"/>
                <a:t>ransfer()</a:t>
              </a:r>
            </a:p>
            <a:p>
              <a:r>
                <a:rPr lang="en-US" altLang="ko-KR" smtClean="0"/>
                <a:t>…etc</a:t>
              </a:r>
              <a:endParaRPr lang="en-US" altLang="ko-KR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6997700" y="1633208"/>
              <a:ext cx="30353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9890005" y="4734427"/>
            <a:ext cx="1915515" cy="1369606"/>
            <a:chOff x="9779000" y="1193800"/>
            <a:chExt cx="2336800" cy="1071234"/>
          </a:xfrm>
        </p:grpSpPr>
        <p:sp>
          <p:nvSpPr>
            <p:cNvPr id="13" name="TextBox 12"/>
            <p:cNvSpPr txBox="1"/>
            <p:nvPr/>
          </p:nvSpPr>
          <p:spPr>
            <a:xfrm>
              <a:off x="9779000" y="1193800"/>
              <a:ext cx="2336800" cy="1071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smtClean="0"/>
                <a:t>Account1,2,3…</a:t>
              </a:r>
              <a:endParaRPr lang="en-US" altLang="ko-KR" sz="2000" smtClean="0"/>
            </a:p>
            <a:p>
              <a:endParaRPr lang="en-US" altLang="ko-KR" sz="900"/>
            </a:p>
            <a:p>
              <a:r>
                <a:rPr lang="en-US" altLang="ko-KR"/>
                <a:t>r</a:t>
              </a:r>
              <a:r>
                <a:rPr lang="en-US" altLang="ko-KR" smtClean="0"/>
                <a:t>epay()</a:t>
              </a:r>
            </a:p>
            <a:p>
              <a:r>
                <a:rPr lang="en-US" altLang="ko-KR" err="1" smtClean="0"/>
                <a:t>makeCard</a:t>
              </a:r>
              <a:r>
                <a:rPr lang="en-US" altLang="ko-KR" smtClean="0"/>
                <a:t>()</a:t>
              </a:r>
            </a:p>
            <a:p>
              <a:r>
                <a:rPr lang="en-US" altLang="ko-KR" err="1" smtClean="0"/>
                <a:t>lostReport</a:t>
              </a:r>
              <a:r>
                <a:rPr lang="en-US" altLang="ko-KR" smtClean="0"/>
                <a:t>()…etc</a:t>
              </a:r>
              <a:endParaRPr lang="en-US" altLang="ko-KR" smtClean="0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9779000" y="1518593"/>
              <a:ext cx="2336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/>
          <p:cNvGrpSpPr/>
          <p:nvPr/>
        </p:nvGrpSpPr>
        <p:grpSpPr>
          <a:xfrm>
            <a:off x="8369306" y="1678857"/>
            <a:ext cx="1308100" cy="273092"/>
            <a:chOff x="8470900" y="1577259"/>
            <a:chExt cx="1308100" cy="273092"/>
          </a:xfrm>
        </p:grpSpPr>
        <p:sp>
          <p:nvSpPr>
            <p:cNvPr id="2" name="다이아몬드 1"/>
            <p:cNvSpPr/>
            <p:nvPr/>
          </p:nvSpPr>
          <p:spPr>
            <a:xfrm>
              <a:off x="8470900" y="1577259"/>
              <a:ext cx="292100" cy="273092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/>
            <p:cNvCxnSpPr>
              <a:stCxn id="2" idx="3"/>
            </p:cNvCxnSpPr>
            <p:nvPr/>
          </p:nvCxnSpPr>
          <p:spPr>
            <a:xfrm>
              <a:off x="8763000" y="1713805"/>
              <a:ext cx="10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4615542" y="4737100"/>
            <a:ext cx="1690316" cy="1477328"/>
            <a:chOff x="-627427" y="1020055"/>
            <a:chExt cx="3072183" cy="2000042"/>
          </a:xfrm>
        </p:grpSpPr>
        <p:sp>
          <p:nvSpPr>
            <p:cNvPr id="25" name="TextBox 24"/>
            <p:cNvSpPr txBox="1"/>
            <p:nvPr/>
          </p:nvSpPr>
          <p:spPr>
            <a:xfrm>
              <a:off x="-627427" y="1020055"/>
              <a:ext cx="3072179" cy="2000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NHBank</a:t>
              </a:r>
              <a:endParaRPr lang="en-US" altLang="ko-KR" smtClean="0"/>
            </a:p>
            <a:p>
              <a:endParaRPr lang="en-US" altLang="ko-KR" smtClean="0"/>
            </a:p>
            <a:p>
              <a:r>
                <a:rPr lang="en-US" altLang="ko-KR" smtClean="0"/>
                <a:t>Interest=0.21</a:t>
              </a:r>
            </a:p>
            <a:p>
              <a:r>
                <a:rPr lang="en-US" altLang="ko-KR" smtClean="0"/>
                <a:t>INIT = “5”</a:t>
              </a:r>
              <a:endParaRPr lang="en-US" altLang="ko-KR" smtClean="0"/>
            </a:p>
            <a:p>
              <a:endParaRPr lang="en-US" altLang="ko-KR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-590552" y="1601028"/>
              <a:ext cx="30353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2246124" y="4734428"/>
            <a:ext cx="2236964" cy="1477328"/>
            <a:chOff x="-590552" y="931077"/>
            <a:chExt cx="3035308" cy="1684245"/>
          </a:xfrm>
        </p:grpSpPr>
        <p:sp>
          <p:nvSpPr>
            <p:cNvPr id="28" name="TextBox 27"/>
            <p:cNvSpPr txBox="1"/>
            <p:nvPr/>
          </p:nvSpPr>
          <p:spPr>
            <a:xfrm>
              <a:off x="-590548" y="931077"/>
              <a:ext cx="3035300" cy="16842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err="1" smtClean="0"/>
                <a:t>ClientA,B,C</a:t>
              </a:r>
              <a:r>
                <a:rPr lang="en-US" altLang="ko-KR" smtClean="0"/>
                <a:t>…..</a:t>
              </a:r>
              <a:endParaRPr lang="en-US" altLang="ko-KR" smtClean="0"/>
            </a:p>
            <a:p>
              <a:endParaRPr lang="en-US" altLang="ko-KR"/>
            </a:p>
            <a:p>
              <a:r>
                <a:rPr lang="en-US" altLang="ko-KR" err="1" smtClean="0"/>
                <a:t>createClient</a:t>
              </a:r>
              <a:r>
                <a:rPr lang="en-US" altLang="ko-KR" smtClean="0"/>
                <a:t>()</a:t>
              </a:r>
              <a:endParaRPr lang="en-US" altLang="ko-KR"/>
            </a:p>
            <a:p>
              <a:r>
                <a:rPr lang="en-US" altLang="ko-KR" err="1" smtClean="0"/>
                <a:t>deleteClient</a:t>
              </a:r>
              <a:r>
                <a:rPr lang="en-US" altLang="ko-KR" smtClean="0"/>
                <a:t>()</a:t>
              </a:r>
            </a:p>
            <a:p>
              <a:r>
                <a:rPr lang="en-US" altLang="ko-KR" err="1" smtClean="0"/>
                <a:t>selectClient</a:t>
              </a:r>
              <a:r>
                <a:rPr lang="en-US" altLang="ko-KR" smtClean="0"/>
                <a:t>()</a:t>
              </a: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-590552" y="1444984"/>
              <a:ext cx="30353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연결선 32"/>
          <p:cNvCxnSpPr/>
          <p:nvPr/>
        </p:nvCxnSpPr>
        <p:spPr>
          <a:xfrm>
            <a:off x="5460699" y="4152898"/>
            <a:ext cx="33208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185030" y="4152898"/>
            <a:ext cx="0" cy="584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이등변 삼각형 39"/>
          <p:cNvSpPr/>
          <p:nvPr/>
        </p:nvSpPr>
        <p:spPr>
          <a:xfrm>
            <a:off x="6972306" y="3898898"/>
            <a:ext cx="431800" cy="254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stCxn id="40" idx="0"/>
            <a:endCxn id="4" idx="2"/>
          </p:cNvCxnSpPr>
          <p:nvPr/>
        </p:nvCxnSpPr>
        <p:spPr>
          <a:xfrm flipH="1" flipV="1">
            <a:off x="7181856" y="3031647"/>
            <a:ext cx="6350" cy="867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2171706" y="1308098"/>
            <a:ext cx="2374900" cy="1723549"/>
            <a:chOff x="6997700" y="1193800"/>
            <a:chExt cx="3035300" cy="1574646"/>
          </a:xfrm>
        </p:grpSpPr>
        <p:sp>
          <p:nvSpPr>
            <p:cNvPr id="44" name="TextBox 43"/>
            <p:cNvSpPr txBox="1"/>
            <p:nvPr/>
          </p:nvSpPr>
          <p:spPr>
            <a:xfrm>
              <a:off x="6997700" y="1193800"/>
              <a:ext cx="3035300" cy="1574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smtClean="0"/>
                <a:t>Client</a:t>
              </a:r>
              <a:r>
                <a:rPr lang="en-US" altLang="ko-KR" sz="2000"/>
                <a:t>s</a:t>
              </a:r>
              <a:endParaRPr lang="en-US" altLang="ko-KR" sz="2000" smtClean="0"/>
            </a:p>
            <a:p>
              <a:endParaRPr lang="en-US" altLang="ko-KR" sz="1400"/>
            </a:p>
            <a:p>
              <a:r>
                <a:rPr lang="en-US" altLang="ko-KR" err="1" smtClean="0"/>
                <a:t>HashMap</a:t>
              </a:r>
              <a:r>
                <a:rPr lang="en-US" altLang="ko-KR" smtClean="0"/>
                <a:t>&lt;Client&gt;</a:t>
              </a:r>
              <a:endParaRPr lang="en-US" altLang="ko-KR" smtClean="0"/>
            </a:p>
            <a:p>
              <a:r>
                <a:rPr lang="en-US" altLang="ko-KR" err="1"/>
                <a:t>getInstance</a:t>
              </a:r>
              <a:r>
                <a:rPr lang="en-US" altLang="ko-KR" smtClean="0"/>
                <a:t>()</a:t>
              </a:r>
            </a:p>
            <a:p>
              <a:r>
                <a:rPr lang="en-US" altLang="ko-KR" smtClean="0"/>
                <a:t>createClient()</a:t>
              </a:r>
              <a:endParaRPr lang="en-US" altLang="ko-KR"/>
            </a:p>
            <a:p>
              <a:r>
                <a:rPr lang="en-US" altLang="ko-KR" smtClean="0"/>
                <a:t>deleteClient()</a:t>
              </a: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6997700" y="1633208"/>
              <a:ext cx="30353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모서리가 둥근 직사각형 45"/>
          <p:cNvSpPr/>
          <p:nvPr/>
        </p:nvSpPr>
        <p:spPr>
          <a:xfrm>
            <a:off x="332049" y="333116"/>
            <a:ext cx="2933666" cy="469900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ffectLst>
                  <a:outerShdw sx="1000" sy="1000" algn="ctr" rotWithShape="0">
                    <a:srgbClr val="000000"/>
                  </a:outerShdw>
                </a:effectLst>
              </a:rPr>
              <a:t>Console(MainSequence)</a:t>
            </a:r>
            <a:endParaRPr lang="ko-KR" altLang="en-US">
              <a:effectLst>
                <a:outerShdw sx="1000" sy="1000" algn="ctr" rotWithShape="0">
                  <a:srgbClr val="000000"/>
                </a:outerShdw>
              </a:effectLst>
            </a:endParaRPr>
          </a:p>
        </p:txBody>
      </p:sp>
      <p:cxnSp>
        <p:nvCxnSpPr>
          <p:cNvPr id="60" name="직선 연결선 59"/>
          <p:cNvCxnSpPr/>
          <p:nvPr/>
        </p:nvCxnSpPr>
        <p:spPr>
          <a:xfrm flipH="1">
            <a:off x="1696409" y="1088571"/>
            <a:ext cx="1762" cy="7004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1698171" y="1789058"/>
            <a:ext cx="473535" cy="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8107152" y="4734428"/>
            <a:ext cx="1640404" cy="1477328"/>
            <a:chOff x="-637808" y="1012973"/>
            <a:chExt cx="3068693" cy="2000042"/>
          </a:xfrm>
        </p:grpSpPr>
        <p:sp>
          <p:nvSpPr>
            <p:cNvPr id="83" name="TextBox 82"/>
            <p:cNvSpPr txBox="1"/>
            <p:nvPr/>
          </p:nvSpPr>
          <p:spPr>
            <a:xfrm>
              <a:off x="-637808" y="1012973"/>
              <a:ext cx="3068691" cy="2000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err="1"/>
                <a:t>W</a:t>
              </a:r>
              <a:r>
                <a:rPr lang="en-US" altLang="ko-KR" smtClean="0"/>
                <a:t>ooribank</a:t>
              </a:r>
              <a:endParaRPr lang="en-US" altLang="ko-KR" smtClean="0"/>
            </a:p>
            <a:p>
              <a:endParaRPr lang="en-US" altLang="ko-KR" smtClean="0"/>
            </a:p>
            <a:p>
              <a:r>
                <a:rPr lang="en-US" altLang="ko-KR" smtClean="0"/>
                <a:t>Interest=0.18</a:t>
              </a:r>
              <a:endParaRPr lang="en-US" altLang="ko-KR"/>
            </a:p>
            <a:p>
              <a:r>
                <a:rPr lang="en-US" altLang="ko-KR" smtClean="0"/>
                <a:t>INIT = “9”</a:t>
              </a:r>
              <a:endParaRPr lang="en-US" altLang="ko-KR" smtClean="0"/>
            </a:p>
            <a:p>
              <a:endParaRPr lang="en-US" altLang="ko-KR"/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-604423" y="1552549"/>
              <a:ext cx="30353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/>
          <p:cNvGrpSpPr/>
          <p:nvPr/>
        </p:nvGrpSpPr>
        <p:grpSpPr>
          <a:xfrm>
            <a:off x="6371771" y="4734429"/>
            <a:ext cx="1676492" cy="1477328"/>
            <a:chOff x="-590552" y="1020055"/>
            <a:chExt cx="3035308" cy="2000042"/>
          </a:xfrm>
        </p:grpSpPr>
        <p:sp>
          <p:nvSpPr>
            <p:cNvPr id="86" name="TextBox 85"/>
            <p:cNvSpPr txBox="1"/>
            <p:nvPr/>
          </p:nvSpPr>
          <p:spPr>
            <a:xfrm>
              <a:off x="-590548" y="1020055"/>
              <a:ext cx="3035301" cy="2000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KBBank</a:t>
              </a:r>
              <a:endParaRPr lang="en-US" altLang="ko-KR" smtClean="0"/>
            </a:p>
            <a:p>
              <a:endParaRPr lang="en-US" altLang="ko-KR" smtClean="0"/>
            </a:p>
            <a:p>
              <a:r>
                <a:rPr lang="en-US" altLang="ko-KR" smtClean="0"/>
                <a:t>Interest=0.12</a:t>
              </a:r>
              <a:endParaRPr lang="en-US" altLang="ko-KR"/>
            </a:p>
            <a:p>
              <a:r>
                <a:rPr lang="en-US" altLang="ko-KR" smtClean="0"/>
                <a:t>INIT = “3”</a:t>
              </a:r>
              <a:endParaRPr lang="en-US" altLang="ko-KR"/>
            </a:p>
            <a:p>
              <a:endParaRPr lang="en-US" altLang="ko-KR" smtClean="0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-590552" y="1576918"/>
              <a:ext cx="30353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/>
          <p:cNvCxnSpPr/>
          <p:nvPr/>
        </p:nvCxnSpPr>
        <p:spPr>
          <a:xfrm>
            <a:off x="8782953" y="4165667"/>
            <a:ext cx="0" cy="602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25" idx="0"/>
          </p:cNvCxnSpPr>
          <p:nvPr/>
        </p:nvCxnSpPr>
        <p:spPr>
          <a:xfrm flipV="1">
            <a:off x="5460699" y="4152898"/>
            <a:ext cx="0" cy="584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28" idx="0"/>
            <a:endCxn id="44" idx="2"/>
          </p:cNvCxnSpPr>
          <p:nvPr/>
        </p:nvCxnSpPr>
        <p:spPr>
          <a:xfrm flipH="1" flipV="1">
            <a:off x="3359156" y="3031647"/>
            <a:ext cx="5450" cy="170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9677406" y="1308098"/>
            <a:ext cx="2336800" cy="1723549"/>
            <a:chOff x="9779000" y="1193800"/>
            <a:chExt cx="2336800" cy="1240337"/>
          </a:xfrm>
        </p:grpSpPr>
        <p:sp>
          <p:nvSpPr>
            <p:cNvPr id="48" name="TextBox 47"/>
            <p:cNvSpPr txBox="1"/>
            <p:nvPr/>
          </p:nvSpPr>
          <p:spPr>
            <a:xfrm>
              <a:off x="9779000" y="1193800"/>
              <a:ext cx="2336800" cy="1240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smtClean="0"/>
                <a:t>Accounts</a:t>
              </a:r>
              <a:endParaRPr lang="en-US" altLang="ko-KR" sz="2000" smtClean="0"/>
            </a:p>
            <a:p>
              <a:endParaRPr lang="en-US" altLang="ko-KR" sz="900"/>
            </a:p>
            <a:p>
              <a:r>
                <a:rPr lang="en-US" altLang="ko-KR" err="1" smtClean="0"/>
                <a:t>HashMap</a:t>
              </a:r>
              <a:r>
                <a:rPr lang="en-US" altLang="ko-KR" smtClean="0"/>
                <a:t>&lt;Account&gt;</a:t>
              </a:r>
            </a:p>
            <a:p>
              <a:r>
                <a:rPr lang="en-US" altLang="ko-KR" err="1" smtClean="0"/>
                <a:t>getInstance</a:t>
              </a:r>
              <a:r>
                <a:rPr lang="en-US" altLang="ko-KR" smtClean="0"/>
                <a:t>()</a:t>
              </a:r>
              <a:endParaRPr lang="en-US" altLang="ko-KR"/>
            </a:p>
            <a:p>
              <a:endParaRPr lang="en-US" altLang="ko-KR"/>
            </a:p>
            <a:p>
              <a:endParaRPr lang="en-US" altLang="ko-KR" smtClean="0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9779000" y="1524270"/>
              <a:ext cx="2336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직선 화살표 연결선 50"/>
          <p:cNvCxnSpPr>
            <a:stCxn id="13" idx="0"/>
            <a:endCxn id="48" idx="2"/>
          </p:cNvCxnSpPr>
          <p:nvPr/>
        </p:nvCxnSpPr>
        <p:spPr>
          <a:xfrm flipH="1" flipV="1">
            <a:off x="10845806" y="3031647"/>
            <a:ext cx="1957" cy="170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332049" y="2139097"/>
            <a:ext cx="1623757" cy="830998"/>
            <a:chOff x="6997700" y="1193801"/>
            <a:chExt cx="3035300" cy="704038"/>
          </a:xfrm>
        </p:grpSpPr>
        <p:sp>
          <p:nvSpPr>
            <p:cNvPr id="67" name="TextBox 66"/>
            <p:cNvSpPr txBox="1"/>
            <p:nvPr/>
          </p:nvSpPr>
          <p:spPr>
            <a:xfrm>
              <a:off x="6997700" y="1193801"/>
              <a:ext cx="3035300" cy="7040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smtClean="0"/>
                <a:t>View</a:t>
              </a:r>
            </a:p>
            <a:p>
              <a:endParaRPr lang="en-US" altLang="ko-KR" sz="1400"/>
            </a:p>
            <a:p>
              <a:r>
                <a:rPr lang="en-US" altLang="ko-KR" sz="1400" smtClean="0"/>
                <a:t>Initpage() …etc</a:t>
              </a:r>
              <a:endParaRPr lang="en-US" altLang="ko-KR" sz="1400" smtClean="0"/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6997700" y="1633208"/>
              <a:ext cx="30353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직선 화살표 연결선 53"/>
          <p:cNvCxnSpPr>
            <a:stCxn id="89" idx="2"/>
            <a:endCxn id="67" idx="0"/>
          </p:cNvCxnSpPr>
          <p:nvPr/>
        </p:nvCxnSpPr>
        <p:spPr>
          <a:xfrm>
            <a:off x="1143927" y="1090821"/>
            <a:ext cx="1" cy="10482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94" idx="3"/>
          </p:cNvCxnSpPr>
          <p:nvPr/>
        </p:nvCxnSpPr>
        <p:spPr>
          <a:xfrm flipV="1">
            <a:off x="3557815" y="590504"/>
            <a:ext cx="3630391" cy="1083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4" idx="0"/>
          </p:cNvCxnSpPr>
          <p:nvPr/>
        </p:nvCxnSpPr>
        <p:spPr>
          <a:xfrm>
            <a:off x="7181856" y="601335"/>
            <a:ext cx="0" cy="70676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다이아몬드 88"/>
          <p:cNvSpPr/>
          <p:nvPr/>
        </p:nvSpPr>
        <p:spPr>
          <a:xfrm>
            <a:off x="997877" y="817729"/>
            <a:ext cx="292100" cy="27309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다이아몬드 90"/>
          <p:cNvSpPr/>
          <p:nvPr/>
        </p:nvSpPr>
        <p:spPr>
          <a:xfrm>
            <a:off x="1550359" y="817028"/>
            <a:ext cx="292100" cy="27309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다이아몬드 93"/>
          <p:cNvSpPr/>
          <p:nvPr/>
        </p:nvSpPr>
        <p:spPr>
          <a:xfrm>
            <a:off x="3265715" y="464789"/>
            <a:ext cx="292100" cy="27309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16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68</Words>
  <Application>Microsoft Office PowerPoint</Application>
  <PresentationFormat>와이드스크린</PresentationFormat>
  <Paragraphs>42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19</cp:revision>
  <dcterms:created xsi:type="dcterms:W3CDTF">2015-11-25T03:35:49Z</dcterms:created>
  <dcterms:modified xsi:type="dcterms:W3CDTF">2015-12-04T10:08:24Z</dcterms:modified>
</cp:coreProperties>
</file>