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6" autoAdjust="0"/>
    <p:restoredTop sz="94660"/>
  </p:normalViewPr>
  <p:slideViewPr>
    <p:cSldViewPr snapToGrid="0">
      <p:cViewPr>
        <p:scale>
          <a:sx n="66" d="100"/>
          <a:sy n="66" d="100"/>
        </p:scale>
        <p:origin x="4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5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8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9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5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704121" y="1308098"/>
            <a:ext cx="2374900" cy="1723549"/>
            <a:chOff x="6997700" y="1193800"/>
            <a:chExt cx="3035300" cy="1574646"/>
          </a:xfrm>
        </p:grpSpPr>
        <p:sp>
          <p:nvSpPr>
            <p:cNvPr id="4" name="TextBox 3"/>
            <p:cNvSpPr txBox="1"/>
            <p:nvPr/>
          </p:nvSpPr>
          <p:spPr>
            <a:xfrm>
              <a:off x="6997700" y="1193800"/>
              <a:ext cx="3035300" cy="157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Bank</a:t>
              </a:r>
            </a:p>
            <a:p>
              <a:endParaRPr lang="en-US" altLang="ko-KR" sz="1400"/>
            </a:p>
            <a:p>
              <a:r>
                <a:rPr lang="en-US" altLang="ko-KR"/>
                <a:t>d</a:t>
              </a:r>
              <a:r>
                <a:rPr lang="en-US" altLang="ko-KR" smtClean="0"/>
                <a:t>eposit()</a:t>
              </a:r>
            </a:p>
            <a:p>
              <a:r>
                <a:rPr lang="en-US" altLang="ko-KR" smtClean="0"/>
                <a:t>withdraw()</a:t>
              </a:r>
            </a:p>
            <a:p>
              <a:r>
                <a:rPr lang="en-US" altLang="ko-KR"/>
                <a:t>t</a:t>
              </a:r>
              <a:r>
                <a:rPr lang="en-US" altLang="ko-KR" smtClean="0"/>
                <a:t>ransfer()</a:t>
              </a:r>
            </a:p>
            <a:p>
              <a:r>
                <a:rPr lang="en-US" altLang="ko-KR" smtClean="0"/>
                <a:t>…</a:t>
              </a:r>
              <a:endParaRPr lang="en-US" altLang="ko-KR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6997700" y="1633208"/>
              <a:ext cx="303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9599720" y="4734427"/>
            <a:ext cx="1915515" cy="1593801"/>
            <a:chOff x="9779000" y="1193800"/>
            <a:chExt cx="2336800" cy="1391097"/>
          </a:xfrm>
        </p:grpSpPr>
        <p:sp>
          <p:nvSpPr>
            <p:cNvPr id="13" name="TextBox 12"/>
            <p:cNvSpPr txBox="1"/>
            <p:nvPr/>
          </p:nvSpPr>
          <p:spPr>
            <a:xfrm>
              <a:off x="9779000" y="1193800"/>
              <a:ext cx="2336800" cy="1391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Account</a:t>
              </a:r>
            </a:p>
            <a:p>
              <a:endParaRPr lang="en-US" altLang="ko-KR" sz="900"/>
            </a:p>
            <a:p>
              <a:r>
                <a:rPr lang="en-US" altLang="ko-KR"/>
                <a:t>r</a:t>
              </a:r>
              <a:r>
                <a:rPr lang="en-US" altLang="ko-KR" smtClean="0"/>
                <a:t>epay()</a:t>
              </a:r>
            </a:p>
            <a:p>
              <a:r>
                <a:rPr lang="en-US" altLang="ko-KR" err="1" smtClean="0"/>
                <a:t>makeCard</a:t>
              </a:r>
              <a:r>
                <a:rPr lang="en-US" altLang="ko-KR" smtClean="0"/>
                <a:t>()</a:t>
              </a:r>
            </a:p>
            <a:p>
              <a:r>
                <a:rPr lang="en-US" altLang="ko-KR" err="1" smtClean="0"/>
                <a:t>lostReport</a:t>
              </a:r>
              <a:r>
                <a:rPr lang="en-US" altLang="ko-KR" smtClean="0"/>
                <a:t>()</a:t>
              </a:r>
            </a:p>
            <a:p>
              <a:r>
                <a:rPr lang="en-US" altLang="ko-KR" smtClean="0"/>
                <a:t>…</a:t>
              </a:r>
              <a:endParaRPr lang="en-US" altLang="ko-KR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779000" y="1553825"/>
              <a:ext cx="233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8079021" y="1678857"/>
            <a:ext cx="1308100" cy="273092"/>
            <a:chOff x="8470900" y="1577259"/>
            <a:chExt cx="1308100" cy="273092"/>
          </a:xfrm>
        </p:grpSpPr>
        <p:sp>
          <p:nvSpPr>
            <p:cNvPr id="2" name="다이아몬드 1"/>
            <p:cNvSpPr/>
            <p:nvPr/>
          </p:nvSpPr>
          <p:spPr>
            <a:xfrm>
              <a:off x="8470900" y="1577259"/>
              <a:ext cx="292100" cy="273092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>
              <a:stCxn id="2" idx="3"/>
            </p:cNvCxnSpPr>
            <p:nvPr/>
          </p:nvCxnSpPr>
          <p:spPr>
            <a:xfrm>
              <a:off x="8763000" y="1713805"/>
              <a:ext cx="1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4485603" y="4737100"/>
            <a:ext cx="1529970" cy="1477328"/>
            <a:chOff x="-627427" y="1020055"/>
            <a:chExt cx="3072183" cy="2000042"/>
          </a:xfrm>
        </p:grpSpPr>
        <p:sp>
          <p:nvSpPr>
            <p:cNvPr id="25" name="TextBox 24"/>
            <p:cNvSpPr txBox="1"/>
            <p:nvPr/>
          </p:nvSpPr>
          <p:spPr>
            <a:xfrm>
              <a:off x="-627427" y="1020055"/>
              <a:ext cx="3072179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 smtClean="0"/>
                <a:t>Nhbank</a:t>
              </a:r>
              <a:endParaRPr lang="en-US" altLang="ko-KR" smtClean="0"/>
            </a:p>
            <a:p>
              <a:endParaRPr lang="en-US" altLang="ko-KR" smtClean="0"/>
            </a:p>
            <a:p>
              <a:r>
                <a:rPr lang="en-US" altLang="ko-KR" smtClean="0"/>
                <a:t>Interest</a:t>
              </a:r>
            </a:p>
            <a:p>
              <a:endParaRPr lang="en-US" altLang="ko-KR" smtClean="0"/>
            </a:p>
            <a:p>
              <a:endParaRPr lang="en-US" altLang="ko-KR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-590552" y="1601028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1781671" y="4734428"/>
            <a:ext cx="2524526" cy="1477328"/>
            <a:chOff x="-590552" y="931077"/>
            <a:chExt cx="3035308" cy="1684245"/>
          </a:xfrm>
        </p:grpSpPr>
        <p:sp>
          <p:nvSpPr>
            <p:cNvPr id="28" name="TextBox 27"/>
            <p:cNvSpPr txBox="1"/>
            <p:nvPr/>
          </p:nvSpPr>
          <p:spPr>
            <a:xfrm>
              <a:off x="-590548" y="931077"/>
              <a:ext cx="3035300" cy="16842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 smtClean="0"/>
                <a:t>ClientA,B,C</a:t>
              </a:r>
              <a:r>
                <a:rPr lang="en-US" altLang="ko-KR" smtClean="0"/>
                <a:t>…..</a:t>
              </a:r>
              <a:endParaRPr lang="en-US" altLang="ko-KR" smtClean="0"/>
            </a:p>
            <a:p>
              <a:endParaRPr lang="en-US" altLang="ko-KR"/>
            </a:p>
            <a:p>
              <a:r>
                <a:rPr lang="en-US" altLang="ko-KR" err="1" smtClean="0"/>
                <a:t>createClient</a:t>
              </a:r>
              <a:r>
                <a:rPr lang="en-US" altLang="ko-KR" smtClean="0"/>
                <a:t>()</a:t>
              </a:r>
              <a:endParaRPr lang="en-US" altLang="ko-KR"/>
            </a:p>
            <a:p>
              <a:r>
                <a:rPr lang="en-US" altLang="ko-KR" err="1" smtClean="0"/>
                <a:t>deleteClient</a:t>
              </a:r>
              <a:r>
                <a:rPr lang="en-US" altLang="ko-KR" smtClean="0"/>
                <a:t>()</a:t>
              </a:r>
            </a:p>
            <a:p>
              <a:r>
                <a:rPr lang="en-US" altLang="ko-KR" err="1" smtClean="0"/>
                <a:t>selectClient</a:t>
              </a:r>
              <a:r>
                <a:rPr lang="en-US" altLang="ko-KR" smtClean="0"/>
                <a:t>()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-590552" y="1444984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>
            <a:off x="5259770" y="4152898"/>
            <a:ext cx="3231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894745" y="4152898"/>
            <a:ext cx="0" cy="5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이등변 삼각형 39"/>
          <p:cNvSpPr/>
          <p:nvPr/>
        </p:nvSpPr>
        <p:spPr>
          <a:xfrm>
            <a:off x="6682021" y="3898898"/>
            <a:ext cx="431800" cy="254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0" idx="0"/>
            <a:endCxn id="4" idx="2"/>
          </p:cNvCxnSpPr>
          <p:nvPr/>
        </p:nvCxnSpPr>
        <p:spPr>
          <a:xfrm flipH="1" flipV="1">
            <a:off x="6891571" y="3031647"/>
            <a:ext cx="6350" cy="86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881421" y="1308098"/>
            <a:ext cx="2374900" cy="1723549"/>
            <a:chOff x="6997700" y="1193800"/>
            <a:chExt cx="3035300" cy="1574646"/>
          </a:xfrm>
        </p:grpSpPr>
        <p:sp>
          <p:nvSpPr>
            <p:cNvPr id="44" name="TextBox 43"/>
            <p:cNvSpPr txBox="1"/>
            <p:nvPr/>
          </p:nvSpPr>
          <p:spPr>
            <a:xfrm>
              <a:off x="6997700" y="1193800"/>
              <a:ext cx="3035300" cy="157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Client</a:t>
              </a:r>
              <a:r>
                <a:rPr lang="en-US" altLang="ko-KR" sz="2000"/>
                <a:t>s</a:t>
              </a:r>
              <a:endParaRPr lang="en-US" altLang="ko-KR" sz="2000" smtClean="0"/>
            </a:p>
            <a:p>
              <a:endParaRPr lang="en-US" altLang="ko-KR" sz="1400"/>
            </a:p>
            <a:p>
              <a:r>
                <a:rPr lang="en-US" altLang="ko-KR" err="1" smtClean="0"/>
                <a:t>HashMap</a:t>
              </a:r>
              <a:r>
                <a:rPr lang="en-US" altLang="ko-KR" smtClean="0"/>
                <a:t>&lt;Client&gt;</a:t>
              </a:r>
              <a:endParaRPr lang="en-US" altLang="ko-KR" smtClean="0"/>
            </a:p>
            <a:p>
              <a:r>
                <a:rPr lang="en-US" altLang="ko-KR" err="1"/>
                <a:t>getInstance</a:t>
              </a:r>
              <a:r>
                <a:rPr lang="en-US" altLang="ko-KR" smtClean="0"/>
                <a:t>()</a:t>
              </a:r>
            </a:p>
            <a:p>
              <a:r>
                <a:rPr lang="en-US" altLang="ko-KR" err="1" smtClean="0"/>
                <a:t>haveAccount</a:t>
              </a:r>
              <a:r>
                <a:rPr lang="en-US" altLang="ko-KR" smtClean="0"/>
                <a:t>()</a:t>
              </a:r>
            </a:p>
            <a:p>
              <a:r>
                <a:rPr lang="en-US" altLang="ko-KR" smtClean="0"/>
                <a:t>…</a:t>
              </a:r>
              <a:endParaRPr lang="en-US" altLang="ko-KR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997700" y="1633208"/>
              <a:ext cx="303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45"/>
          <p:cNvSpPr/>
          <p:nvPr/>
        </p:nvSpPr>
        <p:spPr>
          <a:xfrm>
            <a:off x="332049" y="333116"/>
            <a:ext cx="1841500" cy="469900"/>
          </a:xfrm>
          <a:prstGeom prst="roundRect">
            <a:avLst/>
          </a:prstGeom>
          <a:noFill/>
          <a:ln w="127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dk1">
                    <a:alpha val="26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Console(View)</a:t>
            </a:r>
            <a:endParaRPr lang="ko-KR" altLang="en-US">
              <a:solidFill>
                <a:schemeClr val="dk1">
                  <a:alpha val="26000"/>
                </a:schemeClr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202924" y="803016"/>
            <a:ext cx="0" cy="986042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202924" y="1789058"/>
            <a:ext cx="678497" cy="2"/>
          </a:xfrm>
          <a:prstGeom prst="straightConnector1">
            <a:avLst/>
          </a:prstGeom>
          <a:ln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000532" y="318682"/>
            <a:ext cx="6190936" cy="469900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Class diagram</a:t>
            </a:r>
            <a:endParaRPr lang="ko-KR" altLang="en-US" sz="3600"/>
          </a:p>
        </p:txBody>
      </p:sp>
      <p:grpSp>
        <p:nvGrpSpPr>
          <p:cNvPr id="82" name="그룹 81"/>
          <p:cNvGrpSpPr/>
          <p:nvPr/>
        </p:nvGrpSpPr>
        <p:grpSpPr>
          <a:xfrm>
            <a:off x="7816868" y="4734428"/>
            <a:ext cx="1528231" cy="1477328"/>
            <a:chOff x="-637806" y="1012973"/>
            <a:chExt cx="3068691" cy="2000042"/>
          </a:xfrm>
        </p:grpSpPr>
        <p:sp>
          <p:nvSpPr>
            <p:cNvPr id="83" name="TextBox 82"/>
            <p:cNvSpPr txBox="1"/>
            <p:nvPr/>
          </p:nvSpPr>
          <p:spPr>
            <a:xfrm>
              <a:off x="-637806" y="1012973"/>
              <a:ext cx="3035300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 smtClean="0"/>
                <a:t>wooribank</a:t>
              </a:r>
              <a:endParaRPr lang="en-US" altLang="ko-KR" smtClean="0"/>
            </a:p>
            <a:p>
              <a:endParaRPr lang="en-US" altLang="ko-KR" smtClean="0"/>
            </a:p>
            <a:p>
              <a:endParaRPr lang="en-US" altLang="ko-KR"/>
            </a:p>
            <a:p>
              <a:endParaRPr lang="en-US" altLang="ko-KR" smtClean="0"/>
            </a:p>
            <a:p>
              <a:endParaRPr lang="en-US" altLang="ko-KR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-604423" y="1552549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6130257" y="4734429"/>
            <a:ext cx="1511606" cy="1477328"/>
            <a:chOff x="-590552" y="1020055"/>
            <a:chExt cx="3035308" cy="2000042"/>
          </a:xfrm>
        </p:grpSpPr>
        <p:sp>
          <p:nvSpPr>
            <p:cNvPr id="86" name="TextBox 85"/>
            <p:cNvSpPr txBox="1"/>
            <p:nvPr/>
          </p:nvSpPr>
          <p:spPr>
            <a:xfrm>
              <a:off x="-590548" y="1020055"/>
              <a:ext cx="3035300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 smtClean="0"/>
                <a:t>Kbbank</a:t>
              </a:r>
              <a:endParaRPr lang="en-US" altLang="ko-KR" smtClean="0"/>
            </a:p>
            <a:p>
              <a:endParaRPr lang="en-US" altLang="ko-KR" smtClean="0"/>
            </a:p>
            <a:p>
              <a:endParaRPr lang="en-US" altLang="ko-KR" smtClean="0"/>
            </a:p>
            <a:p>
              <a:endParaRPr lang="en-US" altLang="ko-KR"/>
            </a:p>
            <a:p>
              <a:endParaRPr lang="en-US" altLang="ko-KR" smtClean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-590552" y="1576918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/>
          <p:cNvCxnSpPr/>
          <p:nvPr/>
        </p:nvCxnSpPr>
        <p:spPr>
          <a:xfrm>
            <a:off x="8492668" y="4165667"/>
            <a:ext cx="0" cy="60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5" idx="0"/>
          </p:cNvCxnSpPr>
          <p:nvPr/>
        </p:nvCxnSpPr>
        <p:spPr>
          <a:xfrm flipV="1">
            <a:off x="5250587" y="4165668"/>
            <a:ext cx="9183" cy="57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8" idx="0"/>
            <a:endCxn id="44" idx="2"/>
          </p:cNvCxnSpPr>
          <p:nvPr/>
        </p:nvCxnSpPr>
        <p:spPr>
          <a:xfrm flipV="1">
            <a:off x="3043934" y="3031647"/>
            <a:ext cx="24937" cy="17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256321" y="1667529"/>
            <a:ext cx="1447800" cy="273092"/>
            <a:chOff x="4648200" y="1565931"/>
            <a:chExt cx="1447800" cy="273092"/>
          </a:xfrm>
        </p:grpSpPr>
        <p:sp>
          <p:nvSpPr>
            <p:cNvPr id="47" name="다이아몬드 46"/>
            <p:cNvSpPr/>
            <p:nvPr/>
          </p:nvSpPr>
          <p:spPr>
            <a:xfrm>
              <a:off x="4648200" y="1565931"/>
              <a:ext cx="292100" cy="273092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>
              <a:stCxn id="47" idx="3"/>
            </p:cNvCxnSpPr>
            <p:nvPr/>
          </p:nvCxnSpPr>
          <p:spPr>
            <a:xfrm>
              <a:off x="4940300" y="1702477"/>
              <a:ext cx="1155700" cy="1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9387121" y="1308098"/>
            <a:ext cx="2336800" cy="1723549"/>
            <a:chOff x="9779000" y="1193800"/>
            <a:chExt cx="2336800" cy="1240337"/>
          </a:xfrm>
        </p:grpSpPr>
        <p:sp>
          <p:nvSpPr>
            <p:cNvPr id="48" name="TextBox 47"/>
            <p:cNvSpPr txBox="1"/>
            <p:nvPr/>
          </p:nvSpPr>
          <p:spPr>
            <a:xfrm>
              <a:off x="9779000" y="1193800"/>
              <a:ext cx="2336800" cy="1240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Accounts</a:t>
              </a:r>
              <a:endParaRPr lang="en-US" altLang="ko-KR" sz="2000" smtClean="0"/>
            </a:p>
            <a:p>
              <a:endParaRPr lang="en-US" altLang="ko-KR" sz="900"/>
            </a:p>
            <a:p>
              <a:r>
                <a:rPr lang="en-US" altLang="ko-KR" err="1" smtClean="0"/>
                <a:t>HashMap</a:t>
              </a:r>
              <a:r>
                <a:rPr lang="en-US" altLang="ko-KR" smtClean="0"/>
                <a:t>&lt;Account&gt;</a:t>
              </a:r>
            </a:p>
            <a:p>
              <a:r>
                <a:rPr lang="en-US" altLang="ko-KR" err="1" smtClean="0"/>
                <a:t>getInstance</a:t>
              </a:r>
              <a:r>
                <a:rPr lang="en-US" altLang="ko-KR" smtClean="0"/>
                <a:t>()</a:t>
              </a:r>
              <a:endParaRPr lang="en-US" altLang="ko-KR"/>
            </a:p>
            <a:p>
              <a:endParaRPr lang="en-US" altLang="ko-KR"/>
            </a:p>
            <a:p>
              <a:endParaRPr lang="en-US" altLang="ko-KR" smtClean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779000" y="1524270"/>
              <a:ext cx="233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직선 화살표 연결선 50"/>
          <p:cNvCxnSpPr>
            <a:stCxn id="13" idx="0"/>
            <a:endCxn id="48" idx="2"/>
          </p:cNvCxnSpPr>
          <p:nvPr/>
        </p:nvCxnSpPr>
        <p:spPr>
          <a:xfrm flipH="1" flipV="1">
            <a:off x="10555521" y="3031647"/>
            <a:ext cx="1957" cy="170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6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45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14</cp:revision>
  <dcterms:created xsi:type="dcterms:W3CDTF">2015-11-25T03:35:49Z</dcterms:created>
  <dcterms:modified xsi:type="dcterms:W3CDTF">2015-12-04T06:40:43Z</dcterms:modified>
</cp:coreProperties>
</file>