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6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5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5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8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9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5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CA06-231E-44B3-876A-CA9DFDA64565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2CA06-231E-44B3-876A-CA9DFDA64565}" type="datetimeFigureOut">
              <a:rPr lang="ko-KR" altLang="en-US" smtClean="0"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AAF4-7AE5-4323-AD84-B979E9FE5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096000" y="1187138"/>
            <a:ext cx="2374900" cy="1846748"/>
            <a:chOff x="6997700" y="1193800"/>
            <a:chExt cx="3035300" cy="1574646"/>
          </a:xfrm>
        </p:grpSpPr>
        <p:sp>
          <p:nvSpPr>
            <p:cNvPr id="4" name="TextBox 3"/>
            <p:cNvSpPr txBox="1"/>
            <p:nvPr/>
          </p:nvSpPr>
          <p:spPr>
            <a:xfrm>
              <a:off x="6997700" y="1193800"/>
              <a:ext cx="3035300" cy="1574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Bank</a:t>
              </a:r>
            </a:p>
            <a:p>
              <a:endParaRPr lang="en-US" altLang="ko-KR" sz="1400" dirty="0"/>
            </a:p>
            <a:p>
              <a:r>
                <a:rPr lang="en-US" altLang="ko-KR" dirty="0"/>
                <a:t>d</a:t>
              </a:r>
              <a:r>
                <a:rPr lang="en-US" altLang="ko-KR" dirty="0" smtClean="0"/>
                <a:t>eposit()</a:t>
              </a:r>
            </a:p>
            <a:p>
              <a:r>
                <a:rPr lang="en-US" altLang="ko-KR" dirty="0" smtClean="0"/>
                <a:t>withdraw()</a:t>
              </a:r>
            </a:p>
            <a:p>
              <a:r>
                <a:rPr lang="en-US" altLang="ko-KR" dirty="0"/>
                <a:t>t</a:t>
              </a:r>
              <a:r>
                <a:rPr lang="en-US" altLang="ko-KR" dirty="0" smtClean="0"/>
                <a:t>ransfer()</a:t>
              </a:r>
            </a:p>
            <a:p>
              <a:r>
                <a:rPr lang="en-US" altLang="ko-KR" dirty="0" smtClean="0"/>
                <a:t>…</a:t>
              </a:r>
              <a:endParaRPr lang="en-US" altLang="ko-KR" dirty="0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6997700" y="1633208"/>
              <a:ext cx="3035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9820675" y="1187138"/>
            <a:ext cx="2336800" cy="1846748"/>
            <a:chOff x="9779000" y="1193800"/>
            <a:chExt cx="2336800" cy="1391097"/>
          </a:xfrm>
        </p:grpSpPr>
        <p:sp>
          <p:nvSpPr>
            <p:cNvPr id="13" name="TextBox 12"/>
            <p:cNvSpPr txBox="1"/>
            <p:nvPr/>
          </p:nvSpPr>
          <p:spPr>
            <a:xfrm>
              <a:off x="9779000" y="1193800"/>
              <a:ext cx="2336800" cy="1391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Account</a:t>
              </a:r>
            </a:p>
            <a:p>
              <a:endParaRPr lang="en-US" altLang="ko-KR" sz="900" dirty="0"/>
            </a:p>
            <a:p>
              <a:r>
                <a:rPr lang="en-US" altLang="ko-KR" dirty="0"/>
                <a:t>r</a:t>
              </a:r>
              <a:r>
                <a:rPr lang="en-US" altLang="ko-KR" dirty="0" smtClean="0"/>
                <a:t>epay()</a:t>
              </a:r>
            </a:p>
            <a:p>
              <a:r>
                <a:rPr lang="en-US" altLang="ko-KR" dirty="0" err="1" smtClean="0"/>
                <a:t>makeCard</a:t>
              </a:r>
              <a:r>
                <a:rPr lang="en-US" altLang="ko-KR" dirty="0" smtClean="0"/>
                <a:t>()</a:t>
              </a:r>
            </a:p>
            <a:p>
              <a:r>
                <a:rPr lang="en-US" altLang="ko-KR" dirty="0" err="1" smtClean="0"/>
                <a:t>lostReport</a:t>
              </a:r>
              <a:r>
                <a:rPr lang="en-US" altLang="ko-KR" dirty="0" smtClean="0"/>
                <a:t>()</a:t>
              </a:r>
            </a:p>
            <a:p>
              <a:r>
                <a:rPr lang="en-US" altLang="ko-KR" dirty="0" smtClean="0"/>
                <a:t>…</a:t>
              </a:r>
              <a:endParaRPr lang="en-US" altLang="ko-KR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779000" y="1553825"/>
              <a:ext cx="233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8470900" y="1577259"/>
            <a:ext cx="1308100" cy="273092"/>
            <a:chOff x="8470900" y="1577259"/>
            <a:chExt cx="1308100" cy="273092"/>
          </a:xfrm>
        </p:grpSpPr>
        <p:sp>
          <p:nvSpPr>
            <p:cNvPr id="2" name="다이아몬드 1"/>
            <p:cNvSpPr/>
            <p:nvPr/>
          </p:nvSpPr>
          <p:spPr>
            <a:xfrm>
              <a:off x="8470900" y="1577259"/>
              <a:ext cx="292100" cy="273092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>
              <a:stCxn id="2" idx="3"/>
            </p:cNvCxnSpPr>
            <p:nvPr/>
          </p:nvCxnSpPr>
          <p:spPr>
            <a:xfrm>
              <a:off x="8763000" y="1713805"/>
              <a:ext cx="1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4877482" y="4635502"/>
            <a:ext cx="1529970" cy="1477328"/>
            <a:chOff x="-627427" y="1020055"/>
            <a:chExt cx="3072183" cy="2000042"/>
          </a:xfrm>
        </p:grpSpPr>
        <p:sp>
          <p:nvSpPr>
            <p:cNvPr id="25" name="TextBox 24"/>
            <p:cNvSpPr txBox="1"/>
            <p:nvPr/>
          </p:nvSpPr>
          <p:spPr>
            <a:xfrm>
              <a:off x="-627427" y="1020055"/>
              <a:ext cx="3072179" cy="200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Nhbank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-590552" y="1601028"/>
              <a:ext cx="3035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2173550" y="4632830"/>
            <a:ext cx="2524526" cy="1477328"/>
            <a:chOff x="-590552" y="931077"/>
            <a:chExt cx="3035308" cy="1684245"/>
          </a:xfrm>
        </p:grpSpPr>
        <p:sp>
          <p:nvSpPr>
            <p:cNvPr id="28" name="TextBox 27"/>
            <p:cNvSpPr txBox="1"/>
            <p:nvPr/>
          </p:nvSpPr>
          <p:spPr>
            <a:xfrm>
              <a:off x="-590548" y="931077"/>
              <a:ext cx="3035300" cy="16842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Clients</a:t>
              </a:r>
            </a:p>
            <a:p>
              <a:endParaRPr lang="en-US" altLang="ko-KR" dirty="0"/>
            </a:p>
            <a:p>
              <a:r>
                <a:rPr lang="en-US" altLang="ko-KR" dirty="0" err="1" smtClean="0"/>
                <a:t>createClient</a:t>
              </a:r>
              <a:r>
                <a:rPr lang="en-US" altLang="ko-KR" dirty="0" smtClean="0"/>
                <a:t>()</a:t>
              </a:r>
              <a:endParaRPr lang="en-US" altLang="ko-KR" dirty="0"/>
            </a:p>
            <a:p>
              <a:r>
                <a:rPr lang="en-US" altLang="ko-KR" dirty="0" err="1" smtClean="0"/>
                <a:t>deleteClient</a:t>
              </a:r>
              <a:r>
                <a:rPr lang="en-US" altLang="ko-KR" dirty="0" smtClean="0"/>
                <a:t>()</a:t>
              </a:r>
            </a:p>
            <a:p>
              <a:r>
                <a:rPr lang="en-US" altLang="ko-KR" dirty="0" err="1" smtClean="0"/>
                <a:t>selectClient</a:t>
              </a:r>
              <a:r>
                <a:rPr lang="en-US" altLang="ko-KR" dirty="0" smtClean="0"/>
                <a:t>()</a:t>
              </a: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-590552" y="1444984"/>
              <a:ext cx="3035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/>
          <p:cNvCxnSpPr/>
          <p:nvPr/>
        </p:nvCxnSpPr>
        <p:spPr>
          <a:xfrm>
            <a:off x="5651649" y="4051300"/>
            <a:ext cx="3231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22" idx="0"/>
          </p:cNvCxnSpPr>
          <p:nvPr/>
        </p:nvCxnSpPr>
        <p:spPr>
          <a:xfrm>
            <a:off x="7286624" y="4051300"/>
            <a:ext cx="0" cy="5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이등변 삼각형 39"/>
          <p:cNvSpPr/>
          <p:nvPr/>
        </p:nvSpPr>
        <p:spPr>
          <a:xfrm>
            <a:off x="7073900" y="3797300"/>
            <a:ext cx="431800" cy="254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stCxn id="40" idx="0"/>
            <a:endCxn id="4" idx="2"/>
          </p:cNvCxnSpPr>
          <p:nvPr/>
        </p:nvCxnSpPr>
        <p:spPr>
          <a:xfrm flipH="1" flipV="1">
            <a:off x="7283450" y="3033886"/>
            <a:ext cx="6350" cy="763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2273300" y="1206500"/>
            <a:ext cx="2374900" cy="1785104"/>
            <a:chOff x="6997700" y="1193800"/>
            <a:chExt cx="3035300" cy="1630883"/>
          </a:xfrm>
        </p:grpSpPr>
        <p:sp>
          <p:nvSpPr>
            <p:cNvPr id="44" name="TextBox 43"/>
            <p:cNvSpPr txBox="1"/>
            <p:nvPr/>
          </p:nvSpPr>
          <p:spPr>
            <a:xfrm>
              <a:off x="6997700" y="1193800"/>
              <a:ext cx="3035300" cy="16308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Client</a:t>
              </a:r>
            </a:p>
            <a:p>
              <a:endParaRPr lang="en-US" altLang="ko-KR" sz="1400" dirty="0"/>
            </a:p>
            <a:p>
              <a:r>
                <a:rPr lang="en-US" altLang="ko-KR" dirty="0" err="1"/>
                <a:t>openAccount</a:t>
              </a:r>
              <a:r>
                <a:rPr lang="en-US" altLang="ko-KR" dirty="0" smtClean="0"/>
                <a:t>()</a:t>
              </a:r>
            </a:p>
            <a:p>
              <a:r>
                <a:rPr lang="en-US" altLang="ko-KR" dirty="0" err="1"/>
                <a:t>closeAccount</a:t>
              </a:r>
              <a:r>
                <a:rPr lang="en-US" altLang="ko-KR" dirty="0" smtClean="0"/>
                <a:t>()</a:t>
              </a:r>
            </a:p>
            <a:p>
              <a:r>
                <a:rPr lang="en-US" altLang="ko-KR" dirty="0"/>
                <a:t>t</a:t>
              </a:r>
              <a:r>
                <a:rPr lang="en-US" altLang="ko-KR" dirty="0" smtClean="0"/>
                <a:t>ransfer()</a:t>
              </a:r>
            </a:p>
            <a:p>
              <a:r>
                <a:rPr lang="en-US" altLang="ko-KR" dirty="0" smtClean="0"/>
                <a:t>…</a:t>
              </a:r>
              <a:endParaRPr lang="en-US" altLang="ko-KR" dirty="0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6997700" y="1633208"/>
              <a:ext cx="3035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45"/>
          <p:cNvSpPr/>
          <p:nvPr/>
        </p:nvSpPr>
        <p:spPr>
          <a:xfrm>
            <a:off x="332049" y="333116"/>
            <a:ext cx="1841500" cy="469900"/>
          </a:xfrm>
          <a:prstGeom prst="roundRect">
            <a:avLst/>
          </a:prstGeom>
          <a:noFill/>
          <a:ln w="12700">
            <a:solidFill>
              <a:schemeClr val="accent1">
                <a:alpha val="46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dk1">
                    <a:alpha val="23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Console(View)</a:t>
            </a:r>
            <a:endParaRPr lang="ko-KR" altLang="en-US" dirty="0">
              <a:solidFill>
                <a:schemeClr val="dk1">
                  <a:alpha val="23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1202924" y="803016"/>
            <a:ext cx="0" cy="1098246"/>
          </a:xfrm>
          <a:prstGeom prst="line">
            <a:avLst/>
          </a:prstGeom>
          <a:ln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174754" y="1883601"/>
            <a:ext cx="1123949" cy="0"/>
          </a:xfrm>
          <a:prstGeom prst="straightConnector1">
            <a:avLst/>
          </a:prstGeom>
          <a:ln>
            <a:solidFill>
              <a:schemeClr val="accent1">
                <a:alpha val="4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000532" y="318682"/>
            <a:ext cx="6190936" cy="469900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Class diagram</a:t>
            </a:r>
            <a:endParaRPr lang="ko-KR" altLang="en-US" sz="3600" dirty="0"/>
          </a:p>
        </p:txBody>
      </p:sp>
      <p:grpSp>
        <p:nvGrpSpPr>
          <p:cNvPr id="82" name="그룹 81"/>
          <p:cNvGrpSpPr/>
          <p:nvPr/>
        </p:nvGrpSpPr>
        <p:grpSpPr>
          <a:xfrm>
            <a:off x="8208747" y="4666080"/>
            <a:ext cx="1528231" cy="1477328"/>
            <a:chOff x="-637806" y="1012973"/>
            <a:chExt cx="3068691" cy="2000042"/>
          </a:xfrm>
        </p:grpSpPr>
        <p:sp>
          <p:nvSpPr>
            <p:cNvPr id="83" name="TextBox 82"/>
            <p:cNvSpPr txBox="1"/>
            <p:nvPr/>
          </p:nvSpPr>
          <p:spPr>
            <a:xfrm>
              <a:off x="-637806" y="1012973"/>
              <a:ext cx="3035300" cy="200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wooribank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-604423" y="1552549"/>
              <a:ext cx="3035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6522136" y="4653311"/>
            <a:ext cx="1511606" cy="1477328"/>
            <a:chOff x="-590552" y="1020055"/>
            <a:chExt cx="3035308" cy="2000042"/>
          </a:xfrm>
        </p:grpSpPr>
        <p:sp>
          <p:nvSpPr>
            <p:cNvPr id="86" name="TextBox 85"/>
            <p:cNvSpPr txBox="1"/>
            <p:nvPr/>
          </p:nvSpPr>
          <p:spPr>
            <a:xfrm>
              <a:off x="-590548" y="1020055"/>
              <a:ext cx="3035300" cy="200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Kbbank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-590552" y="1576918"/>
              <a:ext cx="3035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/>
          <p:cNvCxnSpPr/>
          <p:nvPr/>
        </p:nvCxnSpPr>
        <p:spPr>
          <a:xfrm>
            <a:off x="8884547" y="4064069"/>
            <a:ext cx="0" cy="602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25" idx="0"/>
          </p:cNvCxnSpPr>
          <p:nvPr/>
        </p:nvCxnSpPr>
        <p:spPr>
          <a:xfrm flipV="1">
            <a:off x="5642466" y="4064070"/>
            <a:ext cx="9183" cy="57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28" idx="0"/>
            <a:endCxn id="44" idx="2"/>
          </p:cNvCxnSpPr>
          <p:nvPr/>
        </p:nvCxnSpPr>
        <p:spPr>
          <a:xfrm flipV="1">
            <a:off x="3435813" y="2991604"/>
            <a:ext cx="24937" cy="164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648200" y="1565931"/>
            <a:ext cx="1447800" cy="273092"/>
            <a:chOff x="4648200" y="1565931"/>
            <a:chExt cx="1447800" cy="273092"/>
          </a:xfrm>
        </p:grpSpPr>
        <p:sp>
          <p:nvSpPr>
            <p:cNvPr id="47" name="다이아몬드 46"/>
            <p:cNvSpPr/>
            <p:nvPr/>
          </p:nvSpPr>
          <p:spPr>
            <a:xfrm>
              <a:off x="4648200" y="1565931"/>
              <a:ext cx="292100" cy="273092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/>
            <p:cNvCxnSpPr>
              <a:stCxn id="47" idx="3"/>
            </p:cNvCxnSpPr>
            <p:nvPr/>
          </p:nvCxnSpPr>
          <p:spPr>
            <a:xfrm>
              <a:off x="4940300" y="1702477"/>
              <a:ext cx="1155700" cy="1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316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38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13</cp:revision>
  <dcterms:created xsi:type="dcterms:W3CDTF">2015-11-25T03:35:49Z</dcterms:created>
  <dcterms:modified xsi:type="dcterms:W3CDTF">2015-11-29T14:18:42Z</dcterms:modified>
</cp:coreProperties>
</file>