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17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7CAE0-9B92-2749-989D-3E9FF141E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Algorithm Term Project Proposal.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FEA6D7-009B-2840-8E5C-C11B9AFF9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최강 한화</a:t>
            </a:r>
            <a:r>
              <a:rPr lang="en-US" altLang="ko-KR" dirty="0"/>
              <a:t>(</a:t>
            </a:r>
            <a:r>
              <a:rPr lang="ko-KR" altLang="en-US" dirty="0"/>
              <a:t>김기성</a:t>
            </a:r>
            <a:r>
              <a:rPr lang="en-US" altLang="ko-KR" dirty="0"/>
              <a:t>,</a:t>
            </a:r>
            <a:r>
              <a:rPr lang="ko-KR" altLang="en-US" dirty="0"/>
              <a:t> 김기환</a:t>
            </a:r>
            <a:r>
              <a:rPr lang="en-US" altLang="ko-KR" dirty="0"/>
              <a:t>,</a:t>
            </a:r>
            <a:r>
              <a:rPr lang="ko-KR" altLang="en-US" dirty="0"/>
              <a:t> 김대희</a:t>
            </a:r>
            <a:r>
              <a:rPr lang="en-US" altLang="ko-KR" dirty="0"/>
              <a:t>,</a:t>
            </a:r>
            <a:r>
              <a:rPr lang="ko-KR" altLang="en-US" dirty="0"/>
              <a:t> 김윤성</a:t>
            </a:r>
            <a:r>
              <a:rPr lang="en-US" altLang="ko-KR" dirty="0"/>
              <a:t>,</a:t>
            </a:r>
            <a:r>
              <a:rPr lang="ko-KR" altLang="en-US" dirty="0"/>
              <a:t> 이나영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정예원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9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42CF-B795-5D46-9119-2A59F299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cap="none" dirty="0"/>
              <a:t>팀원 구성 및 담당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7E6FB-02C0-894A-85BD-2811ABA2C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 : </a:t>
            </a:r>
            <a:r>
              <a:rPr lang="ko-KR" altLang="en-US" dirty="0"/>
              <a:t>김기환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 Project Manager),</a:t>
            </a:r>
            <a:r>
              <a:rPr lang="ko-KR" altLang="en-US" dirty="0"/>
              <a:t> 김윤성</a:t>
            </a:r>
            <a:r>
              <a:rPr lang="en-US" altLang="ko-KR" dirty="0"/>
              <a:t>(Coder) ,</a:t>
            </a:r>
            <a:r>
              <a:rPr lang="ko-KR" altLang="en-US" dirty="0"/>
              <a:t> </a:t>
            </a:r>
            <a:r>
              <a:rPr lang="ko-KR" altLang="en-US" dirty="0" err="1"/>
              <a:t>정예원</a:t>
            </a:r>
            <a:r>
              <a:rPr lang="en-US" altLang="ko-KR" dirty="0"/>
              <a:t>(Researcher)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Solver : </a:t>
            </a:r>
            <a:r>
              <a:rPr lang="ko-KR" altLang="en-US" dirty="0"/>
              <a:t>김기성</a:t>
            </a:r>
            <a:r>
              <a:rPr lang="en-US" altLang="ko-KR" dirty="0"/>
              <a:t>(Problem Solver),</a:t>
            </a:r>
            <a:r>
              <a:rPr lang="ko-KR" altLang="en-US" dirty="0"/>
              <a:t> 김대희</a:t>
            </a:r>
            <a:r>
              <a:rPr lang="en-US" altLang="ko-KR" dirty="0"/>
              <a:t>(Coder),</a:t>
            </a:r>
            <a:r>
              <a:rPr lang="ko-KR" altLang="en-US" dirty="0"/>
              <a:t> 이나영</a:t>
            </a:r>
            <a:r>
              <a:rPr lang="en-US" altLang="ko-KR" dirty="0"/>
              <a:t>(Researcher)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2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727F-1B4C-F440-B99B-DF36C088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계획</a:t>
            </a:r>
            <a:r>
              <a:rPr lang="en-US" altLang="ko-KR" dirty="0"/>
              <a:t>_</a:t>
            </a:r>
            <a:r>
              <a:rPr lang="en-US" dirty="0"/>
              <a:t>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1108-0A39-6D46-B91B-2D3D26D67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666900" lvl="1" indent="-342900">
              <a:buFont typeface="+mj-lt"/>
              <a:buAutoNum type="arabicPeriod"/>
            </a:pPr>
            <a:r>
              <a:rPr lang="ko-KR" altLang="en-US" dirty="0"/>
              <a:t>주어진 공간에서 랜덤으로 시작 지점을 선택</a:t>
            </a:r>
            <a:r>
              <a:rPr lang="en-US" altLang="ko-KR" dirty="0"/>
              <a:t>.</a:t>
            </a:r>
          </a:p>
          <a:p>
            <a:pPr marL="666900" lvl="1" indent="-342900">
              <a:buFont typeface="+mj-lt"/>
              <a:buAutoNum type="arabicPeriod"/>
            </a:pPr>
            <a:r>
              <a:rPr lang="ko-KR" altLang="en-US" dirty="0"/>
              <a:t>탐방 가능한 공간을 </a:t>
            </a:r>
            <a:r>
              <a:rPr lang="en-US" altLang="ko-KR" dirty="0"/>
              <a:t>DFS</a:t>
            </a:r>
            <a:r>
              <a:rPr lang="ko-KR" altLang="en-US" dirty="0" err="1"/>
              <a:t>를</a:t>
            </a:r>
            <a:r>
              <a:rPr lang="ko-KR" altLang="en-US" dirty="0"/>
              <a:t> 통해 하나의 </a:t>
            </a:r>
            <a:r>
              <a:rPr lang="en-US" altLang="ko-KR" dirty="0"/>
              <a:t>Path</a:t>
            </a:r>
            <a:r>
              <a:rPr lang="ko-KR" altLang="en-US" dirty="0" err="1"/>
              <a:t>를</a:t>
            </a:r>
            <a:r>
              <a:rPr lang="ko-KR" altLang="en-US" dirty="0"/>
              <a:t> 얻음</a:t>
            </a:r>
            <a:r>
              <a:rPr lang="en-US" altLang="ko-KR" dirty="0"/>
              <a:t>. </a:t>
            </a:r>
            <a:r>
              <a:rPr lang="ko-KR" altLang="en-US" dirty="0"/>
              <a:t> 탐방을 하면서 각 위치에 값을 저장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666900" lvl="1" indent="-342900">
              <a:buFont typeface="+mj-lt"/>
              <a:buAutoNum type="arabicPeriod"/>
            </a:pPr>
            <a:r>
              <a:rPr lang="ko-KR" altLang="en-US" dirty="0"/>
              <a:t>해당 </a:t>
            </a:r>
            <a:r>
              <a:rPr lang="en-US" altLang="ko-KR" dirty="0"/>
              <a:t>Path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Unique</a:t>
            </a:r>
            <a:r>
              <a:rPr lang="ko-KR" altLang="en-US" dirty="0"/>
              <a:t>하게 만드는 </a:t>
            </a:r>
            <a:r>
              <a:rPr lang="en-US" altLang="ko-KR" dirty="0"/>
              <a:t>Node</a:t>
            </a:r>
            <a:r>
              <a:rPr lang="ko-KR" altLang="en-US" dirty="0" err="1"/>
              <a:t>를</a:t>
            </a:r>
            <a:r>
              <a:rPr lang="ko-KR" altLang="en-US" dirty="0"/>
              <a:t> 결정</a:t>
            </a:r>
            <a:r>
              <a:rPr lang="en-US" altLang="ko-KR" dirty="0"/>
              <a:t>.</a:t>
            </a:r>
          </a:p>
          <a:p>
            <a:pPr marL="666900" lvl="1" indent="-342900">
              <a:buFont typeface="+mj-lt"/>
              <a:buAutoNum type="arabicPeriod"/>
            </a:pPr>
            <a:r>
              <a:rPr lang="ko-KR" altLang="en-US" dirty="0"/>
              <a:t>해당 </a:t>
            </a:r>
            <a:r>
              <a:rPr lang="en-US" altLang="ko-KR" dirty="0"/>
              <a:t>Node</a:t>
            </a:r>
            <a:r>
              <a:rPr lang="ko-KR" altLang="en-US" dirty="0"/>
              <a:t>이외의 다른 </a:t>
            </a:r>
            <a:r>
              <a:rPr lang="en-US" altLang="ko-KR" dirty="0"/>
              <a:t>Node </a:t>
            </a:r>
            <a:r>
              <a:rPr lang="ko-KR" altLang="en-US" dirty="0"/>
              <a:t>값을 </a:t>
            </a:r>
            <a:r>
              <a:rPr lang="en-US" altLang="ko-KR" dirty="0"/>
              <a:t>-1</a:t>
            </a:r>
            <a:r>
              <a:rPr lang="ko-KR" altLang="en-US" dirty="0"/>
              <a:t>로 변경</a:t>
            </a:r>
            <a:r>
              <a:rPr lang="en-US" altLang="ko-KR" dirty="0"/>
              <a:t>.</a:t>
            </a:r>
          </a:p>
          <a:p>
            <a:pPr marL="666900" lvl="1" indent="-342900">
              <a:buFont typeface="+mj-lt"/>
              <a:buAutoNum type="arabicPeriod"/>
            </a:pPr>
            <a:r>
              <a:rPr lang="ko-KR" altLang="en-US" dirty="0"/>
              <a:t>변경된 </a:t>
            </a:r>
            <a:r>
              <a:rPr lang="en-US" altLang="ko-KR" dirty="0"/>
              <a:t>Matrix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.txt</a:t>
            </a:r>
            <a:r>
              <a:rPr lang="ko-KR" altLang="en-US" dirty="0"/>
              <a:t> 형식으로 저장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796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727F-1B4C-F440-B99B-DF36C088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계획</a:t>
            </a:r>
            <a:r>
              <a:rPr lang="en-US" altLang="ko-KR" dirty="0"/>
              <a:t>_ Solver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1108-0A39-6D46-B91B-2D3D26D67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1. generator</a:t>
            </a:r>
            <a:r>
              <a:rPr lang="ko-KR" altLang="en-US" dirty="0"/>
              <a:t>에서 생성된 </a:t>
            </a:r>
            <a:r>
              <a:rPr lang="en-US" altLang="ko-KR" dirty="0"/>
              <a:t>Matrix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 err="1"/>
              <a:t>으로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2. matrix</a:t>
            </a:r>
            <a:r>
              <a:rPr lang="ko-KR" altLang="en-US" dirty="0"/>
              <a:t>에서 </a:t>
            </a:r>
            <a:r>
              <a:rPr lang="en-US" altLang="ko-KR" dirty="0"/>
              <a:t>1,0,-1 </a:t>
            </a:r>
            <a:r>
              <a:rPr lang="ko-KR" altLang="en-US" dirty="0"/>
              <a:t>이 아닌 값들을 배열로 받아서 오름차순 정렬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3. Node </a:t>
            </a: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인 곳을 탐색하여 시작지점 설정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 err="1"/>
              <a:t>시작지점을</a:t>
            </a:r>
            <a:r>
              <a:rPr lang="ko-KR" altLang="en-US" dirty="0"/>
              <a:t> 기준으로 </a:t>
            </a:r>
            <a:r>
              <a:rPr lang="en-US" altLang="ko-KR" dirty="0"/>
              <a:t>DFS </a:t>
            </a:r>
            <a:r>
              <a:rPr lang="ko-KR" altLang="en-US" dirty="0"/>
              <a:t>알고리즘을 활용하여 탐색을 시작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탐색 순서는 시계방향으로 탐색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6. </a:t>
            </a:r>
            <a:r>
              <a:rPr lang="ko-KR" altLang="en-US" dirty="0"/>
              <a:t>모든 </a:t>
            </a:r>
            <a:r>
              <a:rPr lang="en-US" altLang="ko-KR" dirty="0"/>
              <a:t>Matrix</a:t>
            </a:r>
            <a:r>
              <a:rPr lang="ko-KR" altLang="en-US" dirty="0"/>
              <a:t>가 채워질 때 까지 진행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54176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51</TotalTime>
  <Words>190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휴먼매직체</vt:lpstr>
      <vt:lpstr>Gill Sans MT</vt:lpstr>
      <vt:lpstr>Wingdings 2</vt:lpstr>
      <vt:lpstr>Dividend</vt:lpstr>
      <vt:lpstr>Algorithm Term Project Proposal.</vt:lpstr>
      <vt:lpstr>팀원 구성 및 담당</vt:lpstr>
      <vt:lpstr>프로젝트 계획_ Generator</vt:lpstr>
      <vt:lpstr>프로젝트 계획_ Solver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Plan </dc:title>
  <dc:creator>(컴퓨터공학부)김기환</dc:creator>
  <cp:lastModifiedBy>(컴퓨터공학부)김기환</cp:lastModifiedBy>
  <cp:revision>5</cp:revision>
  <dcterms:created xsi:type="dcterms:W3CDTF">2018-10-23T07:42:37Z</dcterms:created>
  <dcterms:modified xsi:type="dcterms:W3CDTF">2018-10-30T07:26:31Z</dcterms:modified>
</cp:coreProperties>
</file>