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7"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7D5F9-667F-401F-8E39-098C11E5BBB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505BD89-3F67-4EA5-9E88-77EC5CB83B6B}">
      <dgm:prSet/>
      <dgm:spPr/>
      <dgm:t>
        <a:bodyPr/>
        <a:lstStyle/>
        <a:p>
          <a:r>
            <a:rPr lang="en-US"/>
            <a:t>System Admin</a:t>
          </a:r>
        </a:p>
      </dgm:t>
    </dgm:pt>
    <dgm:pt modelId="{9BE7686A-F7F3-4AB6-88F8-F4294675EDCF}" type="parTrans" cxnId="{DD9BCA5A-A5F0-465F-9CD0-E346E65AA967}">
      <dgm:prSet/>
      <dgm:spPr/>
      <dgm:t>
        <a:bodyPr/>
        <a:lstStyle/>
        <a:p>
          <a:endParaRPr lang="en-US"/>
        </a:p>
      </dgm:t>
    </dgm:pt>
    <dgm:pt modelId="{42625F6D-0CAA-4800-A0DD-EDE606DFA862}" type="sibTrans" cxnId="{DD9BCA5A-A5F0-465F-9CD0-E346E65AA967}">
      <dgm:prSet/>
      <dgm:spPr/>
      <dgm:t>
        <a:bodyPr/>
        <a:lstStyle/>
        <a:p>
          <a:endParaRPr lang="en-US"/>
        </a:p>
      </dgm:t>
    </dgm:pt>
    <dgm:pt modelId="{CC355C5D-AC3F-4811-BEB9-9F3137600429}">
      <dgm:prSet/>
      <dgm:spPr/>
      <dgm:t>
        <a:bodyPr/>
        <a:lstStyle/>
        <a:p>
          <a:r>
            <a:rPr lang="en-US"/>
            <a:t>UNOS Employee</a:t>
          </a:r>
        </a:p>
      </dgm:t>
    </dgm:pt>
    <dgm:pt modelId="{C9C40AD2-23CA-47A5-A9EF-65E38872D0DE}" type="parTrans" cxnId="{CDFA57D2-0680-4869-BE96-F7C878CD56BC}">
      <dgm:prSet/>
      <dgm:spPr/>
      <dgm:t>
        <a:bodyPr/>
        <a:lstStyle/>
        <a:p>
          <a:endParaRPr lang="en-US"/>
        </a:p>
      </dgm:t>
    </dgm:pt>
    <dgm:pt modelId="{41A0EED4-2553-4481-9556-B3EEDE87E1A1}" type="sibTrans" cxnId="{CDFA57D2-0680-4869-BE96-F7C878CD56BC}">
      <dgm:prSet/>
      <dgm:spPr/>
      <dgm:t>
        <a:bodyPr/>
        <a:lstStyle/>
        <a:p>
          <a:endParaRPr lang="en-US"/>
        </a:p>
      </dgm:t>
    </dgm:pt>
    <dgm:pt modelId="{2D5976CD-66BC-4186-9380-7E16CC5D4EBD}">
      <dgm:prSet/>
      <dgm:spPr/>
      <dgm:t>
        <a:bodyPr/>
        <a:lstStyle/>
        <a:p>
          <a:r>
            <a:rPr lang="en-US"/>
            <a:t>UNOS Admin</a:t>
          </a:r>
        </a:p>
      </dgm:t>
    </dgm:pt>
    <dgm:pt modelId="{9DB1B911-1C8B-4600-9B66-45B3B485DE1E}" type="parTrans" cxnId="{44F12819-240A-4361-9969-0DEBDFAF01B1}">
      <dgm:prSet/>
      <dgm:spPr/>
      <dgm:t>
        <a:bodyPr/>
        <a:lstStyle/>
        <a:p>
          <a:endParaRPr lang="en-US"/>
        </a:p>
      </dgm:t>
    </dgm:pt>
    <dgm:pt modelId="{69EA67A9-FB26-4A9C-BF96-ACE3B608A206}" type="sibTrans" cxnId="{44F12819-240A-4361-9969-0DEBDFAF01B1}">
      <dgm:prSet/>
      <dgm:spPr/>
      <dgm:t>
        <a:bodyPr/>
        <a:lstStyle/>
        <a:p>
          <a:endParaRPr lang="en-US"/>
        </a:p>
      </dgm:t>
    </dgm:pt>
    <dgm:pt modelId="{908E8F3C-8489-4211-BFAF-7DA2D1BAB384}">
      <dgm:prSet/>
      <dgm:spPr/>
      <dgm:t>
        <a:bodyPr/>
        <a:lstStyle/>
        <a:p>
          <a:r>
            <a:rPr lang="en-US"/>
            <a:t>OPTC Admin</a:t>
          </a:r>
        </a:p>
      </dgm:t>
    </dgm:pt>
    <dgm:pt modelId="{EA13198E-0F8C-4560-A0C1-135CE8694E34}" type="parTrans" cxnId="{841755BE-3EEF-4BDF-996E-B39F9E4EE83B}">
      <dgm:prSet/>
      <dgm:spPr/>
      <dgm:t>
        <a:bodyPr/>
        <a:lstStyle/>
        <a:p>
          <a:endParaRPr lang="en-US"/>
        </a:p>
      </dgm:t>
    </dgm:pt>
    <dgm:pt modelId="{F3E8FF70-7978-48BD-86F9-336D4C4863C0}" type="sibTrans" cxnId="{841755BE-3EEF-4BDF-996E-B39F9E4EE83B}">
      <dgm:prSet/>
      <dgm:spPr/>
      <dgm:t>
        <a:bodyPr/>
        <a:lstStyle/>
        <a:p>
          <a:endParaRPr lang="en-US"/>
        </a:p>
      </dgm:t>
    </dgm:pt>
    <dgm:pt modelId="{BFBD6FBB-3286-488F-9F9B-B6BB111E5D34}">
      <dgm:prSet/>
      <dgm:spPr/>
      <dgm:t>
        <a:bodyPr/>
        <a:lstStyle/>
        <a:p>
          <a:r>
            <a:rPr lang="en-US"/>
            <a:t>OPTC Employee</a:t>
          </a:r>
        </a:p>
      </dgm:t>
    </dgm:pt>
    <dgm:pt modelId="{5F149C72-E1A3-4AFE-B498-32001DBAA146}" type="parTrans" cxnId="{95BEAA87-B9B7-4BD8-A586-39E3631E1DE9}">
      <dgm:prSet/>
      <dgm:spPr/>
      <dgm:t>
        <a:bodyPr/>
        <a:lstStyle/>
        <a:p>
          <a:endParaRPr lang="en-US"/>
        </a:p>
      </dgm:t>
    </dgm:pt>
    <dgm:pt modelId="{BFE0BB84-72A1-4294-948E-33D8E7DD25D5}" type="sibTrans" cxnId="{95BEAA87-B9B7-4BD8-A586-39E3631E1DE9}">
      <dgm:prSet/>
      <dgm:spPr/>
      <dgm:t>
        <a:bodyPr/>
        <a:lstStyle/>
        <a:p>
          <a:endParaRPr lang="en-US"/>
        </a:p>
      </dgm:t>
    </dgm:pt>
    <dgm:pt modelId="{AD1CB8AE-95FD-42F5-89AA-B9E45CD5C82A}">
      <dgm:prSet/>
      <dgm:spPr/>
      <dgm:t>
        <a:bodyPr/>
        <a:lstStyle/>
        <a:p>
          <a:r>
            <a:rPr lang="en-US"/>
            <a:t>Doctor</a:t>
          </a:r>
        </a:p>
      </dgm:t>
    </dgm:pt>
    <dgm:pt modelId="{3733B6DC-8402-40B5-9C59-1B15C9BFC809}" type="parTrans" cxnId="{6002FA62-5784-4707-AB52-1C88C3764A7B}">
      <dgm:prSet/>
      <dgm:spPr/>
      <dgm:t>
        <a:bodyPr/>
        <a:lstStyle/>
        <a:p>
          <a:endParaRPr lang="en-US"/>
        </a:p>
      </dgm:t>
    </dgm:pt>
    <dgm:pt modelId="{545CB79F-46D3-4FAF-BD85-8D8986CCC3BF}" type="sibTrans" cxnId="{6002FA62-5784-4707-AB52-1C88C3764A7B}">
      <dgm:prSet/>
      <dgm:spPr/>
      <dgm:t>
        <a:bodyPr/>
        <a:lstStyle/>
        <a:p>
          <a:endParaRPr lang="en-US"/>
        </a:p>
      </dgm:t>
    </dgm:pt>
    <dgm:pt modelId="{31FC2AF6-6C77-4EE7-8043-03C2171AD05E}">
      <dgm:prSet/>
      <dgm:spPr/>
      <dgm:t>
        <a:bodyPr/>
        <a:lstStyle/>
        <a:p>
          <a:r>
            <a:rPr lang="en-US"/>
            <a:t>Lab Admin</a:t>
          </a:r>
        </a:p>
      </dgm:t>
    </dgm:pt>
    <dgm:pt modelId="{4EA40A65-1DC6-4919-AD95-359550A1FF3A}" type="parTrans" cxnId="{65C617A8-CF77-4B0B-A523-576C8FFBDB53}">
      <dgm:prSet/>
      <dgm:spPr/>
      <dgm:t>
        <a:bodyPr/>
        <a:lstStyle/>
        <a:p>
          <a:endParaRPr lang="en-US"/>
        </a:p>
      </dgm:t>
    </dgm:pt>
    <dgm:pt modelId="{7B1B9B81-FE76-4613-8166-3C6528B0E0C1}" type="sibTrans" cxnId="{65C617A8-CF77-4B0B-A523-576C8FFBDB53}">
      <dgm:prSet/>
      <dgm:spPr/>
      <dgm:t>
        <a:bodyPr/>
        <a:lstStyle/>
        <a:p>
          <a:endParaRPr lang="en-US"/>
        </a:p>
      </dgm:t>
    </dgm:pt>
    <dgm:pt modelId="{3662109B-D6EB-4EF1-8849-F0DF6720A016}">
      <dgm:prSet/>
      <dgm:spPr/>
      <dgm:t>
        <a:bodyPr/>
        <a:lstStyle/>
        <a:p>
          <a:r>
            <a:rPr lang="en-US"/>
            <a:t>Lab Assistant.</a:t>
          </a:r>
        </a:p>
      </dgm:t>
    </dgm:pt>
    <dgm:pt modelId="{A9FD0FD3-63A7-4110-B86E-562611324455}" type="parTrans" cxnId="{CAC22830-D1E1-4AFD-A3B7-3E33B39F4EAE}">
      <dgm:prSet/>
      <dgm:spPr/>
      <dgm:t>
        <a:bodyPr/>
        <a:lstStyle/>
        <a:p>
          <a:endParaRPr lang="en-US"/>
        </a:p>
      </dgm:t>
    </dgm:pt>
    <dgm:pt modelId="{780D23EB-7931-46F0-80D0-CA7632A55960}" type="sibTrans" cxnId="{CAC22830-D1E1-4AFD-A3B7-3E33B39F4EAE}">
      <dgm:prSet/>
      <dgm:spPr/>
      <dgm:t>
        <a:bodyPr/>
        <a:lstStyle/>
        <a:p>
          <a:endParaRPr lang="en-US"/>
        </a:p>
      </dgm:t>
    </dgm:pt>
    <dgm:pt modelId="{28B69292-A23E-4434-B20D-8488BBEDB9A0}">
      <dgm:prSet/>
      <dgm:spPr/>
      <dgm:t>
        <a:bodyPr/>
        <a:lstStyle/>
        <a:p>
          <a:r>
            <a:rPr lang="en-US"/>
            <a:t>Donor</a:t>
          </a:r>
        </a:p>
      </dgm:t>
    </dgm:pt>
    <dgm:pt modelId="{872CDA36-7612-418A-9B02-11230CA2EFB9}" type="parTrans" cxnId="{20870E41-B4DF-4B35-91AE-CD1B00296735}">
      <dgm:prSet/>
      <dgm:spPr/>
      <dgm:t>
        <a:bodyPr/>
        <a:lstStyle/>
        <a:p>
          <a:endParaRPr lang="en-US"/>
        </a:p>
      </dgm:t>
    </dgm:pt>
    <dgm:pt modelId="{51D62F14-A865-4DFF-9E12-35E5C52D49E7}" type="sibTrans" cxnId="{20870E41-B4DF-4B35-91AE-CD1B00296735}">
      <dgm:prSet/>
      <dgm:spPr/>
      <dgm:t>
        <a:bodyPr/>
        <a:lstStyle/>
        <a:p>
          <a:endParaRPr lang="en-US"/>
        </a:p>
      </dgm:t>
    </dgm:pt>
    <dgm:pt modelId="{78ABAA25-1B72-446B-8AD3-961FBAF59174}">
      <dgm:prSet/>
      <dgm:spPr/>
      <dgm:t>
        <a:bodyPr/>
        <a:lstStyle/>
        <a:p>
          <a:r>
            <a:rPr lang="en-US"/>
            <a:t>Receiver.</a:t>
          </a:r>
        </a:p>
      </dgm:t>
    </dgm:pt>
    <dgm:pt modelId="{EE877C05-E9BE-4C59-B299-8120A40B7ADC}" type="parTrans" cxnId="{007DC432-8F9A-4ED2-8875-8DB8C504A2BD}">
      <dgm:prSet/>
      <dgm:spPr/>
      <dgm:t>
        <a:bodyPr/>
        <a:lstStyle/>
        <a:p>
          <a:endParaRPr lang="en-US"/>
        </a:p>
      </dgm:t>
    </dgm:pt>
    <dgm:pt modelId="{DFCE6297-84BD-48DB-B8C5-BC77E2D63319}" type="sibTrans" cxnId="{007DC432-8F9A-4ED2-8875-8DB8C504A2BD}">
      <dgm:prSet/>
      <dgm:spPr/>
      <dgm:t>
        <a:bodyPr/>
        <a:lstStyle/>
        <a:p>
          <a:endParaRPr lang="en-US"/>
        </a:p>
      </dgm:t>
    </dgm:pt>
    <dgm:pt modelId="{36573FFB-18EB-423A-8F1A-FD50F67AA3E7}">
      <dgm:prSet/>
      <dgm:spPr/>
      <dgm:t>
        <a:bodyPr/>
        <a:lstStyle/>
        <a:p>
          <a:r>
            <a:rPr lang="en-US"/>
            <a:t>Emergency service admin.</a:t>
          </a:r>
        </a:p>
      </dgm:t>
    </dgm:pt>
    <dgm:pt modelId="{24ED6637-284B-4181-8695-7B40E3C61DDB}" type="parTrans" cxnId="{C99D7CD9-6162-469B-A9E3-39A5004AD70D}">
      <dgm:prSet/>
      <dgm:spPr/>
      <dgm:t>
        <a:bodyPr/>
        <a:lstStyle/>
        <a:p>
          <a:endParaRPr lang="en-US"/>
        </a:p>
      </dgm:t>
    </dgm:pt>
    <dgm:pt modelId="{F77013E3-6C0D-4B28-B3D7-D03A7857F7B0}" type="sibTrans" cxnId="{C99D7CD9-6162-469B-A9E3-39A5004AD70D}">
      <dgm:prSet/>
      <dgm:spPr/>
      <dgm:t>
        <a:bodyPr/>
        <a:lstStyle/>
        <a:p>
          <a:endParaRPr lang="en-US"/>
        </a:p>
      </dgm:t>
    </dgm:pt>
    <dgm:pt modelId="{1C6AE438-1747-6342-830E-250877044D0B}" type="pres">
      <dgm:prSet presAssocID="{A8E7D5F9-667F-401F-8E39-098C11E5BBB6}" presName="linear" presStyleCnt="0">
        <dgm:presLayoutVars>
          <dgm:animLvl val="lvl"/>
          <dgm:resizeHandles val="exact"/>
        </dgm:presLayoutVars>
      </dgm:prSet>
      <dgm:spPr/>
    </dgm:pt>
    <dgm:pt modelId="{B15D4244-E830-9344-8B94-32FE7AF14CC8}" type="pres">
      <dgm:prSet presAssocID="{2505BD89-3F67-4EA5-9E88-77EC5CB83B6B}" presName="parentText" presStyleLbl="node1" presStyleIdx="0" presStyleCnt="11">
        <dgm:presLayoutVars>
          <dgm:chMax val="0"/>
          <dgm:bulletEnabled val="1"/>
        </dgm:presLayoutVars>
      </dgm:prSet>
      <dgm:spPr/>
    </dgm:pt>
    <dgm:pt modelId="{3A3DC967-04DF-8A4C-8821-10394EEE5FBE}" type="pres">
      <dgm:prSet presAssocID="{42625F6D-0CAA-4800-A0DD-EDE606DFA862}" presName="spacer" presStyleCnt="0"/>
      <dgm:spPr/>
    </dgm:pt>
    <dgm:pt modelId="{6DC54499-BAAF-8C4B-88BF-250C23BEB18F}" type="pres">
      <dgm:prSet presAssocID="{CC355C5D-AC3F-4811-BEB9-9F3137600429}" presName="parentText" presStyleLbl="node1" presStyleIdx="1" presStyleCnt="11">
        <dgm:presLayoutVars>
          <dgm:chMax val="0"/>
          <dgm:bulletEnabled val="1"/>
        </dgm:presLayoutVars>
      </dgm:prSet>
      <dgm:spPr/>
    </dgm:pt>
    <dgm:pt modelId="{A33EDBF5-9EE6-B648-B624-7F0636FDE686}" type="pres">
      <dgm:prSet presAssocID="{41A0EED4-2553-4481-9556-B3EEDE87E1A1}" presName="spacer" presStyleCnt="0"/>
      <dgm:spPr/>
    </dgm:pt>
    <dgm:pt modelId="{D4581140-E3EC-EB47-AC83-162CC32B76BD}" type="pres">
      <dgm:prSet presAssocID="{2D5976CD-66BC-4186-9380-7E16CC5D4EBD}" presName="parentText" presStyleLbl="node1" presStyleIdx="2" presStyleCnt="11">
        <dgm:presLayoutVars>
          <dgm:chMax val="0"/>
          <dgm:bulletEnabled val="1"/>
        </dgm:presLayoutVars>
      </dgm:prSet>
      <dgm:spPr/>
    </dgm:pt>
    <dgm:pt modelId="{FB64CBD3-AA1D-904B-95CD-FFDDA451F3C3}" type="pres">
      <dgm:prSet presAssocID="{69EA67A9-FB26-4A9C-BF96-ACE3B608A206}" presName="spacer" presStyleCnt="0"/>
      <dgm:spPr/>
    </dgm:pt>
    <dgm:pt modelId="{68832C86-65D2-BB4B-91A9-C60E42E121FE}" type="pres">
      <dgm:prSet presAssocID="{908E8F3C-8489-4211-BFAF-7DA2D1BAB384}" presName="parentText" presStyleLbl="node1" presStyleIdx="3" presStyleCnt="11">
        <dgm:presLayoutVars>
          <dgm:chMax val="0"/>
          <dgm:bulletEnabled val="1"/>
        </dgm:presLayoutVars>
      </dgm:prSet>
      <dgm:spPr/>
    </dgm:pt>
    <dgm:pt modelId="{1B4AA739-9BAC-504C-92C9-2A9496267789}" type="pres">
      <dgm:prSet presAssocID="{F3E8FF70-7978-48BD-86F9-336D4C4863C0}" presName="spacer" presStyleCnt="0"/>
      <dgm:spPr/>
    </dgm:pt>
    <dgm:pt modelId="{F9588C16-D2E0-284D-ADBE-5130F34F5001}" type="pres">
      <dgm:prSet presAssocID="{BFBD6FBB-3286-488F-9F9B-B6BB111E5D34}" presName="parentText" presStyleLbl="node1" presStyleIdx="4" presStyleCnt="11">
        <dgm:presLayoutVars>
          <dgm:chMax val="0"/>
          <dgm:bulletEnabled val="1"/>
        </dgm:presLayoutVars>
      </dgm:prSet>
      <dgm:spPr/>
    </dgm:pt>
    <dgm:pt modelId="{B243E6D3-B6A9-C344-B88A-2BDF28DAF2DE}" type="pres">
      <dgm:prSet presAssocID="{BFE0BB84-72A1-4294-948E-33D8E7DD25D5}" presName="spacer" presStyleCnt="0"/>
      <dgm:spPr/>
    </dgm:pt>
    <dgm:pt modelId="{BB1FE581-5C52-3740-B2BB-C1C80E2BF2AB}" type="pres">
      <dgm:prSet presAssocID="{AD1CB8AE-95FD-42F5-89AA-B9E45CD5C82A}" presName="parentText" presStyleLbl="node1" presStyleIdx="5" presStyleCnt="11">
        <dgm:presLayoutVars>
          <dgm:chMax val="0"/>
          <dgm:bulletEnabled val="1"/>
        </dgm:presLayoutVars>
      </dgm:prSet>
      <dgm:spPr/>
    </dgm:pt>
    <dgm:pt modelId="{0294BD7D-B7C1-8D41-9871-B46DD129D856}" type="pres">
      <dgm:prSet presAssocID="{545CB79F-46D3-4FAF-BD85-8D8986CCC3BF}" presName="spacer" presStyleCnt="0"/>
      <dgm:spPr/>
    </dgm:pt>
    <dgm:pt modelId="{378BC870-4960-0A47-9A72-905CA2C40AF8}" type="pres">
      <dgm:prSet presAssocID="{31FC2AF6-6C77-4EE7-8043-03C2171AD05E}" presName="parentText" presStyleLbl="node1" presStyleIdx="6" presStyleCnt="11">
        <dgm:presLayoutVars>
          <dgm:chMax val="0"/>
          <dgm:bulletEnabled val="1"/>
        </dgm:presLayoutVars>
      </dgm:prSet>
      <dgm:spPr/>
    </dgm:pt>
    <dgm:pt modelId="{FF0D702E-C476-BA44-8BC5-78AEE27F747E}" type="pres">
      <dgm:prSet presAssocID="{7B1B9B81-FE76-4613-8166-3C6528B0E0C1}" presName="spacer" presStyleCnt="0"/>
      <dgm:spPr/>
    </dgm:pt>
    <dgm:pt modelId="{8F044958-8346-694B-9544-9D7CC2EF5798}" type="pres">
      <dgm:prSet presAssocID="{3662109B-D6EB-4EF1-8849-F0DF6720A016}" presName="parentText" presStyleLbl="node1" presStyleIdx="7" presStyleCnt="11">
        <dgm:presLayoutVars>
          <dgm:chMax val="0"/>
          <dgm:bulletEnabled val="1"/>
        </dgm:presLayoutVars>
      </dgm:prSet>
      <dgm:spPr/>
    </dgm:pt>
    <dgm:pt modelId="{0F1DF838-D965-9D45-8801-708B559921CC}" type="pres">
      <dgm:prSet presAssocID="{780D23EB-7931-46F0-80D0-CA7632A55960}" presName="spacer" presStyleCnt="0"/>
      <dgm:spPr/>
    </dgm:pt>
    <dgm:pt modelId="{EC9599C1-DA67-AF41-8720-F70ECB07D1C1}" type="pres">
      <dgm:prSet presAssocID="{28B69292-A23E-4434-B20D-8488BBEDB9A0}" presName="parentText" presStyleLbl="node1" presStyleIdx="8" presStyleCnt="11">
        <dgm:presLayoutVars>
          <dgm:chMax val="0"/>
          <dgm:bulletEnabled val="1"/>
        </dgm:presLayoutVars>
      </dgm:prSet>
      <dgm:spPr/>
    </dgm:pt>
    <dgm:pt modelId="{E9602DF4-54C8-2748-B72A-264DF4FBE751}" type="pres">
      <dgm:prSet presAssocID="{51D62F14-A865-4DFF-9E12-35E5C52D49E7}" presName="spacer" presStyleCnt="0"/>
      <dgm:spPr/>
    </dgm:pt>
    <dgm:pt modelId="{61525386-2649-5B42-A696-AEEF080A45D5}" type="pres">
      <dgm:prSet presAssocID="{78ABAA25-1B72-446B-8AD3-961FBAF59174}" presName="parentText" presStyleLbl="node1" presStyleIdx="9" presStyleCnt="11">
        <dgm:presLayoutVars>
          <dgm:chMax val="0"/>
          <dgm:bulletEnabled val="1"/>
        </dgm:presLayoutVars>
      </dgm:prSet>
      <dgm:spPr/>
    </dgm:pt>
    <dgm:pt modelId="{B6D28FA1-063D-D545-A9E8-12B6BBED4FE8}" type="pres">
      <dgm:prSet presAssocID="{DFCE6297-84BD-48DB-B8C5-BC77E2D63319}" presName="spacer" presStyleCnt="0"/>
      <dgm:spPr/>
    </dgm:pt>
    <dgm:pt modelId="{DF2F295B-7184-CA4D-9976-3055AC62FC04}" type="pres">
      <dgm:prSet presAssocID="{36573FFB-18EB-423A-8F1A-FD50F67AA3E7}" presName="parentText" presStyleLbl="node1" presStyleIdx="10" presStyleCnt="11">
        <dgm:presLayoutVars>
          <dgm:chMax val="0"/>
          <dgm:bulletEnabled val="1"/>
        </dgm:presLayoutVars>
      </dgm:prSet>
      <dgm:spPr/>
    </dgm:pt>
  </dgm:ptLst>
  <dgm:cxnLst>
    <dgm:cxn modelId="{44F12819-240A-4361-9969-0DEBDFAF01B1}" srcId="{A8E7D5F9-667F-401F-8E39-098C11E5BBB6}" destId="{2D5976CD-66BC-4186-9380-7E16CC5D4EBD}" srcOrd="2" destOrd="0" parTransId="{9DB1B911-1C8B-4600-9B66-45B3B485DE1E}" sibTransId="{69EA67A9-FB26-4A9C-BF96-ACE3B608A206}"/>
    <dgm:cxn modelId="{C209D71E-01A3-2743-AC4E-58054D942C28}" type="presOf" srcId="{3662109B-D6EB-4EF1-8849-F0DF6720A016}" destId="{8F044958-8346-694B-9544-9D7CC2EF5798}" srcOrd="0" destOrd="0" presId="urn:microsoft.com/office/officeart/2005/8/layout/vList2"/>
    <dgm:cxn modelId="{CAC22830-D1E1-4AFD-A3B7-3E33B39F4EAE}" srcId="{A8E7D5F9-667F-401F-8E39-098C11E5BBB6}" destId="{3662109B-D6EB-4EF1-8849-F0DF6720A016}" srcOrd="7" destOrd="0" parTransId="{A9FD0FD3-63A7-4110-B86E-562611324455}" sibTransId="{780D23EB-7931-46F0-80D0-CA7632A55960}"/>
    <dgm:cxn modelId="{007DC432-8F9A-4ED2-8875-8DB8C504A2BD}" srcId="{A8E7D5F9-667F-401F-8E39-098C11E5BBB6}" destId="{78ABAA25-1B72-446B-8AD3-961FBAF59174}" srcOrd="9" destOrd="0" parTransId="{EE877C05-E9BE-4C59-B299-8120A40B7ADC}" sibTransId="{DFCE6297-84BD-48DB-B8C5-BC77E2D63319}"/>
    <dgm:cxn modelId="{EB9BFC38-6CAD-AD41-AF8D-ADB096D173E7}" type="presOf" srcId="{BFBD6FBB-3286-488F-9F9B-B6BB111E5D34}" destId="{F9588C16-D2E0-284D-ADBE-5130F34F5001}" srcOrd="0" destOrd="0" presId="urn:microsoft.com/office/officeart/2005/8/layout/vList2"/>
    <dgm:cxn modelId="{20870E41-B4DF-4B35-91AE-CD1B00296735}" srcId="{A8E7D5F9-667F-401F-8E39-098C11E5BBB6}" destId="{28B69292-A23E-4434-B20D-8488BBEDB9A0}" srcOrd="8" destOrd="0" parTransId="{872CDA36-7612-418A-9B02-11230CA2EFB9}" sibTransId="{51D62F14-A865-4DFF-9E12-35E5C52D49E7}"/>
    <dgm:cxn modelId="{26F00C4B-FA28-D44B-B7C8-95E8F4C07E09}" type="presOf" srcId="{2D5976CD-66BC-4186-9380-7E16CC5D4EBD}" destId="{D4581140-E3EC-EB47-AC83-162CC32B76BD}" srcOrd="0" destOrd="0" presId="urn:microsoft.com/office/officeart/2005/8/layout/vList2"/>
    <dgm:cxn modelId="{4B83964B-A2B2-D545-BE89-56AF351A3DA3}" type="presOf" srcId="{A8E7D5F9-667F-401F-8E39-098C11E5BBB6}" destId="{1C6AE438-1747-6342-830E-250877044D0B}" srcOrd="0" destOrd="0" presId="urn:microsoft.com/office/officeart/2005/8/layout/vList2"/>
    <dgm:cxn modelId="{DD9BCA5A-A5F0-465F-9CD0-E346E65AA967}" srcId="{A8E7D5F9-667F-401F-8E39-098C11E5BBB6}" destId="{2505BD89-3F67-4EA5-9E88-77EC5CB83B6B}" srcOrd="0" destOrd="0" parTransId="{9BE7686A-F7F3-4AB6-88F8-F4294675EDCF}" sibTransId="{42625F6D-0CAA-4800-A0DD-EDE606DFA862}"/>
    <dgm:cxn modelId="{6002FA62-5784-4707-AB52-1C88C3764A7B}" srcId="{A8E7D5F9-667F-401F-8E39-098C11E5BBB6}" destId="{AD1CB8AE-95FD-42F5-89AA-B9E45CD5C82A}" srcOrd="5" destOrd="0" parTransId="{3733B6DC-8402-40B5-9C59-1B15C9BFC809}" sibTransId="{545CB79F-46D3-4FAF-BD85-8D8986CCC3BF}"/>
    <dgm:cxn modelId="{F5DDBD63-4CF1-9346-B2CF-8C14BB59E078}" type="presOf" srcId="{2505BD89-3F67-4EA5-9E88-77EC5CB83B6B}" destId="{B15D4244-E830-9344-8B94-32FE7AF14CC8}" srcOrd="0" destOrd="0" presId="urn:microsoft.com/office/officeart/2005/8/layout/vList2"/>
    <dgm:cxn modelId="{5C0E0575-54BC-7843-94EB-95C13D995E89}" type="presOf" srcId="{28B69292-A23E-4434-B20D-8488BBEDB9A0}" destId="{EC9599C1-DA67-AF41-8720-F70ECB07D1C1}" srcOrd="0" destOrd="0" presId="urn:microsoft.com/office/officeart/2005/8/layout/vList2"/>
    <dgm:cxn modelId="{88E0B57C-2F31-AE4E-B667-A4F1317449A7}" type="presOf" srcId="{36573FFB-18EB-423A-8F1A-FD50F67AA3E7}" destId="{DF2F295B-7184-CA4D-9976-3055AC62FC04}" srcOrd="0" destOrd="0" presId="urn:microsoft.com/office/officeart/2005/8/layout/vList2"/>
    <dgm:cxn modelId="{95BEAA87-B9B7-4BD8-A586-39E3631E1DE9}" srcId="{A8E7D5F9-667F-401F-8E39-098C11E5BBB6}" destId="{BFBD6FBB-3286-488F-9F9B-B6BB111E5D34}" srcOrd="4" destOrd="0" parTransId="{5F149C72-E1A3-4AFE-B498-32001DBAA146}" sibTransId="{BFE0BB84-72A1-4294-948E-33D8E7DD25D5}"/>
    <dgm:cxn modelId="{6C6EA4A6-F7DC-8F43-9765-97BC820F4C63}" type="presOf" srcId="{78ABAA25-1B72-446B-8AD3-961FBAF59174}" destId="{61525386-2649-5B42-A696-AEEF080A45D5}" srcOrd="0" destOrd="0" presId="urn:microsoft.com/office/officeart/2005/8/layout/vList2"/>
    <dgm:cxn modelId="{B16AFFA6-2E76-9C4C-84A5-BF42C1B65E86}" type="presOf" srcId="{CC355C5D-AC3F-4811-BEB9-9F3137600429}" destId="{6DC54499-BAAF-8C4B-88BF-250C23BEB18F}" srcOrd="0" destOrd="0" presId="urn:microsoft.com/office/officeart/2005/8/layout/vList2"/>
    <dgm:cxn modelId="{65C617A8-CF77-4B0B-A523-576C8FFBDB53}" srcId="{A8E7D5F9-667F-401F-8E39-098C11E5BBB6}" destId="{31FC2AF6-6C77-4EE7-8043-03C2171AD05E}" srcOrd="6" destOrd="0" parTransId="{4EA40A65-1DC6-4919-AD95-359550A1FF3A}" sibTransId="{7B1B9B81-FE76-4613-8166-3C6528B0E0C1}"/>
    <dgm:cxn modelId="{511BA3B4-F8FE-1B46-856F-3BDE23CF4B12}" type="presOf" srcId="{908E8F3C-8489-4211-BFAF-7DA2D1BAB384}" destId="{68832C86-65D2-BB4B-91A9-C60E42E121FE}" srcOrd="0" destOrd="0" presId="urn:microsoft.com/office/officeart/2005/8/layout/vList2"/>
    <dgm:cxn modelId="{841755BE-3EEF-4BDF-996E-B39F9E4EE83B}" srcId="{A8E7D5F9-667F-401F-8E39-098C11E5BBB6}" destId="{908E8F3C-8489-4211-BFAF-7DA2D1BAB384}" srcOrd="3" destOrd="0" parTransId="{EA13198E-0F8C-4560-A0C1-135CE8694E34}" sibTransId="{F3E8FF70-7978-48BD-86F9-336D4C4863C0}"/>
    <dgm:cxn modelId="{CDFA57D2-0680-4869-BE96-F7C878CD56BC}" srcId="{A8E7D5F9-667F-401F-8E39-098C11E5BBB6}" destId="{CC355C5D-AC3F-4811-BEB9-9F3137600429}" srcOrd="1" destOrd="0" parTransId="{C9C40AD2-23CA-47A5-A9EF-65E38872D0DE}" sibTransId="{41A0EED4-2553-4481-9556-B3EEDE87E1A1}"/>
    <dgm:cxn modelId="{C99D7CD9-6162-469B-A9E3-39A5004AD70D}" srcId="{A8E7D5F9-667F-401F-8E39-098C11E5BBB6}" destId="{36573FFB-18EB-423A-8F1A-FD50F67AA3E7}" srcOrd="10" destOrd="0" parTransId="{24ED6637-284B-4181-8695-7B40E3C61DDB}" sibTransId="{F77013E3-6C0D-4B28-B3D7-D03A7857F7B0}"/>
    <dgm:cxn modelId="{35F44DF5-8C7A-B940-9CF8-91B9E7BFC507}" type="presOf" srcId="{AD1CB8AE-95FD-42F5-89AA-B9E45CD5C82A}" destId="{BB1FE581-5C52-3740-B2BB-C1C80E2BF2AB}" srcOrd="0" destOrd="0" presId="urn:microsoft.com/office/officeart/2005/8/layout/vList2"/>
    <dgm:cxn modelId="{C4AF60FA-CE2D-8848-B25E-9CB6BC9210A5}" type="presOf" srcId="{31FC2AF6-6C77-4EE7-8043-03C2171AD05E}" destId="{378BC870-4960-0A47-9A72-905CA2C40AF8}" srcOrd="0" destOrd="0" presId="urn:microsoft.com/office/officeart/2005/8/layout/vList2"/>
    <dgm:cxn modelId="{5CE73C9D-4726-7642-BC99-85C8AB815320}" type="presParOf" srcId="{1C6AE438-1747-6342-830E-250877044D0B}" destId="{B15D4244-E830-9344-8B94-32FE7AF14CC8}" srcOrd="0" destOrd="0" presId="urn:microsoft.com/office/officeart/2005/8/layout/vList2"/>
    <dgm:cxn modelId="{EEBA3A4C-218C-9B4B-BC21-1CCB738DB233}" type="presParOf" srcId="{1C6AE438-1747-6342-830E-250877044D0B}" destId="{3A3DC967-04DF-8A4C-8821-10394EEE5FBE}" srcOrd="1" destOrd="0" presId="urn:microsoft.com/office/officeart/2005/8/layout/vList2"/>
    <dgm:cxn modelId="{6240941B-3B06-B243-8152-A9FD72F2F77F}" type="presParOf" srcId="{1C6AE438-1747-6342-830E-250877044D0B}" destId="{6DC54499-BAAF-8C4B-88BF-250C23BEB18F}" srcOrd="2" destOrd="0" presId="urn:microsoft.com/office/officeart/2005/8/layout/vList2"/>
    <dgm:cxn modelId="{F67C4187-4F38-CB4A-89B3-3F756D69DA53}" type="presParOf" srcId="{1C6AE438-1747-6342-830E-250877044D0B}" destId="{A33EDBF5-9EE6-B648-B624-7F0636FDE686}" srcOrd="3" destOrd="0" presId="urn:microsoft.com/office/officeart/2005/8/layout/vList2"/>
    <dgm:cxn modelId="{14AE4949-BA3D-9E41-85FF-813155B72FFB}" type="presParOf" srcId="{1C6AE438-1747-6342-830E-250877044D0B}" destId="{D4581140-E3EC-EB47-AC83-162CC32B76BD}" srcOrd="4" destOrd="0" presId="urn:microsoft.com/office/officeart/2005/8/layout/vList2"/>
    <dgm:cxn modelId="{D7E1288F-ED6C-1941-B1DB-E045015446A2}" type="presParOf" srcId="{1C6AE438-1747-6342-830E-250877044D0B}" destId="{FB64CBD3-AA1D-904B-95CD-FFDDA451F3C3}" srcOrd="5" destOrd="0" presId="urn:microsoft.com/office/officeart/2005/8/layout/vList2"/>
    <dgm:cxn modelId="{DEF205C4-E728-CC48-9D36-DACAE7BA0F95}" type="presParOf" srcId="{1C6AE438-1747-6342-830E-250877044D0B}" destId="{68832C86-65D2-BB4B-91A9-C60E42E121FE}" srcOrd="6" destOrd="0" presId="urn:microsoft.com/office/officeart/2005/8/layout/vList2"/>
    <dgm:cxn modelId="{DED09B8E-7482-5E4B-BD63-26DDD7F70663}" type="presParOf" srcId="{1C6AE438-1747-6342-830E-250877044D0B}" destId="{1B4AA739-9BAC-504C-92C9-2A9496267789}" srcOrd="7" destOrd="0" presId="urn:microsoft.com/office/officeart/2005/8/layout/vList2"/>
    <dgm:cxn modelId="{C13A6873-0C69-4845-8011-AB78A5E6182C}" type="presParOf" srcId="{1C6AE438-1747-6342-830E-250877044D0B}" destId="{F9588C16-D2E0-284D-ADBE-5130F34F5001}" srcOrd="8" destOrd="0" presId="urn:microsoft.com/office/officeart/2005/8/layout/vList2"/>
    <dgm:cxn modelId="{DA14C48C-B38D-3942-ACDB-A9590007452F}" type="presParOf" srcId="{1C6AE438-1747-6342-830E-250877044D0B}" destId="{B243E6D3-B6A9-C344-B88A-2BDF28DAF2DE}" srcOrd="9" destOrd="0" presId="urn:microsoft.com/office/officeart/2005/8/layout/vList2"/>
    <dgm:cxn modelId="{73ABDCAE-6685-8C4A-B8CB-455C02D90036}" type="presParOf" srcId="{1C6AE438-1747-6342-830E-250877044D0B}" destId="{BB1FE581-5C52-3740-B2BB-C1C80E2BF2AB}" srcOrd="10" destOrd="0" presId="urn:microsoft.com/office/officeart/2005/8/layout/vList2"/>
    <dgm:cxn modelId="{BF1F8FD7-72E2-4249-B8A6-4450D48A6B49}" type="presParOf" srcId="{1C6AE438-1747-6342-830E-250877044D0B}" destId="{0294BD7D-B7C1-8D41-9871-B46DD129D856}" srcOrd="11" destOrd="0" presId="urn:microsoft.com/office/officeart/2005/8/layout/vList2"/>
    <dgm:cxn modelId="{FD173CB7-F2C3-1F47-88CD-15E00163D993}" type="presParOf" srcId="{1C6AE438-1747-6342-830E-250877044D0B}" destId="{378BC870-4960-0A47-9A72-905CA2C40AF8}" srcOrd="12" destOrd="0" presId="urn:microsoft.com/office/officeart/2005/8/layout/vList2"/>
    <dgm:cxn modelId="{3E30C870-0053-AD42-9B87-7F8451A71138}" type="presParOf" srcId="{1C6AE438-1747-6342-830E-250877044D0B}" destId="{FF0D702E-C476-BA44-8BC5-78AEE27F747E}" srcOrd="13" destOrd="0" presId="urn:microsoft.com/office/officeart/2005/8/layout/vList2"/>
    <dgm:cxn modelId="{FAD7B9C0-4038-D346-9CCA-42F7B32F2E2C}" type="presParOf" srcId="{1C6AE438-1747-6342-830E-250877044D0B}" destId="{8F044958-8346-694B-9544-9D7CC2EF5798}" srcOrd="14" destOrd="0" presId="urn:microsoft.com/office/officeart/2005/8/layout/vList2"/>
    <dgm:cxn modelId="{D85269B4-25CB-2840-8085-5A17D44C70AD}" type="presParOf" srcId="{1C6AE438-1747-6342-830E-250877044D0B}" destId="{0F1DF838-D965-9D45-8801-708B559921CC}" srcOrd="15" destOrd="0" presId="urn:microsoft.com/office/officeart/2005/8/layout/vList2"/>
    <dgm:cxn modelId="{0563DBD6-ACB9-5E41-9A92-199EC815762D}" type="presParOf" srcId="{1C6AE438-1747-6342-830E-250877044D0B}" destId="{EC9599C1-DA67-AF41-8720-F70ECB07D1C1}" srcOrd="16" destOrd="0" presId="urn:microsoft.com/office/officeart/2005/8/layout/vList2"/>
    <dgm:cxn modelId="{CF40AC4C-6D1F-1846-8717-7CBBF5E2CBF7}" type="presParOf" srcId="{1C6AE438-1747-6342-830E-250877044D0B}" destId="{E9602DF4-54C8-2748-B72A-264DF4FBE751}" srcOrd="17" destOrd="0" presId="urn:microsoft.com/office/officeart/2005/8/layout/vList2"/>
    <dgm:cxn modelId="{4C1A9B8F-73B8-4644-8947-C6AD97813DF7}" type="presParOf" srcId="{1C6AE438-1747-6342-830E-250877044D0B}" destId="{61525386-2649-5B42-A696-AEEF080A45D5}" srcOrd="18" destOrd="0" presId="urn:microsoft.com/office/officeart/2005/8/layout/vList2"/>
    <dgm:cxn modelId="{BBAD41F1-0837-3840-93FD-F837644C32E1}" type="presParOf" srcId="{1C6AE438-1747-6342-830E-250877044D0B}" destId="{B6D28FA1-063D-D545-A9E8-12B6BBED4FE8}" srcOrd="19" destOrd="0" presId="urn:microsoft.com/office/officeart/2005/8/layout/vList2"/>
    <dgm:cxn modelId="{C98ED6CF-A4F1-F94D-8D11-43F7EC474457}" type="presParOf" srcId="{1C6AE438-1747-6342-830E-250877044D0B}" destId="{DF2F295B-7184-CA4D-9976-3055AC62FC04}"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0ACB8-91E5-4A75-8841-4310083F49B5}"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1E6B76C2-DBD3-4711-B85C-6318AD7F83C8}">
      <dgm:prSet/>
      <dgm:spPr/>
      <dgm:t>
        <a:bodyPr/>
        <a:lstStyle/>
        <a:p>
          <a:r>
            <a:rPr lang="en-US" dirty="0"/>
            <a:t>The person who is willing to donate his/her organs has to register with” United network of organ sharing (UNOS)” via hospitals..</a:t>
          </a:r>
        </a:p>
      </dgm:t>
    </dgm:pt>
    <dgm:pt modelId="{5AA9CAFE-7BA0-469C-B8BC-7BE06B14E686}" type="parTrans" cxnId="{01126C90-9931-4593-AF94-215A6DEE5BD8}">
      <dgm:prSet/>
      <dgm:spPr/>
      <dgm:t>
        <a:bodyPr/>
        <a:lstStyle/>
        <a:p>
          <a:endParaRPr lang="en-US"/>
        </a:p>
      </dgm:t>
    </dgm:pt>
    <dgm:pt modelId="{65197D05-7218-4965-8D82-240B7F727352}" type="sibTrans" cxnId="{01126C90-9931-4593-AF94-215A6DEE5BD8}">
      <dgm:prSet/>
      <dgm:spPr/>
      <dgm:t>
        <a:bodyPr/>
        <a:lstStyle/>
        <a:p>
          <a:endParaRPr lang="en-US"/>
        </a:p>
      </dgm:t>
    </dgm:pt>
    <dgm:pt modelId="{70B35F51-A9A7-4F02-960E-BF9BD436BF5A}">
      <dgm:prSet/>
      <dgm:spPr/>
      <dgm:t>
        <a:bodyPr/>
        <a:lstStyle/>
        <a:p>
          <a:r>
            <a:rPr lang="en-US"/>
            <a:t>The donor is supposed to go under medical tests conducted at labs and all their medical reports are being collected.</a:t>
          </a:r>
        </a:p>
      </dgm:t>
    </dgm:pt>
    <dgm:pt modelId="{610A799D-80D8-439D-9DDF-5F2DB2D0D6C9}" type="parTrans" cxnId="{8918C8FA-23E0-42B9-A150-FEC3A790CA96}">
      <dgm:prSet/>
      <dgm:spPr/>
      <dgm:t>
        <a:bodyPr/>
        <a:lstStyle/>
        <a:p>
          <a:endParaRPr lang="en-US"/>
        </a:p>
      </dgm:t>
    </dgm:pt>
    <dgm:pt modelId="{6774591F-58DD-4105-A258-080733E0E295}" type="sibTrans" cxnId="{8918C8FA-23E0-42B9-A150-FEC3A790CA96}">
      <dgm:prSet/>
      <dgm:spPr/>
      <dgm:t>
        <a:bodyPr/>
        <a:lstStyle/>
        <a:p>
          <a:endParaRPr lang="en-US"/>
        </a:p>
      </dgm:t>
    </dgm:pt>
    <dgm:pt modelId="{5943161D-4E3F-4B69-ACF2-F0706A6DFB14}">
      <dgm:prSet/>
      <dgm:spPr/>
      <dgm:t>
        <a:bodyPr/>
        <a:lstStyle/>
        <a:p>
          <a:r>
            <a:rPr lang="en-US"/>
            <a:t>All the records of the donors are sent to UNOS. Hence, it consists of the list of the donors and their reports.</a:t>
          </a:r>
        </a:p>
      </dgm:t>
    </dgm:pt>
    <dgm:pt modelId="{E8A9EC31-9171-45EA-8AE0-8E2BAAA25749}" type="parTrans" cxnId="{0538FD03-75AB-4F4C-AF33-BDFB625EE7C1}">
      <dgm:prSet/>
      <dgm:spPr/>
      <dgm:t>
        <a:bodyPr/>
        <a:lstStyle/>
        <a:p>
          <a:endParaRPr lang="en-US"/>
        </a:p>
      </dgm:t>
    </dgm:pt>
    <dgm:pt modelId="{EDD73ACC-8D7E-41D5-AF33-40869D2898DF}" type="sibTrans" cxnId="{0538FD03-75AB-4F4C-AF33-BDFB625EE7C1}">
      <dgm:prSet/>
      <dgm:spPr/>
      <dgm:t>
        <a:bodyPr/>
        <a:lstStyle/>
        <a:p>
          <a:endParaRPr lang="en-US"/>
        </a:p>
      </dgm:t>
    </dgm:pt>
    <dgm:pt modelId="{A65219CA-3B99-49A9-BE52-84D1BE7382B0}">
      <dgm:prSet/>
      <dgm:spPr/>
      <dgm:t>
        <a:bodyPr/>
        <a:lstStyle/>
        <a:p>
          <a:r>
            <a:rPr lang="en-US"/>
            <a:t>The person who has organ failure acts as receivers are supposed to register themselves at “Organ procurement and transplant center (OPTC)” via hospitals.</a:t>
          </a:r>
        </a:p>
      </dgm:t>
    </dgm:pt>
    <dgm:pt modelId="{2642D502-3F22-4A19-B33E-7A69CA65C523}" type="parTrans" cxnId="{D7641D3C-0485-4168-A1C4-0C117648477B}">
      <dgm:prSet/>
      <dgm:spPr/>
      <dgm:t>
        <a:bodyPr/>
        <a:lstStyle/>
        <a:p>
          <a:endParaRPr lang="en-US"/>
        </a:p>
      </dgm:t>
    </dgm:pt>
    <dgm:pt modelId="{0801289D-0F11-4EAD-869B-97EF06EA6305}" type="sibTrans" cxnId="{D7641D3C-0485-4168-A1C4-0C117648477B}">
      <dgm:prSet/>
      <dgm:spPr/>
      <dgm:t>
        <a:bodyPr/>
        <a:lstStyle/>
        <a:p>
          <a:endParaRPr lang="en-US"/>
        </a:p>
      </dgm:t>
    </dgm:pt>
    <dgm:pt modelId="{D502450B-1B9B-464A-B0E0-C54F0896380C}" type="pres">
      <dgm:prSet presAssocID="{49B0ACB8-91E5-4A75-8841-4310083F49B5}" presName="root" presStyleCnt="0">
        <dgm:presLayoutVars>
          <dgm:dir/>
          <dgm:resizeHandles val="exact"/>
        </dgm:presLayoutVars>
      </dgm:prSet>
      <dgm:spPr/>
    </dgm:pt>
    <dgm:pt modelId="{B4FEC992-600C-46AF-8E2E-60D33F91BCE1}" type="pres">
      <dgm:prSet presAssocID="{1E6B76C2-DBD3-4711-B85C-6318AD7F83C8}" presName="compNode" presStyleCnt="0"/>
      <dgm:spPr/>
    </dgm:pt>
    <dgm:pt modelId="{617E5821-CC2E-4EEB-A9C9-866DE842F0B7}" type="pres">
      <dgm:prSet presAssocID="{1E6B76C2-DBD3-4711-B85C-6318AD7F83C8}" presName="bgRect" presStyleLbl="bgShp" presStyleIdx="0" presStyleCnt="4"/>
      <dgm:spPr/>
    </dgm:pt>
    <dgm:pt modelId="{6AED2BFB-B0F1-4A5B-816A-17A8EE1CC7AF}" type="pres">
      <dgm:prSet presAssocID="{1E6B76C2-DBD3-4711-B85C-6318AD7F8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A7383179-5E88-4372-AFE2-692D5B516717}" type="pres">
      <dgm:prSet presAssocID="{1E6B76C2-DBD3-4711-B85C-6318AD7F83C8}" presName="spaceRect" presStyleCnt="0"/>
      <dgm:spPr/>
    </dgm:pt>
    <dgm:pt modelId="{AB2557BF-5DC0-4CF5-B690-61FCF78ABA60}" type="pres">
      <dgm:prSet presAssocID="{1E6B76C2-DBD3-4711-B85C-6318AD7F83C8}" presName="parTx" presStyleLbl="revTx" presStyleIdx="0" presStyleCnt="4">
        <dgm:presLayoutVars>
          <dgm:chMax val="0"/>
          <dgm:chPref val="0"/>
        </dgm:presLayoutVars>
      </dgm:prSet>
      <dgm:spPr/>
    </dgm:pt>
    <dgm:pt modelId="{ACABB1AA-69C3-4B2F-9394-F3C8CAC45D98}" type="pres">
      <dgm:prSet presAssocID="{65197D05-7218-4965-8D82-240B7F727352}" presName="sibTrans" presStyleCnt="0"/>
      <dgm:spPr/>
    </dgm:pt>
    <dgm:pt modelId="{49456807-BA27-4820-B8E8-BCA53A94B7BE}" type="pres">
      <dgm:prSet presAssocID="{70B35F51-A9A7-4F02-960E-BF9BD436BF5A}" presName="compNode" presStyleCnt="0"/>
      <dgm:spPr/>
    </dgm:pt>
    <dgm:pt modelId="{BCE4CE76-E2D8-4C98-BD22-E2B1A321B8A9}" type="pres">
      <dgm:prSet presAssocID="{70B35F51-A9A7-4F02-960E-BF9BD436BF5A}" presName="bgRect" presStyleLbl="bgShp" presStyleIdx="1" presStyleCnt="4"/>
      <dgm:spPr/>
    </dgm:pt>
    <dgm:pt modelId="{AF356AF4-BD64-4D0F-B071-D55C0603D17C}" type="pres">
      <dgm:prSet presAssocID="{70B35F51-A9A7-4F02-960E-BF9BD436BF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1CB3A705-AB47-4DA7-8335-648EF62B2240}" type="pres">
      <dgm:prSet presAssocID="{70B35F51-A9A7-4F02-960E-BF9BD436BF5A}" presName="spaceRect" presStyleCnt="0"/>
      <dgm:spPr/>
    </dgm:pt>
    <dgm:pt modelId="{0D0C297A-58AD-43F8-9D9E-14F680A0F1A2}" type="pres">
      <dgm:prSet presAssocID="{70B35F51-A9A7-4F02-960E-BF9BD436BF5A}" presName="parTx" presStyleLbl="revTx" presStyleIdx="1" presStyleCnt="4">
        <dgm:presLayoutVars>
          <dgm:chMax val="0"/>
          <dgm:chPref val="0"/>
        </dgm:presLayoutVars>
      </dgm:prSet>
      <dgm:spPr/>
    </dgm:pt>
    <dgm:pt modelId="{AA768137-DF3F-4A73-98F0-2C6B8C608351}" type="pres">
      <dgm:prSet presAssocID="{6774591F-58DD-4105-A258-080733E0E295}" presName="sibTrans" presStyleCnt="0"/>
      <dgm:spPr/>
    </dgm:pt>
    <dgm:pt modelId="{82CD0FC5-FC3B-48AB-B37B-AE58EDBDEDCF}" type="pres">
      <dgm:prSet presAssocID="{5943161D-4E3F-4B69-ACF2-F0706A6DFB14}" presName="compNode" presStyleCnt="0"/>
      <dgm:spPr/>
    </dgm:pt>
    <dgm:pt modelId="{EECFFB8F-4A40-4AE5-9918-D1276731B6D9}" type="pres">
      <dgm:prSet presAssocID="{5943161D-4E3F-4B69-ACF2-F0706A6DFB14}" presName="bgRect" presStyleLbl="bgShp" presStyleIdx="2" presStyleCnt="4"/>
      <dgm:spPr/>
    </dgm:pt>
    <dgm:pt modelId="{19AB1737-9EED-4581-81F5-52D8F417BE25}" type="pres">
      <dgm:prSet presAssocID="{5943161D-4E3F-4B69-ACF2-F0706A6DFB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40306CE-A4F7-4C78-ACEB-0D45139F011A}" type="pres">
      <dgm:prSet presAssocID="{5943161D-4E3F-4B69-ACF2-F0706A6DFB14}" presName="spaceRect" presStyleCnt="0"/>
      <dgm:spPr/>
    </dgm:pt>
    <dgm:pt modelId="{50AA8FFE-945A-47F6-9720-4F00DF083E0E}" type="pres">
      <dgm:prSet presAssocID="{5943161D-4E3F-4B69-ACF2-F0706A6DFB14}" presName="parTx" presStyleLbl="revTx" presStyleIdx="2" presStyleCnt="4">
        <dgm:presLayoutVars>
          <dgm:chMax val="0"/>
          <dgm:chPref val="0"/>
        </dgm:presLayoutVars>
      </dgm:prSet>
      <dgm:spPr/>
    </dgm:pt>
    <dgm:pt modelId="{111AA477-853F-4C46-98C5-6ABC6BFB99E2}" type="pres">
      <dgm:prSet presAssocID="{EDD73ACC-8D7E-41D5-AF33-40869D2898DF}" presName="sibTrans" presStyleCnt="0"/>
      <dgm:spPr/>
    </dgm:pt>
    <dgm:pt modelId="{A0D42918-D1BE-4C4E-9BFF-AB898E6DF152}" type="pres">
      <dgm:prSet presAssocID="{A65219CA-3B99-49A9-BE52-84D1BE7382B0}" presName="compNode" presStyleCnt="0"/>
      <dgm:spPr/>
    </dgm:pt>
    <dgm:pt modelId="{809F54E4-71E8-4FF4-8BEE-AE68ECB63B5B}" type="pres">
      <dgm:prSet presAssocID="{A65219CA-3B99-49A9-BE52-84D1BE7382B0}" presName="bgRect" presStyleLbl="bgShp" presStyleIdx="3" presStyleCnt="4"/>
      <dgm:spPr/>
    </dgm:pt>
    <dgm:pt modelId="{329A3311-E8E6-4AD6-B4BF-ED62F9507F3F}" type="pres">
      <dgm:prSet presAssocID="{A65219CA-3B99-49A9-BE52-84D1BE7382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CD4A3253-B26D-4874-93AF-8410D72DFB15}" type="pres">
      <dgm:prSet presAssocID="{A65219CA-3B99-49A9-BE52-84D1BE7382B0}" presName="spaceRect" presStyleCnt="0"/>
      <dgm:spPr/>
    </dgm:pt>
    <dgm:pt modelId="{AD3B15C8-B705-4832-B6AA-0BB4242CD25B}" type="pres">
      <dgm:prSet presAssocID="{A65219CA-3B99-49A9-BE52-84D1BE7382B0}" presName="parTx" presStyleLbl="revTx" presStyleIdx="3" presStyleCnt="4">
        <dgm:presLayoutVars>
          <dgm:chMax val="0"/>
          <dgm:chPref val="0"/>
        </dgm:presLayoutVars>
      </dgm:prSet>
      <dgm:spPr/>
    </dgm:pt>
  </dgm:ptLst>
  <dgm:cxnLst>
    <dgm:cxn modelId="{0538FD03-75AB-4F4C-AF33-BDFB625EE7C1}" srcId="{49B0ACB8-91E5-4A75-8841-4310083F49B5}" destId="{5943161D-4E3F-4B69-ACF2-F0706A6DFB14}" srcOrd="2" destOrd="0" parTransId="{E8A9EC31-9171-45EA-8AE0-8E2BAAA25749}" sibTransId="{EDD73ACC-8D7E-41D5-AF33-40869D2898DF}"/>
    <dgm:cxn modelId="{1DAD4125-BB9B-1447-98C7-9BC5AA88AA07}" type="presOf" srcId="{1E6B76C2-DBD3-4711-B85C-6318AD7F83C8}" destId="{AB2557BF-5DC0-4CF5-B690-61FCF78ABA60}" srcOrd="0" destOrd="0" presId="urn:microsoft.com/office/officeart/2018/2/layout/IconVerticalSolidList"/>
    <dgm:cxn modelId="{D7641D3C-0485-4168-A1C4-0C117648477B}" srcId="{49B0ACB8-91E5-4A75-8841-4310083F49B5}" destId="{A65219CA-3B99-49A9-BE52-84D1BE7382B0}" srcOrd="3" destOrd="0" parTransId="{2642D502-3F22-4A19-B33E-7A69CA65C523}" sibTransId="{0801289D-0F11-4EAD-869B-97EF06EA6305}"/>
    <dgm:cxn modelId="{295A8762-7414-BE42-A1E8-7A33D05608F9}" type="presOf" srcId="{A65219CA-3B99-49A9-BE52-84D1BE7382B0}" destId="{AD3B15C8-B705-4832-B6AA-0BB4242CD25B}" srcOrd="0" destOrd="0" presId="urn:microsoft.com/office/officeart/2018/2/layout/IconVerticalSolidList"/>
    <dgm:cxn modelId="{01126C90-9931-4593-AF94-215A6DEE5BD8}" srcId="{49B0ACB8-91E5-4A75-8841-4310083F49B5}" destId="{1E6B76C2-DBD3-4711-B85C-6318AD7F83C8}" srcOrd="0" destOrd="0" parTransId="{5AA9CAFE-7BA0-469C-B8BC-7BE06B14E686}" sibTransId="{65197D05-7218-4965-8D82-240B7F727352}"/>
    <dgm:cxn modelId="{2E2AAEE1-E242-BC44-A540-3D3FE57D718F}" type="presOf" srcId="{70B35F51-A9A7-4F02-960E-BF9BD436BF5A}" destId="{0D0C297A-58AD-43F8-9D9E-14F680A0F1A2}" srcOrd="0" destOrd="0" presId="urn:microsoft.com/office/officeart/2018/2/layout/IconVerticalSolidList"/>
    <dgm:cxn modelId="{E1F222E2-C6EF-7E45-829A-D1E795803C63}" type="presOf" srcId="{49B0ACB8-91E5-4A75-8841-4310083F49B5}" destId="{D502450B-1B9B-464A-B0E0-C54F0896380C}" srcOrd="0" destOrd="0" presId="urn:microsoft.com/office/officeart/2018/2/layout/IconVerticalSolidList"/>
    <dgm:cxn modelId="{8918C8FA-23E0-42B9-A150-FEC3A790CA96}" srcId="{49B0ACB8-91E5-4A75-8841-4310083F49B5}" destId="{70B35F51-A9A7-4F02-960E-BF9BD436BF5A}" srcOrd="1" destOrd="0" parTransId="{610A799D-80D8-439D-9DDF-5F2DB2D0D6C9}" sibTransId="{6774591F-58DD-4105-A258-080733E0E295}"/>
    <dgm:cxn modelId="{18CAFDFB-A14D-FA4C-A6FE-EDE443F4D511}" type="presOf" srcId="{5943161D-4E3F-4B69-ACF2-F0706A6DFB14}" destId="{50AA8FFE-945A-47F6-9720-4F00DF083E0E}" srcOrd="0" destOrd="0" presId="urn:microsoft.com/office/officeart/2018/2/layout/IconVerticalSolidList"/>
    <dgm:cxn modelId="{C084CAAA-70DB-B148-AB8C-12B944107E3C}" type="presParOf" srcId="{D502450B-1B9B-464A-B0E0-C54F0896380C}" destId="{B4FEC992-600C-46AF-8E2E-60D33F91BCE1}" srcOrd="0" destOrd="0" presId="urn:microsoft.com/office/officeart/2018/2/layout/IconVerticalSolidList"/>
    <dgm:cxn modelId="{94181A0A-975E-AE40-9F69-70663CDD0931}" type="presParOf" srcId="{B4FEC992-600C-46AF-8E2E-60D33F91BCE1}" destId="{617E5821-CC2E-4EEB-A9C9-866DE842F0B7}" srcOrd="0" destOrd="0" presId="urn:microsoft.com/office/officeart/2018/2/layout/IconVerticalSolidList"/>
    <dgm:cxn modelId="{6CFB8C1C-3A1D-F843-928C-00F730105EA0}" type="presParOf" srcId="{B4FEC992-600C-46AF-8E2E-60D33F91BCE1}" destId="{6AED2BFB-B0F1-4A5B-816A-17A8EE1CC7AF}" srcOrd="1" destOrd="0" presId="urn:microsoft.com/office/officeart/2018/2/layout/IconVerticalSolidList"/>
    <dgm:cxn modelId="{47BAB2BF-E66C-D547-9FC6-83AD39583137}" type="presParOf" srcId="{B4FEC992-600C-46AF-8E2E-60D33F91BCE1}" destId="{A7383179-5E88-4372-AFE2-692D5B516717}" srcOrd="2" destOrd="0" presId="urn:microsoft.com/office/officeart/2018/2/layout/IconVerticalSolidList"/>
    <dgm:cxn modelId="{0E904CF7-9109-9B46-B652-881B3C479C79}" type="presParOf" srcId="{B4FEC992-600C-46AF-8E2E-60D33F91BCE1}" destId="{AB2557BF-5DC0-4CF5-B690-61FCF78ABA60}" srcOrd="3" destOrd="0" presId="urn:microsoft.com/office/officeart/2018/2/layout/IconVerticalSolidList"/>
    <dgm:cxn modelId="{EF49A0FD-9535-184F-A55B-C1BED9BF2D39}" type="presParOf" srcId="{D502450B-1B9B-464A-B0E0-C54F0896380C}" destId="{ACABB1AA-69C3-4B2F-9394-F3C8CAC45D98}" srcOrd="1" destOrd="0" presId="urn:microsoft.com/office/officeart/2018/2/layout/IconVerticalSolidList"/>
    <dgm:cxn modelId="{3149E50E-3824-5F43-8218-FD9772E1DE34}" type="presParOf" srcId="{D502450B-1B9B-464A-B0E0-C54F0896380C}" destId="{49456807-BA27-4820-B8E8-BCA53A94B7BE}" srcOrd="2" destOrd="0" presId="urn:microsoft.com/office/officeart/2018/2/layout/IconVerticalSolidList"/>
    <dgm:cxn modelId="{91639CD3-A2CD-CA4B-89C9-EC4D4CD17273}" type="presParOf" srcId="{49456807-BA27-4820-B8E8-BCA53A94B7BE}" destId="{BCE4CE76-E2D8-4C98-BD22-E2B1A321B8A9}" srcOrd="0" destOrd="0" presId="urn:microsoft.com/office/officeart/2018/2/layout/IconVerticalSolidList"/>
    <dgm:cxn modelId="{3E20A0C8-D3EF-3942-B6C3-420D2E18692F}" type="presParOf" srcId="{49456807-BA27-4820-B8E8-BCA53A94B7BE}" destId="{AF356AF4-BD64-4D0F-B071-D55C0603D17C}" srcOrd="1" destOrd="0" presId="urn:microsoft.com/office/officeart/2018/2/layout/IconVerticalSolidList"/>
    <dgm:cxn modelId="{1284BD72-24EC-0A41-B42E-BE8BB991B4C4}" type="presParOf" srcId="{49456807-BA27-4820-B8E8-BCA53A94B7BE}" destId="{1CB3A705-AB47-4DA7-8335-648EF62B2240}" srcOrd="2" destOrd="0" presId="urn:microsoft.com/office/officeart/2018/2/layout/IconVerticalSolidList"/>
    <dgm:cxn modelId="{3EB24418-DD9D-2243-9AE3-95038842EA5E}" type="presParOf" srcId="{49456807-BA27-4820-B8E8-BCA53A94B7BE}" destId="{0D0C297A-58AD-43F8-9D9E-14F680A0F1A2}" srcOrd="3" destOrd="0" presId="urn:microsoft.com/office/officeart/2018/2/layout/IconVerticalSolidList"/>
    <dgm:cxn modelId="{A0D311E1-DE3F-1A48-B53C-B241A3A9C1B2}" type="presParOf" srcId="{D502450B-1B9B-464A-B0E0-C54F0896380C}" destId="{AA768137-DF3F-4A73-98F0-2C6B8C608351}" srcOrd="3" destOrd="0" presId="urn:microsoft.com/office/officeart/2018/2/layout/IconVerticalSolidList"/>
    <dgm:cxn modelId="{94B39ED3-E600-6446-A26A-4B666FBC9B6B}" type="presParOf" srcId="{D502450B-1B9B-464A-B0E0-C54F0896380C}" destId="{82CD0FC5-FC3B-48AB-B37B-AE58EDBDEDCF}" srcOrd="4" destOrd="0" presId="urn:microsoft.com/office/officeart/2018/2/layout/IconVerticalSolidList"/>
    <dgm:cxn modelId="{5D918497-15A9-164F-A61A-F233872C2884}" type="presParOf" srcId="{82CD0FC5-FC3B-48AB-B37B-AE58EDBDEDCF}" destId="{EECFFB8F-4A40-4AE5-9918-D1276731B6D9}" srcOrd="0" destOrd="0" presId="urn:microsoft.com/office/officeart/2018/2/layout/IconVerticalSolidList"/>
    <dgm:cxn modelId="{1F637FE0-C28F-1347-B9F1-0959188F3767}" type="presParOf" srcId="{82CD0FC5-FC3B-48AB-B37B-AE58EDBDEDCF}" destId="{19AB1737-9EED-4581-81F5-52D8F417BE25}" srcOrd="1" destOrd="0" presId="urn:microsoft.com/office/officeart/2018/2/layout/IconVerticalSolidList"/>
    <dgm:cxn modelId="{2F780866-FA7A-C64B-8C7E-6DE52A15E339}" type="presParOf" srcId="{82CD0FC5-FC3B-48AB-B37B-AE58EDBDEDCF}" destId="{840306CE-A4F7-4C78-ACEB-0D45139F011A}" srcOrd="2" destOrd="0" presId="urn:microsoft.com/office/officeart/2018/2/layout/IconVerticalSolidList"/>
    <dgm:cxn modelId="{245ABC75-AB92-B14D-96D8-3FDD4E909627}" type="presParOf" srcId="{82CD0FC5-FC3B-48AB-B37B-AE58EDBDEDCF}" destId="{50AA8FFE-945A-47F6-9720-4F00DF083E0E}" srcOrd="3" destOrd="0" presId="urn:microsoft.com/office/officeart/2018/2/layout/IconVerticalSolidList"/>
    <dgm:cxn modelId="{9841BC8E-32AA-2A42-B292-0CE86A8577C2}" type="presParOf" srcId="{D502450B-1B9B-464A-B0E0-C54F0896380C}" destId="{111AA477-853F-4C46-98C5-6ABC6BFB99E2}" srcOrd="5" destOrd="0" presId="urn:microsoft.com/office/officeart/2018/2/layout/IconVerticalSolidList"/>
    <dgm:cxn modelId="{C65F7E3D-7270-404B-86FD-074498242045}" type="presParOf" srcId="{D502450B-1B9B-464A-B0E0-C54F0896380C}" destId="{A0D42918-D1BE-4C4E-9BFF-AB898E6DF152}" srcOrd="6" destOrd="0" presId="urn:microsoft.com/office/officeart/2018/2/layout/IconVerticalSolidList"/>
    <dgm:cxn modelId="{4BEC62E6-8623-704D-BBE4-5F1DAF4D93AE}" type="presParOf" srcId="{A0D42918-D1BE-4C4E-9BFF-AB898E6DF152}" destId="{809F54E4-71E8-4FF4-8BEE-AE68ECB63B5B}" srcOrd="0" destOrd="0" presId="urn:microsoft.com/office/officeart/2018/2/layout/IconVerticalSolidList"/>
    <dgm:cxn modelId="{81297E1A-78DE-DC4A-9C38-53B8C33A7587}" type="presParOf" srcId="{A0D42918-D1BE-4C4E-9BFF-AB898E6DF152}" destId="{329A3311-E8E6-4AD6-B4BF-ED62F9507F3F}" srcOrd="1" destOrd="0" presId="urn:microsoft.com/office/officeart/2018/2/layout/IconVerticalSolidList"/>
    <dgm:cxn modelId="{ED83D6F6-AF27-EE49-B54A-1E59CFC8E3A2}" type="presParOf" srcId="{A0D42918-D1BE-4C4E-9BFF-AB898E6DF152}" destId="{CD4A3253-B26D-4874-93AF-8410D72DFB15}" srcOrd="2" destOrd="0" presId="urn:microsoft.com/office/officeart/2018/2/layout/IconVerticalSolidList"/>
    <dgm:cxn modelId="{F34F5B10-0250-CC4B-A8EA-B9C12BC533A2}" type="presParOf" srcId="{A0D42918-D1BE-4C4E-9BFF-AB898E6DF152}" destId="{AD3B15C8-B705-4832-B6AA-0BB4242CD2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B0ACB8-91E5-4A75-8841-4310083F49B5}"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1E6B76C2-DBD3-4711-B85C-6318AD7F83C8}">
      <dgm:prSet custT="1"/>
      <dgm:spPr/>
      <dgm:t>
        <a:bodyPr/>
        <a:lstStyle/>
        <a:p>
          <a:r>
            <a:rPr lang="en-US" sz="2200" dirty="0"/>
            <a:t>The OPTC will send the list of the receivers with their requirements to the UNOS.</a:t>
          </a:r>
        </a:p>
      </dgm:t>
    </dgm:pt>
    <dgm:pt modelId="{5AA9CAFE-7BA0-469C-B8BC-7BE06B14E686}" type="parTrans" cxnId="{01126C90-9931-4593-AF94-215A6DEE5BD8}">
      <dgm:prSet/>
      <dgm:spPr/>
      <dgm:t>
        <a:bodyPr/>
        <a:lstStyle/>
        <a:p>
          <a:endParaRPr lang="en-US"/>
        </a:p>
      </dgm:t>
    </dgm:pt>
    <dgm:pt modelId="{65197D05-7218-4965-8D82-240B7F727352}" type="sibTrans" cxnId="{01126C90-9931-4593-AF94-215A6DEE5BD8}">
      <dgm:prSet/>
      <dgm:spPr/>
      <dgm:t>
        <a:bodyPr/>
        <a:lstStyle/>
        <a:p>
          <a:endParaRPr lang="en-US"/>
        </a:p>
      </dgm:t>
    </dgm:pt>
    <dgm:pt modelId="{70B35F51-A9A7-4F02-960E-BF9BD436BF5A}">
      <dgm:prSet custT="1"/>
      <dgm:spPr/>
      <dgm:t>
        <a:bodyPr/>
        <a:lstStyle/>
        <a:p>
          <a:r>
            <a:rPr lang="en-US" sz="2200" dirty="0"/>
            <a:t>When the person dies the hospital will check whether the person is a donor. If he/she is the donor hospital will send the donor body to UNOS. And notifies the death registry about the death.</a:t>
          </a:r>
        </a:p>
      </dgm:t>
    </dgm:pt>
    <dgm:pt modelId="{610A799D-80D8-439D-9DDF-5F2DB2D0D6C9}" type="parTrans" cxnId="{8918C8FA-23E0-42B9-A150-FEC3A790CA96}">
      <dgm:prSet/>
      <dgm:spPr/>
      <dgm:t>
        <a:bodyPr/>
        <a:lstStyle/>
        <a:p>
          <a:endParaRPr lang="en-US"/>
        </a:p>
      </dgm:t>
    </dgm:pt>
    <dgm:pt modelId="{6774591F-58DD-4105-A258-080733E0E295}" type="sibTrans" cxnId="{8918C8FA-23E0-42B9-A150-FEC3A790CA96}">
      <dgm:prSet/>
      <dgm:spPr/>
      <dgm:t>
        <a:bodyPr/>
        <a:lstStyle/>
        <a:p>
          <a:endParaRPr lang="en-US"/>
        </a:p>
      </dgm:t>
    </dgm:pt>
    <dgm:pt modelId="{5943161D-4E3F-4B69-ACF2-F0706A6DFB14}">
      <dgm:prSet/>
      <dgm:spPr/>
      <dgm:t>
        <a:bodyPr/>
        <a:lstStyle/>
        <a:p>
          <a:r>
            <a:rPr lang="en-US" dirty="0"/>
            <a:t>Once the UNOS receives the donor’s body it will find the best fit receiver. UNOS will inform OPTC about it.</a:t>
          </a:r>
        </a:p>
      </dgm:t>
    </dgm:pt>
    <dgm:pt modelId="{E8A9EC31-9171-45EA-8AE0-8E2BAAA25749}" type="parTrans" cxnId="{0538FD03-75AB-4F4C-AF33-BDFB625EE7C1}">
      <dgm:prSet/>
      <dgm:spPr/>
      <dgm:t>
        <a:bodyPr/>
        <a:lstStyle/>
        <a:p>
          <a:endParaRPr lang="en-US"/>
        </a:p>
      </dgm:t>
    </dgm:pt>
    <dgm:pt modelId="{EDD73ACC-8D7E-41D5-AF33-40869D2898DF}" type="sibTrans" cxnId="{0538FD03-75AB-4F4C-AF33-BDFB625EE7C1}">
      <dgm:prSet/>
      <dgm:spPr/>
      <dgm:t>
        <a:bodyPr/>
        <a:lstStyle/>
        <a:p>
          <a:endParaRPr lang="en-US"/>
        </a:p>
      </dgm:t>
    </dgm:pt>
    <dgm:pt modelId="{A65219CA-3B99-49A9-BE52-84D1BE7382B0}">
      <dgm:prSet/>
      <dgm:spPr/>
      <dgm:t>
        <a:bodyPr/>
        <a:lstStyle/>
        <a:p>
          <a:r>
            <a:rPr lang="en-US" dirty="0"/>
            <a:t>The OPTC will inform the receiver and the hospital about the match and suggest for the transplant surgery.</a:t>
          </a:r>
        </a:p>
      </dgm:t>
    </dgm:pt>
    <dgm:pt modelId="{2642D502-3F22-4A19-B33E-7A69CA65C523}" type="parTrans" cxnId="{D7641D3C-0485-4168-A1C4-0C117648477B}">
      <dgm:prSet/>
      <dgm:spPr/>
      <dgm:t>
        <a:bodyPr/>
        <a:lstStyle/>
        <a:p>
          <a:endParaRPr lang="en-US"/>
        </a:p>
      </dgm:t>
    </dgm:pt>
    <dgm:pt modelId="{0801289D-0F11-4EAD-869B-97EF06EA6305}" type="sibTrans" cxnId="{D7641D3C-0485-4168-A1C4-0C117648477B}">
      <dgm:prSet/>
      <dgm:spPr/>
      <dgm:t>
        <a:bodyPr/>
        <a:lstStyle/>
        <a:p>
          <a:endParaRPr lang="en-US"/>
        </a:p>
      </dgm:t>
    </dgm:pt>
    <dgm:pt modelId="{D502450B-1B9B-464A-B0E0-C54F0896380C}" type="pres">
      <dgm:prSet presAssocID="{49B0ACB8-91E5-4A75-8841-4310083F49B5}" presName="root" presStyleCnt="0">
        <dgm:presLayoutVars>
          <dgm:dir/>
          <dgm:resizeHandles val="exact"/>
        </dgm:presLayoutVars>
      </dgm:prSet>
      <dgm:spPr/>
    </dgm:pt>
    <dgm:pt modelId="{B4FEC992-600C-46AF-8E2E-60D33F91BCE1}" type="pres">
      <dgm:prSet presAssocID="{1E6B76C2-DBD3-4711-B85C-6318AD7F83C8}" presName="compNode" presStyleCnt="0"/>
      <dgm:spPr/>
    </dgm:pt>
    <dgm:pt modelId="{617E5821-CC2E-4EEB-A9C9-866DE842F0B7}" type="pres">
      <dgm:prSet presAssocID="{1E6B76C2-DBD3-4711-B85C-6318AD7F83C8}" presName="bgRect" presStyleLbl="bgShp" presStyleIdx="0" presStyleCnt="4" custLinFactNeighborY="6807"/>
      <dgm:spPr/>
    </dgm:pt>
    <dgm:pt modelId="{6AED2BFB-B0F1-4A5B-816A-17A8EE1CC7AF}" type="pres">
      <dgm:prSet presAssocID="{1E6B76C2-DBD3-4711-B85C-6318AD7F8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A7383179-5E88-4372-AFE2-692D5B516717}" type="pres">
      <dgm:prSet presAssocID="{1E6B76C2-DBD3-4711-B85C-6318AD7F83C8}" presName="spaceRect" presStyleCnt="0"/>
      <dgm:spPr/>
    </dgm:pt>
    <dgm:pt modelId="{AB2557BF-5DC0-4CF5-B690-61FCF78ABA60}" type="pres">
      <dgm:prSet presAssocID="{1E6B76C2-DBD3-4711-B85C-6318AD7F83C8}" presName="parTx" presStyleLbl="revTx" presStyleIdx="0" presStyleCnt="4" custLinFactNeighborY="-2844">
        <dgm:presLayoutVars>
          <dgm:chMax val="0"/>
          <dgm:chPref val="0"/>
        </dgm:presLayoutVars>
      </dgm:prSet>
      <dgm:spPr/>
    </dgm:pt>
    <dgm:pt modelId="{ACABB1AA-69C3-4B2F-9394-F3C8CAC45D98}" type="pres">
      <dgm:prSet presAssocID="{65197D05-7218-4965-8D82-240B7F727352}" presName="sibTrans" presStyleCnt="0"/>
      <dgm:spPr/>
    </dgm:pt>
    <dgm:pt modelId="{49456807-BA27-4820-B8E8-BCA53A94B7BE}" type="pres">
      <dgm:prSet presAssocID="{70B35F51-A9A7-4F02-960E-BF9BD436BF5A}" presName="compNode" presStyleCnt="0"/>
      <dgm:spPr/>
    </dgm:pt>
    <dgm:pt modelId="{BCE4CE76-E2D8-4C98-BD22-E2B1A321B8A9}" type="pres">
      <dgm:prSet presAssocID="{70B35F51-A9A7-4F02-960E-BF9BD436BF5A}" presName="bgRect" presStyleLbl="bgShp" presStyleIdx="1" presStyleCnt="4"/>
      <dgm:spPr/>
    </dgm:pt>
    <dgm:pt modelId="{AF356AF4-BD64-4D0F-B071-D55C0603D17C}" type="pres">
      <dgm:prSet presAssocID="{70B35F51-A9A7-4F02-960E-BF9BD436BF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1CB3A705-AB47-4DA7-8335-648EF62B2240}" type="pres">
      <dgm:prSet presAssocID="{70B35F51-A9A7-4F02-960E-BF9BD436BF5A}" presName="spaceRect" presStyleCnt="0"/>
      <dgm:spPr/>
    </dgm:pt>
    <dgm:pt modelId="{0D0C297A-58AD-43F8-9D9E-14F680A0F1A2}" type="pres">
      <dgm:prSet presAssocID="{70B35F51-A9A7-4F02-960E-BF9BD436BF5A}" presName="parTx" presStyleLbl="revTx" presStyleIdx="1" presStyleCnt="4">
        <dgm:presLayoutVars>
          <dgm:chMax val="0"/>
          <dgm:chPref val="0"/>
        </dgm:presLayoutVars>
      </dgm:prSet>
      <dgm:spPr/>
    </dgm:pt>
    <dgm:pt modelId="{AA768137-DF3F-4A73-98F0-2C6B8C608351}" type="pres">
      <dgm:prSet presAssocID="{6774591F-58DD-4105-A258-080733E0E295}" presName="sibTrans" presStyleCnt="0"/>
      <dgm:spPr/>
    </dgm:pt>
    <dgm:pt modelId="{82CD0FC5-FC3B-48AB-B37B-AE58EDBDEDCF}" type="pres">
      <dgm:prSet presAssocID="{5943161D-4E3F-4B69-ACF2-F0706A6DFB14}" presName="compNode" presStyleCnt="0"/>
      <dgm:spPr/>
    </dgm:pt>
    <dgm:pt modelId="{EECFFB8F-4A40-4AE5-9918-D1276731B6D9}" type="pres">
      <dgm:prSet presAssocID="{5943161D-4E3F-4B69-ACF2-F0706A6DFB14}" presName="bgRect" presStyleLbl="bgShp" presStyleIdx="2" presStyleCnt="4"/>
      <dgm:spPr/>
    </dgm:pt>
    <dgm:pt modelId="{19AB1737-9EED-4581-81F5-52D8F417BE25}" type="pres">
      <dgm:prSet presAssocID="{5943161D-4E3F-4B69-ACF2-F0706A6DFB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40306CE-A4F7-4C78-ACEB-0D45139F011A}" type="pres">
      <dgm:prSet presAssocID="{5943161D-4E3F-4B69-ACF2-F0706A6DFB14}" presName="spaceRect" presStyleCnt="0"/>
      <dgm:spPr/>
    </dgm:pt>
    <dgm:pt modelId="{50AA8FFE-945A-47F6-9720-4F00DF083E0E}" type="pres">
      <dgm:prSet presAssocID="{5943161D-4E3F-4B69-ACF2-F0706A6DFB14}" presName="parTx" presStyleLbl="revTx" presStyleIdx="2" presStyleCnt="4">
        <dgm:presLayoutVars>
          <dgm:chMax val="0"/>
          <dgm:chPref val="0"/>
        </dgm:presLayoutVars>
      </dgm:prSet>
      <dgm:spPr/>
    </dgm:pt>
    <dgm:pt modelId="{111AA477-853F-4C46-98C5-6ABC6BFB99E2}" type="pres">
      <dgm:prSet presAssocID="{EDD73ACC-8D7E-41D5-AF33-40869D2898DF}" presName="sibTrans" presStyleCnt="0"/>
      <dgm:spPr/>
    </dgm:pt>
    <dgm:pt modelId="{A0D42918-D1BE-4C4E-9BFF-AB898E6DF152}" type="pres">
      <dgm:prSet presAssocID="{A65219CA-3B99-49A9-BE52-84D1BE7382B0}" presName="compNode" presStyleCnt="0"/>
      <dgm:spPr/>
    </dgm:pt>
    <dgm:pt modelId="{809F54E4-71E8-4FF4-8BEE-AE68ECB63B5B}" type="pres">
      <dgm:prSet presAssocID="{A65219CA-3B99-49A9-BE52-84D1BE7382B0}" presName="bgRect" presStyleLbl="bgShp" presStyleIdx="3" presStyleCnt="4"/>
      <dgm:spPr/>
    </dgm:pt>
    <dgm:pt modelId="{329A3311-E8E6-4AD6-B4BF-ED62F9507F3F}" type="pres">
      <dgm:prSet presAssocID="{A65219CA-3B99-49A9-BE52-84D1BE7382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CD4A3253-B26D-4874-93AF-8410D72DFB15}" type="pres">
      <dgm:prSet presAssocID="{A65219CA-3B99-49A9-BE52-84D1BE7382B0}" presName="spaceRect" presStyleCnt="0"/>
      <dgm:spPr/>
    </dgm:pt>
    <dgm:pt modelId="{AD3B15C8-B705-4832-B6AA-0BB4242CD25B}" type="pres">
      <dgm:prSet presAssocID="{A65219CA-3B99-49A9-BE52-84D1BE7382B0}" presName="parTx" presStyleLbl="revTx" presStyleIdx="3" presStyleCnt="4">
        <dgm:presLayoutVars>
          <dgm:chMax val="0"/>
          <dgm:chPref val="0"/>
        </dgm:presLayoutVars>
      </dgm:prSet>
      <dgm:spPr/>
    </dgm:pt>
  </dgm:ptLst>
  <dgm:cxnLst>
    <dgm:cxn modelId="{0538FD03-75AB-4F4C-AF33-BDFB625EE7C1}" srcId="{49B0ACB8-91E5-4A75-8841-4310083F49B5}" destId="{5943161D-4E3F-4B69-ACF2-F0706A6DFB14}" srcOrd="2" destOrd="0" parTransId="{E8A9EC31-9171-45EA-8AE0-8E2BAAA25749}" sibTransId="{EDD73ACC-8D7E-41D5-AF33-40869D2898DF}"/>
    <dgm:cxn modelId="{1DAD4125-BB9B-1447-98C7-9BC5AA88AA07}" type="presOf" srcId="{1E6B76C2-DBD3-4711-B85C-6318AD7F83C8}" destId="{AB2557BF-5DC0-4CF5-B690-61FCF78ABA60}" srcOrd="0" destOrd="0" presId="urn:microsoft.com/office/officeart/2018/2/layout/IconVerticalSolidList"/>
    <dgm:cxn modelId="{D7641D3C-0485-4168-A1C4-0C117648477B}" srcId="{49B0ACB8-91E5-4A75-8841-4310083F49B5}" destId="{A65219CA-3B99-49A9-BE52-84D1BE7382B0}" srcOrd="3" destOrd="0" parTransId="{2642D502-3F22-4A19-B33E-7A69CA65C523}" sibTransId="{0801289D-0F11-4EAD-869B-97EF06EA6305}"/>
    <dgm:cxn modelId="{295A8762-7414-BE42-A1E8-7A33D05608F9}" type="presOf" srcId="{A65219CA-3B99-49A9-BE52-84D1BE7382B0}" destId="{AD3B15C8-B705-4832-B6AA-0BB4242CD25B}" srcOrd="0" destOrd="0" presId="urn:microsoft.com/office/officeart/2018/2/layout/IconVerticalSolidList"/>
    <dgm:cxn modelId="{01126C90-9931-4593-AF94-215A6DEE5BD8}" srcId="{49B0ACB8-91E5-4A75-8841-4310083F49B5}" destId="{1E6B76C2-DBD3-4711-B85C-6318AD7F83C8}" srcOrd="0" destOrd="0" parTransId="{5AA9CAFE-7BA0-469C-B8BC-7BE06B14E686}" sibTransId="{65197D05-7218-4965-8D82-240B7F727352}"/>
    <dgm:cxn modelId="{2E2AAEE1-E242-BC44-A540-3D3FE57D718F}" type="presOf" srcId="{70B35F51-A9A7-4F02-960E-BF9BD436BF5A}" destId="{0D0C297A-58AD-43F8-9D9E-14F680A0F1A2}" srcOrd="0" destOrd="0" presId="urn:microsoft.com/office/officeart/2018/2/layout/IconVerticalSolidList"/>
    <dgm:cxn modelId="{E1F222E2-C6EF-7E45-829A-D1E795803C63}" type="presOf" srcId="{49B0ACB8-91E5-4A75-8841-4310083F49B5}" destId="{D502450B-1B9B-464A-B0E0-C54F0896380C}" srcOrd="0" destOrd="0" presId="urn:microsoft.com/office/officeart/2018/2/layout/IconVerticalSolidList"/>
    <dgm:cxn modelId="{8918C8FA-23E0-42B9-A150-FEC3A790CA96}" srcId="{49B0ACB8-91E5-4A75-8841-4310083F49B5}" destId="{70B35F51-A9A7-4F02-960E-BF9BD436BF5A}" srcOrd="1" destOrd="0" parTransId="{610A799D-80D8-439D-9DDF-5F2DB2D0D6C9}" sibTransId="{6774591F-58DD-4105-A258-080733E0E295}"/>
    <dgm:cxn modelId="{18CAFDFB-A14D-FA4C-A6FE-EDE443F4D511}" type="presOf" srcId="{5943161D-4E3F-4B69-ACF2-F0706A6DFB14}" destId="{50AA8FFE-945A-47F6-9720-4F00DF083E0E}" srcOrd="0" destOrd="0" presId="urn:microsoft.com/office/officeart/2018/2/layout/IconVerticalSolidList"/>
    <dgm:cxn modelId="{C084CAAA-70DB-B148-AB8C-12B944107E3C}" type="presParOf" srcId="{D502450B-1B9B-464A-B0E0-C54F0896380C}" destId="{B4FEC992-600C-46AF-8E2E-60D33F91BCE1}" srcOrd="0" destOrd="0" presId="urn:microsoft.com/office/officeart/2018/2/layout/IconVerticalSolidList"/>
    <dgm:cxn modelId="{94181A0A-975E-AE40-9F69-70663CDD0931}" type="presParOf" srcId="{B4FEC992-600C-46AF-8E2E-60D33F91BCE1}" destId="{617E5821-CC2E-4EEB-A9C9-866DE842F0B7}" srcOrd="0" destOrd="0" presId="urn:microsoft.com/office/officeart/2018/2/layout/IconVerticalSolidList"/>
    <dgm:cxn modelId="{6CFB8C1C-3A1D-F843-928C-00F730105EA0}" type="presParOf" srcId="{B4FEC992-600C-46AF-8E2E-60D33F91BCE1}" destId="{6AED2BFB-B0F1-4A5B-816A-17A8EE1CC7AF}" srcOrd="1" destOrd="0" presId="urn:microsoft.com/office/officeart/2018/2/layout/IconVerticalSolidList"/>
    <dgm:cxn modelId="{47BAB2BF-E66C-D547-9FC6-83AD39583137}" type="presParOf" srcId="{B4FEC992-600C-46AF-8E2E-60D33F91BCE1}" destId="{A7383179-5E88-4372-AFE2-692D5B516717}" srcOrd="2" destOrd="0" presId="urn:microsoft.com/office/officeart/2018/2/layout/IconVerticalSolidList"/>
    <dgm:cxn modelId="{0E904CF7-9109-9B46-B652-881B3C479C79}" type="presParOf" srcId="{B4FEC992-600C-46AF-8E2E-60D33F91BCE1}" destId="{AB2557BF-5DC0-4CF5-B690-61FCF78ABA60}" srcOrd="3" destOrd="0" presId="urn:microsoft.com/office/officeart/2018/2/layout/IconVerticalSolidList"/>
    <dgm:cxn modelId="{EF49A0FD-9535-184F-A55B-C1BED9BF2D39}" type="presParOf" srcId="{D502450B-1B9B-464A-B0E0-C54F0896380C}" destId="{ACABB1AA-69C3-4B2F-9394-F3C8CAC45D98}" srcOrd="1" destOrd="0" presId="urn:microsoft.com/office/officeart/2018/2/layout/IconVerticalSolidList"/>
    <dgm:cxn modelId="{3149E50E-3824-5F43-8218-FD9772E1DE34}" type="presParOf" srcId="{D502450B-1B9B-464A-B0E0-C54F0896380C}" destId="{49456807-BA27-4820-B8E8-BCA53A94B7BE}" srcOrd="2" destOrd="0" presId="urn:microsoft.com/office/officeart/2018/2/layout/IconVerticalSolidList"/>
    <dgm:cxn modelId="{91639CD3-A2CD-CA4B-89C9-EC4D4CD17273}" type="presParOf" srcId="{49456807-BA27-4820-B8E8-BCA53A94B7BE}" destId="{BCE4CE76-E2D8-4C98-BD22-E2B1A321B8A9}" srcOrd="0" destOrd="0" presId="urn:microsoft.com/office/officeart/2018/2/layout/IconVerticalSolidList"/>
    <dgm:cxn modelId="{3E20A0C8-D3EF-3942-B6C3-420D2E18692F}" type="presParOf" srcId="{49456807-BA27-4820-B8E8-BCA53A94B7BE}" destId="{AF356AF4-BD64-4D0F-B071-D55C0603D17C}" srcOrd="1" destOrd="0" presId="urn:microsoft.com/office/officeart/2018/2/layout/IconVerticalSolidList"/>
    <dgm:cxn modelId="{1284BD72-24EC-0A41-B42E-BE8BB991B4C4}" type="presParOf" srcId="{49456807-BA27-4820-B8E8-BCA53A94B7BE}" destId="{1CB3A705-AB47-4DA7-8335-648EF62B2240}" srcOrd="2" destOrd="0" presId="urn:microsoft.com/office/officeart/2018/2/layout/IconVerticalSolidList"/>
    <dgm:cxn modelId="{3EB24418-DD9D-2243-9AE3-95038842EA5E}" type="presParOf" srcId="{49456807-BA27-4820-B8E8-BCA53A94B7BE}" destId="{0D0C297A-58AD-43F8-9D9E-14F680A0F1A2}" srcOrd="3" destOrd="0" presId="urn:microsoft.com/office/officeart/2018/2/layout/IconVerticalSolidList"/>
    <dgm:cxn modelId="{A0D311E1-DE3F-1A48-B53C-B241A3A9C1B2}" type="presParOf" srcId="{D502450B-1B9B-464A-B0E0-C54F0896380C}" destId="{AA768137-DF3F-4A73-98F0-2C6B8C608351}" srcOrd="3" destOrd="0" presId="urn:microsoft.com/office/officeart/2018/2/layout/IconVerticalSolidList"/>
    <dgm:cxn modelId="{94B39ED3-E600-6446-A26A-4B666FBC9B6B}" type="presParOf" srcId="{D502450B-1B9B-464A-B0E0-C54F0896380C}" destId="{82CD0FC5-FC3B-48AB-B37B-AE58EDBDEDCF}" srcOrd="4" destOrd="0" presId="urn:microsoft.com/office/officeart/2018/2/layout/IconVerticalSolidList"/>
    <dgm:cxn modelId="{5D918497-15A9-164F-A61A-F233872C2884}" type="presParOf" srcId="{82CD0FC5-FC3B-48AB-B37B-AE58EDBDEDCF}" destId="{EECFFB8F-4A40-4AE5-9918-D1276731B6D9}" srcOrd="0" destOrd="0" presId="urn:microsoft.com/office/officeart/2018/2/layout/IconVerticalSolidList"/>
    <dgm:cxn modelId="{1F637FE0-C28F-1347-B9F1-0959188F3767}" type="presParOf" srcId="{82CD0FC5-FC3B-48AB-B37B-AE58EDBDEDCF}" destId="{19AB1737-9EED-4581-81F5-52D8F417BE25}" srcOrd="1" destOrd="0" presId="urn:microsoft.com/office/officeart/2018/2/layout/IconVerticalSolidList"/>
    <dgm:cxn modelId="{2F780866-FA7A-C64B-8C7E-6DE52A15E339}" type="presParOf" srcId="{82CD0FC5-FC3B-48AB-B37B-AE58EDBDEDCF}" destId="{840306CE-A4F7-4C78-ACEB-0D45139F011A}" srcOrd="2" destOrd="0" presId="urn:microsoft.com/office/officeart/2018/2/layout/IconVerticalSolidList"/>
    <dgm:cxn modelId="{245ABC75-AB92-B14D-96D8-3FDD4E909627}" type="presParOf" srcId="{82CD0FC5-FC3B-48AB-B37B-AE58EDBDEDCF}" destId="{50AA8FFE-945A-47F6-9720-4F00DF083E0E}" srcOrd="3" destOrd="0" presId="urn:microsoft.com/office/officeart/2018/2/layout/IconVerticalSolidList"/>
    <dgm:cxn modelId="{9841BC8E-32AA-2A42-B292-0CE86A8577C2}" type="presParOf" srcId="{D502450B-1B9B-464A-B0E0-C54F0896380C}" destId="{111AA477-853F-4C46-98C5-6ABC6BFB99E2}" srcOrd="5" destOrd="0" presId="urn:microsoft.com/office/officeart/2018/2/layout/IconVerticalSolidList"/>
    <dgm:cxn modelId="{C65F7E3D-7270-404B-86FD-074498242045}" type="presParOf" srcId="{D502450B-1B9B-464A-B0E0-C54F0896380C}" destId="{A0D42918-D1BE-4C4E-9BFF-AB898E6DF152}" srcOrd="6" destOrd="0" presId="urn:microsoft.com/office/officeart/2018/2/layout/IconVerticalSolidList"/>
    <dgm:cxn modelId="{4BEC62E6-8623-704D-BBE4-5F1DAF4D93AE}" type="presParOf" srcId="{A0D42918-D1BE-4C4E-9BFF-AB898E6DF152}" destId="{809F54E4-71E8-4FF4-8BEE-AE68ECB63B5B}" srcOrd="0" destOrd="0" presId="urn:microsoft.com/office/officeart/2018/2/layout/IconVerticalSolidList"/>
    <dgm:cxn modelId="{81297E1A-78DE-DC4A-9C38-53B8C33A7587}" type="presParOf" srcId="{A0D42918-D1BE-4C4E-9BFF-AB898E6DF152}" destId="{329A3311-E8E6-4AD6-B4BF-ED62F9507F3F}" srcOrd="1" destOrd="0" presId="urn:microsoft.com/office/officeart/2018/2/layout/IconVerticalSolidList"/>
    <dgm:cxn modelId="{ED83D6F6-AF27-EE49-B54A-1E59CFC8E3A2}" type="presParOf" srcId="{A0D42918-D1BE-4C4E-9BFF-AB898E6DF152}" destId="{CD4A3253-B26D-4874-93AF-8410D72DFB15}" srcOrd="2" destOrd="0" presId="urn:microsoft.com/office/officeart/2018/2/layout/IconVerticalSolidList"/>
    <dgm:cxn modelId="{F34F5B10-0250-CC4B-A8EA-B9C12BC533A2}" type="presParOf" srcId="{A0D42918-D1BE-4C4E-9BFF-AB898E6DF152}" destId="{AD3B15C8-B705-4832-B6AA-0BB4242CD2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D4244-E830-9344-8B94-32FE7AF14CC8}">
      <dsp:nvSpPr>
        <dsp:cNvPr id="0" name=""/>
        <dsp:cNvSpPr/>
      </dsp:nvSpPr>
      <dsp:spPr>
        <a:xfrm>
          <a:off x="0" y="118628"/>
          <a:ext cx="5257800"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System Admin</a:t>
          </a:r>
        </a:p>
      </dsp:txBody>
      <dsp:txXfrm>
        <a:off x="21075" y="139703"/>
        <a:ext cx="5215650" cy="389580"/>
      </dsp:txXfrm>
    </dsp:sp>
    <dsp:sp modelId="{6DC54499-BAAF-8C4B-88BF-250C23BEB18F}">
      <dsp:nvSpPr>
        <dsp:cNvPr id="0" name=""/>
        <dsp:cNvSpPr/>
      </dsp:nvSpPr>
      <dsp:spPr>
        <a:xfrm>
          <a:off x="0" y="602198"/>
          <a:ext cx="5257800" cy="431730"/>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UNOS Employee</a:t>
          </a:r>
        </a:p>
      </dsp:txBody>
      <dsp:txXfrm>
        <a:off x="21075" y="623273"/>
        <a:ext cx="5215650" cy="389580"/>
      </dsp:txXfrm>
    </dsp:sp>
    <dsp:sp modelId="{D4581140-E3EC-EB47-AC83-162CC32B76BD}">
      <dsp:nvSpPr>
        <dsp:cNvPr id="0" name=""/>
        <dsp:cNvSpPr/>
      </dsp:nvSpPr>
      <dsp:spPr>
        <a:xfrm>
          <a:off x="0" y="1085768"/>
          <a:ext cx="5257800" cy="43173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UNOS Admin</a:t>
          </a:r>
        </a:p>
      </dsp:txBody>
      <dsp:txXfrm>
        <a:off x="21075" y="1106843"/>
        <a:ext cx="5215650" cy="389580"/>
      </dsp:txXfrm>
    </dsp:sp>
    <dsp:sp modelId="{68832C86-65D2-BB4B-91A9-C60E42E121FE}">
      <dsp:nvSpPr>
        <dsp:cNvPr id="0" name=""/>
        <dsp:cNvSpPr/>
      </dsp:nvSpPr>
      <dsp:spPr>
        <a:xfrm>
          <a:off x="0" y="1569338"/>
          <a:ext cx="5257800" cy="431730"/>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OPTC Admin</a:t>
          </a:r>
        </a:p>
      </dsp:txBody>
      <dsp:txXfrm>
        <a:off x="21075" y="1590413"/>
        <a:ext cx="5215650" cy="389580"/>
      </dsp:txXfrm>
    </dsp:sp>
    <dsp:sp modelId="{F9588C16-D2E0-284D-ADBE-5130F34F5001}">
      <dsp:nvSpPr>
        <dsp:cNvPr id="0" name=""/>
        <dsp:cNvSpPr/>
      </dsp:nvSpPr>
      <dsp:spPr>
        <a:xfrm>
          <a:off x="0" y="2052908"/>
          <a:ext cx="5257800" cy="43173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OPTC Employee</a:t>
          </a:r>
        </a:p>
      </dsp:txBody>
      <dsp:txXfrm>
        <a:off x="21075" y="2073983"/>
        <a:ext cx="5215650" cy="389580"/>
      </dsp:txXfrm>
    </dsp:sp>
    <dsp:sp modelId="{BB1FE581-5C52-3740-B2BB-C1C80E2BF2AB}">
      <dsp:nvSpPr>
        <dsp:cNvPr id="0" name=""/>
        <dsp:cNvSpPr/>
      </dsp:nvSpPr>
      <dsp:spPr>
        <a:xfrm>
          <a:off x="0" y="2536478"/>
          <a:ext cx="5257800" cy="4317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Doctor</a:t>
          </a:r>
        </a:p>
      </dsp:txBody>
      <dsp:txXfrm>
        <a:off x="21075" y="2557553"/>
        <a:ext cx="5215650" cy="389580"/>
      </dsp:txXfrm>
    </dsp:sp>
    <dsp:sp modelId="{378BC870-4960-0A47-9A72-905CA2C40AF8}">
      <dsp:nvSpPr>
        <dsp:cNvPr id="0" name=""/>
        <dsp:cNvSpPr/>
      </dsp:nvSpPr>
      <dsp:spPr>
        <a:xfrm>
          <a:off x="0" y="3020048"/>
          <a:ext cx="5257800" cy="43173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Lab Admin</a:t>
          </a:r>
        </a:p>
      </dsp:txBody>
      <dsp:txXfrm>
        <a:off x="21075" y="3041123"/>
        <a:ext cx="5215650" cy="389580"/>
      </dsp:txXfrm>
    </dsp:sp>
    <dsp:sp modelId="{8F044958-8346-694B-9544-9D7CC2EF5798}">
      <dsp:nvSpPr>
        <dsp:cNvPr id="0" name=""/>
        <dsp:cNvSpPr/>
      </dsp:nvSpPr>
      <dsp:spPr>
        <a:xfrm>
          <a:off x="0" y="3503618"/>
          <a:ext cx="5257800" cy="431730"/>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Lab Assistant.</a:t>
          </a:r>
        </a:p>
      </dsp:txBody>
      <dsp:txXfrm>
        <a:off x="21075" y="3524693"/>
        <a:ext cx="5215650" cy="389580"/>
      </dsp:txXfrm>
    </dsp:sp>
    <dsp:sp modelId="{EC9599C1-DA67-AF41-8720-F70ECB07D1C1}">
      <dsp:nvSpPr>
        <dsp:cNvPr id="0" name=""/>
        <dsp:cNvSpPr/>
      </dsp:nvSpPr>
      <dsp:spPr>
        <a:xfrm>
          <a:off x="0" y="3987188"/>
          <a:ext cx="5257800" cy="43173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Donor</a:t>
          </a:r>
        </a:p>
      </dsp:txBody>
      <dsp:txXfrm>
        <a:off x="21075" y="4008263"/>
        <a:ext cx="5215650" cy="389580"/>
      </dsp:txXfrm>
    </dsp:sp>
    <dsp:sp modelId="{61525386-2649-5B42-A696-AEEF080A45D5}">
      <dsp:nvSpPr>
        <dsp:cNvPr id="0" name=""/>
        <dsp:cNvSpPr/>
      </dsp:nvSpPr>
      <dsp:spPr>
        <a:xfrm>
          <a:off x="0" y="4470759"/>
          <a:ext cx="5257800" cy="431730"/>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Receiver.</a:t>
          </a:r>
        </a:p>
      </dsp:txBody>
      <dsp:txXfrm>
        <a:off x="21075" y="4491834"/>
        <a:ext cx="5215650" cy="389580"/>
      </dsp:txXfrm>
    </dsp:sp>
    <dsp:sp modelId="{DF2F295B-7184-CA4D-9976-3055AC62FC04}">
      <dsp:nvSpPr>
        <dsp:cNvPr id="0" name=""/>
        <dsp:cNvSpPr/>
      </dsp:nvSpPr>
      <dsp:spPr>
        <a:xfrm>
          <a:off x="0" y="4954329"/>
          <a:ext cx="5257800" cy="431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Emergency service admin.</a:t>
          </a:r>
        </a:p>
      </dsp:txBody>
      <dsp:txXfrm>
        <a:off x="21075" y="4975404"/>
        <a:ext cx="5215650"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E5821-CC2E-4EEB-A9C9-866DE842F0B7}">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D2BFB-B0F1-4A5B-816A-17A8EE1CC7AF}">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557BF-5DC0-4CF5-B690-61FCF78ABA60}">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dirty="0"/>
            <a:t>The person who is willing to donate his/her organs has to register with” United network of organ sharing (UNOS)” via hospitals..</a:t>
          </a:r>
        </a:p>
      </dsp:txBody>
      <dsp:txXfrm>
        <a:off x="1057476" y="1806"/>
        <a:ext cx="9458123" cy="915564"/>
      </dsp:txXfrm>
    </dsp:sp>
    <dsp:sp modelId="{BCE4CE76-E2D8-4C98-BD22-E2B1A321B8A9}">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56AF4-BD64-4D0F-B071-D55C0603D17C}">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C297A-58AD-43F8-9D9E-14F680A0F1A2}">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The donor is supposed to go under medical tests conducted at labs and all their medical reports are being collected.</a:t>
          </a:r>
        </a:p>
      </dsp:txBody>
      <dsp:txXfrm>
        <a:off x="1057476" y="1146262"/>
        <a:ext cx="9458123" cy="915564"/>
      </dsp:txXfrm>
    </dsp:sp>
    <dsp:sp modelId="{EECFFB8F-4A40-4AE5-9918-D1276731B6D9}">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B1737-9EED-4581-81F5-52D8F417BE25}">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A8FFE-945A-47F6-9720-4F00DF083E0E}">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All the records of the donors are sent to UNOS. Hence, it consists of the list of the donors and their reports.</a:t>
          </a:r>
        </a:p>
      </dsp:txBody>
      <dsp:txXfrm>
        <a:off x="1057476" y="2290717"/>
        <a:ext cx="9458123" cy="915564"/>
      </dsp:txXfrm>
    </dsp:sp>
    <dsp:sp modelId="{809F54E4-71E8-4FF4-8BEE-AE68ECB63B5B}">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A3311-E8E6-4AD6-B4BF-ED62F9507F3F}">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3B15C8-B705-4832-B6AA-0BB4242CD25B}">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The person who has organ failure acts as receivers are supposed to register themselves at “Organ procurement and transplant center (OPTC)” via hospitals.</a:t>
          </a:r>
        </a:p>
      </dsp:txBody>
      <dsp:txXfrm>
        <a:off x="1057476" y="3435173"/>
        <a:ext cx="9458123" cy="915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E5821-CC2E-4EEB-A9C9-866DE842F0B7}">
      <dsp:nvSpPr>
        <dsp:cNvPr id="0" name=""/>
        <dsp:cNvSpPr/>
      </dsp:nvSpPr>
      <dsp:spPr>
        <a:xfrm>
          <a:off x="0" y="61911"/>
          <a:ext cx="10891838" cy="846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D2BFB-B0F1-4A5B-816A-17A8EE1CC7AF}">
      <dsp:nvSpPr>
        <dsp:cNvPr id="0" name=""/>
        <dsp:cNvSpPr/>
      </dsp:nvSpPr>
      <dsp:spPr>
        <a:xfrm>
          <a:off x="255945" y="194689"/>
          <a:ext cx="465810" cy="465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557BF-5DC0-4CF5-B690-61FCF78ABA60}">
      <dsp:nvSpPr>
        <dsp:cNvPr id="0" name=""/>
        <dsp:cNvSpPr/>
      </dsp:nvSpPr>
      <dsp:spPr>
        <a:xfrm>
          <a:off x="977700" y="0"/>
          <a:ext cx="9826297" cy="1004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35" tIns="106335" rIns="106335" bIns="106335" numCol="1" spcCol="1270" anchor="ctr" anchorCtr="0">
          <a:noAutofit/>
        </a:bodyPr>
        <a:lstStyle/>
        <a:p>
          <a:pPr marL="0" lvl="0" indent="0" algn="l" defTabSz="977900">
            <a:lnSpc>
              <a:spcPct val="90000"/>
            </a:lnSpc>
            <a:spcBef>
              <a:spcPct val="0"/>
            </a:spcBef>
            <a:spcAft>
              <a:spcPct val="35000"/>
            </a:spcAft>
            <a:buNone/>
          </a:pPr>
          <a:r>
            <a:rPr lang="en-US" sz="2200" kern="1200" dirty="0"/>
            <a:t>The OPTC will send the list of the receivers with their requirements to the UNOS.</a:t>
          </a:r>
        </a:p>
      </dsp:txBody>
      <dsp:txXfrm>
        <a:off x="977700" y="0"/>
        <a:ext cx="9826297" cy="1004744"/>
      </dsp:txXfrm>
    </dsp:sp>
    <dsp:sp modelId="{BCE4CE76-E2D8-4C98-BD22-E2B1A321B8A9}">
      <dsp:nvSpPr>
        <dsp:cNvPr id="0" name=""/>
        <dsp:cNvSpPr/>
      </dsp:nvSpPr>
      <dsp:spPr>
        <a:xfrm>
          <a:off x="0" y="1260247"/>
          <a:ext cx="10891838" cy="846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56AF4-BD64-4D0F-B071-D55C0603D17C}">
      <dsp:nvSpPr>
        <dsp:cNvPr id="0" name=""/>
        <dsp:cNvSpPr/>
      </dsp:nvSpPr>
      <dsp:spPr>
        <a:xfrm>
          <a:off x="255945" y="1450619"/>
          <a:ext cx="465810" cy="465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C297A-58AD-43F8-9D9E-14F680A0F1A2}">
      <dsp:nvSpPr>
        <dsp:cNvPr id="0" name=""/>
        <dsp:cNvSpPr/>
      </dsp:nvSpPr>
      <dsp:spPr>
        <a:xfrm>
          <a:off x="977700" y="1260247"/>
          <a:ext cx="9826297" cy="1004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35" tIns="106335" rIns="106335" bIns="106335" numCol="1" spcCol="1270" anchor="ctr" anchorCtr="0">
          <a:noAutofit/>
        </a:bodyPr>
        <a:lstStyle/>
        <a:p>
          <a:pPr marL="0" lvl="0" indent="0" algn="l" defTabSz="977900">
            <a:lnSpc>
              <a:spcPct val="90000"/>
            </a:lnSpc>
            <a:spcBef>
              <a:spcPct val="0"/>
            </a:spcBef>
            <a:spcAft>
              <a:spcPct val="35000"/>
            </a:spcAft>
            <a:buNone/>
          </a:pPr>
          <a:r>
            <a:rPr lang="en-US" sz="2200" kern="1200" dirty="0"/>
            <a:t>When the person dies the hospital will check whether the person is a donor. If he/she is the donor hospital will send the donor body to UNOS. And notifies the death registry about the death.</a:t>
          </a:r>
        </a:p>
      </dsp:txBody>
      <dsp:txXfrm>
        <a:off x="977700" y="1260247"/>
        <a:ext cx="9826297" cy="1004744"/>
      </dsp:txXfrm>
    </dsp:sp>
    <dsp:sp modelId="{EECFFB8F-4A40-4AE5-9918-D1276731B6D9}">
      <dsp:nvSpPr>
        <dsp:cNvPr id="0" name=""/>
        <dsp:cNvSpPr/>
      </dsp:nvSpPr>
      <dsp:spPr>
        <a:xfrm>
          <a:off x="0" y="2516177"/>
          <a:ext cx="10891838" cy="846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B1737-9EED-4581-81F5-52D8F417BE25}">
      <dsp:nvSpPr>
        <dsp:cNvPr id="0" name=""/>
        <dsp:cNvSpPr/>
      </dsp:nvSpPr>
      <dsp:spPr>
        <a:xfrm>
          <a:off x="255945" y="2706550"/>
          <a:ext cx="465810" cy="465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A8FFE-945A-47F6-9720-4F00DF083E0E}">
      <dsp:nvSpPr>
        <dsp:cNvPr id="0" name=""/>
        <dsp:cNvSpPr/>
      </dsp:nvSpPr>
      <dsp:spPr>
        <a:xfrm>
          <a:off x="977700" y="2516177"/>
          <a:ext cx="9826297" cy="1004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35" tIns="106335" rIns="106335" bIns="106335" numCol="1" spcCol="1270" anchor="ctr" anchorCtr="0">
          <a:noAutofit/>
        </a:bodyPr>
        <a:lstStyle/>
        <a:p>
          <a:pPr marL="0" lvl="0" indent="0" algn="l" defTabSz="977900">
            <a:lnSpc>
              <a:spcPct val="90000"/>
            </a:lnSpc>
            <a:spcBef>
              <a:spcPct val="0"/>
            </a:spcBef>
            <a:spcAft>
              <a:spcPct val="35000"/>
            </a:spcAft>
            <a:buNone/>
          </a:pPr>
          <a:r>
            <a:rPr lang="en-US" sz="2200" kern="1200" dirty="0"/>
            <a:t>Once the UNOS receives the donor’s body it will find the best fit receiver. UNOS will inform OPTC about it.</a:t>
          </a:r>
        </a:p>
      </dsp:txBody>
      <dsp:txXfrm>
        <a:off x="977700" y="2516177"/>
        <a:ext cx="9826297" cy="1004744"/>
      </dsp:txXfrm>
    </dsp:sp>
    <dsp:sp modelId="{809F54E4-71E8-4FF4-8BEE-AE68ECB63B5B}">
      <dsp:nvSpPr>
        <dsp:cNvPr id="0" name=""/>
        <dsp:cNvSpPr/>
      </dsp:nvSpPr>
      <dsp:spPr>
        <a:xfrm>
          <a:off x="0" y="3772107"/>
          <a:ext cx="10891838" cy="846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A3311-E8E6-4AD6-B4BF-ED62F9507F3F}">
      <dsp:nvSpPr>
        <dsp:cNvPr id="0" name=""/>
        <dsp:cNvSpPr/>
      </dsp:nvSpPr>
      <dsp:spPr>
        <a:xfrm>
          <a:off x="255945" y="3962480"/>
          <a:ext cx="465810" cy="465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3B15C8-B705-4832-B6AA-0BB4242CD25B}">
      <dsp:nvSpPr>
        <dsp:cNvPr id="0" name=""/>
        <dsp:cNvSpPr/>
      </dsp:nvSpPr>
      <dsp:spPr>
        <a:xfrm>
          <a:off x="977700" y="3772107"/>
          <a:ext cx="9826297" cy="1004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35" tIns="106335" rIns="106335" bIns="106335" numCol="1" spcCol="1270" anchor="ctr" anchorCtr="0">
          <a:noAutofit/>
        </a:bodyPr>
        <a:lstStyle/>
        <a:p>
          <a:pPr marL="0" lvl="0" indent="0" algn="l" defTabSz="977900">
            <a:lnSpc>
              <a:spcPct val="90000"/>
            </a:lnSpc>
            <a:spcBef>
              <a:spcPct val="0"/>
            </a:spcBef>
            <a:spcAft>
              <a:spcPct val="35000"/>
            </a:spcAft>
            <a:buNone/>
          </a:pPr>
          <a:r>
            <a:rPr lang="en-US" sz="2200" kern="1200" dirty="0"/>
            <a:t>The OPTC will inform the receiver and the hospital about the match and suggest for the transplant surgery.</a:t>
          </a:r>
        </a:p>
      </dsp:txBody>
      <dsp:txXfrm>
        <a:off x="977700" y="3772107"/>
        <a:ext cx="9826297" cy="10047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1CD45-DFC7-454B-B86E-3430E4126872}"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7C4D5-7D48-914A-8668-30D1ED80ABD4}" type="slidenum">
              <a:rPr lang="en-US" smtClean="0"/>
              <a:t>‹#›</a:t>
            </a:fld>
            <a:endParaRPr lang="en-US"/>
          </a:p>
        </p:txBody>
      </p:sp>
    </p:spTree>
    <p:extLst>
      <p:ext uri="{BB962C8B-B14F-4D97-AF65-F5344CB8AC3E}">
        <p14:creationId xmlns:p14="http://schemas.microsoft.com/office/powerpoint/2010/main" val="71169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7C4D5-7D48-914A-8668-30D1ED80ABD4}" type="slidenum">
              <a:rPr lang="en-US" smtClean="0"/>
              <a:t>5</a:t>
            </a:fld>
            <a:endParaRPr lang="en-US"/>
          </a:p>
        </p:txBody>
      </p:sp>
    </p:spTree>
    <p:extLst>
      <p:ext uri="{BB962C8B-B14F-4D97-AF65-F5344CB8AC3E}">
        <p14:creationId xmlns:p14="http://schemas.microsoft.com/office/powerpoint/2010/main" val="135533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7844-3235-ED4C-8F33-CE15155B8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D0672-0F08-F24C-8810-3D30BA451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AB80B-D1AA-D643-BD06-D3ABC960B60A}"/>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ABBB39AD-4360-AB40-885A-24C21B2D4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704A6-7F87-404B-B8DF-C91D4C6F5F96}"/>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112321433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DEB1-DA6B-044C-99E1-4FB3A983B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F2BD32-29B8-AA4B-B28E-C69C421F4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46DAB-1466-7B43-AFA2-B42440E965EE}"/>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EAADC668-EBCA-CB42-A9EB-5A018E2E2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5BCC4-6D94-FA43-AACE-371CCE78279B}"/>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70976043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E3B78-A96F-414E-9D8A-ECEC8F5364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22A5E-1567-9B4B-BE09-5A5147A52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122A6-AF3D-5945-BD51-0C8836ABE545}"/>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C936A56B-F684-B945-9D4C-2F7F75B06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56B45-C9AC-4F4A-BD7D-DB767742A0B6}"/>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3273273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8FFC-3C98-F44C-B453-3F22A8589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4C7A6-59B3-2544-A366-BBECA860F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DDC08-EB65-E34F-BD22-FAA6C6556053}"/>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C2F45433-8889-4641-9E76-37F5FF6D5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57765-426F-BF40-AD2F-EC1557D316FD}"/>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162738432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E0F7-194F-B743-9538-2C0111A40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2413C-0A90-1A45-920B-056F2B8EF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F4220-9797-1548-9084-9FF698693BBA}"/>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2E50F7B7-0C0C-944B-A586-5F3FD2CAC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2A473-0F77-2140-8420-8732C6DD9004}"/>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447175301"/>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4475-7ABA-4242-8611-ECEF4BCB3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B4948-BBA9-CD4F-BAB2-2643AF911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AE0F33-B345-F141-AFE1-17CBE2973C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82817-9D47-2E44-81B4-CBE4FEE6CE6D}"/>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6" name="Footer Placeholder 5">
            <a:extLst>
              <a:ext uri="{FF2B5EF4-FFF2-40B4-BE49-F238E27FC236}">
                <a16:creationId xmlns:a16="http://schemas.microsoft.com/office/drawing/2014/main" id="{32B5D163-B0C4-034B-BC6E-29547C34B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4B3E5-9B40-D44A-A9D8-1AB6F1F2E686}"/>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123480963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0E9E-1DEA-794C-9F2E-64BA831F7D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8567BB-259F-AA4C-9737-108B16B82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D5C43-6CC2-E64C-9FE8-99620BB2B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BCD6D5-78AD-D740-8129-CB8E7ADE7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8E6B6-D09A-7B45-9A8F-13D8EEEE2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4410A5-48F4-B044-958F-9553BD1E5A3E}"/>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8" name="Footer Placeholder 7">
            <a:extLst>
              <a:ext uri="{FF2B5EF4-FFF2-40B4-BE49-F238E27FC236}">
                <a16:creationId xmlns:a16="http://schemas.microsoft.com/office/drawing/2014/main" id="{D48E9971-F489-5B4E-81A2-5DDC8B5A1E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45C4A-E3B2-204F-A70A-3051FD1FDDC9}"/>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71580678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5E17-E4F8-AA44-BD64-61B7CE432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81C5DE-A750-9043-875D-495EE035FD0B}"/>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4" name="Footer Placeholder 3">
            <a:extLst>
              <a:ext uri="{FF2B5EF4-FFF2-40B4-BE49-F238E27FC236}">
                <a16:creationId xmlns:a16="http://schemas.microsoft.com/office/drawing/2014/main" id="{C82D264F-4F81-E049-9D07-D2BBA51CA8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3903A7-FF2F-E34E-997E-ACE6B7F34C23}"/>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15497165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E6FBC-910E-A844-9D53-BD1A369A5E88}"/>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3" name="Footer Placeholder 2">
            <a:extLst>
              <a:ext uri="{FF2B5EF4-FFF2-40B4-BE49-F238E27FC236}">
                <a16:creationId xmlns:a16="http://schemas.microsoft.com/office/drawing/2014/main" id="{BFB74B65-57E8-7147-9AB9-0955F1CE1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EF8CA8-BB16-814C-A9BC-07C781BABAC1}"/>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64806981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153A-FF40-D641-8E14-8745BBAB7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CEBB8-FD67-8548-899D-F25BB18C8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2656A-C144-1F47-BD29-9B37C2AD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A4876-40B9-B845-B0BC-714B2D9784BD}"/>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6" name="Footer Placeholder 5">
            <a:extLst>
              <a:ext uri="{FF2B5EF4-FFF2-40B4-BE49-F238E27FC236}">
                <a16:creationId xmlns:a16="http://schemas.microsoft.com/office/drawing/2014/main" id="{E3D590B0-B37C-4D44-99AA-85258C5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308B2-C139-284D-9E99-F4C67839F09F}"/>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118498314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DADB-4E23-F642-9A85-7BBE02B3C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1C0F1-5B16-3141-9A90-432F41406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A53B1-22DC-F84E-9905-67137ADAF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6DB79-60C3-B64E-8246-E4A280C7D4FD}"/>
              </a:ext>
            </a:extLst>
          </p:cNvPr>
          <p:cNvSpPr>
            <a:spLocks noGrp="1"/>
          </p:cNvSpPr>
          <p:nvPr>
            <p:ph type="dt" sz="half" idx="10"/>
          </p:nvPr>
        </p:nvSpPr>
        <p:spPr/>
        <p:txBody>
          <a:bodyPr/>
          <a:lstStyle/>
          <a:p>
            <a:fld id="{8E868783-6E4B-AB42-A748-A047CB90BB45}" type="datetimeFigureOut">
              <a:rPr lang="en-US" smtClean="0"/>
              <a:t>4/21/20</a:t>
            </a:fld>
            <a:endParaRPr lang="en-US"/>
          </a:p>
        </p:txBody>
      </p:sp>
      <p:sp>
        <p:nvSpPr>
          <p:cNvPr id="6" name="Footer Placeholder 5">
            <a:extLst>
              <a:ext uri="{FF2B5EF4-FFF2-40B4-BE49-F238E27FC236}">
                <a16:creationId xmlns:a16="http://schemas.microsoft.com/office/drawing/2014/main" id="{4067AF35-2F14-1842-AF87-E5082B46B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BE8F7-D9FA-4A43-A646-1524EF8DA7CD}"/>
              </a:ext>
            </a:extLst>
          </p:cNvPr>
          <p:cNvSpPr>
            <a:spLocks noGrp="1"/>
          </p:cNvSpPr>
          <p:nvPr>
            <p:ph type="sldNum" sz="quarter" idx="12"/>
          </p:nvPr>
        </p:nvSpPr>
        <p:spPr/>
        <p:txBody>
          <a:bodyPr/>
          <a:lstStyle/>
          <a:p>
            <a:fld id="{FCE64EA9-51B0-3D42-9CD9-5462E21126B5}" type="slidenum">
              <a:rPr lang="en-US" smtClean="0"/>
              <a:t>‹#›</a:t>
            </a:fld>
            <a:endParaRPr lang="en-US"/>
          </a:p>
        </p:txBody>
      </p:sp>
    </p:spTree>
    <p:extLst>
      <p:ext uri="{BB962C8B-B14F-4D97-AF65-F5344CB8AC3E}">
        <p14:creationId xmlns:p14="http://schemas.microsoft.com/office/powerpoint/2010/main" val="265018020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55E54-0E89-3E47-906C-BC7DD5BA0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2A7CA9-8E46-1A4B-A444-F213BE0FE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C67B5-ED9E-1A46-AD23-EDF25BACE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68783-6E4B-AB42-A748-A047CB90BB45}" type="datetimeFigureOut">
              <a:rPr lang="en-US" smtClean="0"/>
              <a:t>4/21/20</a:t>
            </a:fld>
            <a:endParaRPr lang="en-US"/>
          </a:p>
        </p:txBody>
      </p:sp>
      <p:sp>
        <p:nvSpPr>
          <p:cNvPr id="5" name="Footer Placeholder 4">
            <a:extLst>
              <a:ext uri="{FF2B5EF4-FFF2-40B4-BE49-F238E27FC236}">
                <a16:creationId xmlns:a16="http://schemas.microsoft.com/office/drawing/2014/main" id="{CF5086FC-6D8B-F84F-B56C-154A033F4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BCE5A-A59D-1849-9062-E1F3B90C6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64EA9-51B0-3D42-9CD9-5462E21126B5}" type="slidenum">
              <a:rPr lang="en-US" smtClean="0"/>
              <a:t>‹#›</a:t>
            </a:fld>
            <a:endParaRPr lang="en-US"/>
          </a:p>
        </p:txBody>
      </p:sp>
    </p:spTree>
    <p:extLst>
      <p:ext uri="{BB962C8B-B14F-4D97-AF65-F5344CB8AC3E}">
        <p14:creationId xmlns:p14="http://schemas.microsoft.com/office/powerpoint/2010/main" val="1593789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dan4kent.wordpress.com/2011/12/31/family-values/"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0CFA5B-D180-DD41-B139-40C77570CD0D}"/>
              </a:ext>
            </a:extLst>
          </p:cNvPr>
          <p:cNvSpPr>
            <a:spLocks noGrp="1"/>
          </p:cNvSpPr>
          <p:nvPr>
            <p:ph type="ctrTitle"/>
          </p:nvPr>
        </p:nvSpPr>
        <p:spPr>
          <a:xfrm>
            <a:off x="841512" y="1122363"/>
            <a:ext cx="5087631" cy="2387600"/>
          </a:xfrm>
        </p:spPr>
        <p:txBody>
          <a:bodyPr vert="horz" lIns="91440" tIns="45720" rIns="91440" bIns="45720" rtlCol="0">
            <a:normAutofit/>
          </a:bodyPr>
          <a:lstStyle/>
          <a:p>
            <a:r>
              <a:rPr lang="en-US" sz="5100" kern="1200" dirty="0">
                <a:solidFill>
                  <a:srgbClr val="FFFFFF"/>
                </a:solidFill>
                <a:latin typeface="+mj-lt"/>
                <a:ea typeface="+mj-ea"/>
                <a:cs typeface="+mj-cs"/>
              </a:rPr>
              <a:t>Organ Donation Management </a:t>
            </a:r>
            <a:br>
              <a:rPr lang="en-US" sz="5100" kern="1200" dirty="0">
                <a:solidFill>
                  <a:srgbClr val="FFFFFF"/>
                </a:solidFill>
                <a:latin typeface="+mj-lt"/>
                <a:ea typeface="+mj-ea"/>
                <a:cs typeface="+mj-cs"/>
              </a:rPr>
            </a:br>
            <a:r>
              <a:rPr lang="en-US" sz="5100" kern="1200" dirty="0">
                <a:solidFill>
                  <a:srgbClr val="FFFFFF"/>
                </a:solidFill>
                <a:latin typeface="+mj-lt"/>
                <a:ea typeface="+mj-ea"/>
                <a:cs typeface="+mj-cs"/>
              </a:rPr>
              <a:t>System:-</a:t>
            </a:r>
          </a:p>
        </p:txBody>
      </p:sp>
      <p:sp>
        <p:nvSpPr>
          <p:cNvPr id="23" name="Oval 22">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51D92B2-F4ED-1645-954F-C4457965D305}"/>
              </a:ext>
            </a:extLst>
          </p:cNvPr>
          <p:cNvSpPr>
            <a:spLocks noGrp="1"/>
          </p:cNvSpPr>
          <p:nvPr>
            <p:ph type="subTitle" idx="1"/>
          </p:nvPr>
        </p:nvSpPr>
        <p:spPr>
          <a:xfrm>
            <a:off x="841512" y="3652694"/>
            <a:ext cx="5651166" cy="2133599"/>
          </a:xfrm>
        </p:spPr>
        <p:txBody>
          <a:bodyPr vert="horz" lIns="91440" tIns="45720" rIns="91440" bIns="45720" rtlCol="0">
            <a:normAutofit/>
          </a:bodyPr>
          <a:lstStyle/>
          <a:p>
            <a:r>
              <a:rPr lang="en-US" b="1" dirty="0">
                <a:solidFill>
                  <a:srgbClr val="FFFFFF"/>
                </a:solidFill>
              </a:rPr>
              <a:t>Group</a:t>
            </a:r>
            <a:r>
              <a:rPr lang="en-US" dirty="0">
                <a:solidFill>
                  <a:srgbClr val="FFFFFF"/>
                </a:solidFill>
              </a:rPr>
              <a:t>:- Interpreters</a:t>
            </a:r>
          </a:p>
          <a:p>
            <a:pPr indent="-228600">
              <a:buFont typeface="Arial" panose="020B0604020202020204" pitchFamily="34" charset="0"/>
              <a:buChar char="•"/>
            </a:pPr>
            <a:endParaRPr lang="en-US" dirty="0">
              <a:solidFill>
                <a:srgbClr val="FFFFFF"/>
              </a:solidFill>
            </a:endParaRPr>
          </a:p>
          <a:p>
            <a:pPr indent="-228600">
              <a:buFont typeface="Arial" panose="020B0604020202020204" pitchFamily="34" charset="0"/>
              <a:buChar char="•"/>
            </a:pPr>
            <a:r>
              <a:rPr lang="en-US" b="1" dirty="0">
                <a:solidFill>
                  <a:srgbClr val="FFFFFF"/>
                </a:solidFill>
              </a:rPr>
              <a:t>Team Members</a:t>
            </a:r>
            <a:r>
              <a:rPr lang="en-US" dirty="0">
                <a:solidFill>
                  <a:srgbClr val="FFFFFF"/>
                </a:solidFill>
              </a:rPr>
              <a:t>:- Abhi Thakkar</a:t>
            </a:r>
          </a:p>
          <a:p>
            <a:r>
              <a:rPr lang="en-US" dirty="0">
                <a:solidFill>
                  <a:srgbClr val="FFFFFF"/>
                </a:solidFill>
              </a:rPr>
              <a:t>    		              Krutarth Vanesa</a:t>
            </a:r>
          </a:p>
        </p:txBody>
      </p:sp>
      <p:pic>
        <p:nvPicPr>
          <p:cNvPr id="16" name="Graphic 15" descr="Kidney">
            <a:extLst>
              <a:ext uri="{FF2B5EF4-FFF2-40B4-BE49-F238E27FC236}">
                <a16:creationId xmlns:a16="http://schemas.microsoft.com/office/drawing/2014/main" id="{DE73431F-5215-4FC4-A59D-A39749783D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8911832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2F49F-3973-2047-8B8F-1FF60B3454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Uses of the System:-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63CA79B-25A3-8E42-8B53-2F6FA350E2F6}"/>
              </a:ext>
            </a:extLst>
          </p:cNvPr>
          <p:cNvSpPr>
            <a:spLocks noGrp="1"/>
          </p:cNvSpPr>
          <p:nvPr>
            <p:ph idx="1"/>
          </p:nvPr>
        </p:nvSpPr>
        <p:spPr>
          <a:xfrm>
            <a:off x="4447308" y="591344"/>
            <a:ext cx="6906491" cy="5585619"/>
          </a:xfrm>
        </p:spPr>
        <p:txBody>
          <a:bodyPr anchor="ctr">
            <a:normAutofit/>
          </a:bodyPr>
          <a:lstStyle/>
          <a:p>
            <a:r>
              <a:rPr lang="en-US" sz="2400" dirty="0"/>
              <a:t>The purpose of this study is to develop an Organ donation management information system to assist in the management of organ distribution to the hospital of area as per the demands of the organs.</a:t>
            </a:r>
          </a:p>
        </p:txBody>
      </p:sp>
    </p:spTree>
    <p:extLst>
      <p:ext uri="{BB962C8B-B14F-4D97-AF65-F5344CB8AC3E}">
        <p14:creationId xmlns:p14="http://schemas.microsoft.com/office/powerpoint/2010/main" val="24476306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11C76-CCE4-494D-9E31-2CDAE5171053}"/>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Which issue is solved?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0BAF0E-793C-A44B-9829-5E8A665F3A2B}"/>
              </a:ext>
            </a:extLst>
          </p:cNvPr>
          <p:cNvSpPr>
            <a:spLocks noGrp="1"/>
          </p:cNvSpPr>
          <p:nvPr>
            <p:ph idx="1"/>
          </p:nvPr>
        </p:nvSpPr>
        <p:spPr>
          <a:xfrm>
            <a:off x="4447308" y="591344"/>
            <a:ext cx="6906491" cy="5585619"/>
          </a:xfrm>
        </p:spPr>
        <p:txBody>
          <a:bodyPr anchor="ctr">
            <a:normAutofit/>
          </a:bodyPr>
          <a:lstStyle/>
          <a:p>
            <a:pPr algn="just"/>
            <a:r>
              <a:rPr lang="en-US" sz="2400" dirty="0"/>
              <a:t>The system is an attempt to make the process easy of finding and donating an organ for the organ donor and receiver.</a:t>
            </a:r>
          </a:p>
          <a:p>
            <a:pPr algn="just"/>
            <a:r>
              <a:rPr lang="en-US" sz="2400" dirty="0"/>
              <a:t>Also, to keep a proper record of the donations.   </a:t>
            </a:r>
          </a:p>
        </p:txBody>
      </p:sp>
    </p:spTree>
    <p:extLst>
      <p:ext uri="{BB962C8B-B14F-4D97-AF65-F5344CB8AC3E}">
        <p14:creationId xmlns:p14="http://schemas.microsoft.com/office/powerpoint/2010/main" val="127541237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F2A9D1-ADF4-3341-BF25-FAA8808B400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Eco-System and Architecture Diagram</a:t>
            </a:r>
          </a:p>
        </p:txBody>
      </p:sp>
      <p:sp>
        <p:nvSpPr>
          <p:cNvPr id="3" name="Content Placeholder 2">
            <a:extLst>
              <a:ext uri="{FF2B5EF4-FFF2-40B4-BE49-F238E27FC236}">
                <a16:creationId xmlns:a16="http://schemas.microsoft.com/office/drawing/2014/main" id="{74AD4B93-39C1-494F-8592-1C6EF03C7BC0}"/>
              </a:ext>
            </a:extLst>
          </p:cNvPr>
          <p:cNvSpPr>
            <a:spLocks noGrp="1"/>
          </p:cNvSpPr>
          <p:nvPr>
            <p:ph idx="1"/>
          </p:nvPr>
        </p:nvSpPr>
        <p:spPr>
          <a:xfrm>
            <a:off x="643468" y="2638043"/>
            <a:ext cx="3363974" cy="3415623"/>
          </a:xfrm>
        </p:spPr>
        <p:txBody>
          <a:bodyPr>
            <a:normAutofit/>
          </a:bodyPr>
          <a:lstStyle/>
          <a:p>
            <a:endParaRPr lang="en-US" sz="2000"/>
          </a:p>
          <a:p>
            <a:endParaRPr lang="en-US" sz="2000"/>
          </a:p>
          <a:p>
            <a:endParaRPr lang="en-US" sz="2000"/>
          </a:p>
        </p:txBody>
      </p:sp>
      <p:pic>
        <p:nvPicPr>
          <p:cNvPr id="5" name="Picture 4" descr="A close up of a device&#10;&#10;Description automatically generated">
            <a:extLst>
              <a:ext uri="{FF2B5EF4-FFF2-40B4-BE49-F238E27FC236}">
                <a16:creationId xmlns:a16="http://schemas.microsoft.com/office/drawing/2014/main" id="{B7565409-4B10-A044-9832-A104E29E6D0B}"/>
              </a:ext>
            </a:extLst>
          </p:cNvPr>
          <p:cNvPicPr>
            <a:picLocks noChangeAspect="1"/>
          </p:cNvPicPr>
          <p:nvPr/>
        </p:nvPicPr>
        <p:blipFill>
          <a:blip r:embed="rId2"/>
          <a:stretch>
            <a:fillRect/>
          </a:stretch>
        </p:blipFill>
        <p:spPr>
          <a:xfrm>
            <a:off x="4790365" y="623392"/>
            <a:ext cx="7096836" cy="5430274"/>
          </a:xfrm>
          <a:prstGeom prst="rect">
            <a:avLst/>
          </a:prstGeom>
        </p:spPr>
      </p:pic>
    </p:spTree>
    <p:extLst>
      <p:ext uri="{BB962C8B-B14F-4D97-AF65-F5344CB8AC3E}">
        <p14:creationId xmlns:p14="http://schemas.microsoft.com/office/powerpoint/2010/main" val="295672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019-1F5E-2A4B-B59F-E2A078DF9127}"/>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a:t>UML Diagram:-</a:t>
            </a:r>
          </a:p>
        </p:txBody>
      </p:sp>
      <p:pic>
        <p:nvPicPr>
          <p:cNvPr id="12" name="Content Placeholder 11" descr="A close up of text on a white background&#10;&#10;Description automatically generated">
            <a:extLst>
              <a:ext uri="{FF2B5EF4-FFF2-40B4-BE49-F238E27FC236}">
                <a16:creationId xmlns:a16="http://schemas.microsoft.com/office/drawing/2014/main" id="{315A635B-3968-4E43-A127-64EFD8F54AAE}"/>
              </a:ext>
            </a:extLst>
          </p:cNvPr>
          <p:cNvPicPr>
            <a:picLocks noGrp="1" noChangeAspect="1"/>
          </p:cNvPicPr>
          <p:nvPr>
            <p:ph idx="1"/>
          </p:nvPr>
        </p:nvPicPr>
        <p:blipFill>
          <a:blip r:embed="rId3"/>
          <a:stretch>
            <a:fillRect/>
          </a:stretch>
        </p:blipFill>
        <p:spPr>
          <a:xfrm>
            <a:off x="4482791" y="836341"/>
            <a:ext cx="7060280" cy="5524313"/>
          </a:xfrm>
        </p:spPr>
      </p:pic>
    </p:spTree>
    <p:extLst>
      <p:ext uri="{BB962C8B-B14F-4D97-AF65-F5344CB8AC3E}">
        <p14:creationId xmlns:p14="http://schemas.microsoft.com/office/powerpoint/2010/main" val="291122515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16DB-8D58-9243-BC4F-B485E54CDF89}"/>
              </a:ext>
            </a:extLst>
          </p:cNvPr>
          <p:cNvSpPr>
            <a:spLocks noGrp="1"/>
          </p:cNvSpPr>
          <p:nvPr>
            <p:ph type="title"/>
          </p:nvPr>
        </p:nvSpPr>
        <p:spPr>
          <a:xfrm>
            <a:off x="519545" y="621792"/>
            <a:ext cx="5181503" cy="5504688"/>
          </a:xfrm>
        </p:spPr>
        <p:txBody>
          <a:bodyPr>
            <a:normAutofit/>
          </a:bodyPr>
          <a:lstStyle/>
          <a:p>
            <a:r>
              <a:rPr lang="en-US" sz="4800" dirty="0"/>
              <a:t>Roles:-</a:t>
            </a:r>
          </a:p>
        </p:txBody>
      </p:sp>
      <p:sp>
        <p:nvSpPr>
          <p:cNvPr id="10" name="Rectangle 9">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885BF07-EF3A-4A74-9498-A57EF95B5A6C}"/>
              </a:ext>
            </a:extLst>
          </p:cNvPr>
          <p:cNvGraphicFramePr>
            <a:graphicFrameLocks noGrp="1"/>
          </p:cNvGraphicFramePr>
          <p:nvPr>
            <p:ph idx="1"/>
            <p:extLst>
              <p:ext uri="{D42A27DB-BD31-4B8C-83A1-F6EECF244321}">
                <p14:modId xmlns:p14="http://schemas.microsoft.com/office/powerpoint/2010/main" val="1381787070"/>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37464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2873-BC12-5948-9C47-B7CCE70E6EB8}"/>
              </a:ext>
            </a:extLst>
          </p:cNvPr>
          <p:cNvSpPr>
            <a:spLocks noGrp="1"/>
          </p:cNvSpPr>
          <p:nvPr>
            <p:ph type="title"/>
          </p:nvPr>
        </p:nvSpPr>
        <p:spPr>
          <a:xfrm>
            <a:off x="838200" y="365125"/>
            <a:ext cx="10515600" cy="1325563"/>
          </a:xfrm>
        </p:spPr>
        <p:txBody>
          <a:bodyPr>
            <a:normAutofit/>
          </a:bodyPr>
          <a:lstStyle/>
          <a:p>
            <a:pPr algn="ctr"/>
            <a:r>
              <a:rPr lang="en-US" dirty="0"/>
              <a:t>Work flow:-</a:t>
            </a:r>
          </a:p>
        </p:txBody>
      </p:sp>
      <p:graphicFrame>
        <p:nvGraphicFramePr>
          <p:cNvPr id="5" name="Content Placeholder 2">
            <a:extLst>
              <a:ext uri="{FF2B5EF4-FFF2-40B4-BE49-F238E27FC236}">
                <a16:creationId xmlns:a16="http://schemas.microsoft.com/office/drawing/2014/main" id="{D6C601FC-BBB0-4D84-8A2B-0E92E72F496E}"/>
              </a:ext>
            </a:extLst>
          </p:cNvPr>
          <p:cNvGraphicFramePr>
            <a:graphicFrameLocks noGrp="1"/>
          </p:cNvGraphicFramePr>
          <p:nvPr>
            <p:ph idx="1"/>
            <p:extLst>
              <p:ext uri="{D42A27DB-BD31-4B8C-83A1-F6EECF244321}">
                <p14:modId xmlns:p14="http://schemas.microsoft.com/office/powerpoint/2010/main" val="400934880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71842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2873-BC12-5948-9C47-B7CCE70E6EB8}"/>
              </a:ext>
            </a:extLst>
          </p:cNvPr>
          <p:cNvSpPr>
            <a:spLocks noGrp="1"/>
          </p:cNvSpPr>
          <p:nvPr>
            <p:ph type="title"/>
          </p:nvPr>
        </p:nvSpPr>
        <p:spPr>
          <a:xfrm>
            <a:off x="838200" y="365125"/>
            <a:ext cx="10515600" cy="1325563"/>
          </a:xfrm>
        </p:spPr>
        <p:txBody>
          <a:bodyPr>
            <a:normAutofit/>
          </a:bodyPr>
          <a:lstStyle/>
          <a:p>
            <a:pPr algn="ctr"/>
            <a:r>
              <a:rPr lang="en-US" dirty="0"/>
              <a:t>WorkFlow:-</a:t>
            </a:r>
          </a:p>
        </p:txBody>
      </p:sp>
      <p:graphicFrame>
        <p:nvGraphicFramePr>
          <p:cNvPr id="5" name="Content Placeholder 2">
            <a:extLst>
              <a:ext uri="{FF2B5EF4-FFF2-40B4-BE49-F238E27FC236}">
                <a16:creationId xmlns:a16="http://schemas.microsoft.com/office/drawing/2014/main" id="{D6C601FC-BBB0-4D84-8A2B-0E92E72F496E}"/>
              </a:ext>
            </a:extLst>
          </p:cNvPr>
          <p:cNvGraphicFramePr>
            <a:graphicFrameLocks noGrp="1"/>
          </p:cNvGraphicFramePr>
          <p:nvPr>
            <p:ph idx="1"/>
            <p:extLst>
              <p:ext uri="{D42A27DB-BD31-4B8C-83A1-F6EECF244321}">
                <p14:modId xmlns:p14="http://schemas.microsoft.com/office/powerpoint/2010/main" val="3575349395"/>
              </p:ext>
            </p:extLst>
          </p:nvPr>
        </p:nvGraphicFramePr>
        <p:xfrm>
          <a:off x="838200" y="1400175"/>
          <a:ext cx="10891838" cy="4781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17996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piece of paper&#10;&#10;Description automatically generated">
            <a:extLst>
              <a:ext uri="{FF2B5EF4-FFF2-40B4-BE49-F238E27FC236}">
                <a16:creationId xmlns:a16="http://schemas.microsoft.com/office/drawing/2014/main" id="{D446B13D-A529-584F-9F5B-D06E98ADE17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 b="1"/>
          <a:stretch/>
        </p:blipFill>
        <p:spPr>
          <a:xfrm rot="20925984">
            <a:off x="3914775" y="1428750"/>
            <a:ext cx="4557714" cy="4199391"/>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232338143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334</Words>
  <Application>Microsoft Macintosh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Organ Donation Management  System:-</vt:lpstr>
      <vt:lpstr>Uses of the System:- </vt:lpstr>
      <vt:lpstr>Which issue is solved?</vt:lpstr>
      <vt:lpstr>Eco-System and Architecture Diagram</vt:lpstr>
      <vt:lpstr>UML Diagram:-</vt:lpstr>
      <vt:lpstr>Roles:-</vt:lpstr>
      <vt:lpstr>Work flow:-</vt:lpstr>
      <vt:lpstr>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 Donation Management  System:-</dc:title>
  <dc:creator>Abhi Manishbhai Thakkar</dc:creator>
  <cp:lastModifiedBy>Abhi Manishbhai Thakkar</cp:lastModifiedBy>
  <cp:revision>1</cp:revision>
  <dcterms:created xsi:type="dcterms:W3CDTF">2020-04-22T02:37:50Z</dcterms:created>
  <dcterms:modified xsi:type="dcterms:W3CDTF">2020-04-22T02:41:14Z</dcterms:modified>
</cp:coreProperties>
</file>