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.fntdata"/><Relationship Id="rId6" Type="http://schemas.openxmlformats.org/officeDocument/2006/relationships/slide" Target="slides/slide1.xml"/><Relationship Id="rId18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c1ad6f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1c1ad6f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c1ad6f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c1ad6f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0d130a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0d130a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1c1ad6f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1c1ad6f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1c1ad6fc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1c1ad6fc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1c1ad6f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1c1ad6f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c1ad6f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c1ad6f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0d130a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0d130a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c1ad6f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1c1ad6f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c1ad6f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c1ad6f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c1ad6f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1c1ad6f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5631900" cy="1288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Economica"/>
                <a:ea typeface="Economica"/>
                <a:cs typeface="Economica"/>
                <a:sym typeface="Economica"/>
              </a:rPr>
              <a:t>ÉTUDE DE MARCHÉ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Economica"/>
                <a:ea typeface="Economica"/>
                <a:cs typeface="Economica"/>
                <a:sym typeface="Economica"/>
              </a:rPr>
              <a:t>Développement à l’international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CLUSTERS RANKING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336"/>
            <a:ext cx="2876550" cy="3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PAYS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175"/>
            <a:ext cx="42603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6175"/>
            <a:ext cx="42603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PAYS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175"/>
            <a:ext cx="42603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7875"/>
            <a:ext cx="42603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source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6550"/>
            <a:ext cx="4260300" cy="33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71950" y="1176550"/>
            <a:ext cx="4260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highlight>
                  <a:srgbClr val="F7F8F9"/>
                </a:highlight>
              </a:rPr>
              <a:t>L'Organisation des Nations Unies pour l'alimentation et l'agriculture (FAO) est une agence spécialisée des Nations Unies qui dirige les efforts internationaux pour vaincre la faim.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1780425"/>
            <a:ext cx="426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L’échantillon construit par mes soins sont caractérisés par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la démographie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les bilans alimentaires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les indicateurs économiques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le taux </a:t>
            </a:r>
            <a:r>
              <a:rPr lang="fr"/>
              <a:t>d'élevage</a:t>
            </a:r>
            <a:r>
              <a:rPr lang="fr"/>
              <a:t> de poulet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l’indice de stabilité politique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72000" y="4159200"/>
            <a:ext cx="5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L’année 2017 a été retenue car il s’agit de l’année la plus récente pour laquelle toutes les données récupérées sont disponibles.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EXTRAIT DATASET FINAL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4450"/>
            <a:ext cx="8520600" cy="167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300" y="3337900"/>
            <a:ext cx="5108700" cy="12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HEATMAP DE LA MATRICE DES CORRÉLATIONS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00938"/>
            <a:ext cx="6858000" cy="29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POTENTIELLES CORRÉLATIONS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NÉGATIVE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EN COMPOSANTES PRINCIPALES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INTERPRÉTATION ACP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Plus de 80% des données sont représentées par les cinq premières composantes.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L’interprétation des nouvelles variables (des axes factoriel) se fera à l’aide des individus et variables contribuant le plus à l’axe avec la règle suivante : si une variable a une forte contribution positive à l’axe, les individus ayant une forte contribution positive à l’axe sont caractérisés par une valeur élevée de la variable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DENDROGRAMME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67264" y="-1390862"/>
            <a:ext cx="3409475" cy="85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