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</p:sldIdLst>
  <p:sldSz cx="12192000" cy="6858000"/>
  <p:notesSz cx="6858000" cy="12192000"/>
  <p:defaultTextStyle>
    <a:lvl1pPr marL="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572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cap="none" spc="0" baseline="0">
        <a:solidFill>
          <a:schemeClr val="tx1"/>
        </a:solidFill>
        <a:effectLst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howPr showNarration="1">
    <p:penClr>
      <a:srgbClr val="0000FF"/>
    </p:penClr>
  </p:showPr>
  <p:extLst>
    <p:ext uri="smNativeData">
      <pr:smAppRevision xmlns:pr="smNativeData" xmlns="smNativeData" dt="1756238308" val="1068" revOS="4"/>
      <pr:smFileRevision xmlns:pr="smNativeData" xmlns="smNativeData" dt="1756238308" val="101"/>
      <pr:guideOptions xmlns:pr="smNativeData" xmlns="smNativeData" dt="175623830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74" d="100"/>
          <a:sy n="74" d="100"/>
        </p:scale>
        <p:origin x="355" y="-29"/>
      </p:cViewPr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5" d="100"/>
        <a:sy n="15" d="100"/>
      </p:scale>
      <p:origin x="0" y="0"/>
    </p:cViewPr>
  </p:sorterViewPr>
  <p:notesViewPr>
    <p:cSldViewPr snapToObjects="1" showGuides="1">
      <p:cViewPr>
        <p:scale>
          <a:sx n="74" d="100"/>
          <a:sy n="74" d="100"/>
        </p:scale>
        <p:origin x="355" y="-29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E4CB62-2CF1-B13D-BF5C-DA688512498F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E48968-26F1-B17F-BF5C-D02AC7124985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49Ij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E4C5CC-82F1-B133-BF5C-74668B124921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6c3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E4D7F6-B8F1-B121-BF5C-4E749912491B}" type="slidenum">
              <a:t/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E48C93-DDF1-B17A-BF5C-2B2FC212497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E491FB-B5F1-B167-BF5C-4332DF124916}" type="slidenum">
              <a:t/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E4E033-7DF1-B116-BF5C-8B43AE1249D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E4BFC0-8EF1-B149-BF5C-781CF112492D}" type="slidenum">
              <a:t/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000" cap="none"/>
            </a:lvl1pPr>
            <a:lvl2pPr marL="457200" indent="0">
              <a:buNone/>
              <a:defRPr sz="1800" cap="none"/>
            </a:lvl2pPr>
            <a:lvl3pPr marL="914400" indent="0">
              <a:buNone/>
              <a:defRPr sz="1600" cap="none"/>
            </a:lvl3pPr>
            <a:lvl4pPr marL="1371600" indent="0">
              <a:buNone/>
              <a:defRPr sz="1400" cap="none"/>
            </a:lvl4pPr>
            <a:lvl5pPr marL="1828800" indent="0">
              <a:buNone/>
              <a:defRPr sz="1400" cap="none"/>
            </a:lvl5pPr>
            <a:lvl6pPr marL="2286000" indent="0">
              <a:buNone/>
              <a:defRPr sz="1400" cap="none"/>
            </a:lvl6pPr>
            <a:lvl7pPr marL="2743200" indent="0">
              <a:buNone/>
              <a:defRPr sz="1400" cap="none"/>
            </a:lvl7pPr>
            <a:lvl8pPr marL="3200400" indent="0">
              <a:buNone/>
              <a:defRPr sz="1400" cap="none"/>
            </a:lvl8pPr>
            <a:lvl9pPr marL="3657600" indent="0">
              <a:buNone/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E490FE-B0F1-B166-BF5C-4633DE124913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E4E6E5-ABF1-B110-BF5C-5D45A8124908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E4C967-29F1-B13F-BF5C-DF6A8712498A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E48C94-DAF1-B17A-BF5C-2C2FC2124979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a:defRPr sz="2400" b="1" cap="none"/>
            </a:lvl1pPr>
            <a:lvl2pPr marL="457200" indent="0">
              <a:buNone/>
              <a:defRPr sz="2000" b="1" cap="none"/>
            </a:lvl2pPr>
            <a:lvl3pPr marL="914400" indent="0">
              <a:buNone/>
              <a:defRPr sz="1800" b="1" cap="none"/>
            </a:lvl3pPr>
            <a:lvl4pPr marL="1371600" indent="0">
              <a:buNone/>
              <a:defRPr sz="1600" b="1" cap="none"/>
            </a:lvl4pPr>
            <a:lvl5pPr marL="1828800" indent="0">
              <a:buNone/>
              <a:defRPr sz="1600" b="1" cap="none"/>
            </a:lvl5pPr>
            <a:lvl6pPr marL="2286000" indent="0">
              <a:buNone/>
              <a:defRPr sz="1600" b="1" cap="none"/>
            </a:lvl6pPr>
            <a:lvl7pPr marL="2743200" indent="0">
              <a:buNone/>
              <a:defRPr sz="1600" b="1" cap="none"/>
            </a:lvl7pPr>
            <a:lvl8pPr marL="3200400" indent="0">
              <a:buNone/>
              <a:defRPr sz="1600" b="1" cap="none"/>
            </a:lvl8pPr>
            <a:lvl9pPr marL="3657600" indent="0">
              <a:buNone/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E4CE8F-C1F1-B138-BF5C-376D80124962}" type="datetime1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E4B83F-71F1-B14E-BF5C-871BF61249D2}" type="slidenum">
              <a:t/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E48008-46F1-B176-BF5C-B023CE1249E5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E4F5B6-F8F1-B103-BF5C-0E56BB12495B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w7IAE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E4B1FF-B1F1-B147-BF5C-4712FF124912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E4A098-D6F1-B156-BF5C-2003EE124975}" type="slidenum">
              <a:t/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E4D881-CFF1-B12E-BF5C-397B9612496C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NwY0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E4F678-36F1-B100-BF5C-C055B8124995}" type="slidenum">
              <a:t/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a:defRPr sz="3200" cap="none"/>
            </a:lvl1pPr>
            <a:lvl2pPr marL="457200" indent="0">
              <a:buNone/>
              <a:defRPr sz="2800" cap="none"/>
            </a:lvl2pPr>
            <a:lvl3pPr marL="914400" indent="0">
              <a:buNone/>
              <a:defRPr sz="2400" cap="none"/>
            </a:lvl3pPr>
            <a:lvl4pPr marL="1371600" indent="0">
              <a:buNone/>
              <a:defRPr sz="2000" cap="none"/>
            </a:lvl4pPr>
            <a:lvl5pPr marL="1828800" indent="0">
              <a:buNone/>
              <a:defRPr sz="2000" cap="none"/>
            </a:lvl5pPr>
            <a:lvl6pPr marL="2286000" indent="0">
              <a:buNone/>
              <a:defRPr sz="2000" cap="none"/>
            </a:lvl6pPr>
            <a:lvl7pPr marL="2743200" indent="0">
              <a:buNone/>
              <a:defRPr sz="2000" cap="none"/>
            </a:lvl7pPr>
            <a:lvl8pPr marL="3200400" indent="0">
              <a:buNone/>
              <a:defRPr sz="2000" cap="none"/>
            </a:lvl8pPr>
            <a:lvl9pPr marL="3657600" indent="0">
              <a:buNone/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a:defRPr sz="1400" cap="none"/>
            </a:lvl1pPr>
            <a:lvl2pPr marL="457200" indent="0">
              <a:buNone/>
              <a:defRPr sz="1200" cap="none"/>
            </a:lvl2pPr>
            <a:lvl3pPr marL="914400" indent="0">
              <a:buNone/>
              <a:defRPr sz="1000" cap="none"/>
            </a:lvl3pPr>
            <a:lvl4pPr marL="1371600" indent="0">
              <a:buNone/>
              <a:defRPr sz="900" cap="none"/>
            </a:lvl4pPr>
            <a:lvl5pPr marL="1828800" indent="0">
              <a:buNone/>
              <a:defRPr sz="900" cap="none"/>
            </a:lvl5pPr>
            <a:lvl6pPr marL="2286000" indent="0">
              <a:buNone/>
              <a:defRPr sz="900" cap="none"/>
            </a:lvl6pPr>
            <a:lvl7pPr marL="2743200" indent="0">
              <a:buNone/>
              <a:defRPr sz="900" cap="none"/>
            </a:lvl7pPr>
            <a:lvl8pPr marL="3200400" indent="0">
              <a:buNone/>
              <a:defRPr sz="900" cap="none"/>
            </a:lvl8pPr>
            <a:lvl9pPr marL="3657600" indent="0">
              <a:buNone/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CE4A10F-41F1-B157-BF5C-B702EF1249E2}" type="datetime1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/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CE4CA5B-15F1-B13C-BF5C-E369841249B6}" type="slidenum">
              <a:t/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sAf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1CE4C559-17F1-B133-BF5C-E1668B1249B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r>
              <a:t/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5BGuaB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1CE4D762-2CF1-B121-BF5C-DA749912498F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marR="0" indent="0" algn="ctr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cap="none" spc="0" baseline="0">
          <a:solidFill>
            <a:schemeClr val="tx2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572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cap="none" spc="0" baseline="0">
          <a:solidFill>
            <a:schemeClr val="tx1"/>
          </a:solidFill>
          <a:effectLst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1"/>
          <p:cNvPicPr>
            <a:picLocks noChangeAspect="1"/>
            <a:extLst>
              <a:ext uri="smNativeData">
                <pr:smNativeData xmlns:pr="smNativeData" xmlns="smNativeData" val="SMDATA_17_5BGuaB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Lvg4wX///8BAAAAAAAAAAAAAAAAAAAAAAAAAAAAAAAAAAAAAAAAAAAAAAACf39/AICAgAPMzMwAwMD/AH9/fwAAAAAAAAAAAAAAAAD///8AAAAAACEAAAAYAAAAFAAAAN8AAADfAAAA31oAAH8zAAAAAAAAJgAAAAgAAAD//////////w==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41605" y="141605"/>
            <a:ext cx="14630400" cy="822960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</cp:lastModifiedBy>
  <cp:revision>0</cp:revision>
  <dcterms:created xsi:type="dcterms:W3CDTF">2025-08-26T19:58:09Z</dcterms:created>
  <dcterms:modified xsi:type="dcterms:W3CDTF">2025-08-26T19:58:28Z</dcterms:modified>
</cp:coreProperties>
</file>