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B9AC-290A-E2D6-D2CD-CB75AEB4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58F48-5FB0-38AD-F848-326F789D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3427-AEA8-804F-CAF9-E9EC33E0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1EBE-520A-D935-CF74-DFD3B7E6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95AC-0D6B-6070-66AB-82A18D24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24D4-4314-9665-CFE4-FF22FC6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2C714-1B12-38D1-1A22-95D5F941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F73D-466A-3F77-169F-AFDF3F74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E833-5F40-4E01-4B09-F8E21509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3183-F387-0E6C-6AD0-CDAD219B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F803-47FC-6637-1B29-B1C0BEFFB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F57CE-8428-711F-2469-D0C8BA032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2B90-31AE-BDFF-BA85-905547C2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9F00-C040-46FD-DB4D-2E4E93C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A960-9911-9E98-8666-64F0D363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5C2A-5270-ED5F-AF77-0A33794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814-F247-699F-7BA2-8932BFA9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51F5-5D23-A0BA-9431-9FB23288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25ED-A792-51F7-84F3-3F54A2B8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F4D5-886B-6DBD-1DFD-B07D5975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9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1175-D531-01D5-62FE-A108D822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9DD2-48F4-84D5-DAD3-1D95857D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84B0-9709-5C8A-D0D3-13A39C2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90AC-C519-56C0-7D7A-9361D382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5E9D-BD98-2BD4-A25F-37121AAA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5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46EA-7E2E-A4CD-36AC-BA2DA4A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9743-ED84-1E21-91DC-6A20F293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4C207-DA44-2AE9-F0C6-227A91A4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1368-AEE5-645F-0554-CD453462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C5FA-A186-CA51-AA15-8DD8C278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8B4D-171D-9329-F979-016A9CDD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8568-58A2-CC4C-6020-BDB652E8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088A-F8B9-429B-601E-297FF940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2865-ACFF-7CE1-1AF9-56C5C9C9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A9F09-8B7D-C175-4BC8-FE187EFB3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FCAAF-D159-ADD2-A0D2-8BB9C840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C3714-C151-4C77-19EB-D6AE5F62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03D-6CF6-71C7-F718-E86D4316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6AB7E-EBC7-83DF-46DE-C45ABB82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6F39-FC82-8D8C-12ED-481F4254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EF144-1105-4EA7-5D1A-E966B052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8B6F5-E28A-D7FD-86E8-B1C7DC0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0AE9-C13B-83BA-3D5D-EF013F79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7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9107B-D1BA-9375-51C0-5945C496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6690-525B-1BCC-B1E2-5C0CD78E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A75EC-4E98-E008-55C9-669E2A36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DCD4-2AC8-7A5E-80AB-BC02333C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7227-D243-0474-6715-0D3394E2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AF0B9-80BF-1863-2768-49C12C4F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1604-DDE8-B30C-1657-88CD7C36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F34C-2C35-AA65-22CE-18DCC32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EBC5-11A3-1B1F-1DCB-F2397C05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182-DD30-EB75-51CE-0EC6340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D3998-9DE4-8F8F-6CE9-D47D673EB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0982-1E02-2EFC-65FC-0E53BF49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C496C-5E9F-4D4F-D0F2-728F6446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7F92-E57A-9CF8-483D-2E7A1EB7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B9FC-37A2-025B-8A6E-6E609887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BDBF1-61EA-FEE7-145F-CD880F8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D34CA-3F6C-3D6F-F1DE-D4B6C4D3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2F9C-BAE3-89B9-6655-D132FD9D7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1F93-078B-44A1-BA08-A17F484B1FC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B02A-5F81-EF07-9557-D416E53C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0775-354F-2824-365E-DB20C227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2324-43E2-4F4D-9052-9469E9248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68E5-7801-654A-CC74-D3A12A3BD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IN" sz="6600" b="1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EDB77-3C73-3678-A03A-BB48D2D72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 – Kumari Madhumita</a:t>
            </a:r>
          </a:p>
          <a:p>
            <a:pPr algn="r"/>
            <a:r>
              <a:rPr lang="en-IN" dirty="0"/>
              <a:t>Krishna</a:t>
            </a:r>
          </a:p>
          <a:p>
            <a:pPr algn="r"/>
            <a:r>
              <a:rPr lang="en-IN" dirty="0"/>
              <a:t>Ramya Konathala</a:t>
            </a:r>
          </a:p>
        </p:txBody>
      </p:sp>
    </p:spTree>
    <p:extLst>
      <p:ext uri="{BB962C8B-B14F-4D97-AF65-F5344CB8AC3E}">
        <p14:creationId xmlns:p14="http://schemas.microsoft.com/office/powerpoint/2010/main" val="15922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Checked the dimensions, data types, uniqueness of  lead file data.</a:t>
            </a:r>
          </a:p>
          <a:p>
            <a:r>
              <a:rPr lang="en-IN" sz="2000" dirty="0"/>
              <a:t>Removed the redundant values which were not helpful for data analysis.</a:t>
            </a:r>
          </a:p>
          <a:p>
            <a:r>
              <a:rPr lang="en-IN" sz="2000" dirty="0"/>
              <a:t>Checked for outliers present in data set, for variables ‘Total Visits’ &amp; ‘Page Views per Visits’ there are outliers present so we capped it with 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  <a:ea typeface="Calibri" panose="020F0502020204030204" pitchFamily="34" charset="0"/>
              </a:rPr>
              <a:t>“Quartile3+1.5*IQR”.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FD99E-8054-C562-E3AD-640A23AF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3342641"/>
            <a:ext cx="5731510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We have created pair plots for numerical variables.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E1BE4-08AF-DD5A-E41E-C7676A8C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2565082"/>
            <a:ext cx="4951095" cy="2707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A172F-C975-C762-8312-5B96137C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71" y="2619693"/>
            <a:ext cx="5066030" cy="2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We have created count plots for categorical variables.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CEC5E-8463-4B70-A7EB-4DA341A8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2286317"/>
            <a:ext cx="5731510" cy="350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6544C-7CC3-56AF-31AA-F7D9D5AD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45" y="2193925"/>
            <a:ext cx="5731510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We have checked for correlations, since there are lot of variables present, we could not able find much information.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AD34-1751-13AE-72DE-C6032A2D8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2397760"/>
            <a:ext cx="11033760" cy="4279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1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Test-Train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We have used test-train split to find the conversion rate of leads i.e. it’s 38%.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00191-5128-A889-974C-4AFDBA47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2129790"/>
            <a:ext cx="4815840" cy="41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Model building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26941"/>
          </a:xfrm>
        </p:spPr>
        <p:txBody>
          <a:bodyPr>
            <a:normAutofit/>
          </a:bodyPr>
          <a:lstStyle/>
          <a:p>
            <a:r>
              <a:rPr lang="en-IN" sz="2000" dirty="0"/>
              <a:t>We have used RFE &amp; VIF in model building, model 7 has less p-value and VIF hence, considered the correct one.</a:t>
            </a:r>
          </a:p>
          <a:p>
            <a:r>
              <a:rPr lang="en-IN" sz="2000" dirty="0"/>
              <a:t>We have used the previously calculated </a:t>
            </a:r>
            <a:r>
              <a:rPr lang="en-IN" sz="2000" dirty="0" err="1"/>
              <a:t>converted_prob</a:t>
            </a:r>
            <a:r>
              <a:rPr lang="en-IN" sz="2000" dirty="0"/>
              <a:t> to find the prediction of lead getting converted or not.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97F24-7950-FF11-D269-7B823089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78" y="3948430"/>
            <a:ext cx="3464007" cy="2015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EA497-7AA0-53E9-9A51-5AC04914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93" y="3288606"/>
            <a:ext cx="3464007" cy="28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91998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trade off between sensitivity and specificity (any increase in sensitivity will be accompanied by a decrease in specificity).</a:t>
            </a:r>
            <a:endParaRPr lang="en-IN" sz="1800" kern="1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the curve follows the left-hand border and then the top border of the ROC space, the more accurate the test.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the curve comes to the 45-degree diagonal of the ROC space, the less accurate the test.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3759A-89CB-6282-9E5A-EC945DD3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3429000"/>
            <a:ext cx="3225800" cy="297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7A10C-428F-C7EC-8635-9AC7271B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3549651"/>
            <a:ext cx="3721100" cy="276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DF92F-9ACD-1042-DDAB-6E3B985F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3549651"/>
            <a:ext cx="39052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1DB-FE86-B26C-4BE7-39DF303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Leading Score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FFEA-9CD9-8180-2C9C-FAA782C0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9199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derived lead score value from previously calculated </a:t>
            </a:r>
            <a:r>
              <a:rPr lang="en-IN" sz="1800" kern="1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converted_prob</a:t>
            </a:r>
            <a:r>
              <a:rPr lang="en-IN" sz="1800" kern="1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using </a:t>
            </a:r>
            <a:r>
              <a:rPr lang="en-IN" sz="1800" kern="1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y_train_pred_final</a:t>
            </a:r>
            <a:r>
              <a:rPr lang="en-IN" sz="1800" kern="1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the end, each row is having a lead score value.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BD65-43D0-18D2-3BCC-BC6C4EE4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505710"/>
            <a:ext cx="7995920" cy="32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6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Symbol</vt:lpstr>
      <vt:lpstr>Office Theme</vt:lpstr>
      <vt:lpstr>Lead Scoring Case Study</vt:lpstr>
      <vt:lpstr>Data Analysis</vt:lpstr>
      <vt:lpstr>Data Visualization</vt:lpstr>
      <vt:lpstr>Data Visualization</vt:lpstr>
      <vt:lpstr>Data Visualization</vt:lpstr>
      <vt:lpstr>Test-Train Split</vt:lpstr>
      <vt:lpstr>Model building &amp; Evaluation</vt:lpstr>
      <vt:lpstr>ROC Curves</vt:lpstr>
      <vt:lpstr>Leading Score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 Madhumita</dc:creator>
  <cp:lastModifiedBy>Kumari Madhumita</cp:lastModifiedBy>
  <cp:revision>41</cp:revision>
  <dcterms:created xsi:type="dcterms:W3CDTF">2024-01-01T11:39:36Z</dcterms:created>
  <dcterms:modified xsi:type="dcterms:W3CDTF">2024-04-15T18:02:11Z</dcterms:modified>
</cp:coreProperties>
</file>