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2" r:id="rId5"/>
    <p:sldId id="266" r:id="rId6"/>
    <p:sldId id="267" r:id="rId7"/>
    <p:sldId id="264" r:id="rId8"/>
    <p:sldId id="274" r:id="rId9"/>
    <p:sldId id="268" r:id="rId10"/>
    <p:sldId id="270" r:id="rId11"/>
    <p:sldId id="275" r:id="rId12"/>
    <p:sldId id="271" r:id="rId13"/>
    <p:sldId id="272" r:id="rId14"/>
    <p:sldId id="273" r:id="rId15"/>
    <p:sldId id="260" r:id="rId16"/>
    <p:sldId id="265" r:id="rId17"/>
    <p:sldId id="26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28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2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6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2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1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0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01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7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5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1E68-592E-491E-83E7-CD64A3AAC7B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E40E-8F95-4D64-B619-57AF30561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group.com/omnigraffle/" TargetMode="External"/><Relationship Id="rId7" Type="http://schemas.openxmlformats.org/officeDocument/2006/relationships/hyperlink" Target="http://xscopeapp.com/" TargetMode="External"/><Relationship Id="rId2" Type="http://schemas.openxmlformats.org/officeDocument/2006/relationships/hyperlink" Target="http://mindn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nic.io/products/creator" TargetMode="External"/><Relationship Id="rId5" Type="http://schemas.openxmlformats.org/officeDocument/2006/relationships/hyperlink" Target="https://balsamiq.com/index.html" TargetMode="External"/><Relationship Id="rId4" Type="http://schemas.openxmlformats.org/officeDocument/2006/relationships/hyperlink" Target="https://www.lucidchar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1sq2sPm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 for Web and Mobile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Toby </a:t>
            </a:r>
            <a:r>
              <a:rPr lang="en-GB" dirty="0" err="1" smtClean="0"/>
              <a:t>Dussek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7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and </a:t>
            </a:r>
            <a:r>
              <a:rPr lang="en-GB" dirty="0" err="1" smtClean="0"/>
              <a:t>npm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npm</a:t>
            </a:r>
            <a:r>
              <a:rPr lang="en-GB" dirty="0" smtClean="0"/>
              <a:t> install </a:t>
            </a:r>
            <a:r>
              <a:rPr lang="en-GB" dirty="0" err="1" smtClean="0"/>
              <a:t>npm</a:t>
            </a:r>
            <a:endParaRPr lang="en-GB" dirty="0" smtClean="0"/>
          </a:p>
          <a:p>
            <a:r>
              <a:rPr lang="en-GB" dirty="0" err="1" smtClean="0"/>
              <a:t>npm</a:t>
            </a:r>
            <a:r>
              <a:rPr lang="en-GB" dirty="0" smtClean="0"/>
              <a:t> install http-server</a:t>
            </a:r>
          </a:p>
          <a:p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dirty="0" err="1" smtClean="0"/>
              <a:t>jquery</a:t>
            </a:r>
            <a:endParaRPr lang="en-GB" dirty="0" smtClean="0"/>
          </a:p>
          <a:p>
            <a:r>
              <a:rPr lang="en-GB" dirty="0" err="1"/>
              <a:t>npm</a:t>
            </a:r>
            <a:r>
              <a:rPr lang="en-GB" dirty="0"/>
              <a:t> uninstall </a:t>
            </a:r>
            <a:r>
              <a:rPr lang="en-GB" i="1" dirty="0" err="1" smtClean="0"/>
              <a:t>modulename</a:t>
            </a:r>
            <a:r>
              <a:rPr lang="en-GB" i="1" dirty="0" smtClean="0"/>
              <a:t>  or </a:t>
            </a:r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i="1" dirty="0"/>
              <a:t>modulename</a:t>
            </a:r>
            <a:r>
              <a:rPr lang="en-GB" dirty="0"/>
              <a:t>@0.1</a:t>
            </a:r>
            <a:endParaRPr lang="en-GB" i="1" dirty="0" smtClean="0"/>
          </a:p>
          <a:p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smtClean="0"/>
              <a:t>ls or </a:t>
            </a:r>
            <a:r>
              <a:rPr lang="en-GB" dirty="0" err="1" smtClean="0"/>
              <a:t>npm</a:t>
            </a:r>
            <a:r>
              <a:rPr lang="en-GB" dirty="0" smtClean="0"/>
              <a:t> la or </a:t>
            </a:r>
            <a:r>
              <a:rPr lang="en-GB" dirty="0" err="1" smtClean="0"/>
              <a:t>npm</a:t>
            </a:r>
            <a:r>
              <a:rPr lang="en-GB" dirty="0" smtClean="0"/>
              <a:t> </a:t>
            </a:r>
            <a:r>
              <a:rPr lang="en-GB" dirty="0" err="1" smtClean="0"/>
              <a:t>ll</a:t>
            </a:r>
            <a:r>
              <a:rPr lang="en-GB" dirty="0" smtClean="0"/>
              <a:t> also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config</a:t>
            </a:r>
            <a:r>
              <a:rPr lang="en-GB" dirty="0"/>
              <a:t> list</a:t>
            </a:r>
            <a:endParaRPr lang="en-GB" dirty="0" smtClean="0"/>
          </a:p>
          <a:p>
            <a:r>
              <a:rPr lang="en-GB" dirty="0" err="1"/>
              <a:t>npm</a:t>
            </a:r>
            <a:r>
              <a:rPr lang="en-GB" dirty="0"/>
              <a:t> update </a:t>
            </a:r>
            <a:r>
              <a:rPr lang="en-GB" i="1" dirty="0" err="1"/>
              <a:t>modulename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2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WebPack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a command window at</a:t>
            </a:r>
          </a:p>
          <a:p>
            <a:pPr lvl="1"/>
            <a:r>
              <a:rPr lang="en-GB" dirty="0" smtClean="0"/>
              <a:t>&lt;path&gt;\</a:t>
            </a:r>
            <a:r>
              <a:rPr lang="en-GB" dirty="0" err="1" smtClean="0"/>
              <a:t>ReactJS_assets</a:t>
            </a:r>
            <a:r>
              <a:rPr lang="en-GB" dirty="0" smtClean="0"/>
              <a:t>\recipe-app</a:t>
            </a:r>
          </a:p>
          <a:p>
            <a:pPr lvl="1"/>
            <a:r>
              <a:rPr lang="en-GB" dirty="0" smtClean="0"/>
              <a:t>Delete the </a:t>
            </a:r>
            <a:r>
              <a:rPr lang="en-GB" dirty="0" err="1" smtClean="0"/>
              <a:t>node_modules</a:t>
            </a:r>
            <a:r>
              <a:rPr lang="en-GB" dirty="0" smtClean="0"/>
              <a:t> and </a:t>
            </a:r>
            <a:r>
              <a:rPr lang="en-GB" dirty="0" err="1" smtClean="0"/>
              <a:t>dist</a:t>
            </a:r>
            <a:r>
              <a:rPr lang="en-GB" dirty="0" smtClean="0"/>
              <a:t> folders (if any)</a:t>
            </a:r>
          </a:p>
          <a:p>
            <a:r>
              <a:rPr lang="en-GB" dirty="0" err="1" smtClean="0"/>
              <a:t>npm</a:t>
            </a:r>
            <a:r>
              <a:rPr lang="en-GB" dirty="0" smtClean="0"/>
              <a:t> install</a:t>
            </a:r>
          </a:p>
          <a:p>
            <a:r>
              <a:rPr lang="en-GB" dirty="0" err="1" smtClean="0"/>
              <a:t>npm</a:t>
            </a:r>
            <a:r>
              <a:rPr lang="en-GB" dirty="0" smtClean="0"/>
              <a:t> install babel-core</a:t>
            </a:r>
          </a:p>
          <a:p>
            <a:r>
              <a:rPr lang="en-GB" dirty="0" err="1"/>
              <a:t>npm</a:t>
            </a:r>
            <a:r>
              <a:rPr lang="en-GB" dirty="0"/>
              <a:t> install react react-</a:t>
            </a:r>
            <a:r>
              <a:rPr lang="en-GB" dirty="0" err="1"/>
              <a:t>dom</a:t>
            </a:r>
            <a:endParaRPr lang="en-GB" dirty="0"/>
          </a:p>
          <a:p>
            <a:r>
              <a:rPr lang="en-GB" dirty="0" err="1" smtClean="0"/>
              <a:t>webpack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6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Dependency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732" y="1825625"/>
            <a:ext cx="61025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package.json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default </a:t>
            </a:r>
            <a:r>
              <a:rPr lang="en-GB" dirty="0" err="1"/>
              <a:t>package.json</a:t>
            </a:r>
            <a:r>
              <a:rPr lang="en-GB" dirty="0"/>
              <a:t> file in the project directory, run the </a:t>
            </a:r>
            <a:r>
              <a:rPr lang="en-GB" dirty="0" smtClean="0"/>
              <a:t>following command</a:t>
            </a:r>
            <a:endParaRPr lang="en-GB" dirty="0"/>
          </a:p>
          <a:p>
            <a:pPr lvl="1"/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</a:t>
            </a:r>
            <a:r>
              <a:rPr lang="en-GB" dirty="0" smtClean="0"/>
              <a:t>–yes</a:t>
            </a:r>
          </a:p>
          <a:p>
            <a:r>
              <a:rPr lang="en-GB" dirty="0" smtClean="0"/>
              <a:t>Add packages like this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request --save-dev</a:t>
            </a:r>
          </a:p>
        </p:txBody>
      </p:sp>
    </p:spTree>
    <p:extLst>
      <p:ext uri="{BB962C8B-B14F-4D97-AF65-F5344CB8AC3E}">
        <p14:creationId xmlns:p14="http://schemas.microsoft.com/office/powerpoint/2010/main" val="2965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REPL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node at the command prompt</a:t>
            </a:r>
          </a:p>
          <a:p>
            <a:r>
              <a:rPr lang="en-GB" dirty="0" smtClean="0"/>
              <a:t>Then enter JavaScript statements</a:t>
            </a:r>
          </a:p>
          <a:p>
            <a:r>
              <a:rPr lang="en-GB" dirty="0" smtClean="0"/>
              <a:t>Access </a:t>
            </a:r>
            <a:r>
              <a:rPr lang="en-GB" dirty="0"/>
              <a:t>the last </a:t>
            </a:r>
            <a:r>
              <a:rPr lang="en-GB" dirty="0" smtClean="0"/>
              <a:t>expression using the underscore character</a:t>
            </a:r>
          </a:p>
          <a:p>
            <a:r>
              <a:rPr lang="en-GB" dirty="0" smtClean="0"/>
              <a:t>ctrl-c or ctrl-d to end or exit</a:t>
            </a:r>
          </a:p>
          <a:p>
            <a:r>
              <a:rPr lang="en-GB" dirty="0" smtClean="0"/>
              <a:t>.save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40962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Thursday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Presentations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Friday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9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Feel free to ask me about any other topics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4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Storyboards and 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http://mindnode.com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(OSX)</a:t>
            </a:r>
          </a:p>
          <a:p>
            <a:r>
              <a:rPr lang="en-GB" dirty="0">
                <a:hlinkClick r:id="rId3"/>
              </a:rPr>
              <a:t>https://www.omnigroup.com/omnigraffle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(OSX)</a:t>
            </a:r>
          </a:p>
          <a:p>
            <a:r>
              <a:rPr lang="en-GB" dirty="0">
                <a:hlinkClick r:id="rId4"/>
              </a:rPr>
              <a:t>https://www.lucidchart.com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balsamiq.com/index.html</a:t>
            </a:r>
            <a:endParaRPr lang="en-GB" dirty="0" smtClean="0"/>
          </a:p>
          <a:p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ionic.io/products/creator</a:t>
            </a:r>
            <a:endParaRPr lang="en-GB" dirty="0" smtClean="0"/>
          </a:p>
          <a:p>
            <a:r>
              <a:rPr lang="en-GB" dirty="0">
                <a:hlinkClick r:id="rId7"/>
              </a:rPr>
              <a:t>http://xscopeapp.com</a:t>
            </a:r>
            <a:r>
              <a:rPr lang="en-GB" dirty="0" smtClean="0">
                <a:hlinkClick r:id="rId7"/>
              </a:rPr>
              <a:t>/</a:t>
            </a:r>
            <a:r>
              <a:rPr lang="en-GB" dirty="0" smtClean="0"/>
              <a:t> (OSX)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CSS in depth (including new developments in CSS)</a:t>
            </a:r>
          </a:p>
          <a:p>
            <a:r>
              <a:rPr lang="en-GB" dirty="0" smtClean="0"/>
              <a:t>Responsive Web Design</a:t>
            </a:r>
          </a:p>
          <a:p>
            <a:r>
              <a:rPr lang="en-GB" dirty="0" smtClean="0"/>
              <a:t>Bootstrap</a:t>
            </a:r>
          </a:p>
          <a:p>
            <a:r>
              <a:rPr lang="en-GB" dirty="0" smtClean="0"/>
              <a:t>Scaffolding Engines</a:t>
            </a:r>
          </a:p>
          <a:p>
            <a:r>
              <a:rPr lang="en-GB" dirty="0" smtClean="0"/>
              <a:t>Storyboards, wireframes, design guides and materials</a:t>
            </a:r>
          </a:p>
          <a:p>
            <a:r>
              <a:rPr lang="en-GB" dirty="0" smtClean="0"/>
              <a:t>Design</a:t>
            </a:r>
          </a:p>
          <a:p>
            <a:pPr lvl="1"/>
            <a:r>
              <a:rPr lang="en-GB" dirty="0" smtClean="0"/>
              <a:t>Colour and perception</a:t>
            </a:r>
          </a:p>
          <a:p>
            <a:pPr lvl="1"/>
            <a:r>
              <a:rPr lang="en-GB" dirty="0" smtClean="0"/>
              <a:t>Screen resolution and dimension</a:t>
            </a:r>
          </a:p>
          <a:p>
            <a:r>
              <a:rPr lang="en-GB" dirty="0" smtClean="0"/>
              <a:t>Typography</a:t>
            </a:r>
          </a:p>
          <a:p>
            <a:pPr lvl="1"/>
            <a:r>
              <a:rPr lang="en-GB" dirty="0" smtClean="0"/>
              <a:t>Web fonts</a:t>
            </a:r>
          </a:p>
          <a:p>
            <a:pPr lvl="1"/>
            <a:r>
              <a:rPr lang="en-GB" dirty="0" smtClean="0"/>
              <a:t>Glyphs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Adaptive and Responsive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Adaptive Design</a:t>
            </a:r>
          </a:p>
          <a:p>
            <a:pPr lvl="1"/>
            <a:r>
              <a:rPr lang="en-GB" dirty="0" smtClean="0"/>
              <a:t>Serve up different content depending on target</a:t>
            </a:r>
          </a:p>
          <a:p>
            <a:pPr lvl="1"/>
            <a:r>
              <a:rPr lang="en-GB" dirty="0" smtClean="0"/>
              <a:t>Uses different URL for each target</a:t>
            </a:r>
          </a:p>
          <a:p>
            <a:r>
              <a:rPr lang="en-GB" dirty="0" smtClean="0"/>
              <a:t>Responsive Design</a:t>
            </a:r>
          </a:p>
          <a:p>
            <a:pPr lvl="1"/>
            <a:r>
              <a:rPr lang="en-GB" dirty="0" smtClean="0"/>
              <a:t>All visitors get same content</a:t>
            </a:r>
          </a:p>
          <a:p>
            <a:pPr lvl="1"/>
            <a:r>
              <a:rPr lang="en-GB" dirty="0" smtClean="0"/>
              <a:t>Content responds to target to resize/reflow</a:t>
            </a:r>
          </a:p>
          <a:p>
            <a:pPr lvl="1"/>
            <a:r>
              <a:rPr lang="en-GB" dirty="0" smtClean="0"/>
              <a:t>Possibly include/exclude content based on 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53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Tuesday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my code will be available at the end of this week</a:t>
            </a:r>
          </a:p>
          <a:p>
            <a:endParaRPr lang="en-GB" dirty="0"/>
          </a:p>
          <a:p>
            <a:r>
              <a:rPr lang="en-GB" dirty="0" smtClean="0"/>
              <a:t>…but if you want to see my solution to design-review1 it’s here</a:t>
            </a:r>
          </a:p>
          <a:p>
            <a:pPr marL="0" indent="0">
              <a:buNone/>
            </a:pPr>
            <a:r>
              <a:rPr lang="en-GB" sz="4400" dirty="0" smtClean="0"/>
              <a:t>	</a:t>
            </a:r>
            <a:r>
              <a:rPr lang="en-GB" sz="4400" dirty="0" smtClean="0">
                <a:hlinkClick r:id="rId2"/>
              </a:rPr>
              <a:t>https</a:t>
            </a:r>
            <a:r>
              <a:rPr lang="en-GB" sz="4400" dirty="0">
                <a:hlinkClick r:id="rId2"/>
              </a:rPr>
              <a:t>://</a:t>
            </a:r>
            <a:r>
              <a:rPr lang="en-GB" sz="4400" dirty="0" smtClean="0">
                <a:hlinkClick r:id="rId2"/>
              </a:rPr>
              <a:t>pastebin.com/1sq2sPmt</a:t>
            </a:r>
            <a:endParaRPr lang="en-GB" sz="4400" dirty="0" smtClean="0"/>
          </a:p>
          <a:p>
            <a:endParaRPr lang="en-GB" sz="4400" dirty="0" smtClean="0"/>
          </a:p>
          <a:p>
            <a:r>
              <a:rPr lang="en-GB" dirty="0" smtClean="0"/>
              <a:t>Also, if you didn’t get the assets from last time, see here</a:t>
            </a:r>
          </a:p>
          <a:p>
            <a:pPr marL="457200" lvl="1" indent="0">
              <a:buNone/>
            </a:pPr>
            <a:r>
              <a:rPr lang="en-GB" sz="3200" dirty="0" smtClean="0"/>
              <a:t>	http</a:t>
            </a:r>
            <a:r>
              <a:rPr lang="en-GB" sz="3200" dirty="0"/>
              <a:t>://tinyurl.com/ya9ydvkj</a:t>
            </a:r>
          </a:p>
        </p:txBody>
      </p:sp>
    </p:spTree>
    <p:extLst>
      <p:ext uri="{BB962C8B-B14F-4D97-AF65-F5344CB8AC3E}">
        <p14:creationId xmlns:p14="http://schemas.microsoft.com/office/powerpoint/2010/main" val="27793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it</a:t>
            </a:r>
          </a:p>
          <a:p>
            <a:pPr lvl="1"/>
            <a:r>
              <a:rPr lang="en-GB" dirty="0" smtClean="0"/>
              <a:t>getbootstrap.com</a:t>
            </a:r>
          </a:p>
          <a:p>
            <a:r>
              <a:rPr lang="en-GB" dirty="0" smtClean="0"/>
              <a:t>Unzip it</a:t>
            </a:r>
          </a:p>
          <a:p>
            <a:pPr lvl="1"/>
            <a:r>
              <a:rPr lang="en-GB" dirty="0" smtClean="0"/>
              <a:t>…into your working folder</a:t>
            </a:r>
          </a:p>
          <a:p>
            <a:r>
              <a:rPr lang="en-GB" dirty="0" smtClean="0"/>
              <a:t>Create a starter template</a:t>
            </a:r>
          </a:p>
          <a:p>
            <a:pPr lvl="1"/>
            <a:r>
              <a:rPr lang="en-GB" dirty="0" smtClean="0"/>
              <a:t>….use the one provided by Bootstrap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7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Responsive Design</a:t>
            </a:r>
          </a:p>
          <a:p>
            <a:r>
              <a:rPr lang="en-GB" dirty="0" smtClean="0"/>
              <a:t>Grids</a:t>
            </a:r>
          </a:p>
          <a:p>
            <a:r>
              <a:rPr lang="en-GB" dirty="0" smtClean="0"/>
              <a:t>Typography</a:t>
            </a:r>
          </a:p>
          <a:p>
            <a:r>
              <a:rPr lang="en-GB" dirty="0" smtClean="0"/>
              <a:t>Tables</a:t>
            </a:r>
          </a:p>
          <a:p>
            <a:r>
              <a:rPr lang="en-GB" dirty="0" smtClean="0"/>
              <a:t>Forms</a:t>
            </a:r>
          </a:p>
          <a:p>
            <a:r>
              <a:rPr lang="en-GB" dirty="0" smtClean="0"/>
              <a:t>Buttons</a:t>
            </a:r>
          </a:p>
          <a:p>
            <a:r>
              <a:rPr lang="en-GB" smtClean="0"/>
              <a:t>JavaScript features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2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Wednesday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Ant</a:t>
            </a:r>
          </a:p>
          <a:p>
            <a:r>
              <a:rPr lang="en-GB" dirty="0" err="1" smtClean="0"/>
              <a:t>Mavern</a:t>
            </a:r>
            <a:endParaRPr lang="en-GB" dirty="0" smtClean="0"/>
          </a:p>
          <a:p>
            <a:r>
              <a:rPr lang="en-GB" dirty="0" smtClean="0"/>
              <a:t>Jenkins</a:t>
            </a:r>
          </a:p>
          <a:p>
            <a:r>
              <a:rPr lang="en-GB" dirty="0" smtClean="0"/>
              <a:t>Bower</a:t>
            </a:r>
          </a:p>
          <a:p>
            <a:r>
              <a:rPr lang="en-GB" dirty="0" smtClean="0"/>
              <a:t>Grunt and Gulp</a:t>
            </a:r>
            <a:endParaRPr lang="en-GB" dirty="0"/>
          </a:p>
          <a:p>
            <a:r>
              <a:rPr lang="en-GB" dirty="0" err="1" smtClean="0"/>
              <a:t>NodeJS</a:t>
            </a:r>
            <a:r>
              <a:rPr lang="en-GB" dirty="0" smtClean="0"/>
              <a:t> and </a:t>
            </a:r>
            <a:r>
              <a:rPr lang="en-GB" dirty="0" err="1" smtClean="0"/>
              <a:t>npm</a:t>
            </a:r>
            <a:endParaRPr lang="en-GB" dirty="0" smtClean="0"/>
          </a:p>
          <a:p>
            <a:r>
              <a:rPr lang="en-GB" dirty="0" smtClean="0"/>
              <a:t>Git</a:t>
            </a:r>
          </a:p>
          <a:p>
            <a:r>
              <a:rPr lang="en-GB" dirty="0" err="1" smtClean="0"/>
              <a:t>Minification</a:t>
            </a:r>
            <a:endParaRPr lang="en-GB" dirty="0" smtClean="0"/>
          </a:p>
          <a:p>
            <a:r>
              <a:rPr lang="en-GB" dirty="0" smtClean="0"/>
              <a:t>Architecture</a:t>
            </a:r>
          </a:p>
          <a:p>
            <a:r>
              <a:rPr lang="en-GB" dirty="0" smtClean="0"/>
              <a:t>Production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9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NodeJS</a:t>
            </a:r>
            <a:r>
              <a:rPr lang="en-GB" dirty="0"/>
              <a:t> and </a:t>
            </a:r>
            <a:r>
              <a:rPr lang="en-GB" dirty="0" err="1"/>
              <a:t>npm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</a:t>
            </a:r>
            <a:r>
              <a:rPr lang="en-GB" dirty="0"/>
              <a:t>://nodejs.org/en/</a:t>
            </a:r>
          </a:p>
          <a:p>
            <a:r>
              <a:rPr lang="en-GB" dirty="0"/>
              <a:t>https://www.npmjs.com/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NPM work-around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 .</a:t>
            </a:r>
            <a:r>
              <a:rPr lang="en-GB" dirty="0" err="1" smtClean="0"/>
              <a:t>npmrc</a:t>
            </a:r>
            <a:r>
              <a:rPr lang="en-GB" dirty="0" smtClean="0"/>
              <a:t> to root</a:t>
            </a:r>
          </a:p>
          <a:p>
            <a:r>
              <a:rPr lang="en-GB" dirty="0" smtClean="0"/>
              <a:t>Open command prompt in working folder</a:t>
            </a:r>
          </a:p>
          <a:p>
            <a:r>
              <a:rPr lang="en-GB" dirty="0" err="1" smtClean="0"/>
              <a:t>npm</a:t>
            </a:r>
            <a:r>
              <a:rPr lang="en-GB" dirty="0" smtClean="0"/>
              <a:t> install bower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7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361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Design for Web and Mobile</vt:lpstr>
      <vt:lpstr>Course Topics</vt:lpstr>
      <vt:lpstr>Adaptive and Responsive Design</vt:lpstr>
      <vt:lpstr>Tuesday</vt:lpstr>
      <vt:lpstr>Bootstrap</vt:lpstr>
      <vt:lpstr>Bootstrap Features</vt:lpstr>
      <vt:lpstr>Wednesday</vt:lpstr>
      <vt:lpstr>NodeJS and npm</vt:lpstr>
      <vt:lpstr>NPM work-around</vt:lpstr>
      <vt:lpstr>Node and npm </vt:lpstr>
      <vt:lpstr>WebPack Example</vt:lpstr>
      <vt:lpstr>Module Dependency</vt:lpstr>
      <vt:lpstr>package.json</vt:lpstr>
      <vt:lpstr>Node REPL</vt:lpstr>
      <vt:lpstr>Thursday</vt:lpstr>
      <vt:lpstr>Friday</vt:lpstr>
      <vt:lpstr>All Week</vt:lpstr>
      <vt:lpstr>Storyboards and Wireframes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rf711</cp:lastModifiedBy>
  <cp:revision>52</cp:revision>
  <dcterms:created xsi:type="dcterms:W3CDTF">2015-11-12T20:25:48Z</dcterms:created>
  <dcterms:modified xsi:type="dcterms:W3CDTF">2017-11-24T14:54:17Z</dcterms:modified>
</cp:coreProperties>
</file>