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b686d66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b686d6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686d66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b686d66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686d66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686d66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686d66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b686d66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686d66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686d66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7f8b99b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7f8b99b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2" Type="http://schemas.openxmlformats.org/officeDocument/2006/relationships/image" Target="../media/image18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1246025" y="437225"/>
            <a:ext cx="68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Latar Belakang Masalah</a:t>
            </a:r>
            <a:endParaRPr b="1"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0" t="2704"/>
          <a:stretch/>
        </p:blipFill>
        <p:spPr>
          <a:xfrm>
            <a:off x="3752225" y="1193725"/>
            <a:ext cx="1936850" cy="335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0" l="0" r="0" t="2704"/>
          <a:stretch/>
        </p:blipFill>
        <p:spPr>
          <a:xfrm>
            <a:off x="6368325" y="1193725"/>
            <a:ext cx="1936850" cy="335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6">
            <a:alphaModFix/>
          </a:blip>
          <a:srcRect b="0" l="0" r="0" t="2704"/>
          <a:stretch/>
        </p:blipFill>
        <p:spPr>
          <a:xfrm>
            <a:off x="1136125" y="1193725"/>
            <a:ext cx="1936850" cy="335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235700" y="426700"/>
            <a:ext cx="68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Apa itu HaircutZ</a:t>
            </a:r>
            <a:endParaRPr b="1"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61550" y="1261825"/>
            <a:ext cx="752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Poppins"/>
                <a:ea typeface="Poppins"/>
                <a:cs typeface="Poppins"/>
                <a:sym typeface="Poppins"/>
              </a:rPr>
              <a:t>Aplikasi pendukung gaya hidup yang mengimplementasikan kecerdasan buatan, untuk memudahkan pengguna dalam menentukan model rambut, menemukan lokasi barbershop dan melakukan konsultasi mengenai kesehatan rambut.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235700" y="415100"/>
            <a:ext cx="68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Fitur Unggulan </a:t>
            </a:r>
            <a:endParaRPr b="1"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738" y="3117700"/>
            <a:ext cx="1170266" cy="8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850" y="994312"/>
            <a:ext cx="1162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2050" y="994288"/>
            <a:ext cx="10191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547425" y="4050900"/>
            <a:ext cx="2022900" cy="585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haircut recommendation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125775" y="4246225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barber location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7675" y="3112913"/>
            <a:ext cx="1099804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654325" y="2144000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artificial intelligence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25775" y="2139225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chatbot 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235700" y="404375"/>
            <a:ext cx="68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Tools &amp; Teknologi</a:t>
            </a:r>
            <a:endParaRPr b="1"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625" y="3670250"/>
            <a:ext cx="1015200" cy="10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225" y="1662537"/>
            <a:ext cx="1015200" cy="10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6">
            <a:alphaModFix/>
          </a:blip>
          <a:srcRect b="10924" l="0" r="0" t="10932"/>
          <a:stretch/>
        </p:blipFill>
        <p:spPr>
          <a:xfrm>
            <a:off x="7504400" y="1660401"/>
            <a:ext cx="918231" cy="8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6000" y="1702950"/>
            <a:ext cx="1139400" cy="80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2538" y="1831727"/>
            <a:ext cx="659478" cy="8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375" y="1747117"/>
            <a:ext cx="791350" cy="8460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46375" y="1277625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Build Learning model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596000" y="1277625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Frontend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564413" y="1277625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Web Services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10">
            <a:alphaModFix/>
          </a:blip>
          <a:srcRect b="0" l="27973" r="29364" t="0"/>
          <a:stretch/>
        </p:blipFill>
        <p:spPr>
          <a:xfrm>
            <a:off x="4664363" y="1747138"/>
            <a:ext cx="744661" cy="10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610200" y="3285350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Project Management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61150" y="3775972"/>
            <a:ext cx="971325" cy="9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46375" y="3285350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Manage Image aset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85473" y="3805512"/>
            <a:ext cx="744650" cy="7446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596000" y="3314525"/>
            <a:ext cx="1923600" cy="38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Poppins"/>
                <a:ea typeface="Poppins"/>
                <a:cs typeface="Poppins"/>
                <a:sym typeface="Poppins"/>
              </a:rPr>
              <a:t>Map API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1225375" y="447525"/>
            <a:ext cx="68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Challenge yang dihadapi</a:t>
            </a:r>
            <a:endParaRPr b="1"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542575" y="1700600"/>
            <a:ext cx="5473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Poppins"/>
                <a:ea typeface="Poppins"/>
                <a:cs typeface="Poppins"/>
                <a:sym typeface="Poppins"/>
              </a:rPr>
              <a:t>Pembuatan dan implementasi Kecerdasan buatan ke dalam aplikasi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575" y="1581887"/>
            <a:ext cx="1162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6475" y="3117663"/>
            <a:ext cx="10191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128225" y="3246550"/>
            <a:ext cx="547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Poppins"/>
                <a:ea typeface="Poppins"/>
                <a:cs typeface="Poppins"/>
                <a:sym typeface="Poppins"/>
              </a:rPr>
              <a:t>Membuat Realtime Chatbot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2895225" y="1940550"/>
            <a:ext cx="346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9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b="1" sz="29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850" y="4261375"/>
            <a:ext cx="835924" cy="60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018775" y="4359625"/>
            <a:ext cx="2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latin typeface="Poppins"/>
                <a:ea typeface="Poppins"/>
                <a:cs typeface="Poppins"/>
                <a:sym typeface="Poppins"/>
              </a:rPr>
              <a:t>Plug-In Team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