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CC00"/>
    <a:srgbClr val="9966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>
        <p:scale>
          <a:sx n="125" d="100"/>
          <a:sy n="125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036CB7-37EF-401F-A007-6A033CDC2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1CA8949-81AA-4C91-8BFF-EA5FB6D57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BAACFD-2B01-44A7-9CC3-CD97577EA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C1D9C5-72FB-4A80-B63E-F9CC2AA5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CD9CE3F-0F25-41B4-A2D0-2810ACAA3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9194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5A776C-5F89-4F7D-A22C-9761CEF2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463A9F3-44D2-4FCC-BD8F-568789E3D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B8FC48-793A-4C21-86FF-501E3CDD3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78B05E2-4CCA-4DB2-B84C-74253D4F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F9C4D9C-41B1-4CDF-A29B-B9D3A990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367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25884A32-A153-47CC-9D40-ED2274D40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A72FCFF-1701-4142-8F80-69ADE2AD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D7964F3-D856-4A54-AB72-C2D7BA1E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B5DC35-1F81-41A3-AD5D-6B261414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00198DC-7E7A-4AE7-9C67-238665205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674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DB995B-7243-46D7-A999-7EC79BCB5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9A90D9-D8AB-408D-ADF7-E52FB4599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4A4B06B-61BD-4597-8E28-C967A3CA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8816CAD-18AE-45B4-BCB3-4F48C135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B91BF5-7D4A-4666-BBA9-49162B45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327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D932EBA-9A90-4B36-8787-10CC5F31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8CDB9D9-DAD4-413B-8012-CD226125C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27378DA-957E-4915-BF50-1697D0144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BED981-1A1A-4C1A-B032-77479F67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1B2E06-5164-45FC-ACD6-43E12EE9D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70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07E386-DA6D-4960-B280-A02535DA6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563F25-9562-4B85-88B1-820D9B7F9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5B05A0-14F6-45AC-A45C-DA726180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8530888-976B-4CAE-A388-92DD32CB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C69524F-A61C-4000-9ECA-645D4861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E28DFA7-4E12-4740-9492-7A36D9E0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0527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BB4C888-D156-4B76-B7C3-233C7667C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A7816CF-3A2F-4A62-BACD-37CD4D84C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8E1AAC3-B097-4D4B-9CB6-4ED81A547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A5E0D72-5901-48F1-B7C0-1E7D5632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383A78D-7F8B-4C66-982C-4B37AA861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B861534-F578-4AFC-BAA8-B83BFDF1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7F3E680A-9C5D-48CB-8FA2-EB6AE5D89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3CA692E9-7D83-4422-AB43-E13BF899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20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D8EC34-23F8-4568-9845-5563C339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4DB27EB-121D-49F7-BE41-48701D2ED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EB988C98-98D8-4255-8284-D87C22AF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F5D4003F-59FA-4613-A501-F0BB635CF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6596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55D518A-2735-4064-894A-477B845C9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2C14C71-20D1-4E76-8B53-310CDB25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A8D56B3-7EE4-48B5-9195-0F42A6820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928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6396C5-C7AE-48AD-BE1E-AA4B51C83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322998-10CB-4760-9D65-B0B1449BB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AB29E58-E418-4453-9A68-70EF95530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01C5532-06B9-413B-90DE-26C7B2B6C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016529B-0139-4D5C-97B4-0F339C76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FFCA4B0-639B-4328-A113-3C8553949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4851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510B9D-BE4F-4E85-9D76-E3DC3EFA9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29BD2C6-9B65-4B68-BD1D-6BCCE4128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D1611BF-2FAD-4690-89CD-D8970515C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99CC3AE-1B7D-4185-99F7-78FCE8A6E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8B0AAC2-576E-46EE-896A-3E839CE3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52004EB-6EC3-4703-81AD-1D63478B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386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9AC7BB1-2B67-42BF-9759-3148B4F7C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3D95B48-C6FA-43C6-B135-0C824A3F78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26418E-58FC-4F86-A653-90B96CF86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AF3F3-B95B-4BD7-A83E-F5FEF042E793}" type="datetimeFigureOut">
              <a:rPr lang="hu-HU" smtClean="0"/>
              <a:t>2022.05.31.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6FB3CA3-F97F-482C-A351-E67357B3E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A8FBC0-B25E-461A-828E-C74830F88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8ABE-A2DB-4663-925C-A5FCB3511E7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031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églalap 69">
            <a:extLst>
              <a:ext uri="{FF2B5EF4-FFF2-40B4-BE49-F238E27FC236}">
                <a16:creationId xmlns:a16="http://schemas.microsoft.com/office/drawing/2014/main" id="{FE38F888-392C-40F3-9010-8E923939A7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9" name="Téglalap 68">
            <a:extLst>
              <a:ext uri="{FF2B5EF4-FFF2-40B4-BE49-F238E27FC236}">
                <a16:creationId xmlns:a16="http://schemas.microsoft.com/office/drawing/2014/main" id="{1729DDB7-C184-4814-A380-3FF79B863714}"/>
              </a:ext>
            </a:extLst>
          </p:cNvPr>
          <p:cNvSpPr/>
          <p:nvPr/>
        </p:nvSpPr>
        <p:spPr>
          <a:xfrm>
            <a:off x="0" y="2026970"/>
            <a:ext cx="6975968" cy="27406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DB7517D7-3149-438C-9675-689FC7A1AC42}"/>
              </a:ext>
            </a:extLst>
          </p:cNvPr>
          <p:cNvSpPr/>
          <p:nvPr/>
        </p:nvSpPr>
        <p:spPr>
          <a:xfrm>
            <a:off x="0" y="6518246"/>
            <a:ext cx="12192000" cy="33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230EA350-D52E-4BA8-8A4B-A9EDC632BFF6}"/>
              </a:ext>
            </a:extLst>
          </p:cNvPr>
          <p:cNvSpPr/>
          <p:nvPr/>
        </p:nvSpPr>
        <p:spPr>
          <a:xfrm>
            <a:off x="-511728" y="4597167"/>
            <a:ext cx="13544064" cy="192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184C90D7-AE1B-4620-9301-6694B1619923}"/>
              </a:ext>
            </a:extLst>
          </p:cNvPr>
          <p:cNvSpPr/>
          <p:nvPr/>
        </p:nvSpPr>
        <p:spPr>
          <a:xfrm>
            <a:off x="814911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7" name="Téglalap 36">
            <a:extLst>
              <a:ext uri="{FF2B5EF4-FFF2-40B4-BE49-F238E27FC236}">
                <a16:creationId xmlns:a16="http://schemas.microsoft.com/office/drawing/2014/main" id="{3D3F5ECE-7C60-441A-A084-4E155C870494}"/>
              </a:ext>
            </a:extLst>
          </p:cNvPr>
          <p:cNvSpPr/>
          <p:nvPr/>
        </p:nvSpPr>
        <p:spPr>
          <a:xfrm>
            <a:off x="7124908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ADC5296A-3BE5-4A9C-8C4B-DD4DF22ADB65}"/>
              </a:ext>
            </a:extLst>
          </p:cNvPr>
          <p:cNvSpPr/>
          <p:nvPr/>
        </p:nvSpPr>
        <p:spPr>
          <a:xfrm>
            <a:off x="603582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69080D2C-4DA8-4335-A13F-7A7C15DACF4D}"/>
              </a:ext>
            </a:extLst>
          </p:cNvPr>
          <p:cNvSpPr/>
          <p:nvPr/>
        </p:nvSpPr>
        <p:spPr>
          <a:xfrm>
            <a:off x="4857351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0C8ACCCB-A8B4-4B0B-B08A-9F3EBEDFCB8B}"/>
              </a:ext>
            </a:extLst>
          </p:cNvPr>
          <p:cNvSpPr/>
          <p:nvPr/>
        </p:nvSpPr>
        <p:spPr>
          <a:xfrm>
            <a:off x="3685026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F8F56650-5627-4F44-B178-C0D281BEBF27}"/>
              </a:ext>
            </a:extLst>
          </p:cNvPr>
          <p:cNvSpPr/>
          <p:nvPr/>
        </p:nvSpPr>
        <p:spPr>
          <a:xfrm>
            <a:off x="2711647" y="5377341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2852263C-C0AC-4782-91F9-14139BD1CFD8}"/>
              </a:ext>
            </a:extLst>
          </p:cNvPr>
          <p:cNvSpPr/>
          <p:nvPr/>
        </p:nvSpPr>
        <p:spPr>
          <a:xfrm>
            <a:off x="1622261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6C9995C5-582F-4461-B8FB-CBBA9545C398}"/>
              </a:ext>
            </a:extLst>
          </p:cNvPr>
          <p:cNvSpPr/>
          <p:nvPr/>
        </p:nvSpPr>
        <p:spPr>
          <a:xfrm>
            <a:off x="544520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84AA0B6D-3F37-4255-92D5-AD416AC7B10C}"/>
              </a:ext>
            </a:extLst>
          </p:cNvPr>
          <p:cNvSpPr/>
          <p:nvPr/>
        </p:nvSpPr>
        <p:spPr>
          <a:xfrm>
            <a:off x="-401857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142C6148-F723-4281-B8B9-59F3ACC4CBAA}"/>
              </a:ext>
            </a:extLst>
          </p:cNvPr>
          <p:cNvSpPr/>
          <p:nvPr/>
        </p:nvSpPr>
        <p:spPr>
          <a:xfrm>
            <a:off x="9227362" y="5394115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8057A026-18AA-4E52-8B85-1D0AE0D569C3}"/>
              </a:ext>
            </a:extLst>
          </p:cNvPr>
          <p:cNvSpPr/>
          <p:nvPr/>
        </p:nvSpPr>
        <p:spPr>
          <a:xfrm>
            <a:off x="1033178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7" name="Téglalap 46">
            <a:extLst>
              <a:ext uri="{FF2B5EF4-FFF2-40B4-BE49-F238E27FC236}">
                <a16:creationId xmlns:a16="http://schemas.microsoft.com/office/drawing/2014/main" id="{6800EA3A-34D0-4AE4-B56B-28F3E3A34449}"/>
              </a:ext>
            </a:extLst>
          </p:cNvPr>
          <p:cNvSpPr/>
          <p:nvPr/>
        </p:nvSpPr>
        <p:spPr>
          <a:xfrm>
            <a:off x="1139860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7" name="Téglalap 76">
            <a:extLst>
              <a:ext uri="{FF2B5EF4-FFF2-40B4-BE49-F238E27FC236}">
                <a16:creationId xmlns:a16="http://schemas.microsoft.com/office/drawing/2014/main" id="{6B980105-2FC2-420B-BDE8-FFF874AFF108}"/>
              </a:ext>
            </a:extLst>
          </p:cNvPr>
          <p:cNvSpPr/>
          <p:nvPr/>
        </p:nvSpPr>
        <p:spPr>
          <a:xfrm>
            <a:off x="9673933" y="2558163"/>
            <a:ext cx="1294580" cy="20498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Téglalap 86">
            <a:extLst>
              <a:ext uri="{FF2B5EF4-FFF2-40B4-BE49-F238E27FC236}">
                <a16:creationId xmlns:a16="http://schemas.microsoft.com/office/drawing/2014/main" id="{2F53E21E-F15C-4901-852F-98914EFE4307}"/>
              </a:ext>
            </a:extLst>
          </p:cNvPr>
          <p:cNvSpPr/>
          <p:nvPr/>
        </p:nvSpPr>
        <p:spPr>
          <a:xfrm>
            <a:off x="2711646" y="2589843"/>
            <a:ext cx="4009813" cy="996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68" name="Téglalap 67">
            <a:extLst>
              <a:ext uri="{FF2B5EF4-FFF2-40B4-BE49-F238E27FC236}">
                <a16:creationId xmlns:a16="http://schemas.microsoft.com/office/drawing/2014/main" id="{FEBFCAFA-5C8A-4628-9E3F-D66D37808109}"/>
              </a:ext>
            </a:extLst>
          </p:cNvPr>
          <p:cNvSpPr/>
          <p:nvPr/>
        </p:nvSpPr>
        <p:spPr>
          <a:xfrm>
            <a:off x="12311012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8" name="Trapezoid 77">
            <a:extLst>
              <a:ext uri="{FF2B5EF4-FFF2-40B4-BE49-F238E27FC236}">
                <a16:creationId xmlns:a16="http://schemas.microsoft.com/office/drawing/2014/main" id="{F719DC4C-945C-4025-B2D3-E1C230A44C1B}"/>
              </a:ext>
            </a:extLst>
          </p:cNvPr>
          <p:cNvSpPr/>
          <p:nvPr/>
        </p:nvSpPr>
        <p:spPr>
          <a:xfrm rot="10800000">
            <a:off x="9442215" y="1694153"/>
            <a:ext cx="1773720" cy="872415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9" name="Téglalap 78">
            <a:extLst>
              <a:ext uri="{FF2B5EF4-FFF2-40B4-BE49-F238E27FC236}">
                <a16:creationId xmlns:a16="http://schemas.microsoft.com/office/drawing/2014/main" id="{2EE5B928-82CA-4E6F-BAFB-BDA9A77F0CF4}"/>
              </a:ext>
            </a:extLst>
          </p:cNvPr>
          <p:cNvSpPr/>
          <p:nvPr/>
        </p:nvSpPr>
        <p:spPr>
          <a:xfrm>
            <a:off x="9442215" y="1098186"/>
            <a:ext cx="1773720" cy="609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0" name="Trapezoid 79">
            <a:extLst>
              <a:ext uri="{FF2B5EF4-FFF2-40B4-BE49-F238E27FC236}">
                <a16:creationId xmlns:a16="http://schemas.microsoft.com/office/drawing/2014/main" id="{670AC937-FADB-4478-B266-A5AD6BC4E65E}"/>
              </a:ext>
            </a:extLst>
          </p:cNvPr>
          <p:cNvSpPr/>
          <p:nvPr/>
        </p:nvSpPr>
        <p:spPr>
          <a:xfrm>
            <a:off x="9442215" y="603969"/>
            <a:ext cx="1773720" cy="49421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1" name="Trapezoid 80">
            <a:extLst>
              <a:ext uri="{FF2B5EF4-FFF2-40B4-BE49-F238E27FC236}">
                <a16:creationId xmlns:a16="http://schemas.microsoft.com/office/drawing/2014/main" id="{7BB63044-4DAC-4EFA-A80B-0F4E04FE9A47}"/>
              </a:ext>
            </a:extLst>
          </p:cNvPr>
          <p:cNvSpPr/>
          <p:nvPr/>
        </p:nvSpPr>
        <p:spPr>
          <a:xfrm>
            <a:off x="10011525" y="109752"/>
            <a:ext cx="649706" cy="494217"/>
          </a:xfrm>
          <a:prstGeom prst="trapezoi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Folyamatábra: Kézi művelet 81">
            <a:extLst>
              <a:ext uri="{FF2B5EF4-FFF2-40B4-BE49-F238E27FC236}">
                <a16:creationId xmlns:a16="http://schemas.microsoft.com/office/drawing/2014/main" id="{06B51A90-877B-45C0-B21F-C6BD678547FC}"/>
              </a:ext>
            </a:extLst>
          </p:cNvPr>
          <p:cNvSpPr/>
          <p:nvPr/>
        </p:nvSpPr>
        <p:spPr>
          <a:xfrm rot="9260764">
            <a:off x="10586333" y="189292"/>
            <a:ext cx="766988" cy="3061314"/>
          </a:xfrm>
          <a:prstGeom prst="flowChartManualOper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Téglalap 84">
            <a:extLst>
              <a:ext uri="{FF2B5EF4-FFF2-40B4-BE49-F238E27FC236}">
                <a16:creationId xmlns:a16="http://schemas.microsoft.com/office/drawing/2014/main" id="{0F343CBE-B72A-4177-920E-D52AC9DD449A}"/>
              </a:ext>
            </a:extLst>
          </p:cNvPr>
          <p:cNvSpPr/>
          <p:nvPr/>
        </p:nvSpPr>
        <p:spPr>
          <a:xfrm>
            <a:off x="699925" y="3703524"/>
            <a:ext cx="1357980" cy="880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Téglalap 85">
            <a:extLst>
              <a:ext uri="{FF2B5EF4-FFF2-40B4-BE49-F238E27FC236}">
                <a16:creationId xmlns:a16="http://schemas.microsoft.com/office/drawing/2014/main" id="{FA2A49C9-A983-4867-83AE-038ADE7BD6E6}"/>
              </a:ext>
            </a:extLst>
          </p:cNvPr>
          <p:cNvSpPr/>
          <p:nvPr/>
        </p:nvSpPr>
        <p:spPr>
          <a:xfrm>
            <a:off x="1351866" y="3709998"/>
            <a:ext cx="45719" cy="880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025" name="Csoportba foglalás 1024">
            <a:extLst>
              <a:ext uri="{FF2B5EF4-FFF2-40B4-BE49-F238E27FC236}">
                <a16:creationId xmlns:a16="http://schemas.microsoft.com/office/drawing/2014/main" id="{2A45F013-5F1B-497D-9ED6-0349608FC3A5}"/>
              </a:ext>
            </a:extLst>
          </p:cNvPr>
          <p:cNvGrpSpPr/>
          <p:nvPr/>
        </p:nvGrpSpPr>
        <p:grpSpPr>
          <a:xfrm>
            <a:off x="3714429" y="2820709"/>
            <a:ext cx="520179" cy="764382"/>
            <a:chOff x="3714429" y="2820709"/>
            <a:chExt cx="520179" cy="764382"/>
          </a:xfrm>
        </p:grpSpPr>
        <p:grpSp>
          <p:nvGrpSpPr>
            <p:cNvPr id="134" name="Csoportba foglalás 133">
              <a:extLst>
                <a:ext uri="{FF2B5EF4-FFF2-40B4-BE49-F238E27FC236}">
                  <a16:creationId xmlns:a16="http://schemas.microsoft.com/office/drawing/2014/main" id="{01E3E91F-31F5-43A0-B7FF-B19EB55B80DE}"/>
                </a:ext>
              </a:extLst>
            </p:cNvPr>
            <p:cNvGrpSpPr/>
            <p:nvPr/>
          </p:nvGrpSpPr>
          <p:grpSpPr>
            <a:xfrm>
              <a:off x="3714429" y="2853226"/>
              <a:ext cx="520179" cy="731865"/>
              <a:chOff x="3714429" y="2853226"/>
              <a:chExt cx="520179" cy="731865"/>
            </a:xfrm>
          </p:grpSpPr>
          <p:sp>
            <p:nvSpPr>
              <p:cNvPr id="122" name="Téglalap 121">
                <a:extLst>
                  <a:ext uri="{FF2B5EF4-FFF2-40B4-BE49-F238E27FC236}">
                    <a16:creationId xmlns:a16="http://schemas.microsoft.com/office/drawing/2014/main" id="{632A82FC-A30D-4D72-A3C0-6DC104414E28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3" name="Téglalap 122">
                <a:extLst>
                  <a:ext uri="{FF2B5EF4-FFF2-40B4-BE49-F238E27FC236}">
                    <a16:creationId xmlns:a16="http://schemas.microsoft.com/office/drawing/2014/main" id="{F476CC0B-89C4-4173-9E3D-F930BDD868BC}"/>
                  </a:ext>
                </a:extLst>
              </p:cNvPr>
              <p:cNvSpPr/>
              <p:nvPr/>
            </p:nvSpPr>
            <p:spPr>
              <a:xfrm rot="16200000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4" name="Henger 123">
                <a:extLst>
                  <a:ext uri="{FF2B5EF4-FFF2-40B4-BE49-F238E27FC236}">
                    <a16:creationId xmlns:a16="http://schemas.microsoft.com/office/drawing/2014/main" id="{1BE3DB53-4F82-4FDF-BB43-D62A8DE479EF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5" name="Ellipszis 124">
                <a:extLst>
                  <a:ext uri="{FF2B5EF4-FFF2-40B4-BE49-F238E27FC236}">
                    <a16:creationId xmlns:a16="http://schemas.microsoft.com/office/drawing/2014/main" id="{E47A2C59-8426-4A54-B56E-0F94B87F906C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6" name="Téglalap 125">
                <a:extLst>
                  <a:ext uri="{FF2B5EF4-FFF2-40B4-BE49-F238E27FC236}">
                    <a16:creationId xmlns:a16="http://schemas.microsoft.com/office/drawing/2014/main" id="{B8BD2741-62E1-4F91-AB37-AE3ACEF8F5D6}"/>
                  </a:ext>
                </a:extLst>
              </p:cNvPr>
              <p:cNvSpPr/>
              <p:nvPr/>
            </p:nvSpPr>
            <p:spPr>
              <a:xfrm rot="16200000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7" name="Téglalap 126">
                <a:extLst>
                  <a:ext uri="{FF2B5EF4-FFF2-40B4-BE49-F238E27FC236}">
                    <a16:creationId xmlns:a16="http://schemas.microsoft.com/office/drawing/2014/main" id="{5F8017A8-97C6-4E3D-A6F1-A55F65762945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28" name="Ellipszis 127">
                <a:extLst>
                  <a:ext uri="{FF2B5EF4-FFF2-40B4-BE49-F238E27FC236}">
                    <a16:creationId xmlns:a16="http://schemas.microsoft.com/office/drawing/2014/main" id="{EA05B401-5D61-4E04-8672-2731F0E6E9D8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129" name="Egyenes összekötő 128">
                <a:extLst>
                  <a:ext uri="{FF2B5EF4-FFF2-40B4-BE49-F238E27FC236}">
                    <a16:creationId xmlns:a16="http://schemas.microsoft.com/office/drawing/2014/main" id="{622C817C-8D13-4D40-820C-35D8E7323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8471" y="2853226"/>
                <a:ext cx="137726" cy="579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0" name="Egyenes összekötő 129">
                <a:extLst>
                  <a:ext uri="{FF2B5EF4-FFF2-40B4-BE49-F238E27FC236}">
                    <a16:creationId xmlns:a16="http://schemas.microsoft.com/office/drawing/2014/main" id="{0A38556F-2463-491E-866E-7534814D26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1" name="Egyenes összekötő 130">
                <a:extLst>
                  <a:ext uri="{FF2B5EF4-FFF2-40B4-BE49-F238E27FC236}">
                    <a16:creationId xmlns:a16="http://schemas.microsoft.com/office/drawing/2014/main" id="{EDF89CFB-D78E-4DF3-BD65-75AFC6547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138" y="2858786"/>
                <a:ext cx="239926" cy="7555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2" name="Egyenes összekötő 131">
                <a:extLst>
                  <a:ext uri="{FF2B5EF4-FFF2-40B4-BE49-F238E27FC236}">
                    <a16:creationId xmlns:a16="http://schemas.microsoft.com/office/drawing/2014/main" id="{94346018-26D3-4913-9B48-639ACAE8C4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4707" y="3063476"/>
                <a:ext cx="123006" cy="3060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33" name="Ellipszis 132">
                <a:extLst>
                  <a:ext uri="{FF2B5EF4-FFF2-40B4-BE49-F238E27FC236}">
                    <a16:creationId xmlns:a16="http://schemas.microsoft.com/office/drawing/2014/main" id="{E205D229-DCAB-45A4-8F13-C6A6265BCA30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cxnSp>
          <p:nvCxnSpPr>
            <p:cNvPr id="136" name="Egyenes összekötő 135">
              <a:extLst>
                <a:ext uri="{FF2B5EF4-FFF2-40B4-BE49-F238E27FC236}">
                  <a16:creationId xmlns:a16="http://schemas.microsoft.com/office/drawing/2014/main" id="{1005ED5A-1514-411F-A4A6-C44457C6BF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7256" y="2844505"/>
              <a:ext cx="43345" cy="898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Egyenes összekötő 140">
              <a:extLst>
                <a:ext uri="{FF2B5EF4-FFF2-40B4-BE49-F238E27FC236}">
                  <a16:creationId xmlns:a16="http://schemas.microsoft.com/office/drawing/2014/main" id="{0A1B8CE1-9630-4C30-B042-F24E6BA82735}"/>
                </a:ext>
              </a:extLst>
            </p:cNvPr>
            <p:cNvCxnSpPr>
              <a:cxnSpLocks/>
            </p:cNvCxnSpPr>
            <p:nvPr/>
          </p:nvCxnSpPr>
          <p:spPr>
            <a:xfrm>
              <a:off x="3857983" y="2820709"/>
              <a:ext cx="120698" cy="12443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027" name="Csoportba foglalás 1026">
            <a:extLst>
              <a:ext uri="{FF2B5EF4-FFF2-40B4-BE49-F238E27FC236}">
                <a16:creationId xmlns:a16="http://schemas.microsoft.com/office/drawing/2014/main" id="{CCCB8455-B511-4F66-8580-00596CD76017}"/>
              </a:ext>
            </a:extLst>
          </p:cNvPr>
          <p:cNvGrpSpPr/>
          <p:nvPr/>
        </p:nvGrpSpPr>
        <p:grpSpPr>
          <a:xfrm>
            <a:off x="3043856" y="2828171"/>
            <a:ext cx="520179" cy="774685"/>
            <a:chOff x="3043856" y="2828171"/>
            <a:chExt cx="520179" cy="774685"/>
          </a:xfrm>
        </p:grpSpPr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ED4E1D28-EF5B-4942-9AF8-D9669E3B725A}"/>
                </a:ext>
              </a:extLst>
            </p:cNvPr>
            <p:cNvSpPr/>
            <p:nvPr/>
          </p:nvSpPr>
          <p:spPr>
            <a:xfrm rot="18591660">
              <a:off x="2935393" y="3287101"/>
              <a:ext cx="287528" cy="70602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A06AEB94-4B13-4E02-A94F-4CC739D7AC9A}"/>
                </a:ext>
              </a:extLst>
            </p:cNvPr>
            <p:cNvSpPr/>
            <p:nvPr/>
          </p:nvSpPr>
          <p:spPr>
            <a:xfrm rot="16200000">
              <a:off x="3051241" y="3454948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9" name="Henger 88">
              <a:extLst>
                <a:ext uri="{FF2B5EF4-FFF2-40B4-BE49-F238E27FC236}">
                  <a16:creationId xmlns:a16="http://schemas.microsoft.com/office/drawing/2014/main" id="{AE68E531-A6DB-4850-91DC-5F4E5A27C245}"/>
                </a:ext>
              </a:extLst>
            </p:cNvPr>
            <p:cNvSpPr/>
            <p:nvPr/>
          </p:nvSpPr>
          <p:spPr>
            <a:xfrm>
              <a:off x="3134479" y="3137367"/>
              <a:ext cx="168667" cy="318013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Ellipszis 89">
              <a:extLst>
                <a:ext uri="{FF2B5EF4-FFF2-40B4-BE49-F238E27FC236}">
                  <a16:creationId xmlns:a16="http://schemas.microsoft.com/office/drawing/2014/main" id="{89601977-957C-4126-8C9F-BDAE1036EC26}"/>
                </a:ext>
              </a:extLst>
            </p:cNvPr>
            <p:cNvSpPr/>
            <p:nvPr/>
          </p:nvSpPr>
          <p:spPr>
            <a:xfrm>
              <a:off x="3080211" y="2912345"/>
              <a:ext cx="277205" cy="259975"/>
            </a:xfrm>
            <a:prstGeom prst="ellipse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1619964-ACDA-4588-B805-3E35DFB0BBA9}"/>
                </a:ext>
              </a:extLst>
            </p:cNvPr>
            <p:cNvSpPr/>
            <p:nvPr/>
          </p:nvSpPr>
          <p:spPr>
            <a:xfrm rot="16200000">
              <a:off x="3173232" y="3458856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6DA272AE-2692-4F74-8384-13B7172A475E}"/>
                </a:ext>
              </a:extLst>
            </p:cNvPr>
            <p:cNvSpPr/>
            <p:nvPr/>
          </p:nvSpPr>
          <p:spPr>
            <a:xfrm rot="1579643">
              <a:off x="3276507" y="3268212"/>
              <a:ext cx="287528" cy="70602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5" name="Ellipszis 94">
              <a:extLst>
                <a:ext uri="{FF2B5EF4-FFF2-40B4-BE49-F238E27FC236}">
                  <a16:creationId xmlns:a16="http://schemas.microsoft.com/office/drawing/2014/main" id="{29472093-10E7-437F-BE21-E01854F228EC}"/>
                </a:ext>
              </a:extLst>
            </p:cNvPr>
            <p:cNvSpPr/>
            <p:nvPr/>
          </p:nvSpPr>
          <p:spPr>
            <a:xfrm flipV="1">
              <a:off x="3135840" y="2989397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97" name="Egyenes összekötő 96">
              <a:extLst>
                <a:ext uri="{FF2B5EF4-FFF2-40B4-BE49-F238E27FC236}">
                  <a16:creationId xmlns:a16="http://schemas.microsoft.com/office/drawing/2014/main" id="{245033DE-52E0-45F3-8E31-CB954500CE75}"/>
                </a:ext>
              </a:extLst>
            </p:cNvPr>
            <p:cNvCxnSpPr>
              <a:cxnSpLocks/>
            </p:cNvCxnSpPr>
            <p:nvPr/>
          </p:nvCxnSpPr>
          <p:spPr>
            <a:xfrm>
              <a:off x="3260202" y="2852703"/>
              <a:ext cx="15422" cy="7623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9" name="Egyenes összekötő 98">
              <a:extLst>
                <a:ext uri="{FF2B5EF4-FFF2-40B4-BE49-F238E27FC236}">
                  <a16:creationId xmlns:a16="http://schemas.microsoft.com/office/drawing/2014/main" id="{A063503D-8C53-43F3-B19A-F7490BDC01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241" y="2828171"/>
              <a:ext cx="84212" cy="119896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0" name="Egyenes összekötő 99">
              <a:extLst>
                <a:ext uri="{FF2B5EF4-FFF2-40B4-BE49-F238E27FC236}">
                  <a16:creationId xmlns:a16="http://schemas.microsoft.com/office/drawing/2014/main" id="{6581DD61-4125-4E4E-BEC5-B9022BBB0A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490" y="2916870"/>
              <a:ext cx="35765" cy="352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5" name="Egyenes összekötő 104">
              <a:extLst>
                <a:ext uri="{FF2B5EF4-FFF2-40B4-BE49-F238E27FC236}">
                  <a16:creationId xmlns:a16="http://schemas.microsoft.com/office/drawing/2014/main" id="{22D591FC-532F-4514-80F9-DA592A08B0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180" y="3099635"/>
              <a:ext cx="121071" cy="14041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Ellipszis 112">
              <a:extLst>
                <a:ext uri="{FF2B5EF4-FFF2-40B4-BE49-F238E27FC236}">
                  <a16:creationId xmlns:a16="http://schemas.microsoft.com/office/drawing/2014/main" id="{EC981023-ACD4-4816-AE0F-C6F2B1C5731E}"/>
                </a:ext>
              </a:extLst>
            </p:cNvPr>
            <p:cNvSpPr/>
            <p:nvPr/>
          </p:nvSpPr>
          <p:spPr>
            <a:xfrm flipV="1">
              <a:off x="3237630" y="2992302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028" name="Picture 4" descr="Forráskép megtekintése">
              <a:extLst>
                <a:ext uri="{FF2B5EF4-FFF2-40B4-BE49-F238E27FC236}">
                  <a16:creationId xmlns:a16="http://schemas.microsoft.com/office/drawing/2014/main" id="{F3F26D80-F9AA-4C75-A2D4-4E7EB193E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142" y="3210700"/>
              <a:ext cx="171487" cy="17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9" name="Csoportba foglalás 1028">
            <a:extLst>
              <a:ext uri="{FF2B5EF4-FFF2-40B4-BE49-F238E27FC236}">
                <a16:creationId xmlns:a16="http://schemas.microsoft.com/office/drawing/2014/main" id="{9F1DE888-AD98-41A7-A32D-E290BE84583E}"/>
              </a:ext>
            </a:extLst>
          </p:cNvPr>
          <p:cNvGrpSpPr/>
          <p:nvPr/>
        </p:nvGrpSpPr>
        <p:grpSpPr>
          <a:xfrm>
            <a:off x="3704909" y="2358578"/>
            <a:ext cx="6706659" cy="3797671"/>
            <a:chOff x="3704909" y="2358578"/>
            <a:chExt cx="6706659" cy="3797671"/>
          </a:xfrm>
        </p:grpSpPr>
        <p:grpSp>
          <p:nvGrpSpPr>
            <p:cNvPr id="48" name="Csoportba foglalás 47">
              <a:extLst>
                <a:ext uri="{FF2B5EF4-FFF2-40B4-BE49-F238E27FC236}">
                  <a16:creationId xmlns:a16="http://schemas.microsoft.com/office/drawing/2014/main" id="{8B79EF24-9F88-4A96-876E-ECDF57E80AD1}"/>
                </a:ext>
              </a:extLst>
            </p:cNvPr>
            <p:cNvGrpSpPr/>
            <p:nvPr/>
          </p:nvGrpSpPr>
          <p:grpSpPr>
            <a:xfrm>
              <a:off x="3704909" y="2358578"/>
              <a:ext cx="6706659" cy="3797671"/>
              <a:chOff x="3343352" y="2428372"/>
              <a:chExt cx="6706659" cy="3797671"/>
            </a:xfrm>
          </p:grpSpPr>
          <p:sp>
            <p:nvSpPr>
              <p:cNvPr id="49" name="Derékszögű háromszög 48">
                <a:extLst>
                  <a:ext uri="{FF2B5EF4-FFF2-40B4-BE49-F238E27FC236}">
                    <a16:creationId xmlns:a16="http://schemas.microsoft.com/office/drawing/2014/main" id="{01C56E12-4469-4A11-80B7-CD8AAA5317A5}"/>
                  </a:ext>
                </a:extLst>
              </p:cNvPr>
              <p:cNvSpPr/>
              <p:nvPr/>
            </p:nvSpPr>
            <p:spPr>
              <a:xfrm flipH="1">
                <a:off x="8577739" y="2487347"/>
                <a:ext cx="878051" cy="129891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Derékszögű háromszög 49">
                <a:extLst>
                  <a:ext uri="{FF2B5EF4-FFF2-40B4-BE49-F238E27FC236}">
                    <a16:creationId xmlns:a16="http://schemas.microsoft.com/office/drawing/2014/main" id="{0B3F116A-F32C-43CF-836B-BFC41C85BA54}"/>
                  </a:ext>
                </a:extLst>
              </p:cNvPr>
              <p:cNvSpPr/>
              <p:nvPr/>
            </p:nvSpPr>
            <p:spPr>
              <a:xfrm>
                <a:off x="5753681" y="2428372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1" name="Téglalap 15">
                <a:extLst>
                  <a:ext uri="{FF2B5EF4-FFF2-40B4-BE49-F238E27FC236}">
                    <a16:creationId xmlns:a16="http://schemas.microsoft.com/office/drawing/2014/main" id="{26DA8097-7076-4500-ACA6-656222090E32}"/>
                  </a:ext>
                </a:extLst>
              </p:cNvPr>
              <p:cNvSpPr/>
              <p:nvPr/>
            </p:nvSpPr>
            <p:spPr>
              <a:xfrm>
                <a:off x="4494230" y="3621604"/>
                <a:ext cx="5555781" cy="1184234"/>
              </a:xfrm>
              <a:custGeom>
                <a:avLst/>
                <a:gdLst>
                  <a:gd name="connsiteX0" fmla="*/ 0 w 5299045"/>
                  <a:gd name="connsiteY0" fmla="*/ 0 h 1012968"/>
                  <a:gd name="connsiteX1" fmla="*/ 5299045 w 5299045"/>
                  <a:gd name="connsiteY1" fmla="*/ 0 h 1012968"/>
                  <a:gd name="connsiteX2" fmla="*/ 5299045 w 5299045"/>
                  <a:gd name="connsiteY2" fmla="*/ 1012968 h 1012968"/>
                  <a:gd name="connsiteX3" fmla="*/ 0 w 5299045"/>
                  <a:gd name="connsiteY3" fmla="*/ 1012968 h 1012968"/>
                  <a:gd name="connsiteX4" fmla="*/ 0 w 5299045"/>
                  <a:gd name="connsiteY4" fmla="*/ 0 h 1012968"/>
                  <a:gd name="connsiteX0" fmla="*/ 0 w 5299045"/>
                  <a:gd name="connsiteY0" fmla="*/ 9436 h 1022404"/>
                  <a:gd name="connsiteX1" fmla="*/ 2653190 w 5299045"/>
                  <a:gd name="connsiteY1" fmla="*/ 0 h 1022404"/>
                  <a:gd name="connsiteX2" fmla="*/ 5299045 w 5299045"/>
                  <a:gd name="connsiteY2" fmla="*/ 9436 h 1022404"/>
                  <a:gd name="connsiteX3" fmla="*/ 5299045 w 5299045"/>
                  <a:gd name="connsiteY3" fmla="*/ 1022404 h 1022404"/>
                  <a:gd name="connsiteX4" fmla="*/ 0 w 5299045"/>
                  <a:gd name="connsiteY4" fmla="*/ 1022404 h 1022404"/>
                  <a:gd name="connsiteX5" fmla="*/ 0 w 5299045"/>
                  <a:gd name="connsiteY5" fmla="*/ 9436 h 1022404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5299045 w 5299045"/>
                  <a:gd name="connsiteY2" fmla="*/ 135271 h 1148239"/>
                  <a:gd name="connsiteX3" fmla="*/ 5299045 w 5299045"/>
                  <a:gd name="connsiteY3" fmla="*/ 1148239 h 1148239"/>
                  <a:gd name="connsiteX4" fmla="*/ 0 w 5299045"/>
                  <a:gd name="connsiteY4" fmla="*/ 1148239 h 1148239"/>
                  <a:gd name="connsiteX5" fmla="*/ 0 w 5299045"/>
                  <a:gd name="connsiteY5" fmla="*/ 135271 h 1148239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3685036 w 5299045"/>
                  <a:gd name="connsiteY2" fmla="*/ 58724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93993 h 1206961"/>
                  <a:gd name="connsiteX1" fmla="*/ 2359575 w 5299045"/>
                  <a:gd name="connsiteY1" fmla="*/ 58722 h 1206961"/>
                  <a:gd name="connsiteX2" fmla="*/ 4440045 w 5299045"/>
                  <a:gd name="connsiteY2" fmla="*/ 0 h 1206961"/>
                  <a:gd name="connsiteX3" fmla="*/ 5299045 w 5299045"/>
                  <a:gd name="connsiteY3" fmla="*/ 193993 h 1206961"/>
                  <a:gd name="connsiteX4" fmla="*/ 5299045 w 5299045"/>
                  <a:gd name="connsiteY4" fmla="*/ 1206961 h 1206961"/>
                  <a:gd name="connsiteX5" fmla="*/ 0 w 5299045"/>
                  <a:gd name="connsiteY5" fmla="*/ 1206961 h 1206961"/>
                  <a:gd name="connsiteX6" fmla="*/ 0 w 5299045"/>
                  <a:gd name="connsiteY6" fmla="*/ 193993 h 1206961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4490379 w 5299045"/>
                  <a:gd name="connsiteY2" fmla="*/ 25168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56441 h 1169409"/>
                  <a:gd name="connsiteX1" fmla="*/ 2359575 w 5299045"/>
                  <a:gd name="connsiteY1" fmla="*/ 21170 h 1169409"/>
                  <a:gd name="connsiteX2" fmla="*/ 4490379 w 5299045"/>
                  <a:gd name="connsiteY2" fmla="*/ 46338 h 1169409"/>
                  <a:gd name="connsiteX3" fmla="*/ 5299045 w 5299045"/>
                  <a:gd name="connsiteY3" fmla="*/ 156441 h 1169409"/>
                  <a:gd name="connsiteX4" fmla="*/ 5299045 w 5299045"/>
                  <a:gd name="connsiteY4" fmla="*/ 1169409 h 1169409"/>
                  <a:gd name="connsiteX5" fmla="*/ 0 w 5299045"/>
                  <a:gd name="connsiteY5" fmla="*/ 1169409 h 1169409"/>
                  <a:gd name="connsiteX6" fmla="*/ 0 w 5299045"/>
                  <a:gd name="connsiteY6" fmla="*/ 156441 h 1169409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99045 w 5299045"/>
                  <a:gd name="connsiteY4" fmla="*/ 1184234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602759 w 5299045"/>
                  <a:gd name="connsiteY4" fmla="*/ 1175845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918218 w 5299045"/>
                  <a:gd name="connsiteY4" fmla="*/ 698726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11832 w 5299045"/>
                  <a:gd name="connsiteY4" fmla="*/ 799394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53777 w 5299045"/>
                  <a:gd name="connsiteY4" fmla="*/ 522557 h 1184234"/>
                  <a:gd name="connsiteX5" fmla="*/ 5211832 w 5299045"/>
                  <a:gd name="connsiteY5" fmla="*/ 799394 h 1184234"/>
                  <a:gd name="connsiteX6" fmla="*/ 4602759 w 5299045"/>
                  <a:gd name="connsiteY6" fmla="*/ 1175845 h 1184234"/>
                  <a:gd name="connsiteX7" fmla="*/ 0 w 5299045"/>
                  <a:gd name="connsiteY7" fmla="*/ 1184234 h 1184234"/>
                  <a:gd name="connsiteX8" fmla="*/ 0 w 5299045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211832 w 5631282"/>
                  <a:gd name="connsiteY5" fmla="*/ 799394 h 1184234"/>
                  <a:gd name="connsiteX6" fmla="*/ 4602759 w 5631282"/>
                  <a:gd name="connsiteY6" fmla="*/ 1175845 h 1184234"/>
                  <a:gd name="connsiteX7" fmla="*/ 0 w 5631282"/>
                  <a:gd name="connsiteY7" fmla="*/ 1184234 h 1184234"/>
                  <a:gd name="connsiteX8" fmla="*/ 0 w 5631282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421556 w 5631282"/>
                  <a:gd name="connsiteY5" fmla="*/ 589669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539002 w 5631282"/>
                  <a:gd name="connsiteY5" fmla="*/ 690337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11832 w 5555781"/>
                  <a:gd name="connsiteY6" fmla="*/ 799394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45388 w 5555781"/>
                  <a:gd name="connsiteY6" fmla="*/ 925229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55781" h="1184234">
                    <a:moveTo>
                      <a:pt x="0" y="171266"/>
                    </a:moveTo>
                    <a:lnTo>
                      <a:pt x="2351186" y="2439"/>
                    </a:lnTo>
                    <a:cubicBezTo>
                      <a:pt x="3061454" y="10828"/>
                      <a:pt x="4090504" y="-31116"/>
                      <a:pt x="4490379" y="61163"/>
                    </a:cubicBezTo>
                    <a:lnTo>
                      <a:pt x="5299045" y="171266"/>
                    </a:lnTo>
                    <a:lnTo>
                      <a:pt x="5555781" y="346389"/>
                    </a:lnTo>
                    <a:lnTo>
                      <a:pt x="5539002" y="690337"/>
                    </a:lnTo>
                    <a:lnTo>
                      <a:pt x="5245388" y="925229"/>
                    </a:lnTo>
                    <a:lnTo>
                      <a:pt x="4602759" y="1175845"/>
                    </a:lnTo>
                    <a:lnTo>
                      <a:pt x="0" y="1184234"/>
                    </a:lnTo>
                    <a:lnTo>
                      <a:pt x="0" y="1712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2" name="Folyamatábra: Tárolt adat 17">
                <a:extLst>
                  <a:ext uri="{FF2B5EF4-FFF2-40B4-BE49-F238E27FC236}">
                    <a16:creationId xmlns:a16="http://schemas.microsoft.com/office/drawing/2014/main" id="{06DDDCEF-1F20-4145-B5B3-DED36668BB90}"/>
                  </a:ext>
                </a:extLst>
              </p:cNvPr>
              <p:cNvSpPr/>
              <p:nvPr/>
            </p:nvSpPr>
            <p:spPr>
              <a:xfrm>
                <a:off x="3343352" y="3568070"/>
                <a:ext cx="3652943" cy="123776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2504 w 10837"/>
                  <a:gd name="connsiteY0" fmla="*/ 0 h 10000"/>
                  <a:gd name="connsiteX1" fmla="*/ 10837 w 10837"/>
                  <a:gd name="connsiteY1" fmla="*/ 0 h 10000"/>
                  <a:gd name="connsiteX2" fmla="*/ 9170 w 10837"/>
                  <a:gd name="connsiteY2" fmla="*/ 5000 h 10000"/>
                  <a:gd name="connsiteX3" fmla="*/ 10837 w 10837"/>
                  <a:gd name="connsiteY3" fmla="*/ 10000 h 10000"/>
                  <a:gd name="connsiteX4" fmla="*/ 2504 w 10837"/>
                  <a:gd name="connsiteY4" fmla="*/ 10000 h 10000"/>
                  <a:gd name="connsiteX5" fmla="*/ 0 w 10837"/>
                  <a:gd name="connsiteY5" fmla="*/ 5500 h 10000"/>
                  <a:gd name="connsiteX6" fmla="*/ 2504 w 10837"/>
                  <a:gd name="connsiteY6" fmla="*/ 0 h 10000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468 h 11552"/>
                  <a:gd name="connsiteX1" fmla="*/ 10841 w 10841"/>
                  <a:gd name="connsiteY1" fmla="*/ 1552 h 11552"/>
                  <a:gd name="connsiteX2" fmla="*/ 9174 w 10841"/>
                  <a:gd name="connsiteY2" fmla="*/ 6552 h 11552"/>
                  <a:gd name="connsiteX3" fmla="*/ 10841 w 10841"/>
                  <a:gd name="connsiteY3" fmla="*/ 11552 h 11552"/>
                  <a:gd name="connsiteX4" fmla="*/ 2508 w 10841"/>
                  <a:gd name="connsiteY4" fmla="*/ 11552 h 11552"/>
                  <a:gd name="connsiteX5" fmla="*/ 4 w 10841"/>
                  <a:gd name="connsiteY5" fmla="*/ 7052 h 11552"/>
                  <a:gd name="connsiteX6" fmla="*/ 3114 w 10841"/>
                  <a:gd name="connsiteY6" fmla="*/ 468 h 11552"/>
                  <a:gd name="connsiteX0" fmla="*/ 3114 w 10841"/>
                  <a:gd name="connsiteY0" fmla="*/ 1218 h 12302"/>
                  <a:gd name="connsiteX1" fmla="*/ 8358 w 10841"/>
                  <a:gd name="connsiteY1" fmla="*/ 56 h 12302"/>
                  <a:gd name="connsiteX2" fmla="*/ 10841 w 10841"/>
                  <a:gd name="connsiteY2" fmla="*/ 2302 h 12302"/>
                  <a:gd name="connsiteX3" fmla="*/ 9174 w 10841"/>
                  <a:gd name="connsiteY3" fmla="*/ 7302 h 12302"/>
                  <a:gd name="connsiteX4" fmla="*/ 10841 w 10841"/>
                  <a:gd name="connsiteY4" fmla="*/ 12302 h 12302"/>
                  <a:gd name="connsiteX5" fmla="*/ 2508 w 10841"/>
                  <a:gd name="connsiteY5" fmla="*/ 12302 h 12302"/>
                  <a:gd name="connsiteX6" fmla="*/ 4 w 10841"/>
                  <a:gd name="connsiteY6" fmla="*/ 7802 h 12302"/>
                  <a:gd name="connsiteX7" fmla="*/ 3114 w 10841"/>
                  <a:gd name="connsiteY7" fmla="*/ 1218 h 12302"/>
                  <a:gd name="connsiteX0" fmla="*/ 3114 w 12573"/>
                  <a:gd name="connsiteY0" fmla="*/ 1218 h 12302"/>
                  <a:gd name="connsiteX1" fmla="*/ 8358 w 12573"/>
                  <a:gd name="connsiteY1" fmla="*/ 56 h 12302"/>
                  <a:gd name="connsiteX2" fmla="*/ 12573 w 12573"/>
                  <a:gd name="connsiteY2" fmla="*/ 1135 h 12302"/>
                  <a:gd name="connsiteX3" fmla="*/ 9174 w 12573"/>
                  <a:gd name="connsiteY3" fmla="*/ 7302 h 12302"/>
                  <a:gd name="connsiteX4" fmla="*/ 10841 w 12573"/>
                  <a:gd name="connsiteY4" fmla="*/ 12302 h 12302"/>
                  <a:gd name="connsiteX5" fmla="*/ 2508 w 12573"/>
                  <a:gd name="connsiteY5" fmla="*/ 12302 h 12302"/>
                  <a:gd name="connsiteX6" fmla="*/ 4 w 12573"/>
                  <a:gd name="connsiteY6" fmla="*/ 7802 h 12302"/>
                  <a:gd name="connsiteX7" fmla="*/ 3114 w 12573"/>
                  <a:gd name="connsiteY7" fmla="*/ 1218 h 12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73" h="12302">
                    <a:moveTo>
                      <a:pt x="3114" y="1218"/>
                    </a:moveTo>
                    <a:cubicBezTo>
                      <a:pt x="4362" y="94"/>
                      <a:pt x="7070" y="-125"/>
                      <a:pt x="8358" y="56"/>
                    </a:cubicBezTo>
                    <a:cubicBezTo>
                      <a:pt x="9646" y="237"/>
                      <a:pt x="12293" y="94"/>
                      <a:pt x="12573" y="1135"/>
                    </a:cubicBezTo>
                    <a:cubicBezTo>
                      <a:pt x="11652" y="1135"/>
                      <a:pt x="9463" y="5441"/>
                      <a:pt x="9174" y="7302"/>
                    </a:cubicBezTo>
                    <a:cubicBezTo>
                      <a:pt x="8885" y="9163"/>
                      <a:pt x="9920" y="12302"/>
                      <a:pt x="10841" y="12302"/>
                    </a:cubicBezTo>
                    <a:lnTo>
                      <a:pt x="2508" y="12302"/>
                    </a:lnTo>
                    <a:cubicBezTo>
                      <a:pt x="1587" y="12302"/>
                      <a:pt x="-97" y="9649"/>
                      <a:pt x="4" y="7802"/>
                    </a:cubicBezTo>
                    <a:cubicBezTo>
                      <a:pt x="105" y="5955"/>
                      <a:pt x="2193" y="1218"/>
                      <a:pt x="3114" y="12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" name="Derékszögű háromszög 52">
                <a:extLst>
                  <a:ext uri="{FF2B5EF4-FFF2-40B4-BE49-F238E27FC236}">
                    <a16:creationId xmlns:a16="http://schemas.microsoft.com/office/drawing/2014/main" id="{08D39199-2F6D-4F34-900F-4963C761CD18}"/>
                  </a:ext>
                </a:extLst>
              </p:cNvPr>
              <p:cNvSpPr/>
              <p:nvPr/>
            </p:nvSpPr>
            <p:spPr>
              <a:xfrm rot="21372173" flipV="1">
                <a:off x="5836289" y="4528636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Kivonás jele 53">
                <a:extLst>
                  <a:ext uri="{FF2B5EF4-FFF2-40B4-BE49-F238E27FC236}">
                    <a16:creationId xmlns:a16="http://schemas.microsoft.com/office/drawing/2014/main" id="{4939E835-05C6-44B3-81DA-9E675D93A489}"/>
                  </a:ext>
                </a:extLst>
              </p:cNvPr>
              <p:cNvSpPr/>
              <p:nvPr/>
            </p:nvSpPr>
            <p:spPr>
              <a:xfrm rot="5400000">
                <a:off x="4154036" y="45411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5" name="Ellipszis 54">
                <a:extLst>
                  <a:ext uri="{FF2B5EF4-FFF2-40B4-BE49-F238E27FC236}">
                    <a16:creationId xmlns:a16="http://schemas.microsoft.com/office/drawing/2014/main" id="{8AC49F5B-C987-4C33-AD9C-DAD6CB8FE7CC}"/>
                  </a:ext>
                </a:extLst>
              </p:cNvPr>
              <p:cNvSpPr/>
              <p:nvPr/>
            </p:nvSpPr>
            <p:spPr>
              <a:xfrm>
                <a:off x="4324353" y="4900824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6" name="Ellipszis 55">
                <a:extLst>
                  <a:ext uri="{FF2B5EF4-FFF2-40B4-BE49-F238E27FC236}">
                    <a16:creationId xmlns:a16="http://schemas.microsoft.com/office/drawing/2014/main" id="{9FB14D83-ACA5-42CE-A805-B858256F2DB8}"/>
                  </a:ext>
                </a:extLst>
              </p:cNvPr>
              <p:cNvSpPr/>
              <p:nvPr/>
            </p:nvSpPr>
            <p:spPr>
              <a:xfrm>
                <a:off x="7930925" y="4961910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7" name="Kivonás jele 56">
                <a:extLst>
                  <a:ext uri="{FF2B5EF4-FFF2-40B4-BE49-F238E27FC236}">
                    <a16:creationId xmlns:a16="http://schemas.microsoft.com/office/drawing/2014/main" id="{80669C17-468C-476F-A134-1C8DFA5521E0}"/>
                  </a:ext>
                </a:extLst>
              </p:cNvPr>
              <p:cNvSpPr/>
              <p:nvPr/>
            </p:nvSpPr>
            <p:spPr>
              <a:xfrm rot="5400000">
                <a:off x="7758247" y="4659777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8" name="Kivonás jele 57">
                <a:extLst>
                  <a:ext uri="{FF2B5EF4-FFF2-40B4-BE49-F238E27FC236}">
                    <a16:creationId xmlns:a16="http://schemas.microsoft.com/office/drawing/2014/main" id="{F47058E3-E971-44CC-9766-3DFBFFA46EA4}"/>
                  </a:ext>
                </a:extLst>
              </p:cNvPr>
              <p:cNvSpPr/>
              <p:nvPr/>
            </p:nvSpPr>
            <p:spPr>
              <a:xfrm rot="5400000">
                <a:off x="7362082" y="44257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9" name="Ellipszis 58">
                <a:extLst>
                  <a:ext uri="{FF2B5EF4-FFF2-40B4-BE49-F238E27FC236}">
                    <a16:creationId xmlns:a16="http://schemas.microsoft.com/office/drawing/2014/main" id="{73AC95B0-46D1-4A1E-9273-08ED77EB0E5B}"/>
                  </a:ext>
                </a:extLst>
              </p:cNvPr>
              <p:cNvSpPr/>
              <p:nvPr/>
            </p:nvSpPr>
            <p:spPr>
              <a:xfrm>
                <a:off x="7547881" y="4804728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0" name="Romboid 59">
                <a:extLst>
                  <a:ext uri="{FF2B5EF4-FFF2-40B4-BE49-F238E27FC236}">
                    <a16:creationId xmlns:a16="http://schemas.microsoft.com/office/drawing/2014/main" id="{D5F58F0D-066B-4CD1-9028-A9E7455F8A64}"/>
                  </a:ext>
                </a:extLst>
              </p:cNvPr>
              <p:cNvSpPr/>
              <p:nvPr/>
            </p:nvSpPr>
            <p:spPr>
              <a:xfrm rot="2439114">
                <a:off x="3708046" y="3888749"/>
                <a:ext cx="442772" cy="255238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1" name="Téglalap 60">
                <a:extLst>
                  <a:ext uri="{FF2B5EF4-FFF2-40B4-BE49-F238E27FC236}">
                    <a16:creationId xmlns:a16="http://schemas.microsoft.com/office/drawing/2014/main" id="{428EEE75-67A1-4512-9D4C-CCA9E1995ED3}"/>
                  </a:ext>
                </a:extLst>
              </p:cNvPr>
              <p:cNvSpPr/>
              <p:nvPr/>
            </p:nvSpPr>
            <p:spPr>
              <a:xfrm>
                <a:off x="4800962" y="4080923"/>
                <a:ext cx="340586" cy="6699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Téglalap: lekerekített 61">
                <a:extLst>
                  <a:ext uri="{FF2B5EF4-FFF2-40B4-BE49-F238E27FC236}">
                    <a16:creationId xmlns:a16="http://schemas.microsoft.com/office/drawing/2014/main" id="{53EF0DA5-6848-4C88-9F37-234D48A7FF2D}"/>
                  </a:ext>
                </a:extLst>
              </p:cNvPr>
              <p:cNvSpPr/>
              <p:nvPr/>
            </p:nvSpPr>
            <p:spPr>
              <a:xfrm>
                <a:off x="5661424" y="4073114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" name="Téglalap: lekerekített 62">
                <a:extLst>
                  <a:ext uri="{FF2B5EF4-FFF2-40B4-BE49-F238E27FC236}">
                    <a16:creationId xmlns:a16="http://schemas.microsoft.com/office/drawing/2014/main" id="{6431D432-2530-467E-A7AB-7F2E06E91592}"/>
                  </a:ext>
                </a:extLst>
              </p:cNvPr>
              <p:cNvSpPr/>
              <p:nvPr/>
            </p:nvSpPr>
            <p:spPr>
              <a:xfrm>
                <a:off x="6162268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" name="Téglalap: lekerekített 63">
                <a:extLst>
                  <a:ext uri="{FF2B5EF4-FFF2-40B4-BE49-F238E27FC236}">
                    <a16:creationId xmlns:a16="http://schemas.microsoft.com/office/drawing/2014/main" id="{1C74F43A-DA8A-48AB-9B8A-2DF4155F9916}"/>
                  </a:ext>
                </a:extLst>
              </p:cNvPr>
              <p:cNvSpPr/>
              <p:nvPr/>
            </p:nvSpPr>
            <p:spPr>
              <a:xfrm>
                <a:off x="6657700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" name="Téglalap: lekerekített 64">
                <a:extLst>
                  <a:ext uri="{FF2B5EF4-FFF2-40B4-BE49-F238E27FC236}">
                    <a16:creationId xmlns:a16="http://schemas.microsoft.com/office/drawing/2014/main" id="{D58F660F-0749-4607-B9C2-5EE45071DF3E}"/>
                  </a:ext>
                </a:extLst>
              </p:cNvPr>
              <p:cNvSpPr/>
              <p:nvPr/>
            </p:nvSpPr>
            <p:spPr>
              <a:xfrm>
                <a:off x="7144255" y="405885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" name="Téglalap: lekerekített 65">
                <a:extLst>
                  <a:ext uri="{FF2B5EF4-FFF2-40B4-BE49-F238E27FC236}">
                    <a16:creationId xmlns:a16="http://schemas.microsoft.com/office/drawing/2014/main" id="{68C33255-ED47-4491-8CC4-7424DA44C95E}"/>
                  </a:ext>
                </a:extLst>
              </p:cNvPr>
              <p:cNvSpPr/>
              <p:nvPr/>
            </p:nvSpPr>
            <p:spPr>
              <a:xfrm>
                <a:off x="7599017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" name="Téglalap: lekerekített 66">
                <a:extLst>
                  <a:ext uri="{FF2B5EF4-FFF2-40B4-BE49-F238E27FC236}">
                    <a16:creationId xmlns:a16="http://schemas.microsoft.com/office/drawing/2014/main" id="{8AF6E85C-4316-4A84-A199-04664F575D4F}"/>
                  </a:ext>
                </a:extLst>
              </p:cNvPr>
              <p:cNvSpPr/>
              <p:nvPr/>
            </p:nvSpPr>
            <p:spPr>
              <a:xfrm>
                <a:off x="8038861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pic>
          <p:nvPicPr>
            <p:cNvPr id="184" name="Picture 2" descr="Forráskép megtekintése">
              <a:extLst>
                <a:ext uri="{FF2B5EF4-FFF2-40B4-BE49-F238E27FC236}">
                  <a16:creationId xmlns:a16="http://schemas.microsoft.com/office/drawing/2014/main" id="{8DAB0132-EF23-404F-A85C-5682647A7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183" y="3935780"/>
              <a:ext cx="506808" cy="59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orráskép megtekintése">
              <a:extLst>
                <a:ext uri="{FF2B5EF4-FFF2-40B4-BE49-F238E27FC236}">
                  <a16:creationId xmlns:a16="http://schemas.microsoft.com/office/drawing/2014/main" id="{83498D86-F6AA-4C55-9027-31B797DA44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9570" y="3867966"/>
              <a:ext cx="876545" cy="52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3" name="Csillag: 5 ágú 182">
            <a:extLst>
              <a:ext uri="{FF2B5EF4-FFF2-40B4-BE49-F238E27FC236}">
                <a16:creationId xmlns:a16="http://schemas.microsoft.com/office/drawing/2014/main" id="{568C1093-B9F7-44B7-B872-9F8631581433}"/>
              </a:ext>
            </a:extLst>
          </p:cNvPr>
          <p:cNvSpPr/>
          <p:nvPr/>
        </p:nvSpPr>
        <p:spPr>
          <a:xfrm>
            <a:off x="846523" y="839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9" name="Csillag: 5 ágú 188">
            <a:extLst>
              <a:ext uri="{FF2B5EF4-FFF2-40B4-BE49-F238E27FC236}">
                <a16:creationId xmlns:a16="http://schemas.microsoft.com/office/drawing/2014/main" id="{CCB10244-464C-4EB1-8E41-10D671DE494D}"/>
              </a:ext>
            </a:extLst>
          </p:cNvPr>
          <p:cNvSpPr/>
          <p:nvPr/>
        </p:nvSpPr>
        <p:spPr>
          <a:xfrm>
            <a:off x="2226268" y="59954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0" name="Csillag: 5 ágú 189">
            <a:extLst>
              <a:ext uri="{FF2B5EF4-FFF2-40B4-BE49-F238E27FC236}">
                <a16:creationId xmlns:a16="http://schemas.microsoft.com/office/drawing/2014/main" id="{2758D0EC-0851-4562-AAFD-347ACF2899CF}"/>
              </a:ext>
            </a:extLst>
          </p:cNvPr>
          <p:cNvSpPr/>
          <p:nvPr/>
        </p:nvSpPr>
        <p:spPr>
          <a:xfrm>
            <a:off x="3574996" y="145437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1" name="Csillag: 5 ágú 190">
            <a:extLst>
              <a:ext uri="{FF2B5EF4-FFF2-40B4-BE49-F238E27FC236}">
                <a16:creationId xmlns:a16="http://schemas.microsoft.com/office/drawing/2014/main" id="{1CE0C87C-D037-4106-AC37-EBA7F2A216F5}"/>
              </a:ext>
            </a:extLst>
          </p:cNvPr>
          <p:cNvSpPr/>
          <p:nvPr/>
        </p:nvSpPr>
        <p:spPr>
          <a:xfrm>
            <a:off x="6083166" y="114808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2" name="Csillag: 5 ágú 191">
            <a:extLst>
              <a:ext uri="{FF2B5EF4-FFF2-40B4-BE49-F238E27FC236}">
                <a16:creationId xmlns:a16="http://schemas.microsoft.com/office/drawing/2014/main" id="{2FE05A38-1686-4A21-8EF6-A15782B81E1A}"/>
              </a:ext>
            </a:extLst>
          </p:cNvPr>
          <p:cNvSpPr/>
          <p:nvPr/>
        </p:nvSpPr>
        <p:spPr>
          <a:xfrm>
            <a:off x="4402923" y="26446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Csillag: 5 ágú 192">
            <a:extLst>
              <a:ext uri="{FF2B5EF4-FFF2-40B4-BE49-F238E27FC236}">
                <a16:creationId xmlns:a16="http://schemas.microsoft.com/office/drawing/2014/main" id="{54F35912-C9D1-4E56-BB49-96A5A6F8A538}"/>
              </a:ext>
            </a:extLst>
          </p:cNvPr>
          <p:cNvSpPr/>
          <p:nvPr/>
        </p:nvSpPr>
        <p:spPr>
          <a:xfrm>
            <a:off x="8435460" y="42033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Csillag: 5 ágú 193">
            <a:extLst>
              <a:ext uri="{FF2B5EF4-FFF2-40B4-BE49-F238E27FC236}">
                <a16:creationId xmlns:a16="http://schemas.microsoft.com/office/drawing/2014/main" id="{B3BAA568-8BB0-4E7F-90E3-6C368FA80B52}"/>
              </a:ext>
            </a:extLst>
          </p:cNvPr>
          <p:cNvSpPr/>
          <p:nvPr/>
        </p:nvSpPr>
        <p:spPr>
          <a:xfrm>
            <a:off x="7796328" y="1358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302" name="Csoportba foglalás 301">
            <a:extLst>
              <a:ext uri="{FF2B5EF4-FFF2-40B4-BE49-F238E27FC236}">
                <a16:creationId xmlns:a16="http://schemas.microsoft.com/office/drawing/2014/main" id="{79BE5C03-C107-46E6-941A-79D80707B502}"/>
              </a:ext>
            </a:extLst>
          </p:cNvPr>
          <p:cNvGrpSpPr/>
          <p:nvPr/>
        </p:nvGrpSpPr>
        <p:grpSpPr>
          <a:xfrm>
            <a:off x="4382245" y="2739900"/>
            <a:ext cx="572842" cy="843164"/>
            <a:chOff x="5052362" y="2641556"/>
            <a:chExt cx="572842" cy="843164"/>
          </a:xfrm>
        </p:grpSpPr>
        <p:grpSp>
          <p:nvGrpSpPr>
            <p:cNvPr id="303" name="Csoportba foglalás 302">
              <a:extLst>
                <a:ext uri="{FF2B5EF4-FFF2-40B4-BE49-F238E27FC236}">
                  <a16:creationId xmlns:a16="http://schemas.microsoft.com/office/drawing/2014/main" id="{A9F967B6-62AE-42E3-953E-787F8CF43224}"/>
                </a:ext>
              </a:extLst>
            </p:cNvPr>
            <p:cNvGrpSpPr/>
            <p:nvPr/>
          </p:nvGrpSpPr>
          <p:grpSpPr>
            <a:xfrm>
              <a:off x="5105025" y="2758094"/>
              <a:ext cx="520179" cy="726626"/>
              <a:chOff x="3714429" y="2858465"/>
              <a:chExt cx="520179" cy="726626"/>
            </a:xfrm>
          </p:grpSpPr>
          <p:sp>
            <p:nvSpPr>
              <p:cNvPr id="317" name="Téglalap 316">
                <a:extLst>
                  <a:ext uri="{FF2B5EF4-FFF2-40B4-BE49-F238E27FC236}">
                    <a16:creationId xmlns:a16="http://schemas.microsoft.com/office/drawing/2014/main" id="{1E3C0CCB-49BC-4D62-82AD-80359BA85193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8" name="Téglalap 317">
                <a:extLst>
                  <a:ext uri="{FF2B5EF4-FFF2-40B4-BE49-F238E27FC236}">
                    <a16:creationId xmlns:a16="http://schemas.microsoft.com/office/drawing/2014/main" id="{B1834D66-8F41-45D6-92F1-A3D76366D635}"/>
                  </a:ext>
                </a:extLst>
              </p:cNvPr>
              <p:cNvSpPr/>
              <p:nvPr/>
            </p:nvSpPr>
            <p:spPr>
              <a:xfrm rot="16200000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19" name="Henger 318">
                <a:extLst>
                  <a:ext uri="{FF2B5EF4-FFF2-40B4-BE49-F238E27FC236}">
                    <a16:creationId xmlns:a16="http://schemas.microsoft.com/office/drawing/2014/main" id="{275DBC2A-EA4F-431A-A062-476B64B64C72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0" name="Ellipszis 319">
                <a:extLst>
                  <a:ext uri="{FF2B5EF4-FFF2-40B4-BE49-F238E27FC236}">
                    <a16:creationId xmlns:a16="http://schemas.microsoft.com/office/drawing/2014/main" id="{824DC7C6-EFC0-4846-8A7B-696D28BD8412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21" name="Téglalap 320">
                <a:extLst>
                  <a:ext uri="{FF2B5EF4-FFF2-40B4-BE49-F238E27FC236}">
                    <a16:creationId xmlns:a16="http://schemas.microsoft.com/office/drawing/2014/main" id="{1D260A42-6EEB-40DD-885F-2420102AB82A}"/>
                  </a:ext>
                </a:extLst>
              </p:cNvPr>
              <p:cNvSpPr/>
              <p:nvPr/>
            </p:nvSpPr>
            <p:spPr>
              <a:xfrm rot="16200000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22" name="Téglalap 321">
                <a:extLst>
                  <a:ext uri="{FF2B5EF4-FFF2-40B4-BE49-F238E27FC236}">
                    <a16:creationId xmlns:a16="http://schemas.microsoft.com/office/drawing/2014/main" id="{B98B369C-0B40-4958-BE86-4EA5E347B1E9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23" name="Ellipszis 322">
                <a:extLst>
                  <a:ext uri="{FF2B5EF4-FFF2-40B4-BE49-F238E27FC236}">
                    <a16:creationId xmlns:a16="http://schemas.microsoft.com/office/drawing/2014/main" id="{997845E6-73B7-42EA-9F81-9AF4DD02C64E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324" name="Egyenes összekötő 323">
                <a:extLst>
                  <a:ext uri="{FF2B5EF4-FFF2-40B4-BE49-F238E27FC236}">
                    <a16:creationId xmlns:a16="http://schemas.microsoft.com/office/drawing/2014/main" id="{855894B7-40A0-48F6-9C40-CC8C348B82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091" y="2858465"/>
                <a:ext cx="7441" cy="53819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5" name="Egyenes összekötő 324">
                <a:extLst>
                  <a:ext uri="{FF2B5EF4-FFF2-40B4-BE49-F238E27FC236}">
                    <a16:creationId xmlns:a16="http://schemas.microsoft.com/office/drawing/2014/main" id="{4E476A5F-1E46-4B7F-B36A-9C2A528966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26" name="Egyenes összekötő 325">
                <a:extLst>
                  <a:ext uri="{FF2B5EF4-FFF2-40B4-BE49-F238E27FC236}">
                    <a16:creationId xmlns:a16="http://schemas.microsoft.com/office/drawing/2014/main" id="{B67BAE38-04E3-4B6A-A773-31BE2D0CBE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6821" y="2888058"/>
                <a:ext cx="21967" cy="70638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7" name="Ellipszis 326">
                <a:extLst>
                  <a:ext uri="{FF2B5EF4-FFF2-40B4-BE49-F238E27FC236}">
                    <a16:creationId xmlns:a16="http://schemas.microsoft.com/office/drawing/2014/main" id="{8208D207-3A09-4FB8-8EF9-5844162CDA2D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304" name="Ellipszis 303">
              <a:extLst>
                <a:ext uri="{FF2B5EF4-FFF2-40B4-BE49-F238E27FC236}">
                  <a16:creationId xmlns:a16="http://schemas.microsoft.com/office/drawing/2014/main" id="{D2BDAB26-53F0-4BE8-803A-0F2056A84883}"/>
                </a:ext>
              </a:extLst>
            </p:cNvPr>
            <p:cNvSpPr/>
            <p:nvPr/>
          </p:nvSpPr>
          <p:spPr>
            <a:xfrm flipV="1">
              <a:off x="5297079" y="288169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5" name="Ellipszis 304">
              <a:extLst>
                <a:ext uri="{FF2B5EF4-FFF2-40B4-BE49-F238E27FC236}">
                  <a16:creationId xmlns:a16="http://schemas.microsoft.com/office/drawing/2014/main" id="{896EECC7-19CC-4985-8D9A-32DF4F691B0C}"/>
                </a:ext>
              </a:extLst>
            </p:cNvPr>
            <p:cNvSpPr/>
            <p:nvPr/>
          </p:nvSpPr>
          <p:spPr>
            <a:xfrm flipV="1">
              <a:off x="5199238" y="288251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6" name="Ív 305">
              <a:extLst>
                <a:ext uri="{FF2B5EF4-FFF2-40B4-BE49-F238E27FC236}">
                  <a16:creationId xmlns:a16="http://schemas.microsoft.com/office/drawing/2014/main" id="{D8BD28CF-2B62-47F2-AA07-B8DB6647888F}"/>
                </a:ext>
              </a:extLst>
            </p:cNvPr>
            <p:cNvSpPr/>
            <p:nvPr/>
          </p:nvSpPr>
          <p:spPr>
            <a:xfrm rot="7808565">
              <a:off x="5155957" y="2860021"/>
              <a:ext cx="238282" cy="230007"/>
            </a:xfrm>
            <a:prstGeom prst="arc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7" name="Ellipszis 306">
              <a:extLst>
                <a:ext uri="{FF2B5EF4-FFF2-40B4-BE49-F238E27FC236}">
                  <a16:creationId xmlns:a16="http://schemas.microsoft.com/office/drawing/2014/main" id="{487BD066-DE0E-43DC-81CA-172AB4ABCE6C}"/>
                </a:ext>
              </a:extLst>
            </p:cNvPr>
            <p:cNvSpPr/>
            <p:nvPr/>
          </p:nvSpPr>
          <p:spPr>
            <a:xfrm rot="4777677">
              <a:off x="5339947" y="3376143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8" name="Ellipszis 307">
              <a:extLst>
                <a:ext uri="{FF2B5EF4-FFF2-40B4-BE49-F238E27FC236}">
                  <a16:creationId xmlns:a16="http://schemas.microsoft.com/office/drawing/2014/main" id="{38C15947-4D02-40BA-B71E-89A29AE79ED8}"/>
                </a:ext>
              </a:extLst>
            </p:cNvPr>
            <p:cNvSpPr/>
            <p:nvPr/>
          </p:nvSpPr>
          <p:spPr>
            <a:xfrm rot="4777677">
              <a:off x="5211105" y="3393041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09" name="Kép 308">
              <a:extLst>
                <a:ext uri="{FF2B5EF4-FFF2-40B4-BE49-F238E27FC236}">
                  <a16:creationId xmlns:a16="http://schemas.microsoft.com/office/drawing/2014/main" id="{601845BC-549D-4477-BF3C-59F149757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16" b="89662" l="4852" r="90295">
                          <a14:foregroundMark x1="41983" y1="35865" x2="45570" y2="27426"/>
                          <a14:foregroundMark x1="12869" y1="59283" x2="5063" y2="63291"/>
                          <a14:foregroundMark x1="88819" y1="58650" x2="90295" y2="44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5377">
              <a:off x="5157215" y="2641556"/>
              <a:ext cx="304599" cy="304599"/>
            </a:xfrm>
            <a:prstGeom prst="rect">
              <a:avLst/>
            </a:prstGeom>
          </p:spPr>
        </p:pic>
        <p:pic>
          <p:nvPicPr>
            <p:cNvPr id="310" name="Picture 2" descr="Forráskép megtekintése">
              <a:extLst>
                <a:ext uri="{FF2B5EF4-FFF2-40B4-BE49-F238E27FC236}">
                  <a16:creationId xmlns:a16="http://schemas.microsoft.com/office/drawing/2014/main" id="{47C5ED4C-37E2-4B9A-AE99-1E053C513C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27" y="3094798"/>
              <a:ext cx="143923" cy="16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1" name="Csillag: 4 ágú 310">
              <a:extLst>
                <a:ext uri="{FF2B5EF4-FFF2-40B4-BE49-F238E27FC236}">
                  <a16:creationId xmlns:a16="http://schemas.microsoft.com/office/drawing/2014/main" id="{8A19B945-916B-4B6D-983F-3260971FB599}"/>
                </a:ext>
              </a:extLst>
            </p:cNvPr>
            <p:cNvSpPr/>
            <p:nvPr/>
          </p:nvSpPr>
          <p:spPr>
            <a:xfrm>
              <a:off x="5317432" y="2859075"/>
              <a:ext cx="102873" cy="79251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312" name="Picture 8" descr="Forráskép megtekintése">
              <a:extLst>
                <a:ext uri="{FF2B5EF4-FFF2-40B4-BE49-F238E27FC236}">
                  <a16:creationId xmlns:a16="http://schemas.microsoft.com/office/drawing/2014/main" id="{2E01CD38-4514-4092-9262-86A176248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58" b="89884" l="10000" r="90000">
                          <a14:foregroundMark x1="11744" y1="8458" x2="22326" y2="16915"/>
                          <a14:foregroundMark x1="22326" y1="16915" x2="35349" y2="21725"/>
                          <a14:foregroundMark x1="35349" y1="21725" x2="56977" y2="42952"/>
                          <a14:foregroundMark x1="56977" y1="42952" x2="64070" y2="43947"/>
                          <a14:foregroundMark x1="64070" y1="43947" x2="65000" y2="31343"/>
                          <a14:foregroundMark x1="65000" y1="31343" x2="53023" y2="56053"/>
                          <a14:foregroundMark x1="53023" y1="56053" x2="51279" y2="72803"/>
                          <a14:foregroundMark x1="51279" y1="72803" x2="51744" y2="63847"/>
                          <a14:foregroundMark x1="51744" y1="63847" x2="48837" y2="53566"/>
                          <a14:foregroundMark x1="48837" y1="53566" x2="45930" y2="66998"/>
                          <a14:foregroundMark x1="45930" y1="66998" x2="39767" y2="46269"/>
                          <a14:foregroundMark x1="39767" y1="46269" x2="63953" y2="59867"/>
                          <a14:foregroundMark x1="63953" y1="59867" x2="52674" y2="52239"/>
                          <a14:foregroundMark x1="52674" y1="52239" x2="49535" y2="42454"/>
                          <a14:foregroundMark x1="49535" y1="42454" x2="58140" y2="46932"/>
                          <a14:foregroundMark x1="58140" y1="46932" x2="54070" y2="57546"/>
                          <a14:foregroundMark x1="54070" y1="57546" x2="48023" y2="57877"/>
                          <a14:foregroundMark x1="48023" y1="57877" x2="41163" y2="49917"/>
                          <a14:foregroundMark x1="41163" y1="49917" x2="43372" y2="35987"/>
                          <a14:foregroundMark x1="43372" y1="35987" x2="54070" y2="29022"/>
                          <a14:foregroundMark x1="75465" y1="47927" x2="66279" y2="56219"/>
                          <a14:foregroundMark x1="65814" y1="74959" x2="78256" y2="81758"/>
                          <a14:foregroundMark x1="78256" y1="81758" x2="78488" y2="822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52362" y="3204725"/>
              <a:ext cx="112542" cy="7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13" name="Egyenes összekötő 312">
              <a:extLst>
                <a:ext uri="{FF2B5EF4-FFF2-40B4-BE49-F238E27FC236}">
                  <a16:creationId xmlns:a16="http://schemas.microsoft.com/office/drawing/2014/main" id="{28C25702-9084-4C94-A1B7-DEDD365D14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85" y="3193674"/>
              <a:ext cx="43390" cy="66965"/>
            </a:xfrm>
            <a:prstGeom prst="line">
              <a:avLst/>
            </a:prstGeom>
            <a:ln>
              <a:solidFill>
                <a:srgbClr val="FF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14" name="Szabadkézi sokszög: alakzat 313">
              <a:extLst>
                <a:ext uri="{FF2B5EF4-FFF2-40B4-BE49-F238E27FC236}">
                  <a16:creationId xmlns:a16="http://schemas.microsoft.com/office/drawing/2014/main" id="{85695713-9E95-4F59-B810-991C245EE9E0}"/>
                </a:ext>
              </a:extLst>
            </p:cNvPr>
            <p:cNvSpPr/>
            <p:nvPr/>
          </p:nvSpPr>
          <p:spPr>
            <a:xfrm>
              <a:off x="5227049" y="2978941"/>
              <a:ext cx="121444" cy="26194"/>
            </a:xfrm>
            <a:custGeom>
              <a:avLst/>
              <a:gdLst>
                <a:gd name="connsiteX0" fmla="*/ 0 w 121444"/>
                <a:gd name="connsiteY0" fmla="*/ 7144 h 26194"/>
                <a:gd name="connsiteX1" fmla="*/ 11906 w 121444"/>
                <a:gd name="connsiteY1" fmla="*/ 14288 h 26194"/>
                <a:gd name="connsiteX2" fmla="*/ 19050 w 121444"/>
                <a:gd name="connsiteY2" fmla="*/ 19050 h 26194"/>
                <a:gd name="connsiteX3" fmla="*/ 33338 w 121444"/>
                <a:gd name="connsiteY3" fmla="*/ 23813 h 26194"/>
                <a:gd name="connsiteX4" fmla="*/ 40481 w 121444"/>
                <a:gd name="connsiteY4" fmla="*/ 26194 h 26194"/>
                <a:gd name="connsiteX5" fmla="*/ 97631 w 121444"/>
                <a:gd name="connsiteY5" fmla="*/ 23813 h 26194"/>
                <a:gd name="connsiteX6" fmla="*/ 104775 w 121444"/>
                <a:gd name="connsiteY6" fmla="*/ 21431 h 26194"/>
                <a:gd name="connsiteX7" fmla="*/ 111919 w 121444"/>
                <a:gd name="connsiteY7" fmla="*/ 14288 h 26194"/>
                <a:gd name="connsiteX8" fmla="*/ 121444 w 121444"/>
                <a:gd name="connsiteY8" fmla="*/ 0 h 2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444" h="26194">
                  <a:moveTo>
                    <a:pt x="0" y="7144"/>
                  </a:moveTo>
                  <a:cubicBezTo>
                    <a:pt x="3969" y="9525"/>
                    <a:pt x="7981" y="11835"/>
                    <a:pt x="11906" y="14288"/>
                  </a:cubicBezTo>
                  <a:cubicBezTo>
                    <a:pt x="14333" y="15805"/>
                    <a:pt x="16435" y="17888"/>
                    <a:pt x="19050" y="19050"/>
                  </a:cubicBezTo>
                  <a:cubicBezTo>
                    <a:pt x="23638" y="21089"/>
                    <a:pt x="28575" y="22225"/>
                    <a:pt x="33338" y="23813"/>
                  </a:cubicBezTo>
                  <a:lnTo>
                    <a:pt x="40481" y="26194"/>
                  </a:lnTo>
                  <a:cubicBezTo>
                    <a:pt x="59531" y="25400"/>
                    <a:pt x="78617" y="25222"/>
                    <a:pt x="97631" y="23813"/>
                  </a:cubicBezTo>
                  <a:cubicBezTo>
                    <a:pt x="100134" y="23628"/>
                    <a:pt x="102686" y="22823"/>
                    <a:pt x="104775" y="21431"/>
                  </a:cubicBezTo>
                  <a:cubicBezTo>
                    <a:pt x="107577" y="19563"/>
                    <a:pt x="109852" y="16946"/>
                    <a:pt x="111919" y="14288"/>
                  </a:cubicBezTo>
                  <a:cubicBezTo>
                    <a:pt x="115433" y="9770"/>
                    <a:pt x="121444" y="0"/>
                    <a:pt x="121444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5" name="Ellipszis 314">
              <a:extLst>
                <a:ext uri="{FF2B5EF4-FFF2-40B4-BE49-F238E27FC236}">
                  <a16:creationId xmlns:a16="http://schemas.microsoft.com/office/drawing/2014/main" id="{17290381-D86F-422D-886E-DA9044179ADC}"/>
                </a:ext>
              </a:extLst>
            </p:cNvPr>
            <p:cNvSpPr/>
            <p:nvPr/>
          </p:nvSpPr>
          <p:spPr>
            <a:xfrm rot="1225145">
              <a:off x="5402748" y="3106984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6" name="Ellipszis 315">
              <a:extLst>
                <a:ext uri="{FF2B5EF4-FFF2-40B4-BE49-F238E27FC236}">
                  <a16:creationId xmlns:a16="http://schemas.microsoft.com/office/drawing/2014/main" id="{1005211D-6BF3-4E86-89E1-8AEF344AC814}"/>
                </a:ext>
              </a:extLst>
            </p:cNvPr>
            <p:cNvSpPr/>
            <p:nvPr/>
          </p:nvSpPr>
          <p:spPr>
            <a:xfrm rot="7831794">
              <a:off x="5096568" y="3130723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98036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0">
        <p:cut/>
      </p:transition>
    </mc:Choice>
    <mc:Fallback>
      <p:transition advClick="0" advTm="0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AFBF61FD-77DC-4871-BD60-2CB986E583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A42F07-D3DE-45AB-B803-274EB3B8EB5C}"/>
              </a:ext>
            </a:extLst>
          </p:cNvPr>
          <p:cNvSpPr/>
          <p:nvPr/>
        </p:nvSpPr>
        <p:spPr>
          <a:xfrm>
            <a:off x="0" y="2026970"/>
            <a:ext cx="6975968" cy="27406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7783C948-CD4B-4352-91F0-24F3E8E126D5}"/>
              </a:ext>
            </a:extLst>
          </p:cNvPr>
          <p:cNvSpPr/>
          <p:nvPr/>
        </p:nvSpPr>
        <p:spPr>
          <a:xfrm>
            <a:off x="0" y="6518246"/>
            <a:ext cx="12192000" cy="33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311085E4-8447-45AD-B663-028F80A9C2BD}"/>
              </a:ext>
            </a:extLst>
          </p:cNvPr>
          <p:cNvSpPr/>
          <p:nvPr/>
        </p:nvSpPr>
        <p:spPr>
          <a:xfrm>
            <a:off x="-511728" y="4597167"/>
            <a:ext cx="13544064" cy="192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2FE51F8A-0A11-4AB1-AE40-7B2E449BC9E9}"/>
              </a:ext>
            </a:extLst>
          </p:cNvPr>
          <p:cNvSpPr/>
          <p:nvPr/>
        </p:nvSpPr>
        <p:spPr>
          <a:xfrm>
            <a:off x="814911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D42F1C3-22E5-47F1-AAD9-A95A741A396B}"/>
              </a:ext>
            </a:extLst>
          </p:cNvPr>
          <p:cNvSpPr/>
          <p:nvPr/>
        </p:nvSpPr>
        <p:spPr>
          <a:xfrm>
            <a:off x="7124908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392CC144-536F-42FD-AF78-D68F2A363F57}"/>
              </a:ext>
            </a:extLst>
          </p:cNvPr>
          <p:cNvSpPr/>
          <p:nvPr/>
        </p:nvSpPr>
        <p:spPr>
          <a:xfrm>
            <a:off x="603582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36EA28FF-C805-4118-8CBA-54947B0A15B3}"/>
              </a:ext>
            </a:extLst>
          </p:cNvPr>
          <p:cNvSpPr/>
          <p:nvPr/>
        </p:nvSpPr>
        <p:spPr>
          <a:xfrm>
            <a:off x="4857351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649A2F8C-FF67-43F0-B909-AABCC7254A85}"/>
              </a:ext>
            </a:extLst>
          </p:cNvPr>
          <p:cNvSpPr/>
          <p:nvPr/>
        </p:nvSpPr>
        <p:spPr>
          <a:xfrm>
            <a:off x="3685026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D08CAC81-FE0F-4542-8238-703527FB7758}"/>
              </a:ext>
            </a:extLst>
          </p:cNvPr>
          <p:cNvSpPr/>
          <p:nvPr/>
        </p:nvSpPr>
        <p:spPr>
          <a:xfrm>
            <a:off x="2711647" y="5377341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D57D9FCD-3DB8-4B96-84F6-62F37EA560E2}"/>
              </a:ext>
            </a:extLst>
          </p:cNvPr>
          <p:cNvSpPr/>
          <p:nvPr/>
        </p:nvSpPr>
        <p:spPr>
          <a:xfrm>
            <a:off x="1622261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2447BBF7-30B9-4909-A795-A7B2AA046297}"/>
              </a:ext>
            </a:extLst>
          </p:cNvPr>
          <p:cNvSpPr/>
          <p:nvPr/>
        </p:nvSpPr>
        <p:spPr>
          <a:xfrm>
            <a:off x="544520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539893A4-B7B3-4EC1-9363-A6C0BE499723}"/>
              </a:ext>
            </a:extLst>
          </p:cNvPr>
          <p:cNvSpPr/>
          <p:nvPr/>
        </p:nvSpPr>
        <p:spPr>
          <a:xfrm>
            <a:off x="-401857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6814402B-06A4-4D8D-BBC7-3A7D24DE5D0B}"/>
              </a:ext>
            </a:extLst>
          </p:cNvPr>
          <p:cNvSpPr/>
          <p:nvPr/>
        </p:nvSpPr>
        <p:spPr>
          <a:xfrm>
            <a:off x="9227362" y="5394115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0A821664-06C3-4F55-BDF9-FE1BB379DB7D}"/>
              </a:ext>
            </a:extLst>
          </p:cNvPr>
          <p:cNvSpPr/>
          <p:nvPr/>
        </p:nvSpPr>
        <p:spPr>
          <a:xfrm>
            <a:off x="1033178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8EC0DD17-D084-4A79-88AA-AEA72AD12976}"/>
              </a:ext>
            </a:extLst>
          </p:cNvPr>
          <p:cNvSpPr/>
          <p:nvPr/>
        </p:nvSpPr>
        <p:spPr>
          <a:xfrm>
            <a:off x="1139860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BD9345CC-330B-46C3-ACC9-CEFF7011482C}"/>
              </a:ext>
            </a:extLst>
          </p:cNvPr>
          <p:cNvSpPr/>
          <p:nvPr/>
        </p:nvSpPr>
        <p:spPr>
          <a:xfrm>
            <a:off x="9673933" y="2558163"/>
            <a:ext cx="1294580" cy="20498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53E37C21-BB89-45DC-B2C7-9686C7D9E0DE}"/>
              </a:ext>
            </a:extLst>
          </p:cNvPr>
          <p:cNvSpPr/>
          <p:nvPr/>
        </p:nvSpPr>
        <p:spPr>
          <a:xfrm>
            <a:off x="2711646" y="2589843"/>
            <a:ext cx="4009813" cy="996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7605556B-F8CF-49EE-AC5E-FAEE3FF1F373}"/>
              </a:ext>
            </a:extLst>
          </p:cNvPr>
          <p:cNvSpPr/>
          <p:nvPr/>
        </p:nvSpPr>
        <p:spPr>
          <a:xfrm>
            <a:off x="12311012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F998D48F-A922-4A96-99F5-4212EA1D0F64}"/>
              </a:ext>
            </a:extLst>
          </p:cNvPr>
          <p:cNvSpPr/>
          <p:nvPr/>
        </p:nvSpPr>
        <p:spPr>
          <a:xfrm rot="10800000">
            <a:off x="9442215" y="1694153"/>
            <a:ext cx="1773720" cy="872415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485D3ACA-489A-4690-BE5D-A413B4834E00}"/>
              </a:ext>
            </a:extLst>
          </p:cNvPr>
          <p:cNvSpPr/>
          <p:nvPr/>
        </p:nvSpPr>
        <p:spPr>
          <a:xfrm>
            <a:off x="9442215" y="1098186"/>
            <a:ext cx="1773720" cy="609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5BC9A61E-EE9B-41C8-B8EE-240AD7CB12DA}"/>
              </a:ext>
            </a:extLst>
          </p:cNvPr>
          <p:cNvSpPr/>
          <p:nvPr/>
        </p:nvSpPr>
        <p:spPr>
          <a:xfrm>
            <a:off x="9442215" y="603969"/>
            <a:ext cx="1773720" cy="49421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5D047787-89E0-46EF-A1FA-E371D9E04861}"/>
              </a:ext>
            </a:extLst>
          </p:cNvPr>
          <p:cNvSpPr/>
          <p:nvPr/>
        </p:nvSpPr>
        <p:spPr>
          <a:xfrm>
            <a:off x="10011525" y="109752"/>
            <a:ext cx="649706" cy="494217"/>
          </a:xfrm>
          <a:prstGeom prst="trapezoi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Kézi művelet 24">
            <a:extLst>
              <a:ext uri="{FF2B5EF4-FFF2-40B4-BE49-F238E27FC236}">
                <a16:creationId xmlns:a16="http://schemas.microsoft.com/office/drawing/2014/main" id="{734B8D91-7D6F-4A56-8751-F0627DCE105C}"/>
              </a:ext>
            </a:extLst>
          </p:cNvPr>
          <p:cNvSpPr/>
          <p:nvPr/>
        </p:nvSpPr>
        <p:spPr>
          <a:xfrm rot="9260764">
            <a:off x="10586333" y="189292"/>
            <a:ext cx="766988" cy="3061314"/>
          </a:xfrm>
          <a:prstGeom prst="flowChartManualOper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41635AE1-3234-405D-8B46-EAB2D28D7B9F}"/>
              </a:ext>
            </a:extLst>
          </p:cNvPr>
          <p:cNvSpPr/>
          <p:nvPr/>
        </p:nvSpPr>
        <p:spPr>
          <a:xfrm>
            <a:off x="699925" y="3703524"/>
            <a:ext cx="1357980" cy="880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EC19756F-B64A-4BD2-8ACE-FC696B8D4555}"/>
              </a:ext>
            </a:extLst>
          </p:cNvPr>
          <p:cNvSpPr/>
          <p:nvPr/>
        </p:nvSpPr>
        <p:spPr>
          <a:xfrm>
            <a:off x="1351866" y="3709998"/>
            <a:ext cx="45719" cy="880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1B6A9E4E-8D3F-4A2B-AA42-63ADABA6B974}"/>
              </a:ext>
            </a:extLst>
          </p:cNvPr>
          <p:cNvGrpSpPr/>
          <p:nvPr/>
        </p:nvGrpSpPr>
        <p:grpSpPr>
          <a:xfrm>
            <a:off x="3697651" y="2820709"/>
            <a:ext cx="520179" cy="764382"/>
            <a:chOff x="3714429" y="2820709"/>
            <a:chExt cx="520179" cy="764382"/>
          </a:xfrm>
        </p:grpSpPr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9B012957-C208-4C4E-AFB6-3E0F58164186}"/>
                </a:ext>
              </a:extLst>
            </p:cNvPr>
            <p:cNvGrpSpPr/>
            <p:nvPr/>
          </p:nvGrpSpPr>
          <p:grpSpPr>
            <a:xfrm>
              <a:off x="3714429" y="2853226"/>
              <a:ext cx="520179" cy="731865"/>
              <a:chOff x="3714429" y="2853226"/>
              <a:chExt cx="520179" cy="731865"/>
            </a:xfrm>
          </p:grpSpPr>
          <p:sp>
            <p:nvSpPr>
              <p:cNvPr id="32" name="Téglalap 31">
                <a:extLst>
                  <a:ext uri="{FF2B5EF4-FFF2-40B4-BE49-F238E27FC236}">
                    <a16:creationId xmlns:a16="http://schemas.microsoft.com/office/drawing/2014/main" id="{76B532EE-047E-47DD-91FD-F49D4A8E84EE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" name="Téglalap 32">
                <a:extLst>
                  <a:ext uri="{FF2B5EF4-FFF2-40B4-BE49-F238E27FC236}">
                    <a16:creationId xmlns:a16="http://schemas.microsoft.com/office/drawing/2014/main" id="{3C7019B2-C969-4529-9021-D1AF995AAD84}"/>
                  </a:ext>
                </a:extLst>
              </p:cNvPr>
              <p:cNvSpPr/>
              <p:nvPr/>
            </p:nvSpPr>
            <p:spPr>
              <a:xfrm rot="16842947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4" name="Henger 33">
                <a:extLst>
                  <a:ext uri="{FF2B5EF4-FFF2-40B4-BE49-F238E27FC236}">
                    <a16:creationId xmlns:a16="http://schemas.microsoft.com/office/drawing/2014/main" id="{B33686A4-328E-4567-A90A-89DF9F544426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" name="Ellipszis 34">
                <a:extLst>
                  <a:ext uri="{FF2B5EF4-FFF2-40B4-BE49-F238E27FC236}">
                    <a16:creationId xmlns:a16="http://schemas.microsoft.com/office/drawing/2014/main" id="{0E37C235-4FA0-4918-8AA5-C1D49CAB75AF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AA076A61-0B54-4E36-8C44-934E269BD183}"/>
                  </a:ext>
                </a:extLst>
              </p:cNvPr>
              <p:cNvSpPr/>
              <p:nvPr/>
            </p:nvSpPr>
            <p:spPr>
              <a:xfrm rot="16640625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F8B445D9-38D5-41E0-8543-7152E8F986B8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8" name="Ellipszis 37">
                <a:extLst>
                  <a:ext uri="{FF2B5EF4-FFF2-40B4-BE49-F238E27FC236}">
                    <a16:creationId xmlns:a16="http://schemas.microsoft.com/office/drawing/2014/main" id="{72E6C8E8-5C65-4BB0-9580-4E2D4CB6B3E5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39" name="Egyenes összekötő 38">
                <a:extLst>
                  <a:ext uri="{FF2B5EF4-FFF2-40B4-BE49-F238E27FC236}">
                    <a16:creationId xmlns:a16="http://schemas.microsoft.com/office/drawing/2014/main" id="{6E303788-C83D-466B-85F2-1F86325A42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8471" y="2853226"/>
                <a:ext cx="137726" cy="579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Egyenes összekötő 39">
                <a:extLst>
                  <a:ext uri="{FF2B5EF4-FFF2-40B4-BE49-F238E27FC236}">
                    <a16:creationId xmlns:a16="http://schemas.microsoft.com/office/drawing/2014/main" id="{58DD9E30-5122-4AAF-82AA-30F88A34A9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Egyenes összekötő 40">
                <a:extLst>
                  <a:ext uri="{FF2B5EF4-FFF2-40B4-BE49-F238E27FC236}">
                    <a16:creationId xmlns:a16="http://schemas.microsoft.com/office/drawing/2014/main" id="{3218777B-309D-4B8F-B54E-11827CD138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138" y="2858786"/>
                <a:ext cx="239926" cy="7555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>
                <a:extLst>
                  <a:ext uri="{FF2B5EF4-FFF2-40B4-BE49-F238E27FC236}">
                    <a16:creationId xmlns:a16="http://schemas.microsoft.com/office/drawing/2014/main" id="{48A2F4D6-33C4-483A-9263-C3A4E0D3A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4707" y="3063476"/>
                <a:ext cx="123006" cy="3060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" name="Ellipszis 42">
                <a:extLst>
                  <a:ext uri="{FF2B5EF4-FFF2-40B4-BE49-F238E27FC236}">
                    <a16:creationId xmlns:a16="http://schemas.microsoft.com/office/drawing/2014/main" id="{56B3885D-C0B1-47B7-AD03-5B4D3698CA4E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cxnSp>
          <p:nvCxnSpPr>
            <p:cNvPr id="30" name="Egyenes összekötő 29">
              <a:extLst>
                <a:ext uri="{FF2B5EF4-FFF2-40B4-BE49-F238E27FC236}">
                  <a16:creationId xmlns:a16="http://schemas.microsoft.com/office/drawing/2014/main" id="{10AD3349-9A8E-4A19-A43E-2B1C3B77A1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7256" y="2844505"/>
              <a:ext cx="43345" cy="898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Egyenes összekötő 30">
              <a:extLst>
                <a:ext uri="{FF2B5EF4-FFF2-40B4-BE49-F238E27FC236}">
                  <a16:creationId xmlns:a16="http://schemas.microsoft.com/office/drawing/2014/main" id="{F41FE0A3-7704-42C3-87FD-C390BF45818E}"/>
                </a:ext>
              </a:extLst>
            </p:cNvPr>
            <p:cNvCxnSpPr>
              <a:cxnSpLocks/>
            </p:cNvCxnSpPr>
            <p:nvPr/>
          </p:nvCxnSpPr>
          <p:spPr>
            <a:xfrm>
              <a:off x="3857983" y="2820709"/>
              <a:ext cx="120698" cy="12443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66" name="Csoportba foglalás 65">
            <a:extLst>
              <a:ext uri="{FF2B5EF4-FFF2-40B4-BE49-F238E27FC236}">
                <a16:creationId xmlns:a16="http://schemas.microsoft.com/office/drawing/2014/main" id="{17A0F386-C8A5-419D-A48F-FF0299E520E1}"/>
              </a:ext>
            </a:extLst>
          </p:cNvPr>
          <p:cNvGrpSpPr/>
          <p:nvPr/>
        </p:nvGrpSpPr>
        <p:grpSpPr>
          <a:xfrm>
            <a:off x="3013876" y="2804471"/>
            <a:ext cx="520179" cy="774685"/>
            <a:chOff x="3043856" y="2828171"/>
            <a:chExt cx="520179" cy="774685"/>
          </a:xfrm>
        </p:grpSpPr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5FB95DE9-B971-4599-82BD-87715A69856C}"/>
                </a:ext>
              </a:extLst>
            </p:cNvPr>
            <p:cNvSpPr/>
            <p:nvPr/>
          </p:nvSpPr>
          <p:spPr>
            <a:xfrm rot="18591660">
              <a:off x="2935393" y="3287101"/>
              <a:ext cx="287528" cy="70602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Téglalap 67">
              <a:extLst>
                <a:ext uri="{FF2B5EF4-FFF2-40B4-BE49-F238E27FC236}">
                  <a16:creationId xmlns:a16="http://schemas.microsoft.com/office/drawing/2014/main" id="{372B984C-FD67-4896-A42C-4F30428F016B}"/>
                </a:ext>
              </a:extLst>
            </p:cNvPr>
            <p:cNvSpPr/>
            <p:nvPr/>
          </p:nvSpPr>
          <p:spPr>
            <a:xfrm rot="16773213">
              <a:off x="3051241" y="3454948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9" name="Henger 68">
              <a:extLst>
                <a:ext uri="{FF2B5EF4-FFF2-40B4-BE49-F238E27FC236}">
                  <a16:creationId xmlns:a16="http://schemas.microsoft.com/office/drawing/2014/main" id="{FE23759C-0A43-4822-89DE-2FE5761DEFD3}"/>
                </a:ext>
              </a:extLst>
            </p:cNvPr>
            <p:cNvSpPr/>
            <p:nvPr/>
          </p:nvSpPr>
          <p:spPr>
            <a:xfrm>
              <a:off x="3134479" y="3137367"/>
              <a:ext cx="168667" cy="318013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Ellipszis 69">
              <a:extLst>
                <a:ext uri="{FF2B5EF4-FFF2-40B4-BE49-F238E27FC236}">
                  <a16:creationId xmlns:a16="http://schemas.microsoft.com/office/drawing/2014/main" id="{6314770C-799A-40BE-A6AC-BB86536BB01A}"/>
                </a:ext>
              </a:extLst>
            </p:cNvPr>
            <p:cNvSpPr/>
            <p:nvPr/>
          </p:nvSpPr>
          <p:spPr>
            <a:xfrm>
              <a:off x="3080211" y="2912345"/>
              <a:ext cx="277205" cy="259975"/>
            </a:xfrm>
            <a:prstGeom prst="ellipse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13721C42-AFE2-4498-A7AF-CF8C83EE9BF2}"/>
                </a:ext>
              </a:extLst>
            </p:cNvPr>
            <p:cNvSpPr/>
            <p:nvPr/>
          </p:nvSpPr>
          <p:spPr>
            <a:xfrm rot="16608166">
              <a:off x="3173232" y="3458856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94729CC2-410C-4C37-970B-9DC1D4AA9AC3}"/>
                </a:ext>
              </a:extLst>
            </p:cNvPr>
            <p:cNvSpPr/>
            <p:nvPr/>
          </p:nvSpPr>
          <p:spPr>
            <a:xfrm rot="1579643">
              <a:off x="3276507" y="3268212"/>
              <a:ext cx="287528" cy="70602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" name="Ellipszis 72">
              <a:extLst>
                <a:ext uri="{FF2B5EF4-FFF2-40B4-BE49-F238E27FC236}">
                  <a16:creationId xmlns:a16="http://schemas.microsoft.com/office/drawing/2014/main" id="{EDF25D02-9DCF-42D1-9719-84B984642AB6}"/>
                </a:ext>
              </a:extLst>
            </p:cNvPr>
            <p:cNvSpPr/>
            <p:nvPr/>
          </p:nvSpPr>
          <p:spPr>
            <a:xfrm flipV="1">
              <a:off x="3135840" y="2989397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74" name="Egyenes összekötő 73">
              <a:extLst>
                <a:ext uri="{FF2B5EF4-FFF2-40B4-BE49-F238E27FC236}">
                  <a16:creationId xmlns:a16="http://schemas.microsoft.com/office/drawing/2014/main" id="{BDA33666-1F16-4888-9173-3B4F33BC968D}"/>
                </a:ext>
              </a:extLst>
            </p:cNvPr>
            <p:cNvCxnSpPr>
              <a:cxnSpLocks/>
            </p:cNvCxnSpPr>
            <p:nvPr/>
          </p:nvCxnSpPr>
          <p:spPr>
            <a:xfrm>
              <a:off x="3260202" y="2852703"/>
              <a:ext cx="15422" cy="7623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5" name="Egyenes összekötő 74">
              <a:extLst>
                <a:ext uri="{FF2B5EF4-FFF2-40B4-BE49-F238E27FC236}">
                  <a16:creationId xmlns:a16="http://schemas.microsoft.com/office/drawing/2014/main" id="{1E963BFB-E659-44F3-B56A-BB947DB46F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241" y="2828171"/>
              <a:ext cx="84212" cy="119896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6" name="Egyenes összekötő 75">
              <a:extLst>
                <a:ext uri="{FF2B5EF4-FFF2-40B4-BE49-F238E27FC236}">
                  <a16:creationId xmlns:a16="http://schemas.microsoft.com/office/drawing/2014/main" id="{D86DD5B7-DE79-4D0B-B640-342E8C9D8C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490" y="2916870"/>
              <a:ext cx="35765" cy="352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Egyenes összekötő 76">
              <a:extLst>
                <a:ext uri="{FF2B5EF4-FFF2-40B4-BE49-F238E27FC236}">
                  <a16:creationId xmlns:a16="http://schemas.microsoft.com/office/drawing/2014/main" id="{E2B8CAD7-A119-4F6B-8288-2B159D0B5F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180" y="3099635"/>
              <a:ext cx="121071" cy="14041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2C0A7AF9-E28C-4492-949B-E8B8AD0BE2EF}"/>
                </a:ext>
              </a:extLst>
            </p:cNvPr>
            <p:cNvSpPr/>
            <p:nvPr/>
          </p:nvSpPr>
          <p:spPr>
            <a:xfrm flipV="1">
              <a:off x="3237630" y="2992302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79" name="Picture 4" descr="Forráskép megtekintése">
              <a:extLst>
                <a:ext uri="{FF2B5EF4-FFF2-40B4-BE49-F238E27FC236}">
                  <a16:creationId xmlns:a16="http://schemas.microsoft.com/office/drawing/2014/main" id="{395BE4ED-FF5C-478D-82A5-1257DE3B0A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142" y="3210700"/>
              <a:ext cx="171487" cy="17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0" name="Csoportba foglalás 79">
            <a:extLst>
              <a:ext uri="{FF2B5EF4-FFF2-40B4-BE49-F238E27FC236}">
                <a16:creationId xmlns:a16="http://schemas.microsoft.com/office/drawing/2014/main" id="{6EA3D722-B47C-4367-95AA-819420AE2555}"/>
              </a:ext>
            </a:extLst>
          </p:cNvPr>
          <p:cNvGrpSpPr/>
          <p:nvPr/>
        </p:nvGrpSpPr>
        <p:grpSpPr>
          <a:xfrm>
            <a:off x="3704909" y="2358578"/>
            <a:ext cx="6706659" cy="3797671"/>
            <a:chOff x="3704909" y="2358578"/>
            <a:chExt cx="6706659" cy="3797671"/>
          </a:xfrm>
        </p:grpSpPr>
        <p:grpSp>
          <p:nvGrpSpPr>
            <p:cNvPr id="81" name="Csoportba foglalás 80">
              <a:extLst>
                <a:ext uri="{FF2B5EF4-FFF2-40B4-BE49-F238E27FC236}">
                  <a16:creationId xmlns:a16="http://schemas.microsoft.com/office/drawing/2014/main" id="{D3E58BC1-4A31-4EB9-A84A-CA29EF62C803}"/>
                </a:ext>
              </a:extLst>
            </p:cNvPr>
            <p:cNvGrpSpPr/>
            <p:nvPr/>
          </p:nvGrpSpPr>
          <p:grpSpPr>
            <a:xfrm>
              <a:off x="3704909" y="2358578"/>
              <a:ext cx="6706659" cy="3797671"/>
              <a:chOff x="3343352" y="2428372"/>
              <a:chExt cx="6706659" cy="3797671"/>
            </a:xfrm>
          </p:grpSpPr>
          <p:sp>
            <p:nvSpPr>
              <p:cNvPr id="84" name="Derékszögű háromszög 83">
                <a:extLst>
                  <a:ext uri="{FF2B5EF4-FFF2-40B4-BE49-F238E27FC236}">
                    <a16:creationId xmlns:a16="http://schemas.microsoft.com/office/drawing/2014/main" id="{A6919A27-14C9-4637-AEB5-5CDDAD7F4486}"/>
                  </a:ext>
                </a:extLst>
              </p:cNvPr>
              <p:cNvSpPr/>
              <p:nvPr/>
            </p:nvSpPr>
            <p:spPr>
              <a:xfrm flipH="1">
                <a:off x="8577739" y="2487347"/>
                <a:ext cx="878051" cy="129891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5" name="Derékszögű háromszög 84">
                <a:extLst>
                  <a:ext uri="{FF2B5EF4-FFF2-40B4-BE49-F238E27FC236}">
                    <a16:creationId xmlns:a16="http://schemas.microsoft.com/office/drawing/2014/main" id="{49C5EA16-56A1-4DA7-87CB-41069A6F9E8B}"/>
                  </a:ext>
                </a:extLst>
              </p:cNvPr>
              <p:cNvSpPr/>
              <p:nvPr/>
            </p:nvSpPr>
            <p:spPr>
              <a:xfrm>
                <a:off x="5753681" y="2428372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6" name="Téglalap 15">
                <a:extLst>
                  <a:ext uri="{FF2B5EF4-FFF2-40B4-BE49-F238E27FC236}">
                    <a16:creationId xmlns:a16="http://schemas.microsoft.com/office/drawing/2014/main" id="{2C46E4B1-9F13-4A12-9558-CFCA8C8C2E25}"/>
                  </a:ext>
                </a:extLst>
              </p:cNvPr>
              <p:cNvSpPr/>
              <p:nvPr/>
            </p:nvSpPr>
            <p:spPr>
              <a:xfrm>
                <a:off x="4494230" y="3621604"/>
                <a:ext cx="5555781" cy="1184234"/>
              </a:xfrm>
              <a:custGeom>
                <a:avLst/>
                <a:gdLst>
                  <a:gd name="connsiteX0" fmla="*/ 0 w 5299045"/>
                  <a:gd name="connsiteY0" fmla="*/ 0 h 1012968"/>
                  <a:gd name="connsiteX1" fmla="*/ 5299045 w 5299045"/>
                  <a:gd name="connsiteY1" fmla="*/ 0 h 1012968"/>
                  <a:gd name="connsiteX2" fmla="*/ 5299045 w 5299045"/>
                  <a:gd name="connsiteY2" fmla="*/ 1012968 h 1012968"/>
                  <a:gd name="connsiteX3" fmla="*/ 0 w 5299045"/>
                  <a:gd name="connsiteY3" fmla="*/ 1012968 h 1012968"/>
                  <a:gd name="connsiteX4" fmla="*/ 0 w 5299045"/>
                  <a:gd name="connsiteY4" fmla="*/ 0 h 1012968"/>
                  <a:gd name="connsiteX0" fmla="*/ 0 w 5299045"/>
                  <a:gd name="connsiteY0" fmla="*/ 9436 h 1022404"/>
                  <a:gd name="connsiteX1" fmla="*/ 2653190 w 5299045"/>
                  <a:gd name="connsiteY1" fmla="*/ 0 h 1022404"/>
                  <a:gd name="connsiteX2" fmla="*/ 5299045 w 5299045"/>
                  <a:gd name="connsiteY2" fmla="*/ 9436 h 1022404"/>
                  <a:gd name="connsiteX3" fmla="*/ 5299045 w 5299045"/>
                  <a:gd name="connsiteY3" fmla="*/ 1022404 h 1022404"/>
                  <a:gd name="connsiteX4" fmla="*/ 0 w 5299045"/>
                  <a:gd name="connsiteY4" fmla="*/ 1022404 h 1022404"/>
                  <a:gd name="connsiteX5" fmla="*/ 0 w 5299045"/>
                  <a:gd name="connsiteY5" fmla="*/ 9436 h 1022404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5299045 w 5299045"/>
                  <a:gd name="connsiteY2" fmla="*/ 135271 h 1148239"/>
                  <a:gd name="connsiteX3" fmla="*/ 5299045 w 5299045"/>
                  <a:gd name="connsiteY3" fmla="*/ 1148239 h 1148239"/>
                  <a:gd name="connsiteX4" fmla="*/ 0 w 5299045"/>
                  <a:gd name="connsiteY4" fmla="*/ 1148239 h 1148239"/>
                  <a:gd name="connsiteX5" fmla="*/ 0 w 5299045"/>
                  <a:gd name="connsiteY5" fmla="*/ 135271 h 1148239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3685036 w 5299045"/>
                  <a:gd name="connsiteY2" fmla="*/ 58724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93993 h 1206961"/>
                  <a:gd name="connsiteX1" fmla="*/ 2359575 w 5299045"/>
                  <a:gd name="connsiteY1" fmla="*/ 58722 h 1206961"/>
                  <a:gd name="connsiteX2" fmla="*/ 4440045 w 5299045"/>
                  <a:gd name="connsiteY2" fmla="*/ 0 h 1206961"/>
                  <a:gd name="connsiteX3" fmla="*/ 5299045 w 5299045"/>
                  <a:gd name="connsiteY3" fmla="*/ 193993 h 1206961"/>
                  <a:gd name="connsiteX4" fmla="*/ 5299045 w 5299045"/>
                  <a:gd name="connsiteY4" fmla="*/ 1206961 h 1206961"/>
                  <a:gd name="connsiteX5" fmla="*/ 0 w 5299045"/>
                  <a:gd name="connsiteY5" fmla="*/ 1206961 h 1206961"/>
                  <a:gd name="connsiteX6" fmla="*/ 0 w 5299045"/>
                  <a:gd name="connsiteY6" fmla="*/ 193993 h 1206961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4490379 w 5299045"/>
                  <a:gd name="connsiteY2" fmla="*/ 25168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56441 h 1169409"/>
                  <a:gd name="connsiteX1" fmla="*/ 2359575 w 5299045"/>
                  <a:gd name="connsiteY1" fmla="*/ 21170 h 1169409"/>
                  <a:gd name="connsiteX2" fmla="*/ 4490379 w 5299045"/>
                  <a:gd name="connsiteY2" fmla="*/ 46338 h 1169409"/>
                  <a:gd name="connsiteX3" fmla="*/ 5299045 w 5299045"/>
                  <a:gd name="connsiteY3" fmla="*/ 156441 h 1169409"/>
                  <a:gd name="connsiteX4" fmla="*/ 5299045 w 5299045"/>
                  <a:gd name="connsiteY4" fmla="*/ 1169409 h 1169409"/>
                  <a:gd name="connsiteX5" fmla="*/ 0 w 5299045"/>
                  <a:gd name="connsiteY5" fmla="*/ 1169409 h 1169409"/>
                  <a:gd name="connsiteX6" fmla="*/ 0 w 5299045"/>
                  <a:gd name="connsiteY6" fmla="*/ 156441 h 1169409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99045 w 5299045"/>
                  <a:gd name="connsiteY4" fmla="*/ 1184234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602759 w 5299045"/>
                  <a:gd name="connsiteY4" fmla="*/ 1175845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918218 w 5299045"/>
                  <a:gd name="connsiteY4" fmla="*/ 698726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11832 w 5299045"/>
                  <a:gd name="connsiteY4" fmla="*/ 799394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53777 w 5299045"/>
                  <a:gd name="connsiteY4" fmla="*/ 522557 h 1184234"/>
                  <a:gd name="connsiteX5" fmla="*/ 5211832 w 5299045"/>
                  <a:gd name="connsiteY5" fmla="*/ 799394 h 1184234"/>
                  <a:gd name="connsiteX6" fmla="*/ 4602759 w 5299045"/>
                  <a:gd name="connsiteY6" fmla="*/ 1175845 h 1184234"/>
                  <a:gd name="connsiteX7" fmla="*/ 0 w 5299045"/>
                  <a:gd name="connsiteY7" fmla="*/ 1184234 h 1184234"/>
                  <a:gd name="connsiteX8" fmla="*/ 0 w 5299045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211832 w 5631282"/>
                  <a:gd name="connsiteY5" fmla="*/ 799394 h 1184234"/>
                  <a:gd name="connsiteX6" fmla="*/ 4602759 w 5631282"/>
                  <a:gd name="connsiteY6" fmla="*/ 1175845 h 1184234"/>
                  <a:gd name="connsiteX7" fmla="*/ 0 w 5631282"/>
                  <a:gd name="connsiteY7" fmla="*/ 1184234 h 1184234"/>
                  <a:gd name="connsiteX8" fmla="*/ 0 w 5631282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421556 w 5631282"/>
                  <a:gd name="connsiteY5" fmla="*/ 589669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539002 w 5631282"/>
                  <a:gd name="connsiteY5" fmla="*/ 690337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11832 w 5555781"/>
                  <a:gd name="connsiteY6" fmla="*/ 799394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45388 w 5555781"/>
                  <a:gd name="connsiteY6" fmla="*/ 925229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55781" h="1184234">
                    <a:moveTo>
                      <a:pt x="0" y="171266"/>
                    </a:moveTo>
                    <a:lnTo>
                      <a:pt x="2351186" y="2439"/>
                    </a:lnTo>
                    <a:cubicBezTo>
                      <a:pt x="3061454" y="10828"/>
                      <a:pt x="4090504" y="-31116"/>
                      <a:pt x="4490379" y="61163"/>
                    </a:cubicBezTo>
                    <a:lnTo>
                      <a:pt x="5299045" y="171266"/>
                    </a:lnTo>
                    <a:lnTo>
                      <a:pt x="5555781" y="346389"/>
                    </a:lnTo>
                    <a:lnTo>
                      <a:pt x="5539002" y="690337"/>
                    </a:lnTo>
                    <a:lnTo>
                      <a:pt x="5245388" y="925229"/>
                    </a:lnTo>
                    <a:lnTo>
                      <a:pt x="4602759" y="1175845"/>
                    </a:lnTo>
                    <a:lnTo>
                      <a:pt x="0" y="1184234"/>
                    </a:lnTo>
                    <a:lnTo>
                      <a:pt x="0" y="1712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7" name="Folyamatábra: Tárolt adat 17">
                <a:extLst>
                  <a:ext uri="{FF2B5EF4-FFF2-40B4-BE49-F238E27FC236}">
                    <a16:creationId xmlns:a16="http://schemas.microsoft.com/office/drawing/2014/main" id="{79A85FA0-0FF3-4E47-BAE1-0760F8F139CA}"/>
                  </a:ext>
                </a:extLst>
              </p:cNvPr>
              <p:cNvSpPr/>
              <p:nvPr/>
            </p:nvSpPr>
            <p:spPr>
              <a:xfrm>
                <a:off x="3343352" y="3568070"/>
                <a:ext cx="3652943" cy="123776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2504 w 10837"/>
                  <a:gd name="connsiteY0" fmla="*/ 0 h 10000"/>
                  <a:gd name="connsiteX1" fmla="*/ 10837 w 10837"/>
                  <a:gd name="connsiteY1" fmla="*/ 0 h 10000"/>
                  <a:gd name="connsiteX2" fmla="*/ 9170 w 10837"/>
                  <a:gd name="connsiteY2" fmla="*/ 5000 h 10000"/>
                  <a:gd name="connsiteX3" fmla="*/ 10837 w 10837"/>
                  <a:gd name="connsiteY3" fmla="*/ 10000 h 10000"/>
                  <a:gd name="connsiteX4" fmla="*/ 2504 w 10837"/>
                  <a:gd name="connsiteY4" fmla="*/ 10000 h 10000"/>
                  <a:gd name="connsiteX5" fmla="*/ 0 w 10837"/>
                  <a:gd name="connsiteY5" fmla="*/ 5500 h 10000"/>
                  <a:gd name="connsiteX6" fmla="*/ 2504 w 10837"/>
                  <a:gd name="connsiteY6" fmla="*/ 0 h 10000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468 h 11552"/>
                  <a:gd name="connsiteX1" fmla="*/ 10841 w 10841"/>
                  <a:gd name="connsiteY1" fmla="*/ 1552 h 11552"/>
                  <a:gd name="connsiteX2" fmla="*/ 9174 w 10841"/>
                  <a:gd name="connsiteY2" fmla="*/ 6552 h 11552"/>
                  <a:gd name="connsiteX3" fmla="*/ 10841 w 10841"/>
                  <a:gd name="connsiteY3" fmla="*/ 11552 h 11552"/>
                  <a:gd name="connsiteX4" fmla="*/ 2508 w 10841"/>
                  <a:gd name="connsiteY4" fmla="*/ 11552 h 11552"/>
                  <a:gd name="connsiteX5" fmla="*/ 4 w 10841"/>
                  <a:gd name="connsiteY5" fmla="*/ 7052 h 11552"/>
                  <a:gd name="connsiteX6" fmla="*/ 3114 w 10841"/>
                  <a:gd name="connsiteY6" fmla="*/ 468 h 11552"/>
                  <a:gd name="connsiteX0" fmla="*/ 3114 w 10841"/>
                  <a:gd name="connsiteY0" fmla="*/ 1218 h 12302"/>
                  <a:gd name="connsiteX1" fmla="*/ 8358 w 10841"/>
                  <a:gd name="connsiteY1" fmla="*/ 56 h 12302"/>
                  <a:gd name="connsiteX2" fmla="*/ 10841 w 10841"/>
                  <a:gd name="connsiteY2" fmla="*/ 2302 h 12302"/>
                  <a:gd name="connsiteX3" fmla="*/ 9174 w 10841"/>
                  <a:gd name="connsiteY3" fmla="*/ 7302 h 12302"/>
                  <a:gd name="connsiteX4" fmla="*/ 10841 w 10841"/>
                  <a:gd name="connsiteY4" fmla="*/ 12302 h 12302"/>
                  <a:gd name="connsiteX5" fmla="*/ 2508 w 10841"/>
                  <a:gd name="connsiteY5" fmla="*/ 12302 h 12302"/>
                  <a:gd name="connsiteX6" fmla="*/ 4 w 10841"/>
                  <a:gd name="connsiteY6" fmla="*/ 7802 h 12302"/>
                  <a:gd name="connsiteX7" fmla="*/ 3114 w 10841"/>
                  <a:gd name="connsiteY7" fmla="*/ 1218 h 12302"/>
                  <a:gd name="connsiteX0" fmla="*/ 3114 w 12573"/>
                  <a:gd name="connsiteY0" fmla="*/ 1218 h 12302"/>
                  <a:gd name="connsiteX1" fmla="*/ 8358 w 12573"/>
                  <a:gd name="connsiteY1" fmla="*/ 56 h 12302"/>
                  <a:gd name="connsiteX2" fmla="*/ 12573 w 12573"/>
                  <a:gd name="connsiteY2" fmla="*/ 1135 h 12302"/>
                  <a:gd name="connsiteX3" fmla="*/ 9174 w 12573"/>
                  <a:gd name="connsiteY3" fmla="*/ 7302 h 12302"/>
                  <a:gd name="connsiteX4" fmla="*/ 10841 w 12573"/>
                  <a:gd name="connsiteY4" fmla="*/ 12302 h 12302"/>
                  <a:gd name="connsiteX5" fmla="*/ 2508 w 12573"/>
                  <a:gd name="connsiteY5" fmla="*/ 12302 h 12302"/>
                  <a:gd name="connsiteX6" fmla="*/ 4 w 12573"/>
                  <a:gd name="connsiteY6" fmla="*/ 7802 h 12302"/>
                  <a:gd name="connsiteX7" fmla="*/ 3114 w 12573"/>
                  <a:gd name="connsiteY7" fmla="*/ 1218 h 12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73" h="12302">
                    <a:moveTo>
                      <a:pt x="3114" y="1218"/>
                    </a:moveTo>
                    <a:cubicBezTo>
                      <a:pt x="4362" y="94"/>
                      <a:pt x="7070" y="-125"/>
                      <a:pt x="8358" y="56"/>
                    </a:cubicBezTo>
                    <a:cubicBezTo>
                      <a:pt x="9646" y="237"/>
                      <a:pt x="12293" y="94"/>
                      <a:pt x="12573" y="1135"/>
                    </a:cubicBezTo>
                    <a:cubicBezTo>
                      <a:pt x="11652" y="1135"/>
                      <a:pt x="9463" y="5441"/>
                      <a:pt x="9174" y="7302"/>
                    </a:cubicBezTo>
                    <a:cubicBezTo>
                      <a:pt x="8885" y="9163"/>
                      <a:pt x="9920" y="12302"/>
                      <a:pt x="10841" y="12302"/>
                    </a:cubicBezTo>
                    <a:lnTo>
                      <a:pt x="2508" y="12302"/>
                    </a:lnTo>
                    <a:cubicBezTo>
                      <a:pt x="1587" y="12302"/>
                      <a:pt x="-97" y="9649"/>
                      <a:pt x="4" y="7802"/>
                    </a:cubicBezTo>
                    <a:cubicBezTo>
                      <a:pt x="105" y="5955"/>
                      <a:pt x="2193" y="1218"/>
                      <a:pt x="3114" y="12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8" name="Derékszögű háromszög 87">
                <a:extLst>
                  <a:ext uri="{FF2B5EF4-FFF2-40B4-BE49-F238E27FC236}">
                    <a16:creationId xmlns:a16="http://schemas.microsoft.com/office/drawing/2014/main" id="{E0A39A86-27B9-4FB5-8A22-8D2533AE5687}"/>
                  </a:ext>
                </a:extLst>
              </p:cNvPr>
              <p:cNvSpPr/>
              <p:nvPr/>
            </p:nvSpPr>
            <p:spPr>
              <a:xfrm rot="21372173" flipV="1">
                <a:off x="5836289" y="4528636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9" name="Kivonás jele 88">
                <a:extLst>
                  <a:ext uri="{FF2B5EF4-FFF2-40B4-BE49-F238E27FC236}">
                    <a16:creationId xmlns:a16="http://schemas.microsoft.com/office/drawing/2014/main" id="{B8BD0467-40E1-4281-AE57-D20583C1AD4F}"/>
                  </a:ext>
                </a:extLst>
              </p:cNvPr>
              <p:cNvSpPr/>
              <p:nvPr/>
            </p:nvSpPr>
            <p:spPr>
              <a:xfrm rot="5400000">
                <a:off x="4154036" y="45411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0" name="Ellipszis 89">
                <a:extLst>
                  <a:ext uri="{FF2B5EF4-FFF2-40B4-BE49-F238E27FC236}">
                    <a16:creationId xmlns:a16="http://schemas.microsoft.com/office/drawing/2014/main" id="{1CBFAC2D-6A23-4094-B1A8-4DC3B2FE48E4}"/>
                  </a:ext>
                </a:extLst>
              </p:cNvPr>
              <p:cNvSpPr/>
              <p:nvPr/>
            </p:nvSpPr>
            <p:spPr>
              <a:xfrm>
                <a:off x="4324353" y="4900824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1" name="Ellipszis 90">
                <a:extLst>
                  <a:ext uri="{FF2B5EF4-FFF2-40B4-BE49-F238E27FC236}">
                    <a16:creationId xmlns:a16="http://schemas.microsoft.com/office/drawing/2014/main" id="{A334486C-B220-4418-A1E5-AC546E9A8B38}"/>
                  </a:ext>
                </a:extLst>
              </p:cNvPr>
              <p:cNvSpPr/>
              <p:nvPr/>
            </p:nvSpPr>
            <p:spPr>
              <a:xfrm>
                <a:off x="7930925" y="4961910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2" name="Kivonás jele 91">
                <a:extLst>
                  <a:ext uri="{FF2B5EF4-FFF2-40B4-BE49-F238E27FC236}">
                    <a16:creationId xmlns:a16="http://schemas.microsoft.com/office/drawing/2014/main" id="{EFDE71C6-41EB-4281-BBFE-2D47C732077B}"/>
                  </a:ext>
                </a:extLst>
              </p:cNvPr>
              <p:cNvSpPr/>
              <p:nvPr/>
            </p:nvSpPr>
            <p:spPr>
              <a:xfrm rot="5400000">
                <a:off x="7758247" y="4659777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3" name="Kivonás jele 92">
                <a:extLst>
                  <a:ext uri="{FF2B5EF4-FFF2-40B4-BE49-F238E27FC236}">
                    <a16:creationId xmlns:a16="http://schemas.microsoft.com/office/drawing/2014/main" id="{76277FDE-E330-4850-ACBA-B7023B35F285}"/>
                  </a:ext>
                </a:extLst>
              </p:cNvPr>
              <p:cNvSpPr/>
              <p:nvPr/>
            </p:nvSpPr>
            <p:spPr>
              <a:xfrm rot="5400000">
                <a:off x="7362082" y="44257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4" name="Ellipszis 93">
                <a:extLst>
                  <a:ext uri="{FF2B5EF4-FFF2-40B4-BE49-F238E27FC236}">
                    <a16:creationId xmlns:a16="http://schemas.microsoft.com/office/drawing/2014/main" id="{D6B2BC5A-C1D5-4913-8A5C-649E45AF7D23}"/>
                  </a:ext>
                </a:extLst>
              </p:cNvPr>
              <p:cNvSpPr/>
              <p:nvPr/>
            </p:nvSpPr>
            <p:spPr>
              <a:xfrm>
                <a:off x="7547881" y="4804728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5" name="Romboid 94">
                <a:extLst>
                  <a:ext uri="{FF2B5EF4-FFF2-40B4-BE49-F238E27FC236}">
                    <a16:creationId xmlns:a16="http://schemas.microsoft.com/office/drawing/2014/main" id="{E7DD932C-C22D-4CD5-BDB2-7DCED80AD2E3}"/>
                  </a:ext>
                </a:extLst>
              </p:cNvPr>
              <p:cNvSpPr/>
              <p:nvPr/>
            </p:nvSpPr>
            <p:spPr>
              <a:xfrm rot="2439114">
                <a:off x="3708046" y="3888749"/>
                <a:ext cx="442772" cy="255238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6" name="Téglalap 95">
                <a:extLst>
                  <a:ext uri="{FF2B5EF4-FFF2-40B4-BE49-F238E27FC236}">
                    <a16:creationId xmlns:a16="http://schemas.microsoft.com/office/drawing/2014/main" id="{05AC9B1B-96FA-45BD-B1D1-31555BCE57BB}"/>
                  </a:ext>
                </a:extLst>
              </p:cNvPr>
              <p:cNvSpPr/>
              <p:nvPr/>
            </p:nvSpPr>
            <p:spPr>
              <a:xfrm>
                <a:off x="4800962" y="4080923"/>
                <a:ext cx="340586" cy="6699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7" name="Téglalap: lekerekített 96">
                <a:extLst>
                  <a:ext uri="{FF2B5EF4-FFF2-40B4-BE49-F238E27FC236}">
                    <a16:creationId xmlns:a16="http://schemas.microsoft.com/office/drawing/2014/main" id="{1C3D45D5-9361-4DF3-AC10-61D517C253E9}"/>
                  </a:ext>
                </a:extLst>
              </p:cNvPr>
              <p:cNvSpPr/>
              <p:nvPr/>
            </p:nvSpPr>
            <p:spPr>
              <a:xfrm>
                <a:off x="5661424" y="4073114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8" name="Téglalap: lekerekített 97">
                <a:extLst>
                  <a:ext uri="{FF2B5EF4-FFF2-40B4-BE49-F238E27FC236}">
                    <a16:creationId xmlns:a16="http://schemas.microsoft.com/office/drawing/2014/main" id="{4C39F3B6-3137-4D99-94CA-0808DCEBFA23}"/>
                  </a:ext>
                </a:extLst>
              </p:cNvPr>
              <p:cNvSpPr/>
              <p:nvPr/>
            </p:nvSpPr>
            <p:spPr>
              <a:xfrm>
                <a:off x="6162268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9" name="Téglalap: lekerekített 98">
                <a:extLst>
                  <a:ext uri="{FF2B5EF4-FFF2-40B4-BE49-F238E27FC236}">
                    <a16:creationId xmlns:a16="http://schemas.microsoft.com/office/drawing/2014/main" id="{734FAC02-0D85-4649-9F59-CF1FEACA1FC7}"/>
                  </a:ext>
                </a:extLst>
              </p:cNvPr>
              <p:cNvSpPr/>
              <p:nvPr/>
            </p:nvSpPr>
            <p:spPr>
              <a:xfrm>
                <a:off x="6657700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0" name="Téglalap: lekerekített 99">
                <a:extLst>
                  <a:ext uri="{FF2B5EF4-FFF2-40B4-BE49-F238E27FC236}">
                    <a16:creationId xmlns:a16="http://schemas.microsoft.com/office/drawing/2014/main" id="{ECA2210A-5A53-4A64-92BF-9BC2C6492135}"/>
                  </a:ext>
                </a:extLst>
              </p:cNvPr>
              <p:cNvSpPr/>
              <p:nvPr/>
            </p:nvSpPr>
            <p:spPr>
              <a:xfrm>
                <a:off x="7144255" y="405885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1" name="Téglalap: lekerekített 100">
                <a:extLst>
                  <a:ext uri="{FF2B5EF4-FFF2-40B4-BE49-F238E27FC236}">
                    <a16:creationId xmlns:a16="http://schemas.microsoft.com/office/drawing/2014/main" id="{327E2314-CB5B-4A5B-8019-93C62763526C}"/>
                  </a:ext>
                </a:extLst>
              </p:cNvPr>
              <p:cNvSpPr/>
              <p:nvPr/>
            </p:nvSpPr>
            <p:spPr>
              <a:xfrm>
                <a:off x="7599017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2" name="Téglalap: lekerekített 101">
                <a:extLst>
                  <a:ext uri="{FF2B5EF4-FFF2-40B4-BE49-F238E27FC236}">
                    <a16:creationId xmlns:a16="http://schemas.microsoft.com/office/drawing/2014/main" id="{F5F05521-FDD7-4B90-A326-6D7D0C877DB4}"/>
                  </a:ext>
                </a:extLst>
              </p:cNvPr>
              <p:cNvSpPr/>
              <p:nvPr/>
            </p:nvSpPr>
            <p:spPr>
              <a:xfrm>
                <a:off x="8038861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pic>
          <p:nvPicPr>
            <p:cNvPr id="82" name="Picture 2" descr="Forráskép megtekintése">
              <a:extLst>
                <a:ext uri="{FF2B5EF4-FFF2-40B4-BE49-F238E27FC236}">
                  <a16:creationId xmlns:a16="http://schemas.microsoft.com/office/drawing/2014/main" id="{A28D298C-7F45-4388-8BE4-E631E4AC0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183" y="3935780"/>
              <a:ext cx="506808" cy="59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 descr="Forráskép megtekintése">
              <a:extLst>
                <a:ext uri="{FF2B5EF4-FFF2-40B4-BE49-F238E27FC236}">
                  <a16:creationId xmlns:a16="http://schemas.microsoft.com/office/drawing/2014/main" id="{6D9A5E20-1632-4FBE-BFE0-EB2CC047C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9570" y="3867966"/>
              <a:ext cx="876545" cy="52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3" name="Csillag: 5 ágú 102">
            <a:extLst>
              <a:ext uri="{FF2B5EF4-FFF2-40B4-BE49-F238E27FC236}">
                <a16:creationId xmlns:a16="http://schemas.microsoft.com/office/drawing/2014/main" id="{ABB3C9E1-9EC6-4967-AEB1-F3BFC06120B1}"/>
              </a:ext>
            </a:extLst>
          </p:cNvPr>
          <p:cNvSpPr/>
          <p:nvPr/>
        </p:nvSpPr>
        <p:spPr>
          <a:xfrm>
            <a:off x="846523" y="839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4" name="Csillag: 5 ágú 103">
            <a:extLst>
              <a:ext uri="{FF2B5EF4-FFF2-40B4-BE49-F238E27FC236}">
                <a16:creationId xmlns:a16="http://schemas.microsoft.com/office/drawing/2014/main" id="{43DC7DBF-2D74-46E5-8390-3545BCD89889}"/>
              </a:ext>
            </a:extLst>
          </p:cNvPr>
          <p:cNvSpPr/>
          <p:nvPr/>
        </p:nvSpPr>
        <p:spPr>
          <a:xfrm>
            <a:off x="2226268" y="59954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5" name="Csillag: 5 ágú 104">
            <a:extLst>
              <a:ext uri="{FF2B5EF4-FFF2-40B4-BE49-F238E27FC236}">
                <a16:creationId xmlns:a16="http://schemas.microsoft.com/office/drawing/2014/main" id="{6D9199C4-5550-4FFC-9B4B-884B7DB34E26}"/>
              </a:ext>
            </a:extLst>
          </p:cNvPr>
          <p:cNvSpPr/>
          <p:nvPr/>
        </p:nvSpPr>
        <p:spPr>
          <a:xfrm>
            <a:off x="3574996" y="145437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6" name="Csillag: 5 ágú 105">
            <a:extLst>
              <a:ext uri="{FF2B5EF4-FFF2-40B4-BE49-F238E27FC236}">
                <a16:creationId xmlns:a16="http://schemas.microsoft.com/office/drawing/2014/main" id="{2FF50E3D-13D6-4C16-AC08-D5DADC45E86E}"/>
              </a:ext>
            </a:extLst>
          </p:cNvPr>
          <p:cNvSpPr/>
          <p:nvPr/>
        </p:nvSpPr>
        <p:spPr>
          <a:xfrm>
            <a:off x="6083166" y="114808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7" name="Csillag: 5 ágú 106">
            <a:extLst>
              <a:ext uri="{FF2B5EF4-FFF2-40B4-BE49-F238E27FC236}">
                <a16:creationId xmlns:a16="http://schemas.microsoft.com/office/drawing/2014/main" id="{DB9383FC-512F-4818-966B-B8D840928B31}"/>
              </a:ext>
            </a:extLst>
          </p:cNvPr>
          <p:cNvSpPr/>
          <p:nvPr/>
        </p:nvSpPr>
        <p:spPr>
          <a:xfrm>
            <a:off x="4402923" y="26446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8" name="Csillag: 5 ágú 107">
            <a:extLst>
              <a:ext uri="{FF2B5EF4-FFF2-40B4-BE49-F238E27FC236}">
                <a16:creationId xmlns:a16="http://schemas.microsoft.com/office/drawing/2014/main" id="{D5A92AB0-8E8C-4965-AE75-1EA42AD71FD8}"/>
              </a:ext>
            </a:extLst>
          </p:cNvPr>
          <p:cNvSpPr/>
          <p:nvPr/>
        </p:nvSpPr>
        <p:spPr>
          <a:xfrm>
            <a:off x="8435460" y="42033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9" name="Csillag: 5 ágú 108">
            <a:extLst>
              <a:ext uri="{FF2B5EF4-FFF2-40B4-BE49-F238E27FC236}">
                <a16:creationId xmlns:a16="http://schemas.microsoft.com/office/drawing/2014/main" id="{101DFB71-038A-437A-89A2-6CB2249858A1}"/>
              </a:ext>
            </a:extLst>
          </p:cNvPr>
          <p:cNvSpPr/>
          <p:nvPr/>
        </p:nvSpPr>
        <p:spPr>
          <a:xfrm>
            <a:off x="7796328" y="1358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16" name="Csoportba foglalás 115">
            <a:extLst>
              <a:ext uri="{FF2B5EF4-FFF2-40B4-BE49-F238E27FC236}">
                <a16:creationId xmlns:a16="http://schemas.microsoft.com/office/drawing/2014/main" id="{7CF79CE9-A149-426E-9A7D-6655CCF4DA63}"/>
              </a:ext>
            </a:extLst>
          </p:cNvPr>
          <p:cNvGrpSpPr/>
          <p:nvPr/>
        </p:nvGrpSpPr>
        <p:grpSpPr>
          <a:xfrm>
            <a:off x="4372721" y="2739900"/>
            <a:ext cx="572842" cy="843164"/>
            <a:chOff x="5052362" y="2641556"/>
            <a:chExt cx="572842" cy="843164"/>
          </a:xfrm>
        </p:grpSpPr>
        <p:grpSp>
          <p:nvGrpSpPr>
            <p:cNvPr id="44" name="Csoportba foglalás 43">
              <a:extLst>
                <a:ext uri="{FF2B5EF4-FFF2-40B4-BE49-F238E27FC236}">
                  <a16:creationId xmlns:a16="http://schemas.microsoft.com/office/drawing/2014/main" id="{C0C5889A-2B8A-40E9-8EFE-E918889A34A6}"/>
                </a:ext>
              </a:extLst>
            </p:cNvPr>
            <p:cNvGrpSpPr/>
            <p:nvPr/>
          </p:nvGrpSpPr>
          <p:grpSpPr>
            <a:xfrm>
              <a:off x="5105025" y="2758094"/>
              <a:ext cx="520179" cy="726626"/>
              <a:chOff x="3714429" y="2858465"/>
              <a:chExt cx="520179" cy="726626"/>
            </a:xfrm>
          </p:grpSpPr>
          <p:sp>
            <p:nvSpPr>
              <p:cNvPr id="45" name="Téglalap 44">
                <a:extLst>
                  <a:ext uri="{FF2B5EF4-FFF2-40B4-BE49-F238E27FC236}">
                    <a16:creationId xmlns:a16="http://schemas.microsoft.com/office/drawing/2014/main" id="{4DA4AB91-8B13-4D85-B6CE-1F0938D57A61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6" name="Téglalap 45">
                <a:extLst>
                  <a:ext uri="{FF2B5EF4-FFF2-40B4-BE49-F238E27FC236}">
                    <a16:creationId xmlns:a16="http://schemas.microsoft.com/office/drawing/2014/main" id="{074416A2-2616-4F17-9234-60B499CC17FF}"/>
                  </a:ext>
                </a:extLst>
              </p:cNvPr>
              <p:cNvSpPr/>
              <p:nvPr/>
            </p:nvSpPr>
            <p:spPr>
              <a:xfrm rot="16532167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7" name="Henger 46">
                <a:extLst>
                  <a:ext uri="{FF2B5EF4-FFF2-40B4-BE49-F238E27FC236}">
                    <a16:creationId xmlns:a16="http://schemas.microsoft.com/office/drawing/2014/main" id="{EEC39760-82AB-4668-BC2F-50BC09B19DDE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8" name="Ellipszis 47">
                <a:extLst>
                  <a:ext uri="{FF2B5EF4-FFF2-40B4-BE49-F238E27FC236}">
                    <a16:creationId xmlns:a16="http://schemas.microsoft.com/office/drawing/2014/main" id="{DD4673DC-C990-4228-B62B-E5E4B1E532AD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49" name="Téglalap 48">
                <a:extLst>
                  <a:ext uri="{FF2B5EF4-FFF2-40B4-BE49-F238E27FC236}">
                    <a16:creationId xmlns:a16="http://schemas.microsoft.com/office/drawing/2014/main" id="{803F32E1-2D08-4F44-928B-271FA2CA165D}"/>
                  </a:ext>
                </a:extLst>
              </p:cNvPr>
              <p:cNvSpPr/>
              <p:nvPr/>
            </p:nvSpPr>
            <p:spPr>
              <a:xfrm rot="16500049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0" name="Téglalap 49">
                <a:extLst>
                  <a:ext uri="{FF2B5EF4-FFF2-40B4-BE49-F238E27FC236}">
                    <a16:creationId xmlns:a16="http://schemas.microsoft.com/office/drawing/2014/main" id="{93A65245-427D-4351-909E-D031F9150A34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51" name="Ellipszis 50">
                <a:extLst>
                  <a:ext uri="{FF2B5EF4-FFF2-40B4-BE49-F238E27FC236}">
                    <a16:creationId xmlns:a16="http://schemas.microsoft.com/office/drawing/2014/main" id="{020DD1AB-0944-4D8C-8FA9-E7747416FB90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52" name="Egyenes összekötő 51">
                <a:extLst>
                  <a:ext uri="{FF2B5EF4-FFF2-40B4-BE49-F238E27FC236}">
                    <a16:creationId xmlns:a16="http://schemas.microsoft.com/office/drawing/2014/main" id="{111D1D78-A6FC-424A-9014-F0914F2DCF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091" y="2858465"/>
                <a:ext cx="7441" cy="53819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52">
                <a:extLst>
                  <a:ext uri="{FF2B5EF4-FFF2-40B4-BE49-F238E27FC236}">
                    <a16:creationId xmlns:a16="http://schemas.microsoft.com/office/drawing/2014/main" id="{2E1606B8-77E2-4DA3-9964-ECB6BF556F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53">
                <a:extLst>
                  <a:ext uri="{FF2B5EF4-FFF2-40B4-BE49-F238E27FC236}">
                    <a16:creationId xmlns:a16="http://schemas.microsoft.com/office/drawing/2014/main" id="{8133FC0E-88A5-42AF-9D82-9C3542EE9D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6821" y="2888058"/>
                <a:ext cx="21967" cy="70638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55" name="Ellipszis 54">
                <a:extLst>
                  <a:ext uri="{FF2B5EF4-FFF2-40B4-BE49-F238E27FC236}">
                    <a16:creationId xmlns:a16="http://schemas.microsoft.com/office/drawing/2014/main" id="{E8DD86B6-7517-4000-B124-116B1673CB0B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7" name="Ellipszis 56">
              <a:extLst>
                <a:ext uri="{FF2B5EF4-FFF2-40B4-BE49-F238E27FC236}">
                  <a16:creationId xmlns:a16="http://schemas.microsoft.com/office/drawing/2014/main" id="{81130C73-4055-4A17-8149-13219532C9EE}"/>
                </a:ext>
              </a:extLst>
            </p:cNvPr>
            <p:cNvSpPr/>
            <p:nvPr/>
          </p:nvSpPr>
          <p:spPr>
            <a:xfrm flipV="1">
              <a:off x="5297079" y="288169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Ellipszis 57">
              <a:extLst>
                <a:ext uri="{FF2B5EF4-FFF2-40B4-BE49-F238E27FC236}">
                  <a16:creationId xmlns:a16="http://schemas.microsoft.com/office/drawing/2014/main" id="{B4CFB9E8-2A2E-42B9-9F12-B9E1809FF69A}"/>
                </a:ext>
              </a:extLst>
            </p:cNvPr>
            <p:cNvSpPr/>
            <p:nvPr/>
          </p:nvSpPr>
          <p:spPr>
            <a:xfrm flipV="1">
              <a:off x="5199238" y="288251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Ív 58">
              <a:extLst>
                <a:ext uri="{FF2B5EF4-FFF2-40B4-BE49-F238E27FC236}">
                  <a16:creationId xmlns:a16="http://schemas.microsoft.com/office/drawing/2014/main" id="{1B8E4460-6B30-4EB3-86E0-2018B315ADFF}"/>
                </a:ext>
              </a:extLst>
            </p:cNvPr>
            <p:cNvSpPr/>
            <p:nvPr/>
          </p:nvSpPr>
          <p:spPr>
            <a:xfrm rot="7808565">
              <a:off x="5155957" y="2860021"/>
              <a:ext cx="238282" cy="230007"/>
            </a:xfrm>
            <a:prstGeom prst="arc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Ellipszis 61">
              <a:extLst>
                <a:ext uri="{FF2B5EF4-FFF2-40B4-BE49-F238E27FC236}">
                  <a16:creationId xmlns:a16="http://schemas.microsoft.com/office/drawing/2014/main" id="{26F6B491-AD21-49EE-9F36-725403D6B931}"/>
                </a:ext>
              </a:extLst>
            </p:cNvPr>
            <p:cNvSpPr/>
            <p:nvPr/>
          </p:nvSpPr>
          <p:spPr>
            <a:xfrm rot="4777677">
              <a:off x="5325863" y="3372094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Ellipszis 62">
              <a:extLst>
                <a:ext uri="{FF2B5EF4-FFF2-40B4-BE49-F238E27FC236}">
                  <a16:creationId xmlns:a16="http://schemas.microsoft.com/office/drawing/2014/main" id="{634BC619-8DED-4C57-9B54-45DEECE1569E}"/>
                </a:ext>
              </a:extLst>
            </p:cNvPr>
            <p:cNvSpPr/>
            <p:nvPr/>
          </p:nvSpPr>
          <p:spPr>
            <a:xfrm rot="4777677">
              <a:off x="5211105" y="3393041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4" name="Kép 63">
              <a:extLst>
                <a:ext uri="{FF2B5EF4-FFF2-40B4-BE49-F238E27FC236}">
                  <a16:creationId xmlns:a16="http://schemas.microsoft.com/office/drawing/2014/main" id="{2ED49F8D-8605-4442-9A2F-7E488B3E2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16" b="89662" l="4852" r="90295">
                          <a14:foregroundMark x1="41983" y1="35865" x2="45570" y2="27426"/>
                          <a14:foregroundMark x1="12869" y1="59283" x2="5063" y2="63291"/>
                          <a14:foregroundMark x1="88819" y1="58650" x2="90295" y2="44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5377">
              <a:off x="5157215" y="2641556"/>
              <a:ext cx="304599" cy="304599"/>
            </a:xfrm>
            <a:prstGeom prst="rect">
              <a:avLst/>
            </a:prstGeom>
          </p:spPr>
        </p:pic>
        <p:pic>
          <p:nvPicPr>
            <p:cNvPr id="65" name="Picture 2" descr="Forráskép megtekintése">
              <a:extLst>
                <a:ext uri="{FF2B5EF4-FFF2-40B4-BE49-F238E27FC236}">
                  <a16:creationId xmlns:a16="http://schemas.microsoft.com/office/drawing/2014/main" id="{394C95BA-4418-422E-826D-1CAD76B646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27" y="3094798"/>
              <a:ext cx="143923" cy="16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Csillag: 4 ágú 109">
              <a:extLst>
                <a:ext uri="{FF2B5EF4-FFF2-40B4-BE49-F238E27FC236}">
                  <a16:creationId xmlns:a16="http://schemas.microsoft.com/office/drawing/2014/main" id="{1A72FF68-8514-4276-9739-CF8C54135A20}"/>
                </a:ext>
              </a:extLst>
            </p:cNvPr>
            <p:cNvSpPr/>
            <p:nvPr/>
          </p:nvSpPr>
          <p:spPr>
            <a:xfrm>
              <a:off x="5317432" y="2859075"/>
              <a:ext cx="102873" cy="79251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11" name="Picture 8" descr="Forráskép megtekintése">
              <a:extLst>
                <a:ext uri="{FF2B5EF4-FFF2-40B4-BE49-F238E27FC236}">
                  <a16:creationId xmlns:a16="http://schemas.microsoft.com/office/drawing/2014/main" id="{5E8C8EF3-BF22-4EE4-9971-92B65B31CA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58" b="89884" l="10000" r="90000">
                          <a14:foregroundMark x1="11744" y1="8458" x2="22326" y2="16915"/>
                          <a14:foregroundMark x1="22326" y1="16915" x2="35349" y2="21725"/>
                          <a14:foregroundMark x1="35349" y1="21725" x2="56977" y2="42952"/>
                          <a14:foregroundMark x1="56977" y1="42952" x2="64070" y2="43947"/>
                          <a14:foregroundMark x1="64070" y1="43947" x2="65000" y2="31343"/>
                          <a14:foregroundMark x1="65000" y1="31343" x2="53023" y2="56053"/>
                          <a14:foregroundMark x1="53023" y1="56053" x2="51279" y2="72803"/>
                          <a14:foregroundMark x1="51279" y1="72803" x2="51744" y2="63847"/>
                          <a14:foregroundMark x1="51744" y1="63847" x2="48837" y2="53566"/>
                          <a14:foregroundMark x1="48837" y1="53566" x2="45930" y2="66998"/>
                          <a14:foregroundMark x1="45930" y1="66998" x2="39767" y2="46269"/>
                          <a14:foregroundMark x1="39767" y1="46269" x2="63953" y2="59867"/>
                          <a14:foregroundMark x1="63953" y1="59867" x2="52674" y2="52239"/>
                          <a14:foregroundMark x1="52674" y1="52239" x2="49535" y2="42454"/>
                          <a14:foregroundMark x1="49535" y1="42454" x2="58140" y2="46932"/>
                          <a14:foregroundMark x1="58140" y1="46932" x2="54070" y2="57546"/>
                          <a14:foregroundMark x1="54070" y1="57546" x2="48023" y2="57877"/>
                          <a14:foregroundMark x1="48023" y1="57877" x2="41163" y2="49917"/>
                          <a14:foregroundMark x1="41163" y1="49917" x2="43372" y2="35987"/>
                          <a14:foregroundMark x1="43372" y1="35987" x2="54070" y2="29022"/>
                          <a14:foregroundMark x1="75465" y1="47927" x2="66279" y2="56219"/>
                          <a14:foregroundMark x1="65814" y1="74959" x2="78256" y2="81758"/>
                          <a14:foregroundMark x1="78256" y1="81758" x2="78488" y2="822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52362" y="3204725"/>
              <a:ext cx="112542" cy="7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2" name="Egyenes összekötő 111">
              <a:extLst>
                <a:ext uri="{FF2B5EF4-FFF2-40B4-BE49-F238E27FC236}">
                  <a16:creationId xmlns:a16="http://schemas.microsoft.com/office/drawing/2014/main" id="{551391CA-7319-48C8-A6AA-C6EABB3AB1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85" y="3193674"/>
              <a:ext cx="43390" cy="66965"/>
            </a:xfrm>
            <a:prstGeom prst="line">
              <a:avLst/>
            </a:prstGeom>
            <a:ln>
              <a:solidFill>
                <a:srgbClr val="FF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13" name="Szabadkézi sokszög: alakzat 112">
              <a:extLst>
                <a:ext uri="{FF2B5EF4-FFF2-40B4-BE49-F238E27FC236}">
                  <a16:creationId xmlns:a16="http://schemas.microsoft.com/office/drawing/2014/main" id="{E6B9857C-4CA2-4EBA-A42D-83675AE1398A}"/>
                </a:ext>
              </a:extLst>
            </p:cNvPr>
            <p:cNvSpPr/>
            <p:nvPr/>
          </p:nvSpPr>
          <p:spPr>
            <a:xfrm>
              <a:off x="5227049" y="2978941"/>
              <a:ext cx="121444" cy="26194"/>
            </a:xfrm>
            <a:custGeom>
              <a:avLst/>
              <a:gdLst>
                <a:gd name="connsiteX0" fmla="*/ 0 w 121444"/>
                <a:gd name="connsiteY0" fmla="*/ 7144 h 26194"/>
                <a:gd name="connsiteX1" fmla="*/ 11906 w 121444"/>
                <a:gd name="connsiteY1" fmla="*/ 14288 h 26194"/>
                <a:gd name="connsiteX2" fmla="*/ 19050 w 121444"/>
                <a:gd name="connsiteY2" fmla="*/ 19050 h 26194"/>
                <a:gd name="connsiteX3" fmla="*/ 33338 w 121444"/>
                <a:gd name="connsiteY3" fmla="*/ 23813 h 26194"/>
                <a:gd name="connsiteX4" fmla="*/ 40481 w 121444"/>
                <a:gd name="connsiteY4" fmla="*/ 26194 h 26194"/>
                <a:gd name="connsiteX5" fmla="*/ 97631 w 121444"/>
                <a:gd name="connsiteY5" fmla="*/ 23813 h 26194"/>
                <a:gd name="connsiteX6" fmla="*/ 104775 w 121444"/>
                <a:gd name="connsiteY6" fmla="*/ 21431 h 26194"/>
                <a:gd name="connsiteX7" fmla="*/ 111919 w 121444"/>
                <a:gd name="connsiteY7" fmla="*/ 14288 h 26194"/>
                <a:gd name="connsiteX8" fmla="*/ 121444 w 121444"/>
                <a:gd name="connsiteY8" fmla="*/ 0 h 2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444" h="26194">
                  <a:moveTo>
                    <a:pt x="0" y="7144"/>
                  </a:moveTo>
                  <a:cubicBezTo>
                    <a:pt x="3969" y="9525"/>
                    <a:pt x="7981" y="11835"/>
                    <a:pt x="11906" y="14288"/>
                  </a:cubicBezTo>
                  <a:cubicBezTo>
                    <a:pt x="14333" y="15805"/>
                    <a:pt x="16435" y="17888"/>
                    <a:pt x="19050" y="19050"/>
                  </a:cubicBezTo>
                  <a:cubicBezTo>
                    <a:pt x="23638" y="21089"/>
                    <a:pt x="28575" y="22225"/>
                    <a:pt x="33338" y="23813"/>
                  </a:cubicBezTo>
                  <a:lnTo>
                    <a:pt x="40481" y="26194"/>
                  </a:lnTo>
                  <a:cubicBezTo>
                    <a:pt x="59531" y="25400"/>
                    <a:pt x="78617" y="25222"/>
                    <a:pt x="97631" y="23813"/>
                  </a:cubicBezTo>
                  <a:cubicBezTo>
                    <a:pt x="100134" y="23628"/>
                    <a:pt x="102686" y="22823"/>
                    <a:pt x="104775" y="21431"/>
                  </a:cubicBezTo>
                  <a:cubicBezTo>
                    <a:pt x="107577" y="19563"/>
                    <a:pt x="109852" y="16946"/>
                    <a:pt x="111919" y="14288"/>
                  </a:cubicBezTo>
                  <a:cubicBezTo>
                    <a:pt x="115433" y="9770"/>
                    <a:pt x="121444" y="0"/>
                    <a:pt x="121444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4" name="Ellipszis 113">
              <a:extLst>
                <a:ext uri="{FF2B5EF4-FFF2-40B4-BE49-F238E27FC236}">
                  <a16:creationId xmlns:a16="http://schemas.microsoft.com/office/drawing/2014/main" id="{227887C2-5E47-40A4-BFA1-64FD62D1106D}"/>
                </a:ext>
              </a:extLst>
            </p:cNvPr>
            <p:cNvSpPr/>
            <p:nvPr/>
          </p:nvSpPr>
          <p:spPr>
            <a:xfrm rot="1225145">
              <a:off x="5402748" y="3106984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Ellipszis 114">
              <a:extLst>
                <a:ext uri="{FF2B5EF4-FFF2-40B4-BE49-F238E27FC236}">
                  <a16:creationId xmlns:a16="http://schemas.microsoft.com/office/drawing/2014/main" id="{A513CE0B-EEF6-4F78-8478-348F8A00C847}"/>
                </a:ext>
              </a:extLst>
            </p:cNvPr>
            <p:cNvSpPr/>
            <p:nvPr/>
          </p:nvSpPr>
          <p:spPr>
            <a:xfrm rot="7831794">
              <a:off x="5096568" y="3130723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539350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">
        <p:cut/>
      </p:transition>
    </mc:Choice>
    <mc:Fallback>
      <p:transition advClick="0" advTm="200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E2FEB6B2-2D3C-47BB-91C2-DC725E02FA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FB486ABF-FFAC-4D6E-AE67-0FA4201999A5}"/>
              </a:ext>
            </a:extLst>
          </p:cNvPr>
          <p:cNvSpPr/>
          <p:nvPr/>
        </p:nvSpPr>
        <p:spPr>
          <a:xfrm>
            <a:off x="0" y="2026970"/>
            <a:ext cx="6975968" cy="27406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3F1C8988-696B-4B5A-BA4C-864CA6E1E68D}"/>
              </a:ext>
            </a:extLst>
          </p:cNvPr>
          <p:cNvSpPr/>
          <p:nvPr/>
        </p:nvSpPr>
        <p:spPr>
          <a:xfrm>
            <a:off x="0" y="6518246"/>
            <a:ext cx="12192000" cy="33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9FD34F62-8D76-4F25-841A-129CF57E6656}"/>
              </a:ext>
            </a:extLst>
          </p:cNvPr>
          <p:cNvSpPr/>
          <p:nvPr/>
        </p:nvSpPr>
        <p:spPr>
          <a:xfrm>
            <a:off x="-511728" y="4597167"/>
            <a:ext cx="13544064" cy="192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089D41E-D8A5-4895-88CE-19B6F2BD6FEC}"/>
              </a:ext>
            </a:extLst>
          </p:cNvPr>
          <p:cNvSpPr/>
          <p:nvPr/>
        </p:nvSpPr>
        <p:spPr>
          <a:xfrm>
            <a:off x="814911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D53B7C5-6C62-4FB5-A2F8-A0DA8C7D44BB}"/>
              </a:ext>
            </a:extLst>
          </p:cNvPr>
          <p:cNvSpPr/>
          <p:nvPr/>
        </p:nvSpPr>
        <p:spPr>
          <a:xfrm>
            <a:off x="7124908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C269D88B-D664-447E-9424-FB2C158B44EF}"/>
              </a:ext>
            </a:extLst>
          </p:cNvPr>
          <p:cNvSpPr/>
          <p:nvPr/>
        </p:nvSpPr>
        <p:spPr>
          <a:xfrm>
            <a:off x="603582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FA604FA-8E0E-4CE2-8276-B20C82C441E0}"/>
              </a:ext>
            </a:extLst>
          </p:cNvPr>
          <p:cNvSpPr/>
          <p:nvPr/>
        </p:nvSpPr>
        <p:spPr>
          <a:xfrm>
            <a:off x="4857351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E60AF3F3-D98F-445F-901D-3CE2CCECB2AE}"/>
              </a:ext>
            </a:extLst>
          </p:cNvPr>
          <p:cNvSpPr/>
          <p:nvPr/>
        </p:nvSpPr>
        <p:spPr>
          <a:xfrm>
            <a:off x="3685026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742CC27A-D5BF-44AA-9438-3D7A8325B86E}"/>
              </a:ext>
            </a:extLst>
          </p:cNvPr>
          <p:cNvSpPr/>
          <p:nvPr/>
        </p:nvSpPr>
        <p:spPr>
          <a:xfrm>
            <a:off x="2711647" y="5377341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4CCCB207-6F48-42DE-A296-18DE719BBFC8}"/>
              </a:ext>
            </a:extLst>
          </p:cNvPr>
          <p:cNvSpPr/>
          <p:nvPr/>
        </p:nvSpPr>
        <p:spPr>
          <a:xfrm>
            <a:off x="1622261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A6C12A80-E6E1-4F07-9AA9-17BC71CE5A4A}"/>
              </a:ext>
            </a:extLst>
          </p:cNvPr>
          <p:cNvSpPr/>
          <p:nvPr/>
        </p:nvSpPr>
        <p:spPr>
          <a:xfrm>
            <a:off x="544520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F9AA792E-5964-4FD7-BF27-756BB9608194}"/>
              </a:ext>
            </a:extLst>
          </p:cNvPr>
          <p:cNvSpPr/>
          <p:nvPr/>
        </p:nvSpPr>
        <p:spPr>
          <a:xfrm>
            <a:off x="-401857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38EAFC9D-8007-44FB-958A-F3E07BEF1A4F}"/>
              </a:ext>
            </a:extLst>
          </p:cNvPr>
          <p:cNvSpPr/>
          <p:nvPr/>
        </p:nvSpPr>
        <p:spPr>
          <a:xfrm>
            <a:off x="9227362" y="5394115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9A96D8D-4676-41AD-A72D-039A56C2949A}"/>
              </a:ext>
            </a:extLst>
          </p:cNvPr>
          <p:cNvSpPr/>
          <p:nvPr/>
        </p:nvSpPr>
        <p:spPr>
          <a:xfrm>
            <a:off x="1033178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242AB768-4F6E-451A-B4AD-6294BA3572AC}"/>
              </a:ext>
            </a:extLst>
          </p:cNvPr>
          <p:cNvSpPr/>
          <p:nvPr/>
        </p:nvSpPr>
        <p:spPr>
          <a:xfrm>
            <a:off x="1139860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55261644-7497-4D78-B899-3D3B590C1CE2}"/>
              </a:ext>
            </a:extLst>
          </p:cNvPr>
          <p:cNvSpPr/>
          <p:nvPr/>
        </p:nvSpPr>
        <p:spPr>
          <a:xfrm>
            <a:off x="9673933" y="2558163"/>
            <a:ext cx="1294580" cy="20498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EBA487A4-79B4-4397-A4E9-394A136DC902}"/>
              </a:ext>
            </a:extLst>
          </p:cNvPr>
          <p:cNvSpPr/>
          <p:nvPr/>
        </p:nvSpPr>
        <p:spPr>
          <a:xfrm>
            <a:off x="2711646" y="2589843"/>
            <a:ext cx="4009813" cy="996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275B0D99-C573-4275-B3E3-934DA0000242}"/>
              </a:ext>
            </a:extLst>
          </p:cNvPr>
          <p:cNvSpPr/>
          <p:nvPr/>
        </p:nvSpPr>
        <p:spPr>
          <a:xfrm>
            <a:off x="12311012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A01D3511-B54B-4055-914C-C67A42157785}"/>
              </a:ext>
            </a:extLst>
          </p:cNvPr>
          <p:cNvSpPr/>
          <p:nvPr/>
        </p:nvSpPr>
        <p:spPr>
          <a:xfrm rot="10800000">
            <a:off x="9442215" y="1694153"/>
            <a:ext cx="1773720" cy="872415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316244AD-7019-49A5-94AA-ED66E3F01615}"/>
              </a:ext>
            </a:extLst>
          </p:cNvPr>
          <p:cNvSpPr/>
          <p:nvPr/>
        </p:nvSpPr>
        <p:spPr>
          <a:xfrm>
            <a:off x="9442215" y="1098186"/>
            <a:ext cx="1773720" cy="609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rapezoid 22">
            <a:extLst>
              <a:ext uri="{FF2B5EF4-FFF2-40B4-BE49-F238E27FC236}">
                <a16:creationId xmlns:a16="http://schemas.microsoft.com/office/drawing/2014/main" id="{2D7365D1-348F-42ED-AE05-93EBEAC95E87}"/>
              </a:ext>
            </a:extLst>
          </p:cNvPr>
          <p:cNvSpPr/>
          <p:nvPr/>
        </p:nvSpPr>
        <p:spPr>
          <a:xfrm>
            <a:off x="9442215" y="603969"/>
            <a:ext cx="1773720" cy="49421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rapezoid 23">
            <a:extLst>
              <a:ext uri="{FF2B5EF4-FFF2-40B4-BE49-F238E27FC236}">
                <a16:creationId xmlns:a16="http://schemas.microsoft.com/office/drawing/2014/main" id="{B2C97ABF-4C48-4417-B23D-ADE010E5F7A0}"/>
              </a:ext>
            </a:extLst>
          </p:cNvPr>
          <p:cNvSpPr/>
          <p:nvPr/>
        </p:nvSpPr>
        <p:spPr>
          <a:xfrm>
            <a:off x="10011525" y="109752"/>
            <a:ext cx="649706" cy="494217"/>
          </a:xfrm>
          <a:prstGeom prst="trapezoi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Folyamatábra: Kézi művelet 24">
            <a:extLst>
              <a:ext uri="{FF2B5EF4-FFF2-40B4-BE49-F238E27FC236}">
                <a16:creationId xmlns:a16="http://schemas.microsoft.com/office/drawing/2014/main" id="{2846874C-DEC1-456C-B0C2-0C7AD2763727}"/>
              </a:ext>
            </a:extLst>
          </p:cNvPr>
          <p:cNvSpPr/>
          <p:nvPr/>
        </p:nvSpPr>
        <p:spPr>
          <a:xfrm rot="9260764">
            <a:off x="10586333" y="189292"/>
            <a:ext cx="766988" cy="3061314"/>
          </a:xfrm>
          <a:prstGeom prst="flowChartManualOper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E78F55D0-A5FE-4806-8D28-ED4F40C7C5E2}"/>
              </a:ext>
            </a:extLst>
          </p:cNvPr>
          <p:cNvSpPr/>
          <p:nvPr/>
        </p:nvSpPr>
        <p:spPr>
          <a:xfrm>
            <a:off x="699925" y="3703524"/>
            <a:ext cx="1357980" cy="880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FA6C5798-E93F-41D0-8F50-9FD94F726883}"/>
              </a:ext>
            </a:extLst>
          </p:cNvPr>
          <p:cNvSpPr/>
          <p:nvPr/>
        </p:nvSpPr>
        <p:spPr>
          <a:xfrm>
            <a:off x="1351866" y="3709998"/>
            <a:ext cx="45719" cy="880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6EA366EC-282F-41AB-9A45-0D2CD1FC701F}"/>
              </a:ext>
            </a:extLst>
          </p:cNvPr>
          <p:cNvGrpSpPr/>
          <p:nvPr/>
        </p:nvGrpSpPr>
        <p:grpSpPr>
          <a:xfrm>
            <a:off x="3540484" y="2820709"/>
            <a:ext cx="520179" cy="764382"/>
            <a:chOff x="3714429" y="2820709"/>
            <a:chExt cx="520179" cy="764382"/>
          </a:xfrm>
        </p:grpSpPr>
        <p:grpSp>
          <p:nvGrpSpPr>
            <p:cNvPr id="29" name="Csoportba foglalás 28">
              <a:extLst>
                <a:ext uri="{FF2B5EF4-FFF2-40B4-BE49-F238E27FC236}">
                  <a16:creationId xmlns:a16="http://schemas.microsoft.com/office/drawing/2014/main" id="{13580E3B-CDA2-4C62-9A75-B65968934B8A}"/>
                </a:ext>
              </a:extLst>
            </p:cNvPr>
            <p:cNvGrpSpPr/>
            <p:nvPr/>
          </p:nvGrpSpPr>
          <p:grpSpPr>
            <a:xfrm>
              <a:off x="3714429" y="2853226"/>
              <a:ext cx="520179" cy="731865"/>
              <a:chOff x="3714429" y="2853226"/>
              <a:chExt cx="520179" cy="731865"/>
            </a:xfrm>
          </p:grpSpPr>
          <p:sp>
            <p:nvSpPr>
              <p:cNvPr id="32" name="Téglalap 31">
                <a:extLst>
                  <a:ext uri="{FF2B5EF4-FFF2-40B4-BE49-F238E27FC236}">
                    <a16:creationId xmlns:a16="http://schemas.microsoft.com/office/drawing/2014/main" id="{0BCB62FD-B693-4765-B94B-F6263E9A2EBE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3" name="Téglalap 32">
                <a:extLst>
                  <a:ext uri="{FF2B5EF4-FFF2-40B4-BE49-F238E27FC236}">
                    <a16:creationId xmlns:a16="http://schemas.microsoft.com/office/drawing/2014/main" id="{6B456BED-ECFF-4F4E-9CAF-2C6DAA732802}"/>
                  </a:ext>
                </a:extLst>
              </p:cNvPr>
              <p:cNvSpPr/>
              <p:nvPr/>
            </p:nvSpPr>
            <p:spPr>
              <a:xfrm rot="15806519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4" name="Henger 33">
                <a:extLst>
                  <a:ext uri="{FF2B5EF4-FFF2-40B4-BE49-F238E27FC236}">
                    <a16:creationId xmlns:a16="http://schemas.microsoft.com/office/drawing/2014/main" id="{D0F460B4-DE61-4DCA-ACFC-7E1C9D9ECA58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5" name="Ellipszis 34">
                <a:extLst>
                  <a:ext uri="{FF2B5EF4-FFF2-40B4-BE49-F238E27FC236}">
                    <a16:creationId xmlns:a16="http://schemas.microsoft.com/office/drawing/2014/main" id="{FA0A0A07-2D60-40CB-9097-448CFF709A45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6" name="Téglalap 35">
                <a:extLst>
                  <a:ext uri="{FF2B5EF4-FFF2-40B4-BE49-F238E27FC236}">
                    <a16:creationId xmlns:a16="http://schemas.microsoft.com/office/drawing/2014/main" id="{999E19DB-56A8-465B-B167-CA84047DDA66}"/>
                  </a:ext>
                </a:extLst>
              </p:cNvPr>
              <p:cNvSpPr/>
              <p:nvPr/>
            </p:nvSpPr>
            <p:spPr>
              <a:xfrm rot="15523953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Téglalap 36">
                <a:extLst>
                  <a:ext uri="{FF2B5EF4-FFF2-40B4-BE49-F238E27FC236}">
                    <a16:creationId xmlns:a16="http://schemas.microsoft.com/office/drawing/2014/main" id="{88308B57-786B-462E-BD6B-955031446F62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38" name="Ellipszis 37">
                <a:extLst>
                  <a:ext uri="{FF2B5EF4-FFF2-40B4-BE49-F238E27FC236}">
                    <a16:creationId xmlns:a16="http://schemas.microsoft.com/office/drawing/2014/main" id="{F865A5B3-CA4B-4888-8D5A-D34241A190E6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39" name="Egyenes összekötő 38">
                <a:extLst>
                  <a:ext uri="{FF2B5EF4-FFF2-40B4-BE49-F238E27FC236}">
                    <a16:creationId xmlns:a16="http://schemas.microsoft.com/office/drawing/2014/main" id="{BC48DED7-365B-40EF-80D5-83EE042407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8471" y="2853226"/>
                <a:ext cx="137726" cy="579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0" name="Egyenes összekötő 39">
                <a:extLst>
                  <a:ext uri="{FF2B5EF4-FFF2-40B4-BE49-F238E27FC236}">
                    <a16:creationId xmlns:a16="http://schemas.microsoft.com/office/drawing/2014/main" id="{8CF1D9D1-AF6E-4167-A725-A69D4BF12A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Egyenes összekötő 40">
                <a:extLst>
                  <a:ext uri="{FF2B5EF4-FFF2-40B4-BE49-F238E27FC236}">
                    <a16:creationId xmlns:a16="http://schemas.microsoft.com/office/drawing/2014/main" id="{4B0124BF-5F20-4AC2-A5F2-2DBDB0D7BD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138" y="2858786"/>
                <a:ext cx="239926" cy="7555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2" name="Egyenes összekötő 41">
                <a:extLst>
                  <a:ext uri="{FF2B5EF4-FFF2-40B4-BE49-F238E27FC236}">
                    <a16:creationId xmlns:a16="http://schemas.microsoft.com/office/drawing/2014/main" id="{8AD58D1B-2994-4AB2-A239-B5D7EB65362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4707" y="3063476"/>
                <a:ext cx="123006" cy="3060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" name="Ellipszis 42">
                <a:extLst>
                  <a:ext uri="{FF2B5EF4-FFF2-40B4-BE49-F238E27FC236}">
                    <a16:creationId xmlns:a16="http://schemas.microsoft.com/office/drawing/2014/main" id="{49ADE0ED-45E5-4F1A-9285-87A186D92636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cxnSp>
          <p:nvCxnSpPr>
            <p:cNvPr id="30" name="Egyenes összekötő 29">
              <a:extLst>
                <a:ext uri="{FF2B5EF4-FFF2-40B4-BE49-F238E27FC236}">
                  <a16:creationId xmlns:a16="http://schemas.microsoft.com/office/drawing/2014/main" id="{64E5DA6C-D4D7-4968-8F48-6FAC084898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7256" y="2844505"/>
              <a:ext cx="43345" cy="898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1" name="Egyenes összekötő 30">
              <a:extLst>
                <a:ext uri="{FF2B5EF4-FFF2-40B4-BE49-F238E27FC236}">
                  <a16:creationId xmlns:a16="http://schemas.microsoft.com/office/drawing/2014/main" id="{0D4B04FD-980A-4490-9C31-529D6D6D2808}"/>
                </a:ext>
              </a:extLst>
            </p:cNvPr>
            <p:cNvCxnSpPr>
              <a:cxnSpLocks/>
            </p:cNvCxnSpPr>
            <p:nvPr/>
          </p:nvCxnSpPr>
          <p:spPr>
            <a:xfrm>
              <a:off x="3857983" y="2820709"/>
              <a:ext cx="120698" cy="12443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Csoportba foglalás 43">
            <a:extLst>
              <a:ext uri="{FF2B5EF4-FFF2-40B4-BE49-F238E27FC236}">
                <a16:creationId xmlns:a16="http://schemas.microsoft.com/office/drawing/2014/main" id="{59DDF8C3-F585-4962-B3AF-8D355529B7FA}"/>
              </a:ext>
            </a:extLst>
          </p:cNvPr>
          <p:cNvGrpSpPr/>
          <p:nvPr/>
        </p:nvGrpSpPr>
        <p:grpSpPr>
          <a:xfrm>
            <a:off x="2737945" y="2808997"/>
            <a:ext cx="520179" cy="774685"/>
            <a:chOff x="3043856" y="2828171"/>
            <a:chExt cx="520179" cy="774685"/>
          </a:xfrm>
        </p:grpSpPr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3A40228C-4AFD-4513-A6E7-C208A99C9A9D}"/>
                </a:ext>
              </a:extLst>
            </p:cNvPr>
            <p:cNvSpPr/>
            <p:nvPr/>
          </p:nvSpPr>
          <p:spPr>
            <a:xfrm rot="18591660">
              <a:off x="2935393" y="3287101"/>
              <a:ext cx="287528" cy="70602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C4757AA0-E53A-43BA-8368-ABD1ACE9C2CB}"/>
                </a:ext>
              </a:extLst>
            </p:cNvPr>
            <p:cNvSpPr/>
            <p:nvPr/>
          </p:nvSpPr>
          <p:spPr>
            <a:xfrm rot="16773213">
              <a:off x="3051241" y="3454948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7" name="Henger 46">
              <a:extLst>
                <a:ext uri="{FF2B5EF4-FFF2-40B4-BE49-F238E27FC236}">
                  <a16:creationId xmlns:a16="http://schemas.microsoft.com/office/drawing/2014/main" id="{93B3D276-0A7F-4963-8DE7-0E9DD6D79011}"/>
                </a:ext>
              </a:extLst>
            </p:cNvPr>
            <p:cNvSpPr/>
            <p:nvPr/>
          </p:nvSpPr>
          <p:spPr>
            <a:xfrm>
              <a:off x="3134479" y="3137367"/>
              <a:ext cx="168667" cy="318013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Ellipszis 47">
              <a:extLst>
                <a:ext uri="{FF2B5EF4-FFF2-40B4-BE49-F238E27FC236}">
                  <a16:creationId xmlns:a16="http://schemas.microsoft.com/office/drawing/2014/main" id="{0F08D000-2F85-4571-91B7-BF9EB7629A0C}"/>
                </a:ext>
              </a:extLst>
            </p:cNvPr>
            <p:cNvSpPr/>
            <p:nvPr/>
          </p:nvSpPr>
          <p:spPr>
            <a:xfrm>
              <a:off x="3080211" y="2912345"/>
              <a:ext cx="277205" cy="259975"/>
            </a:xfrm>
            <a:prstGeom prst="ellipse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21FA1D3A-C422-4D4C-A63F-AD485B8FAC92}"/>
                </a:ext>
              </a:extLst>
            </p:cNvPr>
            <p:cNvSpPr/>
            <p:nvPr/>
          </p:nvSpPr>
          <p:spPr>
            <a:xfrm rot="15343615">
              <a:off x="3173232" y="3458856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169D7ABB-BCC9-46AD-8593-2C9DA7473FD6}"/>
                </a:ext>
              </a:extLst>
            </p:cNvPr>
            <p:cNvSpPr/>
            <p:nvPr/>
          </p:nvSpPr>
          <p:spPr>
            <a:xfrm rot="1579643">
              <a:off x="3276507" y="3268212"/>
              <a:ext cx="287528" cy="70602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1" name="Ellipszis 50">
              <a:extLst>
                <a:ext uri="{FF2B5EF4-FFF2-40B4-BE49-F238E27FC236}">
                  <a16:creationId xmlns:a16="http://schemas.microsoft.com/office/drawing/2014/main" id="{61F76780-8804-4AE6-81A2-BB83A75A4677}"/>
                </a:ext>
              </a:extLst>
            </p:cNvPr>
            <p:cNvSpPr/>
            <p:nvPr/>
          </p:nvSpPr>
          <p:spPr>
            <a:xfrm flipV="1">
              <a:off x="3135840" y="2989397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52" name="Egyenes összekötő 51">
              <a:extLst>
                <a:ext uri="{FF2B5EF4-FFF2-40B4-BE49-F238E27FC236}">
                  <a16:creationId xmlns:a16="http://schemas.microsoft.com/office/drawing/2014/main" id="{6E5B499E-FFE1-4B05-BEE6-35C943D0ABAB}"/>
                </a:ext>
              </a:extLst>
            </p:cNvPr>
            <p:cNvCxnSpPr>
              <a:cxnSpLocks/>
            </p:cNvCxnSpPr>
            <p:nvPr/>
          </p:nvCxnSpPr>
          <p:spPr>
            <a:xfrm>
              <a:off x="3260202" y="2852703"/>
              <a:ext cx="15422" cy="7623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3" name="Egyenes összekötő 52">
              <a:extLst>
                <a:ext uri="{FF2B5EF4-FFF2-40B4-BE49-F238E27FC236}">
                  <a16:creationId xmlns:a16="http://schemas.microsoft.com/office/drawing/2014/main" id="{2CB2B589-6763-4B5E-A907-2E25EB9CA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241" y="2828171"/>
              <a:ext cx="84212" cy="119896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4" name="Egyenes összekötő 53">
              <a:extLst>
                <a:ext uri="{FF2B5EF4-FFF2-40B4-BE49-F238E27FC236}">
                  <a16:creationId xmlns:a16="http://schemas.microsoft.com/office/drawing/2014/main" id="{429CA8E1-3907-4B01-A084-500DA8932B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490" y="2916870"/>
              <a:ext cx="35765" cy="352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5" name="Egyenes összekötő 54">
              <a:extLst>
                <a:ext uri="{FF2B5EF4-FFF2-40B4-BE49-F238E27FC236}">
                  <a16:creationId xmlns:a16="http://schemas.microsoft.com/office/drawing/2014/main" id="{23D1F361-0C79-4D26-BF9F-5A0F4AECD3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180" y="3099635"/>
              <a:ext cx="121071" cy="14041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56" name="Ellipszis 55">
              <a:extLst>
                <a:ext uri="{FF2B5EF4-FFF2-40B4-BE49-F238E27FC236}">
                  <a16:creationId xmlns:a16="http://schemas.microsoft.com/office/drawing/2014/main" id="{7AFB7E6C-F45D-4813-A579-3CCFFB17DC34}"/>
                </a:ext>
              </a:extLst>
            </p:cNvPr>
            <p:cNvSpPr/>
            <p:nvPr/>
          </p:nvSpPr>
          <p:spPr>
            <a:xfrm flipV="1">
              <a:off x="3237630" y="2992302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57" name="Picture 4" descr="Forráskép megtekintése">
              <a:extLst>
                <a:ext uri="{FF2B5EF4-FFF2-40B4-BE49-F238E27FC236}">
                  <a16:creationId xmlns:a16="http://schemas.microsoft.com/office/drawing/2014/main" id="{9D322F49-BFE4-45EB-BDE7-EEC29C0291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142" y="3210700"/>
              <a:ext cx="171487" cy="17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8" name="Csoportba foglalás 57">
            <a:extLst>
              <a:ext uri="{FF2B5EF4-FFF2-40B4-BE49-F238E27FC236}">
                <a16:creationId xmlns:a16="http://schemas.microsoft.com/office/drawing/2014/main" id="{CBE5B294-89FB-423E-8601-6A78A5BB4A64}"/>
              </a:ext>
            </a:extLst>
          </p:cNvPr>
          <p:cNvGrpSpPr/>
          <p:nvPr/>
        </p:nvGrpSpPr>
        <p:grpSpPr>
          <a:xfrm>
            <a:off x="3704909" y="2358578"/>
            <a:ext cx="6706659" cy="3797671"/>
            <a:chOff x="3704909" y="2358578"/>
            <a:chExt cx="6706659" cy="3797671"/>
          </a:xfrm>
        </p:grpSpPr>
        <p:grpSp>
          <p:nvGrpSpPr>
            <p:cNvPr id="59" name="Csoportba foglalás 58">
              <a:extLst>
                <a:ext uri="{FF2B5EF4-FFF2-40B4-BE49-F238E27FC236}">
                  <a16:creationId xmlns:a16="http://schemas.microsoft.com/office/drawing/2014/main" id="{1801B0CB-48EE-491E-943A-4CB0C056406D}"/>
                </a:ext>
              </a:extLst>
            </p:cNvPr>
            <p:cNvGrpSpPr/>
            <p:nvPr/>
          </p:nvGrpSpPr>
          <p:grpSpPr>
            <a:xfrm>
              <a:off x="3704909" y="2358578"/>
              <a:ext cx="6706659" cy="3797671"/>
              <a:chOff x="3343352" y="2428372"/>
              <a:chExt cx="6706659" cy="3797671"/>
            </a:xfrm>
          </p:grpSpPr>
          <p:sp>
            <p:nvSpPr>
              <p:cNvPr id="62" name="Derékszögű háromszög 61">
                <a:extLst>
                  <a:ext uri="{FF2B5EF4-FFF2-40B4-BE49-F238E27FC236}">
                    <a16:creationId xmlns:a16="http://schemas.microsoft.com/office/drawing/2014/main" id="{89E7E12C-1D9C-45A6-A581-E586B4924F0A}"/>
                  </a:ext>
                </a:extLst>
              </p:cNvPr>
              <p:cNvSpPr/>
              <p:nvPr/>
            </p:nvSpPr>
            <p:spPr>
              <a:xfrm flipH="1">
                <a:off x="8577739" y="2487347"/>
                <a:ext cx="878051" cy="129891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" name="Derékszögű háromszög 62">
                <a:extLst>
                  <a:ext uri="{FF2B5EF4-FFF2-40B4-BE49-F238E27FC236}">
                    <a16:creationId xmlns:a16="http://schemas.microsoft.com/office/drawing/2014/main" id="{8904DDFB-25EC-4F2C-9889-A45B1089FF63}"/>
                  </a:ext>
                </a:extLst>
              </p:cNvPr>
              <p:cNvSpPr/>
              <p:nvPr/>
            </p:nvSpPr>
            <p:spPr>
              <a:xfrm>
                <a:off x="5753681" y="2428372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4" name="Téglalap 15">
                <a:extLst>
                  <a:ext uri="{FF2B5EF4-FFF2-40B4-BE49-F238E27FC236}">
                    <a16:creationId xmlns:a16="http://schemas.microsoft.com/office/drawing/2014/main" id="{FF15FECD-22EB-4FF2-B4B5-A6D03C4027C3}"/>
                  </a:ext>
                </a:extLst>
              </p:cNvPr>
              <p:cNvSpPr/>
              <p:nvPr/>
            </p:nvSpPr>
            <p:spPr>
              <a:xfrm>
                <a:off x="4494230" y="3621604"/>
                <a:ext cx="5555781" cy="1184234"/>
              </a:xfrm>
              <a:custGeom>
                <a:avLst/>
                <a:gdLst>
                  <a:gd name="connsiteX0" fmla="*/ 0 w 5299045"/>
                  <a:gd name="connsiteY0" fmla="*/ 0 h 1012968"/>
                  <a:gd name="connsiteX1" fmla="*/ 5299045 w 5299045"/>
                  <a:gd name="connsiteY1" fmla="*/ 0 h 1012968"/>
                  <a:gd name="connsiteX2" fmla="*/ 5299045 w 5299045"/>
                  <a:gd name="connsiteY2" fmla="*/ 1012968 h 1012968"/>
                  <a:gd name="connsiteX3" fmla="*/ 0 w 5299045"/>
                  <a:gd name="connsiteY3" fmla="*/ 1012968 h 1012968"/>
                  <a:gd name="connsiteX4" fmla="*/ 0 w 5299045"/>
                  <a:gd name="connsiteY4" fmla="*/ 0 h 1012968"/>
                  <a:gd name="connsiteX0" fmla="*/ 0 w 5299045"/>
                  <a:gd name="connsiteY0" fmla="*/ 9436 h 1022404"/>
                  <a:gd name="connsiteX1" fmla="*/ 2653190 w 5299045"/>
                  <a:gd name="connsiteY1" fmla="*/ 0 h 1022404"/>
                  <a:gd name="connsiteX2" fmla="*/ 5299045 w 5299045"/>
                  <a:gd name="connsiteY2" fmla="*/ 9436 h 1022404"/>
                  <a:gd name="connsiteX3" fmla="*/ 5299045 w 5299045"/>
                  <a:gd name="connsiteY3" fmla="*/ 1022404 h 1022404"/>
                  <a:gd name="connsiteX4" fmla="*/ 0 w 5299045"/>
                  <a:gd name="connsiteY4" fmla="*/ 1022404 h 1022404"/>
                  <a:gd name="connsiteX5" fmla="*/ 0 w 5299045"/>
                  <a:gd name="connsiteY5" fmla="*/ 9436 h 1022404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5299045 w 5299045"/>
                  <a:gd name="connsiteY2" fmla="*/ 135271 h 1148239"/>
                  <a:gd name="connsiteX3" fmla="*/ 5299045 w 5299045"/>
                  <a:gd name="connsiteY3" fmla="*/ 1148239 h 1148239"/>
                  <a:gd name="connsiteX4" fmla="*/ 0 w 5299045"/>
                  <a:gd name="connsiteY4" fmla="*/ 1148239 h 1148239"/>
                  <a:gd name="connsiteX5" fmla="*/ 0 w 5299045"/>
                  <a:gd name="connsiteY5" fmla="*/ 135271 h 1148239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3685036 w 5299045"/>
                  <a:gd name="connsiteY2" fmla="*/ 58724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93993 h 1206961"/>
                  <a:gd name="connsiteX1" fmla="*/ 2359575 w 5299045"/>
                  <a:gd name="connsiteY1" fmla="*/ 58722 h 1206961"/>
                  <a:gd name="connsiteX2" fmla="*/ 4440045 w 5299045"/>
                  <a:gd name="connsiteY2" fmla="*/ 0 h 1206961"/>
                  <a:gd name="connsiteX3" fmla="*/ 5299045 w 5299045"/>
                  <a:gd name="connsiteY3" fmla="*/ 193993 h 1206961"/>
                  <a:gd name="connsiteX4" fmla="*/ 5299045 w 5299045"/>
                  <a:gd name="connsiteY4" fmla="*/ 1206961 h 1206961"/>
                  <a:gd name="connsiteX5" fmla="*/ 0 w 5299045"/>
                  <a:gd name="connsiteY5" fmla="*/ 1206961 h 1206961"/>
                  <a:gd name="connsiteX6" fmla="*/ 0 w 5299045"/>
                  <a:gd name="connsiteY6" fmla="*/ 193993 h 1206961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4490379 w 5299045"/>
                  <a:gd name="connsiteY2" fmla="*/ 25168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56441 h 1169409"/>
                  <a:gd name="connsiteX1" fmla="*/ 2359575 w 5299045"/>
                  <a:gd name="connsiteY1" fmla="*/ 21170 h 1169409"/>
                  <a:gd name="connsiteX2" fmla="*/ 4490379 w 5299045"/>
                  <a:gd name="connsiteY2" fmla="*/ 46338 h 1169409"/>
                  <a:gd name="connsiteX3" fmla="*/ 5299045 w 5299045"/>
                  <a:gd name="connsiteY3" fmla="*/ 156441 h 1169409"/>
                  <a:gd name="connsiteX4" fmla="*/ 5299045 w 5299045"/>
                  <a:gd name="connsiteY4" fmla="*/ 1169409 h 1169409"/>
                  <a:gd name="connsiteX5" fmla="*/ 0 w 5299045"/>
                  <a:gd name="connsiteY5" fmla="*/ 1169409 h 1169409"/>
                  <a:gd name="connsiteX6" fmla="*/ 0 w 5299045"/>
                  <a:gd name="connsiteY6" fmla="*/ 156441 h 1169409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99045 w 5299045"/>
                  <a:gd name="connsiteY4" fmla="*/ 1184234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602759 w 5299045"/>
                  <a:gd name="connsiteY4" fmla="*/ 1175845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918218 w 5299045"/>
                  <a:gd name="connsiteY4" fmla="*/ 698726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11832 w 5299045"/>
                  <a:gd name="connsiteY4" fmla="*/ 799394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53777 w 5299045"/>
                  <a:gd name="connsiteY4" fmla="*/ 522557 h 1184234"/>
                  <a:gd name="connsiteX5" fmla="*/ 5211832 w 5299045"/>
                  <a:gd name="connsiteY5" fmla="*/ 799394 h 1184234"/>
                  <a:gd name="connsiteX6" fmla="*/ 4602759 w 5299045"/>
                  <a:gd name="connsiteY6" fmla="*/ 1175845 h 1184234"/>
                  <a:gd name="connsiteX7" fmla="*/ 0 w 5299045"/>
                  <a:gd name="connsiteY7" fmla="*/ 1184234 h 1184234"/>
                  <a:gd name="connsiteX8" fmla="*/ 0 w 5299045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211832 w 5631282"/>
                  <a:gd name="connsiteY5" fmla="*/ 799394 h 1184234"/>
                  <a:gd name="connsiteX6" fmla="*/ 4602759 w 5631282"/>
                  <a:gd name="connsiteY6" fmla="*/ 1175845 h 1184234"/>
                  <a:gd name="connsiteX7" fmla="*/ 0 w 5631282"/>
                  <a:gd name="connsiteY7" fmla="*/ 1184234 h 1184234"/>
                  <a:gd name="connsiteX8" fmla="*/ 0 w 5631282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421556 w 5631282"/>
                  <a:gd name="connsiteY5" fmla="*/ 589669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539002 w 5631282"/>
                  <a:gd name="connsiteY5" fmla="*/ 690337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11832 w 5555781"/>
                  <a:gd name="connsiteY6" fmla="*/ 799394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45388 w 5555781"/>
                  <a:gd name="connsiteY6" fmla="*/ 925229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55781" h="1184234">
                    <a:moveTo>
                      <a:pt x="0" y="171266"/>
                    </a:moveTo>
                    <a:lnTo>
                      <a:pt x="2351186" y="2439"/>
                    </a:lnTo>
                    <a:cubicBezTo>
                      <a:pt x="3061454" y="10828"/>
                      <a:pt x="4090504" y="-31116"/>
                      <a:pt x="4490379" y="61163"/>
                    </a:cubicBezTo>
                    <a:lnTo>
                      <a:pt x="5299045" y="171266"/>
                    </a:lnTo>
                    <a:lnTo>
                      <a:pt x="5555781" y="346389"/>
                    </a:lnTo>
                    <a:lnTo>
                      <a:pt x="5539002" y="690337"/>
                    </a:lnTo>
                    <a:lnTo>
                      <a:pt x="5245388" y="925229"/>
                    </a:lnTo>
                    <a:lnTo>
                      <a:pt x="4602759" y="1175845"/>
                    </a:lnTo>
                    <a:lnTo>
                      <a:pt x="0" y="1184234"/>
                    </a:lnTo>
                    <a:lnTo>
                      <a:pt x="0" y="1712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5" name="Folyamatábra: Tárolt adat 17">
                <a:extLst>
                  <a:ext uri="{FF2B5EF4-FFF2-40B4-BE49-F238E27FC236}">
                    <a16:creationId xmlns:a16="http://schemas.microsoft.com/office/drawing/2014/main" id="{201EC0EE-0785-4B72-AC29-4CC9D28E2185}"/>
                  </a:ext>
                </a:extLst>
              </p:cNvPr>
              <p:cNvSpPr/>
              <p:nvPr/>
            </p:nvSpPr>
            <p:spPr>
              <a:xfrm>
                <a:off x="3343352" y="3568070"/>
                <a:ext cx="3652943" cy="123776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2504 w 10837"/>
                  <a:gd name="connsiteY0" fmla="*/ 0 h 10000"/>
                  <a:gd name="connsiteX1" fmla="*/ 10837 w 10837"/>
                  <a:gd name="connsiteY1" fmla="*/ 0 h 10000"/>
                  <a:gd name="connsiteX2" fmla="*/ 9170 w 10837"/>
                  <a:gd name="connsiteY2" fmla="*/ 5000 h 10000"/>
                  <a:gd name="connsiteX3" fmla="*/ 10837 w 10837"/>
                  <a:gd name="connsiteY3" fmla="*/ 10000 h 10000"/>
                  <a:gd name="connsiteX4" fmla="*/ 2504 w 10837"/>
                  <a:gd name="connsiteY4" fmla="*/ 10000 h 10000"/>
                  <a:gd name="connsiteX5" fmla="*/ 0 w 10837"/>
                  <a:gd name="connsiteY5" fmla="*/ 5500 h 10000"/>
                  <a:gd name="connsiteX6" fmla="*/ 2504 w 10837"/>
                  <a:gd name="connsiteY6" fmla="*/ 0 h 10000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468 h 11552"/>
                  <a:gd name="connsiteX1" fmla="*/ 10841 w 10841"/>
                  <a:gd name="connsiteY1" fmla="*/ 1552 h 11552"/>
                  <a:gd name="connsiteX2" fmla="*/ 9174 w 10841"/>
                  <a:gd name="connsiteY2" fmla="*/ 6552 h 11552"/>
                  <a:gd name="connsiteX3" fmla="*/ 10841 w 10841"/>
                  <a:gd name="connsiteY3" fmla="*/ 11552 h 11552"/>
                  <a:gd name="connsiteX4" fmla="*/ 2508 w 10841"/>
                  <a:gd name="connsiteY4" fmla="*/ 11552 h 11552"/>
                  <a:gd name="connsiteX5" fmla="*/ 4 w 10841"/>
                  <a:gd name="connsiteY5" fmla="*/ 7052 h 11552"/>
                  <a:gd name="connsiteX6" fmla="*/ 3114 w 10841"/>
                  <a:gd name="connsiteY6" fmla="*/ 468 h 11552"/>
                  <a:gd name="connsiteX0" fmla="*/ 3114 w 10841"/>
                  <a:gd name="connsiteY0" fmla="*/ 1218 h 12302"/>
                  <a:gd name="connsiteX1" fmla="*/ 8358 w 10841"/>
                  <a:gd name="connsiteY1" fmla="*/ 56 h 12302"/>
                  <a:gd name="connsiteX2" fmla="*/ 10841 w 10841"/>
                  <a:gd name="connsiteY2" fmla="*/ 2302 h 12302"/>
                  <a:gd name="connsiteX3" fmla="*/ 9174 w 10841"/>
                  <a:gd name="connsiteY3" fmla="*/ 7302 h 12302"/>
                  <a:gd name="connsiteX4" fmla="*/ 10841 w 10841"/>
                  <a:gd name="connsiteY4" fmla="*/ 12302 h 12302"/>
                  <a:gd name="connsiteX5" fmla="*/ 2508 w 10841"/>
                  <a:gd name="connsiteY5" fmla="*/ 12302 h 12302"/>
                  <a:gd name="connsiteX6" fmla="*/ 4 w 10841"/>
                  <a:gd name="connsiteY6" fmla="*/ 7802 h 12302"/>
                  <a:gd name="connsiteX7" fmla="*/ 3114 w 10841"/>
                  <a:gd name="connsiteY7" fmla="*/ 1218 h 12302"/>
                  <a:gd name="connsiteX0" fmla="*/ 3114 w 12573"/>
                  <a:gd name="connsiteY0" fmla="*/ 1218 h 12302"/>
                  <a:gd name="connsiteX1" fmla="*/ 8358 w 12573"/>
                  <a:gd name="connsiteY1" fmla="*/ 56 h 12302"/>
                  <a:gd name="connsiteX2" fmla="*/ 12573 w 12573"/>
                  <a:gd name="connsiteY2" fmla="*/ 1135 h 12302"/>
                  <a:gd name="connsiteX3" fmla="*/ 9174 w 12573"/>
                  <a:gd name="connsiteY3" fmla="*/ 7302 h 12302"/>
                  <a:gd name="connsiteX4" fmla="*/ 10841 w 12573"/>
                  <a:gd name="connsiteY4" fmla="*/ 12302 h 12302"/>
                  <a:gd name="connsiteX5" fmla="*/ 2508 w 12573"/>
                  <a:gd name="connsiteY5" fmla="*/ 12302 h 12302"/>
                  <a:gd name="connsiteX6" fmla="*/ 4 w 12573"/>
                  <a:gd name="connsiteY6" fmla="*/ 7802 h 12302"/>
                  <a:gd name="connsiteX7" fmla="*/ 3114 w 12573"/>
                  <a:gd name="connsiteY7" fmla="*/ 1218 h 12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73" h="12302">
                    <a:moveTo>
                      <a:pt x="3114" y="1218"/>
                    </a:moveTo>
                    <a:cubicBezTo>
                      <a:pt x="4362" y="94"/>
                      <a:pt x="7070" y="-125"/>
                      <a:pt x="8358" y="56"/>
                    </a:cubicBezTo>
                    <a:cubicBezTo>
                      <a:pt x="9646" y="237"/>
                      <a:pt x="12293" y="94"/>
                      <a:pt x="12573" y="1135"/>
                    </a:cubicBezTo>
                    <a:cubicBezTo>
                      <a:pt x="11652" y="1135"/>
                      <a:pt x="9463" y="5441"/>
                      <a:pt x="9174" y="7302"/>
                    </a:cubicBezTo>
                    <a:cubicBezTo>
                      <a:pt x="8885" y="9163"/>
                      <a:pt x="9920" y="12302"/>
                      <a:pt x="10841" y="12302"/>
                    </a:cubicBezTo>
                    <a:lnTo>
                      <a:pt x="2508" y="12302"/>
                    </a:lnTo>
                    <a:cubicBezTo>
                      <a:pt x="1587" y="12302"/>
                      <a:pt x="-97" y="9649"/>
                      <a:pt x="4" y="7802"/>
                    </a:cubicBezTo>
                    <a:cubicBezTo>
                      <a:pt x="105" y="5955"/>
                      <a:pt x="2193" y="1218"/>
                      <a:pt x="3114" y="12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6" name="Derékszögű háromszög 65">
                <a:extLst>
                  <a:ext uri="{FF2B5EF4-FFF2-40B4-BE49-F238E27FC236}">
                    <a16:creationId xmlns:a16="http://schemas.microsoft.com/office/drawing/2014/main" id="{5EC8A75A-4840-4AE0-8A95-76709EDDABD8}"/>
                  </a:ext>
                </a:extLst>
              </p:cNvPr>
              <p:cNvSpPr/>
              <p:nvPr/>
            </p:nvSpPr>
            <p:spPr>
              <a:xfrm rot="21372173" flipV="1">
                <a:off x="5836289" y="4528636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7" name="Kivonás jele 66">
                <a:extLst>
                  <a:ext uri="{FF2B5EF4-FFF2-40B4-BE49-F238E27FC236}">
                    <a16:creationId xmlns:a16="http://schemas.microsoft.com/office/drawing/2014/main" id="{D391197A-199D-44AA-BA57-86D84C0E099D}"/>
                  </a:ext>
                </a:extLst>
              </p:cNvPr>
              <p:cNvSpPr/>
              <p:nvPr/>
            </p:nvSpPr>
            <p:spPr>
              <a:xfrm rot="5400000">
                <a:off x="4154036" y="45411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8" name="Ellipszis 67">
                <a:extLst>
                  <a:ext uri="{FF2B5EF4-FFF2-40B4-BE49-F238E27FC236}">
                    <a16:creationId xmlns:a16="http://schemas.microsoft.com/office/drawing/2014/main" id="{E70F288C-977F-45C5-8C4C-B89444E98094}"/>
                  </a:ext>
                </a:extLst>
              </p:cNvPr>
              <p:cNvSpPr/>
              <p:nvPr/>
            </p:nvSpPr>
            <p:spPr>
              <a:xfrm>
                <a:off x="4324353" y="4900824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9" name="Ellipszis 68">
                <a:extLst>
                  <a:ext uri="{FF2B5EF4-FFF2-40B4-BE49-F238E27FC236}">
                    <a16:creationId xmlns:a16="http://schemas.microsoft.com/office/drawing/2014/main" id="{13759E46-67DB-425F-97D4-B8AC841DA06E}"/>
                  </a:ext>
                </a:extLst>
              </p:cNvPr>
              <p:cNvSpPr/>
              <p:nvPr/>
            </p:nvSpPr>
            <p:spPr>
              <a:xfrm>
                <a:off x="7930925" y="4961910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0" name="Kivonás jele 69">
                <a:extLst>
                  <a:ext uri="{FF2B5EF4-FFF2-40B4-BE49-F238E27FC236}">
                    <a16:creationId xmlns:a16="http://schemas.microsoft.com/office/drawing/2014/main" id="{5F173D15-8E7D-4AC7-8969-102AD48FF72B}"/>
                  </a:ext>
                </a:extLst>
              </p:cNvPr>
              <p:cNvSpPr/>
              <p:nvPr/>
            </p:nvSpPr>
            <p:spPr>
              <a:xfrm rot="5400000">
                <a:off x="7758247" y="4659777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" name="Kivonás jele 70">
                <a:extLst>
                  <a:ext uri="{FF2B5EF4-FFF2-40B4-BE49-F238E27FC236}">
                    <a16:creationId xmlns:a16="http://schemas.microsoft.com/office/drawing/2014/main" id="{3120E580-311B-4963-B7C6-572AE4799333}"/>
                  </a:ext>
                </a:extLst>
              </p:cNvPr>
              <p:cNvSpPr/>
              <p:nvPr/>
            </p:nvSpPr>
            <p:spPr>
              <a:xfrm rot="5400000">
                <a:off x="7362082" y="44257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" name="Ellipszis 71">
                <a:extLst>
                  <a:ext uri="{FF2B5EF4-FFF2-40B4-BE49-F238E27FC236}">
                    <a16:creationId xmlns:a16="http://schemas.microsoft.com/office/drawing/2014/main" id="{4205AE8F-00B5-4F20-9CAB-5EEA070922ED}"/>
                  </a:ext>
                </a:extLst>
              </p:cNvPr>
              <p:cNvSpPr/>
              <p:nvPr/>
            </p:nvSpPr>
            <p:spPr>
              <a:xfrm>
                <a:off x="7547881" y="4804728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3" name="Romboid 72">
                <a:extLst>
                  <a:ext uri="{FF2B5EF4-FFF2-40B4-BE49-F238E27FC236}">
                    <a16:creationId xmlns:a16="http://schemas.microsoft.com/office/drawing/2014/main" id="{1F64E393-1915-4541-9AF2-1D9DA07BD078}"/>
                  </a:ext>
                </a:extLst>
              </p:cNvPr>
              <p:cNvSpPr/>
              <p:nvPr/>
            </p:nvSpPr>
            <p:spPr>
              <a:xfrm rot="2439114">
                <a:off x="3708046" y="3888749"/>
                <a:ext cx="442772" cy="255238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4" name="Téglalap 73">
                <a:extLst>
                  <a:ext uri="{FF2B5EF4-FFF2-40B4-BE49-F238E27FC236}">
                    <a16:creationId xmlns:a16="http://schemas.microsoft.com/office/drawing/2014/main" id="{76ABA072-DA84-42A1-8401-DCDB5C9D933E}"/>
                  </a:ext>
                </a:extLst>
              </p:cNvPr>
              <p:cNvSpPr/>
              <p:nvPr/>
            </p:nvSpPr>
            <p:spPr>
              <a:xfrm>
                <a:off x="4800962" y="4080923"/>
                <a:ext cx="340586" cy="6699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5" name="Téglalap: lekerekített 74">
                <a:extLst>
                  <a:ext uri="{FF2B5EF4-FFF2-40B4-BE49-F238E27FC236}">
                    <a16:creationId xmlns:a16="http://schemas.microsoft.com/office/drawing/2014/main" id="{4E43F785-A785-4333-8EE4-FD73FDD0937C}"/>
                  </a:ext>
                </a:extLst>
              </p:cNvPr>
              <p:cNvSpPr/>
              <p:nvPr/>
            </p:nvSpPr>
            <p:spPr>
              <a:xfrm>
                <a:off x="5661424" y="4073114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6" name="Téglalap: lekerekített 75">
                <a:extLst>
                  <a:ext uri="{FF2B5EF4-FFF2-40B4-BE49-F238E27FC236}">
                    <a16:creationId xmlns:a16="http://schemas.microsoft.com/office/drawing/2014/main" id="{1C6F3EA5-7911-4F7F-AEB6-FCB78DFCBC9F}"/>
                  </a:ext>
                </a:extLst>
              </p:cNvPr>
              <p:cNvSpPr/>
              <p:nvPr/>
            </p:nvSpPr>
            <p:spPr>
              <a:xfrm>
                <a:off x="6162268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7" name="Téglalap: lekerekített 76">
                <a:extLst>
                  <a:ext uri="{FF2B5EF4-FFF2-40B4-BE49-F238E27FC236}">
                    <a16:creationId xmlns:a16="http://schemas.microsoft.com/office/drawing/2014/main" id="{44DC24AC-DD31-4E36-AA35-DCD8B69651C8}"/>
                  </a:ext>
                </a:extLst>
              </p:cNvPr>
              <p:cNvSpPr/>
              <p:nvPr/>
            </p:nvSpPr>
            <p:spPr>
              <a:xfrm>
                <a:off x="6657700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8" name="Téglalap: lekerekített 77">
                <a:extLst>
                  <a:ext uri="{FF2B5EF4-FFF2-40B4-BE49-F238E27FC236}">
                    <a16:creationId xmlns:a16="http://schemas.microsoft.com/office/drawing/2014/main" id="{5AAF4AD8-C00C-43CB-A65E-8C2F4533CCFC}"/>
                  </a:ext>
                </a:extLst>
              </p:cNvPr>
              <p:cNvSpPr/>
              <p:nvPr/>
            </p:nvSpPr>
            <p:spPr>
              <a:xfrm>
                <a:off x="7144255" y="405885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9" name="Téglalap: lekerekített 78">
                <a:extLst>
                  <a:ext uri="{FF2B5EF4-FFF2-40B4-BE49-F238E27FC236}">
                    <a16:creationId xmlns:a16="http://schemas.microsoft.com/office/drawing/2014/main" id="{4845466C-1ED4-4813-9260-4651CA406373}"/>
                  </a:ext>
                </a:extLst>
              </p:cNvPr>
              <p:cNvSpPr/>
              <p:nvPr/>
            </p:nvSpPr>
            <p:spPr>
              <a:xfrm>
                <a:off x="7599017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" name="Téglalap: lekerekített 79">
                <a:extLst>
                  <a:ext uri="{FF2B5EF4-FFF2-40B4-BE49-F238E27FC236}">
                    <a16:creationId xmlns:a16="http://schemas.microsoft.com/office/drawing/2014/main" id="{4055DBBB-30BD-49E7-BCB1-076952EA6F49}"/>
                  </a:ext>
                </a:extLst>
              </p:cNvPr>
              <p:cNvSpPr/>
              <p:nvPr/>
            </p:nvSpPr>
            <p:spPr>
              <a:xfrm>
                <a:off x="8038861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pic>
          <p:nvPicPr>
            <p:cNvPr id="60" name="Picture 2" descr="Forráskép megtekintése">
              <a:extLst>
                <a:ext uri="{FF2B5EF4-FFF2-40B4-BE49-F238E27FC236}">
                  <a16:creationId xmlns:a16="http://schemas.microsoft.com/office/drawing/2014/main" id="{F4547E20-54B4-4895-9E8A-CFA0B95AE8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183" y="3935780"/>
              <a:ext cx="506808" cy="59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Forráskép megtekintése">
              <a:extLst>
                <a:ext uri="{FF2B5EF4-FFF2-40B4-BE49-F238E27FC236}">
                  <a16:creationId xmlns:a16="http://schemas.microsoft.com/office/drawing/2014/main" id="{BF871892-5975-4884-B1F8-760CA60944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9570" y="3867966"/>
              <a:ext cx="876545" cy="52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1" name="Csillag: 5 ágú 80">
            <a:extLst>
              <a:ext uri="{FF2B5EF4-FFF2-40B4-BE49-F238E27FC236}">
                <a16:creationId xmlns:a16="http://schemas.microsoft.com/office/drawing/2014/main" id="{E4CFBEDA-6838-4257-BB58-CDEF3565ED2E}"/>
              </a:ext>
            </a:extLst>
          </p:cNvPr>
          <p:cNvSpPr/>
          <p:nvPr/>
        </p:nvSpPr>
        <p:spPr>
          <a:xfrm>
            <a:off x="846523" y="839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2" name="Csillag: 5 ágú 81">
            <a:extLst>
              <a:ext uri="{FF2B5EF4-FFF2-40B4-BE49-F238E27FC236}">
                <a16:creationId xmlns:a16="http://schemas.microsoft.com/office/drawing/2014/main" id="{0551FF9F-3889-4AFF-B97D-89338EDF9DF5}"/>
              </a:ext>
            </a:extLst>
          </p:cNvPr>
          <p:cNvSpPr/>
          <p:nvPr/>
        </p:nvSpPr>
        <p:spPr>
          <a:xfrm>
            <a:off x="2226268" y="59954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3" name="Csillag: 5 ágú 82">
            <a:extLst>
              <a:ext uri="{FF2B5EF4-FFF2-40B4-BE49-F238E27FC236}">
                <a16:creationId xmlns:a16="http://schemas.microsoft.com/office/drawing/2014/main" id="{E7F9F3ED-89B6-4A9C-90DB-39943C32FE26}"/>
              </a:ext>
            </a:extLst>
          </p:cNvPr>
          <p:cNvSpPr/>
          <p:nvPr/>
        </p:nvSpPr>
        <p:spPr>
          <a:xfrm>
            <a:off x="3574996" y="145437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4" name="Csillag: 5 ágú 83">
            <a:extLst>
              <a:ext uri="{FF2B5EF4-FFF2-40B4-BE49-F238E27FC236}">
                <a16:creationId xmlns:a16="http://schemas.microsoft.com/office/drawing/2014/main" id="{16B436AB-84BB-4CC4-A624-13E21CB0FADB}"/>
              </a:ext>
            </a:extLst>
          </p:cNvPr>
          <p:cNvSpPr/>
          <p:nvPr/>
        </p:nvSpPr>
        <p:spPr>
          <a:xfrm>
            <a:off x="6083166" y="114808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5" name="Csillag: 5 ágú 84">
            <a:extLst>
              <a:ext uri="{FF2B5EF4-FFF2-40B4-BE49-F238E27FC236}">
                <a16:creationId xmlns:a16="http://schemas.microsoft.com/office/drawing/2014/main" id="{8AE55567-21FC-4DBF-AC07-250677C210FD}"/>
              </a:ext>
            </a:extLst>
          </p:cNvPr>
          <p:cNvSpPr/>
          <p:nvPr/>
        </p:nvSpPr>
        <p:spPr>
          <a:xfrm>
            <a:off x="4402923" y="26446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6" name="Csillag: 5 ágú 85">
            <a:extLst>
              <a:ext uri="{FF2B5EF4-FFF2-40B4-BE49-F238E27FC236}">
                <a16:creationId xmlns:a16="http://schemas.microsoft.com/office/drawing/2014/main" id="{EE2A3240-E207-4E15-A992-58FF836F82D2}"/>
              </a:ext>
            </a:extLst>
          </p:cNvPr>
          <p:cNvSpPr/>
          <p:nvPr/>
        </p:nvSpPr>
        <p:spPr>
          <a:xfrm>
            <a:off x="8435460" y="42033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7" name="Csillag: 5 ágú 86">
            <a:extLst>
              <a:ext uri="{FF2B5EF4-FFF2-40B4-BE49-F238E27FC236}">
                <a16:creationId xmlns:a16="http://schemas.microsoft.com/office/drawing/2014/main" id="{3F7ACB3A-492B-4531-ADB0-1491B52E3D55}"/>
              </a:ext>
            </a:extLst>
          </p:cNvPr>
          <p:cNvSpPr/>
          <p:nvPr/>
        </p:nvSpPr>
        <p:spPr>
          <a:xfrm>
            <a:off x="7796328" y="1358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88" name="Csoportba foglalás 87">
            <a:extLst>
              <a:ext uri="{FF2B5EF4-FFF2-40B4-BE49-F238E27FC236}">
                <a16:creationId xmlns:a16="http://schemas.microsoft.com/office/drawing/2014/main" id="{4DC5A587-9AE2-4E6D-8B88-0C22254F3758}"/>
              </a:ext>
            </a:extLst>
          </p:cNvPr>
          <p:cNvGrpSpPr/>
          <p:nvPr/>
        </p:nvGrpSpPr>
        <p:grpSpPr>
          <a:xfrm>
            <a:off x="4171104" y="2739900"/>
            <a:ext cx="572842" cy="843164"/>
            <a:chOff x="5052362" y="2641556"/>
            <a:chExt cx="572842" cy="843164"/>
          </a:xfrm>
        </p:grpSpPr>
        <p:grpSp>
          <p:nvGrpSpPr>
            <p:cNvPr id="89" name="Csoportba foglalás 88">
              <a:extLst>
                <a:ext uri="{FF2B5EF4-FFF2-40B4-BE49-F238E27FC236}">
                  <a16:creationId xmlns:a16="http://schemas.microsoft.com/office/drawing/2014/main" id="{4BD90C47-87D0-498B-8E82-012C04ADA7FB}"/>
                </a:ext>
              </a:extLst>
            </p:cNvPr>
            <p:cNvGrpSpPr/>
            <p:nvPr/>
          </p:nvGrpSpPr>
          <p:grpSpPr>
            <a:xfrm>
              <a:off x="5105025" y="2758094"/>
              <a:ext cx="520179" cy="726626"/>
              <a:chOff x="3714429" y="2858465"/>
              <a:chExt cx="520179" cy="726626"/>
            </a:xfrm>
          </p:grpSpPr>
          <p:sp>
            <p:nvSpPr>
              <p:cNvPr id="103" name="Téglalap 102">
                <a:extLst>
                  <a:ext uri="{FF2B5EF4-FFF2-40B4-BE49-F238E27FC236}">
                    <a16:creationId xmlns:a16="http://schemas.microsoft.com/office/drawing/2014/main" id="{797046DC-4EEA-4039-B05D-54A5A1C22D8B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4" name="Téglalap 103">
                <a:extLst>
                  <a:ext uri="{FF2B5EF4-FFF2-40B4-BE49-F238E27FC236}">
                    <a16:creationId xmlns:a16="http://schemas.microsoft.com/office/drawing/2014/main" id="{58C3A57D-E041-40FF-9A05-D99DDB1F8C53}"/>
                  </a:ext>
                </a:extLst>
              </p:cNvPr>
              <p:cNvSpPr/>
              <p:nvPr/>
            </p:nvSpPr>
            <p:spPr>
              <a:xfrm rot="16532167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05" name="Henger 104">
                <a:extLst>
                  <a:ext uri="{FF2B5EF4-FFF2-40B4-BE49-F238E27FC236}">
                    <a16:creationId xmlns:a16="http://schemas.microsoft.com/office/drawing/2014/main" id="{348BB2B7-2581-4CA8-8CA5-E69C5E27C1E8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06" name="Ellipszis 105">
                <a:extLst>
                  <a:ext uri="{FF2B5EF4-FFF2-40B4-BE49-F238E27FC236}">
                    <a16:creationId xmlns:a16="http://schemas.microsoft.com/office/drawing/2014/main" id="{83B23DE7-7EA6-4382-A607-4B798A63E58D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07" name="Téglalap 106">
                <a:extLst>
                  <a:ext uri="{FF2B5EF4-FFF2-40B4-BE49-F238E27FC236}">
                    <a16:creationId xmlns:a16="http://schemas.microsoft.com/office/drawing/2014/main" id="{773D6D1A-4B7C-4B59-8679-6D362169010B}"/>
                  </a:ext>
                </a:extLst>
              </p:cNvPr>
              <p:cNvSpPr/>
              <p:nvPr/>
            </p:nvSpPr>
            <p:spPr>
              <a:xfrm rot="14730398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08" name="Téglalap 107">
                <a:extLst>
                  <a:ext uri="{FF2B5EF4-FFF2-40B4-BE49-F238E27FC236}">
                    <a16:creationId xmlns:a16="http://schemas.microsoft.com/office/drawing/2014/main" id="{FC45A123-2413-4538-A96E-30CC044D4F5A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09" name="Ellipszis 108">
                <a:extLst>
                  <a:ext uri="{FF2B5EF4-FFF2-40B4-BE49-F238E27FC236}">
                    <a16:creationId xmlns:a16="http://schemas.microsoft.com/office/drawing/2014/main" id="{E4DBD1C4-DE4B-4914-BEAC-BD247FCA5BEA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110" name="Egyenes összekötő 109">
                <a:extLst>
                  <a:ext uri="{FF2B5EF4-FFF2-40B4-BE49-F238E27FC236}">
                    <a16:creationId xmlns:a16="http://schemas.microsoft.com/office/drawing/2014/main" id="{8ADF159A-E96A-4833-8663-BD71CD7F9D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091" y="2858465"/>
                <a:ext cx="7441" cy="53819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1" name="Egyenes összekötő 110">
                <a:extLst>
                  <a:ext uri="{FF2B5EF4-FFF2-40B4-BE49-F238E27FC236}">
                    <a16:creationId xmlns:a16="http://schemas.microsoft.com/office/drawing/2014/main" id="{909109A1-39C3-475E-AC83-4FEDF4776D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" name="Egyenes összekötő 111">
                <a:extLst>
                  <a:ext uri="{FF2B5EF4-FFF2-40B4-BE49-F238E27FC236}">
                    <a16:creationId xmlns:a16="http://schemas.microsoft.com/office/drawing/2014/main" id="{208BDA2A-31F0-4157-A00E-9D9E24C2EE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6821" y="2888058"/>
                <a:ext cx="21967" cy="70638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13" name="Ellipszis 112">
                <a:extLst>
                  <a:ext uri="{FF2B5EF4-FFF2-40B4-BE49-F238E27FC236}">
                    <a16:creationId xmlns:a16="http://schemas.microsoft.com/office/drawing/2014/main" id="{35F66D85-8FCD-4CCC-A6C8-3F12DAC88179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90" name="Ellipszis 89">
              <a:extLst>
                <a:ext uri="{FF2B5EF4-FFF2-40B4-BE49-F238E27FC236}">
                  <a16:creationId xmlns:a16="http://schemas.microsoft.com/office/drawing/2014/main" id="{929E7CE7-01E6-4582-B6BF-43AE33821FAC}"/>
                </a:ext>
              </a:extLst>
            </p:cNvPr>
            <p:cNvSpPr/>
            <p:nvPr/>
          </p:nvSpPr>
          <p:spPr>
            <a:xfrm flipV="1">
              <a:off x="5297079" y="288169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Ellipszis 90">
              <a:extLst>
                <a:ext uri="{FF2B5EF4-FFF2-40B4-BE49-F238E27FC236}">
                  <a16:creationId xmlns:a16="http://schemas.microsoft.com/office/drawing/2014/main" id="{5F859434-8F5A-4C9A-A626-1084C7FB65F9}"/>
                </a:ext>
              </a:extLst>
            </p:cNvPr>
            <p:cNvSpPr/>
            <p:nvPr/>
          </p:nvSpPr>
          <p:spPr>
            <a:xfrm flipV="1">
              <a:off x="5199238" y="288251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Ív 91">
              <a:extLst>
                <a:ext uri="{FF2B5EF4-FFF2-40B4-BE49-F238E27FC236}">
                  <a16:creationId xmlns:a16="http://schemas.microsoft.com/office/drawing/2014/main" id="{88B05CD1-6CB3-4192-BA78-FECAC897ADE5}"/>
                </a:ext>
              </a:extLst>
            </p:cNvPr>
            <p:cNvSpPr/>
            <p:nvPr/>
          </p:nvSpPr>
          <p:spPr>
            <a:xfrm rot="7808565">
              <a:off x="5155957" y="2860021"/>
              <a:ext cx="238282" cy="230007"/>
            </a:xfrm>
            <a:prstGeom prst="arc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3" name="Ellipszis 92">
              <a:extLst>
                <a:ext uri="{FF2B5EF4-FFF2-40B4-BE49-F238E27FC236}">
                  <a16:creationId xmlns:a16="http://schemas.microsoft.com/office/drawing/2014/main" id="{AF3A2720-888E-4F53-81DC-127300901CC4}"/>
                </a:ext>
              </a:extLst>
            </p:cNvPr>
            <p:cNvSpPr/>
            <p:nvPr/>
          </p:nvSpPr>
          <p:spPr>
            <a:xfrm rot="4777677">
              <a:off x="5325863" y="3372094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4" name="Ellipszis 93">
              <a:extLst>
                <a:ext uri="{FF2B5EF4-FFF2-40B4-BE49-F238E27FC236}">
                  <a16:creationId xmlns:a16="http://schemas.microsoft.com/office/drawing/2014/main" id="{B807E1FC-8F1F-43C6-BC0E-51054B85AE36}"/>
                </a:ext>
              </a:extLst>
            </p:cNvPr>
            <p:cNvSpPr/>
            <p:nvPr/>
          </p:nvSpPr>
          <p:spPr>
            <a:xfrm rot="4777677">
              <a:off x="5211105" y="3393041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5" name="Kép 94">
              <a:extLst>
                <a:ext uri="{FF2B5EF4-FFF2-40B4-BE49-F238E27FC236}">
                  <a16:creationId xmlns:a16="http://schemas.microsoft.com/office/drawing/2014/main" id="{2159BD70-3F59-49E9-A963-499F5CFD8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16" b="89662" l="4852" r="90295">
                          <a14:foregroundMark x1="41983" y1="35865" x2="45570" y2="27426"/>
                          <a14:foregroundMark x1="12869" y1="59283" x2="5063" y2="63291"/>
                          <a14:foregroundMark x1="88819" y1="58650" x2="90295" y2="44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5377">
              <a:off x="5157215" y="2641556"/>
              <a:ext cx="304599" cy="304599"/>
            </a:xfrm>
            <a:prstGeom prst="rect">
              <a:avLst/>
            </a:prstGeom>
          </p:spPr>
        </p:pic>
        <p:pic>
          <p:nvPicPr>
            <p:cNvPr id="96" name="Picture 2" descr="Forráskép megtekintése">
              <a:extLst>
                <a:ext uri="{FF2B5EF4-FFF2-40B4-BE49-F238E27FC236}">
                  <a16:creationId xmlns:a16="http://schemas.microsoft.com/office/drawing/2014/main" id="{5F30E5A1-D79E-46B7-B948-8FFEA30411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27" y="3094798"/>
              <a:ext cx="143923" cy="16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Csillag: 4 ágú 96">
              <a:extLst>
                <a:ext uri="{FF2B5EF4-FFF2-40B4-BE49-F238E27FC236}">
                  <a16:creationId xmlns:a16="http://schemas.microsoft.com/office/drawing/2014/main" id="{39FBF15E-DF49-44EA-A11F-F5A02A9AC3D1}"/>
                </a:ext>
              </a:extLst>
            </p:cNvPr>
            <p:cNvSpPr/>
            <p:nvPr/>
          </p:nvSpPr>
          <p:spPr>
            <a:xfrm>
              <a:off x="5317432" y="2859075"/>
              <a:ext cx="102873" cy="79251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98" name="Picture 8" descr="Forráskép megtekintése">
              <a:extLst>
                <a:ext uri="{FF2B5EF4-FFF2-40B4-BE49-F238E27FC236}">
                  <a16:creationId xmlns:a16="http://schemas.microsoft.com/office/drawing/2014/main" id="{2596ACCE-066D-401F-B45E-0DE76D1FA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58" b="89884" l="10000" r="90000">
                          <a14:foregroundMark x1="11744" y1="8458" x2="22326" y2="16915"/>
                          <a14:foregroundMark x1="22326" y1="16915" x2="35349" y2="21725"/>
                          <a14:foregroundMark x1="35349" y1="21725" x2="56977" y2="42952"/>
                          <a14:foregroundMark x1="56977" y1="42952" x2="64070" y2="43947"/>
                          <a14:foregroundMark x1="64070" y1="43947" x2="65000" y2="31343"/>
                          <a14:foregroundMark x1="65000" y1="31343" x2="53023" y2="56053"/>
                          <a14:foregroundMark x1="53023" y1="56053" x2="51279" y2="72803"/>
                          <a14:foregroundMark x1="51279" y1="72803" x2="51744" y2="63847"/>
                          <a14:foregroundMark x1="51744" y1="63847" x2="48837" y2="53566"/>
                          <a14:foregroundMark x1="48837" y1="53566" x2="45930" y2="66998"/>
                          <a14:foregroundMark x1="45930" y1="66998" x2="39767" y2="46269"/>
                          <a14:foregroundMark x1="39767" y1="46269" x2="63953" y2="59867"/>
                          <a14:foregroundMark x1="63953" y1="59867" x2="52674" y2="52239"/>
                          <a14:foregroundMark x1="52674" y1="52239" x2="49535" y2="42454"/>
                          <a14:foregroundMark x1="49535" y1="42454" x2="58140" y2="46932"/>
                          <a14:foregroundMark x1="58140" y1="46932" x2="54070" y2="57546"/>
                          <a14:foregroundMark x1="54070" y1="57546" x2="48023" y2="57877"/>
                          <a14:foregroundMark x1="48023" y1="57877" x2="41163" y2="49917"/>
                          <a14:foregroundMark x1="41163" y1="49917" x2="43372" y2="35987"/>
                          <a14:foregroundMark x1="43372" y1="35987" x2="54070" y2="29022"/>
                          <a14:foregroundMark x1="75465" y1="47927" x2="66279" y2="56219"/>
                          <a14:foregroundMark x1="65814" y1="74959" x2="78256" y2="81758"/>
                          <a14:foregroundMark x1="78256" y1="81758" x2="78488" y2="822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52362" y="3204725"/>
              <a:ext cx="112542" cy="7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99" name="Egyenes összekötő 98">
              <a:extLst>
                <a:ext uri="{FF2B5EF4-FFF2-40B4-BE49-F238E27FC236}">
                  <a16:creationId xmlns:a16="http://schemas.microsoft.com/office/drawing/2014/main" id="{AF667502-8430-47DF-8D22-974006FA78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85" y="3193674"/>
              <a:ext cx="43390" cy="66965"/>
            </a:xfrm>
            <a:prstGeom prst="line">
              <a:avLst/>
            </a:prstGeom>
            <a:ln>
              <a:solidFill>
                <a:srgbClr val="FF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00" name="Szabadkézi sokszög: alakzat 99">
              <a:extLst>
                <a:ext uri="{FF2B5EF4-FFF2-40B4-BE49-F238E27FC236}">
                  <a16:creationId xmlns:a16="http://schemas.microsoft.com/office/drawing/2014/main" id="{57E476F0-8EB8-45E1-8CA0-0940CC5D56C2}"/>
                </a:ext>
              </a:extLst>
            </p:cNvPr>
            <p:cNvSpPr/>
            <p:nvPr/>
          </p:nvSpPr>
          <p:spPr>
            <a:xfrm>
              <a:off x="5227049" y="2978941"/>
              <a:ext cx="121444" cy="26194"/>
            </a:xfrm>
            <a:custGeom>
              <a:avLst/>
              <a:gdLst>
                <a:gd name="connsiteX0" fmla="*/ 0 w 121444"/>
                <a:gd name="connsiteY0" fmla="*/ 7144 h 26194"/>
                <a:gd name="connsiteX1" fmla="*/ 11906 w 121444"/>
                <a:gd name="connsiteY1" fmla="*/ 14288 h 26194"/>
                <a:gd name="connsiteX2" fmla="*/ 19050 w 121444"/>
                <a:gd name="connsiteY2" fmla="*/ 19050 h 26194"/>
                <a:gd name="connsiteX3" fmla="*/ 33338 w 121444"/>
                <a:gd name="connsiteY3" fmla="*/ 23813 h 26194"/>
                <a:gd name="connsiteX4" fmla="*/ 40481 w 121444"/>
                <a:gd name="connsiteY4" fmla="*/ 26194 h 26194"/>
                <a:gd name="connsiteX5" fmla="*/ 97631 w 121444"/>
                <a:gd name="connsiteY5" fmla="*/ 23813 h 26194"/>
                <a:gd name="connsiteX6" fmla="*/ 104775 w 121444"/>
                <a:gd name="connsiteY6" fmla="*/ 21431 h 26194"/>
                <a:gd name="connsiteX7" fmla="*/ 111919 w 121444"/>
                <a:gd name="connsiteY7" fmla="*/ 14288 h 26194"/>
                <a:gd name="connsiteX8" fmla="*/ 121444 w 121444"/>
                <a:gd name="connsiteY8" fmla="*/ 0 h 2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444" h="26194">
                  <a:moveTo>
                    <a:pt x="0" y="7144"/>
                  </a:moveTo>
                  <a:cubicBezTo>
                    <a:pt x="3969" y="9525"/>
                    <a:pt x="7981" y="11835"/>
                    <a:pt x="11906" y="14288"/>
                  </a:cubicBezTo>
                  <a:cubicBezTo>
                    <a:pt x="14333" y="15805"/>
                    <a:pt x="16435" y="17888"/>
                    <a:pt x="19050" y="19050"/>
                  </a:cubicBezTo>
                  <a:cubicBezTo>
                    <a:pt x="23638" y="21089"/>
                    <a:pt x="28575" y="22225"/>
                    <a:pt x="33338" y="23813"/>
                  </a:cubicBezTo>
                  <a:lnTo>
                    <a:pt x="40481" y="26194"/>
                  </a:lnTo>
                  <a:cubicBezTo>
                    <a:pt x="59531" y="25400"/>
                    <a:pt x="78617" y="25222"/>
                    <a:pt x="97631" y="23813"/>
                  </a:cubicBezTo>
                  <a:cubicBezTo>
                    <a:pt x="100134" y="23628"/>
                    <a:pt x="102686" y="22823"/>
                    <a:pt x="104775" y="21431"/>
                  </a:cubicBezTo>
                  <a:cubicBezTo>
                    <a:pt x="107577" y="19563"/>
                    <a:pt x="109852" y="16946"/>
                    <a:pt x="111919" y="14288"/>
                  </a:cubicBezTo>
                  <a:cubicBezTo>
                    <a:pt x="115433" y="9770"/>
                    <a:pt x="121444" y="0"/>
                    <a:pt x="121444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" name="Ellipszis 100">
              <a:extLst>
                <a:ext uri="{FF2B5EF4-FFF2-40B4-BE49-F238E27FC236}">
                  <a16:creationId xmlns:a16="http://schemas.microsoft.com/office/drawing/2014/main" id="{E23D03B1-ADA0-496E-ABF7-5891FB5909E8}"/>
                </a:ext>
              </a:extLst>
            </p:cNvPr>
            <p:cNvSpPr/>
            <p:nvPr/>
          </p:nvSpPr>
          <p:spPr>
            <a:xfrm rot="1225145">
              <a:off x="5402748" y="3106984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13729B45-A843-49F0-89F5-DBBA920D8AF2}"/>
                </a:ext>
              </a:extLst>
            </p:cNvPr>
            <p:cNvSpPr/>
            <p:nvPr/>
          </p:nvSpPr>
          <p:spPr>
            <a:xfrm rot="7831794">
              <a:off x="5096568" y="3130723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91137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200">
        <p:cut/>
      </p:transition>
    </mc:Choice>
    <mc:Fallback>
      <p:transition advClick="0" advTm="200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églalap 113">
            <a:extLst>
              <a:ext uri="{FF2B5EF4-FFF2-40B4-BE49-F238E27FC236}">
                <a16:creationId xmlns:a16="http://schemas.microsoft.com/office/drawing/2014/main" id="{FA4B5599-2D02-4B10-9974-A3DE3BD4CF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9951525A-3E9A-4541-BE48-1DB08EC9B5D3}"/>
              </a:ext>
            </a:extLst>
          </p:cNvPr>
          <p:cNvSpPr/>
          <p:nvPr/>
        </p:nvSpPr>
        <p:spPr>
          <a:xfrm>
            <a:off x="0" y="2026970"/>
            <a:ext cx="6975968" cy="27406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Téglalap 115">
            <a:extLst>
              <a:ext uri="{FF2B5EF4-FFF2-40B4-BE49-F238E27FC236}">
                <a16:creationId xmlns:a16="http://schemas.microsoft.com/office/drawing/2014/main" id="{1D3D54D1-39EB-4D3F-9541-1834FD943193}"/>
              </a:ext>
            </a:extLst>
          </p:cNvPr>
          <p:cNvSpPr/>
          <p:nvPr/>
        </p:nvSpPr>
        <p:spPr>
          <a:xfrm>
            <a:off x="0" y="6518246"/>
            <a:ext cx="12192000" cy="33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Téglalap 116">
            <a:extLst>
              <a:ext uri="{FF2B5EF4-FFF2-40B4-BE49-F238E27FC236}">
                <a16:creationId xmlns:a16="http://schemas.microsoft.com/office/drawing/2014/main" id="{906C056E-A73A-40E2-A8AD-0A3ABD560F67}"/>
              </a:ext>
            </a:extLst>
          </p:cNvPr>
          <p:cNvSpPr/>
          <p:nvPr/>
        </p:nvSpPr>
        <p:spPr>
          <a:xfrm>
            <a:off x="-511728" y="4597167"/>
            <a:ext cx="13544064" cy="192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4588BCEE-16A4-46E2-96C4-695EF14AC75C}"/>
              </a:ext>
            </a:extLst>
          </p:cNvPr>
          <p:cNvSpPr/>
          <p:nvPr/>
        </p:nvSpPr>
        <p:spPr>
          <a:xfrm>
            <a:off x="814911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Téglalap 118">
            <a:extLst>
              <a:ext uri="{FF2B5EF4-FFF2-40B4-BE49-F238E27FC236}">
                <a16:creationId xmlns:a16="http://schemas.microsoft.com/office/drawing/2014/main" id="{8C2F3C14-DB0A-4D9D-87C5-7880C3A04A6A}"/>
              </a:ext>
            </a:extLst>
          </p:cNvPr>
          <p:cNvSpPr/>
          <p:nvPr/>
        </p:nvSpPr>
        <p:spPr>
          <a:xfrm>
            <a:off x="7124908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2E171933-C039-4394-8662-B17E021E6E22}"/>
              </a:ext>
            </a:extLst>
          </p:cNvPr>
          <p:cNvSpPr/>
          <p:nvPr/>
        </p:nvSpPr>
        <p:spPr>
          <a:xfrm>
            <a:off x="603582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2272779A-0B04-4C92-8CE6-6FE3D20619D7}"/>
              </a:ext>
            </a:extLst>
          </p:cNvPr>
          <p:cNvSpPr/>
          <p:nvPr/>
        </p:nvSpPr>
        <p:spPr>
          <a:xfrm>
            <a:off x="4857351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051D297E-BA7F-416E-9FCB-8D9313D8D511}"/>
              </a:ext>
            </a:extLst>
          </p:cNvPr>
          <p:cNvSpPr/>
          <p:nvPr/>
        </p:nvSpPr>
        <p:spPr>
          <a:xfrm>
            <a:off x="3685026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églalap 122">
            <a:extLst>
              <a:ext uri="{FF2B5EF4-FFF2-40B4-BE49-F238E27FC236}">
                <a16:creationId xmlns:a16="http://schemas.microsoft.com/office/drawing/2014/main" id="{15E31497-0B24-4090-B85E-012895B229CD}"/>
              </a:ext>
            </a:extLst>
          </p:cNvPr>
          <p:cNvSpPr/>
          <p:nvPr/>
        </p:nvSpPr>
        <p:spPr>
          <a:xfrm>
            <a:off x="2711647" y="5377341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Téglalap 123">
            <a:extLst>
              <a:ext uri="{FF2B5EF4-FFF2-40B4-BE49-F238E27FC236}">
                <a16:creationId xmlns:a16="http://schemas.microsoft.com/office/drawing/2014/main" id="{2F7FCF99-E9A4-4A5C-8409-AF4DDF4D76F9}"/>
              </a:ext>
            </a:extLst>
          </p:cNvPr>
          <p:cNvSpPr/>
          <p:nvPr/>
        </p:nvSpPr>
        <p:spPr>
          <a:xfrm>
            <a:off x="1622261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églalap 124">
            <a:extLst>
              <a:ext uri="{FF2B5EF4-FFF2-40B4-BE49-F238E27FC236}">
                <a16:creationId xmlns:a16="http://schemas.microsoft.com/office/drawing/2014/main" id="{96ECDE36-CCFB-4EF0-9BA6-AAF8E038B6F1}"/>
              </a:ext>
            </a:extLst>
          </p:cNvPr>
          <p:cNvSpPr/>
          <p:nvPr/>
        </p:nvSpPr>
        <p:spPr>
          <a:xfrm>
            <a:off x="544520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Téglalap 125">
            <a:extLst>
              <a:ext uri="{FF2B5EF4-FFF2-40B4-BE49-F238E27FC236}">
                <a16:creationId xmlns:a16="http://schemas.microsoft.com/office/drawing/2014/main" id="{F804E57F-E278-4AAB-9B47-ABBA748480F8}"/>
              </a:ext>
            </a:extLst>
          </p:cNvPr>
          <p:cNvSpPr/>
          <p:nvPr/>
        </p:nvSpPr>
        <p:spPr>
          <a:xfrm>
            <a:off x="-401857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Téglalap 126">
            <a:extLst>
              <a:ext uri="{FF2B5EF4-FFF2-40B4-BE49-F238E27FC236}">
                <a16:creationId xmlns:a16="http://schemas.microsoft.com/office/drawing/2014/main" id="{C0DAE820-B2C9-4831-9E52-78C6E8D2F7EB}"/>
              </a:ext>
            </a:extLst>
          </p:cNvPr>
          <p:cNvSpPr/>
          <p:nvPr/>
        </p:nvSpPr>
        <p:spPr>
          <a:xfrm>
            <a:off x="9227362" y="5394115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C72BE2C9-D775-42A1-A945-D8E6E47EA64B}"/>
              </a:ext>
            </a:extLst>
          </p:cNvPr>
          <p:cNvSpPr/>
          <p:nvPr/>
        </p:nvSpPr>
        <p:spPr>
          <a:xfrm>
            <a:off x="1033178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A0DB7C1A-CB33-4FDA-9369-7F3475264EBB}"/>
              </a:ext>
            </a:extLst>
          </p:cNvPr>
          <p:cNvSpPr/>
          <p:nvPr/>
        </p:nvSpPr>
        <p:spPr>
          <a:xfrm>
            <a:off x="1139860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E84D882E-0524-47E3-B884-9143365CE935}"/>
              </a:ext>
            </a:extLst>
          </p:cNvPr>
          <p:cNvSpPr/>
          <p:nvPr/>
        </p:nvSpPr>
        <p:spPr>
          <a:xfrm>
            <a:off x="9673933" y="2558163"/>
            <a:ext cx="1294580" cy="20498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Téglalap 130">
            <a:extLst>
              <a:ext uri="{FF2B5EF4-FFF2-40B4-BE49-F238E27FC236}">
                <a16:creationId xmlns:a16="http://schemas.microsoft.com/office/drawing/2014/main" id="{7296A92B-A168-4431-96D9-4704A74C9885}"/>
              </a:ext>
            </a:extLst>
          </p:cNvPr>
          <p:cNvSpPr/>
          <p:nvPr/>
        </p:nvSpPr>
        <p:spPr>
          <a:xfrm>
            <a:off x="2711646" y="2589843"/>
            <a:ext cx="4009813" cy="996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648B037B-AC1C-420C-AD84-2CCB61764549}"/>
              </a:ext>
            </a:extLst>
          </p:cNvPr>
          <p:cNvSpPr/>
          <p:nvPr/>
        </p:nvSpPr>
        <p:spPr>
          <a:xfrm>
            <a:off x="12311012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Trapezoid 132">
            <a:extLst>
              <a:ext uri="{FF2B5EF4-FFF2-40B4-BE49-F238E27FC236}">
                <a16:creationId xmlns:a16="http://schemas.microsoft.com/office/drawing/2014/main" id="{027B303E-54B2-419A-82C7-700B11C2674B}"/>
              </a:ext>
            </a:extLst>
          </p:cNvPr>
          <p:cNvSpPr/>
          <p:nvPr/>
        </p:nvSpPr>
        <p:spPr>
          <a:xfrm rot="10800000">
            <a:off x="9442215" y="1694153"/>
            <a:ext cx="1773720" cy="872415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Téglalap 133">
            <a:extLst>
              <a:ext uri="{FF2B5EF4-FFF2-40B4-BE49-F238E27FC236}">
                <a16:creationId xmlns:a16="http://schemas.microsoft.com/office/drawing/2014/main" id="{C142C7AE-1650-435B-8D8F-35FFCFD94897}"/>
              </a:ext>
            </a:extLst>
          </p:cNvPr>
          <p:cNvSpPr/>
          <p:nvPr/>
        </p:nvSpPr>
        <p:spPr>
          <a:xfrm>
            <a:off x="9442215" y="1098186"/>
            <a:ext cx="1773720" cy="609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Trapezoid 134">
            <a:extLst>
              <a:ext uri="{FF2B5EF4-FFF2-40B4-BE49-F238E27FC236}">
                <a16:creationId xmlns:a16="http://schemas.microsoft.com/office/drawing/2014/main" id="{5EF9F3A7-9715-4E59-B319-056577D4F473}"/>
              </a:ext>
            </a:extLst>
          </p:cNvPr>
          <p:cNvSpPr/>
          <p:nvPr/>
        </p:nvSpPr>
        <p:spPr>
          <a:xfrm>
            <a:off x="9442215" y="603969"/>
            <a:ext cx="1773720" cy="49421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Trapezoid 135">
            <a:extLst>
              <a:ext uri="{FF2B5EF4-FFF2-40B4-BE49-F238E27FC236}">
                <a16:creationId xmlns:a16="http://schemas.microsoft.com/office/drawing/2014/main" id="{DCA01E6C-0C74-41A8-99FB-0AFD06BA9BF3}"/>
              </a:ext>
            </a:extLst>
          </p:cNvPr>
          <p:cNvSpPr/>
          <p:nvPr/>
        </p:nvSpPr>
        <p:spPr>
          <a:xfrm>
            <a:off x="10011525" y="109752"/>
            <a:ext cx="649706" cy="494217"/>
          </a:xfrm>
          <a:prstGeom prst="trapezoi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Folyamatábra: Kézi művelet 136">
            <a:extLst>
              <a:ext uri="{FF2B5EF4-FFF2-40B4-BE49-F238E27FC236}">
                <a16:creationId xmlns:a16="http://schemas.microsoft.com/office/drawing/2014/main" id="{533B56F0-83E0-4C61-94D3-2A0D2994F5D4}"/>
              </a:ext>
            </a:extLst>
          </p:cNvPr>
          <p:cNvSpPr/>
          <p:nvPr/>
        </p:nvSpPr>
        <p:spPr>
          <a:xfrm rot="9260764">
            <a:off x="10586333" y="189292"/>
            <a:ext cx="766988" cy="3061314"/>
          </a:xfrm>
          <a:prstGeom prst="flowChartManualOper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Téglalap 137">
            <a:extLst>
              <a:ext uri="{FF2B5EF4-FFF2-40B4-BE49-F238E27FC236}">
                <a16:creationId xmlns:a16="http://schemas.microsoft.com/office/drawing/2014/main" id="{A198ECE2-A615-4BF0-8117-86F2880802AD}"/>
              </a:ext>
            </a:extLst>
          </p:cNvPr>
          <p:cNvSpPr/>
          <p:nvPr/>
        </p:nvSpPr>
        <p:spPr>
          <a:xfrm>
            <a:off x="699925" y="3703524"/>
            <a:ext cx="1357980" cy="880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Téglalap 138">
            <a:extLst>
              <a:ext uri="{FF2B5EF4-FFF2-40B4-BE49-F238E27FC236}">
                <a16:creationId xmlns:a16="http://schemas.microsoft.com/office/drawing/2014/main" id="{1A4F6CBF-0951-46F4-966B-AF48DAD43B24}"/>
              </a:ext>
            </a:extLst>
          </p:cNvPr>
          <p:cNvSpPr/>
          <p:nvPr/>
        </p:nvSpPr>
        <p:spPr>
          <a:xfrm>
            <a:off x="1351866" y="3709998"/>
            <a:ext cx="45719" cy="880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0" name="Csoportba foglalás 139">
            <a:extLst>
              <a:ext uri="{FF2B5EF4-FFF2-40B4-BE49-F238E27FC236}">
                <a16:creationId xmlns:a16="http://schemas.microsoft.com/office/drawing/2014/main" id="{B2ED36A0-A56E-4435-A1C1-90674AE3DD9C}"/>
              </a:ext>
            </a:extLst>
          </p:cNvPr>
          <p:cNvGrpSpPr/>
          <p:nvPr/>
        </p:nvGrpSpPr>
        <p:grpSpPr>
          <a:xfrm>
            <a:off x="3502381" y="2820709"/>
            <a:ext cx="520179" cy="764382"/>
            <a:chOff x="3714429" y="2820709"/>
            <a:chExt cx="520179" cy="764382"/>
          </a:xfrm>
        </p:grpSpPr>
        <p:grpSp>
          <p:nvGrpSpPr>
            <p:cNvPr id="141" name="Csoportba foglalás 140">
              <a:extLst>
                <a:ext uri="{FF2B5EF4-FFF2-40B4-BE49-F238E27FC236}">
                  <a16:creationId xmlns:a16="http://schemas.microsoft.com/office/drawing/2014/main" id="{36503FAA-45DD-4C60-987E-CCC0C90FB4DC}"/>
                </a:ext>
              </a:extLst>
            </p:cNvPr>
            <p:cNvGrpSpPr/>
            <p:nvPr/>
          </p:nvGrpSpPr>
          <p:grpSpPr>
            <a:xfrm>
              <a:off x="3714429" y="2853226"/>
              <a:ext cx="520179" cy="731865"/>
              <a:chOff x="3714429" y="2853226"/>
              <a:chExt cx="520179" cy="731865"/>
            </a:xfrm>
          </p:grpSpPr>
          <p:sp>
            <p:nvSpPr>
              <p:cNvPr id="144" name="Téglalap 143">
                <a:extLst>
                  <a:ext uri="{FF2B5EF4-FFF2-40B4-BE49-F238E27FC236}">
                    <a16:creationId xmlns:a16="http://schemas.microsoft.com/office/drawing/2014/main" id="{253AC848-A226-4AA2-BADE-08AF4B98DD8E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5" name="Téglalap 144">
                <a:extLst>
                  <a:ext uri="{FF2B5EF4-FFF2-40B4-BE49-F238E27FC236}">
                    <a16:creationId xmlns:a16="http://schemas.microsoft.com/office/drawing/2014/main" id="{D90B4010-CD8B-4831-8788-F9C9E68A4D1F}"/>
                  </a:ext>
                </a:extLst>
              </p:cNvPr>
              <p:cNvSpPr/>
              <p:nvPr/>
            </p:nvSpPr>
            <p:spPr>
              <a:xfrm rot="16739083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46" name="Henger 145">
                <a:extLst>
                  <a:ext uri="{FF2B5EF4-FFF2-40B4-BE49-F238E27FC236}">
                    <a16:creationId xmlns:a16="http://schemas.microsoft.com/office/drawing/2014/main" id="{23026EB4-F895-425F-AD62-2A5B19F60C34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7" name="Ellipszis 146">
                <a:extLst>
                  <a:ext uri="{FF2B5EF4-FFF2-40B4-BE49-F238E27FC236}">
                    <a16:creationId xmlns:a16="http://schemas.microsoft.com/office/drawing/2014/main" id="{8ED2AB47-4044-4E68-A183-140D72690173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48" name="Téglalap 147">
                <a:extLst>
                  <a:ext uri="{FF2B5EF4-FFF2-40B4-BE49-F238E27FC236}">
                    <a16:creationId xmlns:a16="http://schemas.microsoft.com/office/drawing/2014/main" id="{A63B40D3-21F6-47F5-AAE0-C921C1B02687}"/>
                  </a:ext>
                </a:extLst>
              </p:cNvPr>
              <p:cNvSpPr/>
              <p:nvPr/>
            </p:nvSpPr>
            <p:spPr>
              <a:xfrm rot="15523953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9" name="Téglalap 148">
                <a:extLst>
                  <a:ext uri="{FF2B5EF4-FFF2-40B4-BE49-F238E27FC236}">
                    <a16:creationId xmlns:a16="http://schemas.microsoft.com/office/drawing/2014/main" id="{7DBAC1A1-CF6B-4DAA-A703-1BDBA2F3E22E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50" name="Ellipszis 149">
                <a:extLst>
                  <a:ext uri="{FF2B5EF4-FFF2-40B4-BE49-F238E27FC236}">
                    <a16:creationId xmlns:a16="http://schemas.microsoft.com/office/drawing/2014/main" id="{C4227FB0-35EB-46DF-A506-4837EA0803B2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151" name="Egyenes összekötő 150">
                <a:extLst>
                  <a:ext uri="{FF2B5EF4-FFF2-40B4-BE49-F238E27FC236}">
                    <a16:creationId xmlns:a16="http://schemas.microsoft.com/office/drawing/2014/main" id="{D84C09CB-CDF8-465A-B42F-7B42942544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8471" y="2853226"/>
                <a:ext cx="137726" cy="579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Egyenes összekötő 151">
                <a:extLst>
                  <a:ext uri="{FF2B5EF4-FFF2-40B4-BE49-F238E27FC236}">
                    <a16:creationId xmlns:a16="http://schemas.microsoft.com/office/drawing/2014/main" id="{6CF38CE8-76CB-46AE-B8E8-317C50D89C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Egyenes összekötő 152">
                <a:extLst>
                  <a:ext uri="{FF2B5EF4-FFF2-40B4-BE49-F238E27FC236}">
                    <a16:creationId xmlns:a16="http://schemas.microsoft.com/office/drawing/2014/main" id="{3F88FA8B-7B82-4356-BA61-6B45BF6486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138" y="2858786"/>
                <a:ext cx="239926" cy="7555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4" name="Egyenes összekötő 153">
                <a:extLst>
                  <a:ext uri="{FF2B5EF4-FFF2-40B4-BE49-F238E27FC236}">
                    <a16:creationId xmlns:a16="http://schemas.microsoft.com/office/drawing/2014/main" id="{619FCCE1-B1E4-4225-835D-B477E41381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4707" y="3063476"/>
                <a:ext cx="123006" cy="3060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5" name="Ellipszis 154">
                <a:extLst>
                  <a:ext uri="{FF2B5EF4-FFF2-40B4-BE49-F238E27FC236}">
                    <a16:creationId xmlns:a16="http://schemas.microsoft.com/office/drawing/2014/main" id="{4CF960E3-80B3-4A81-8FE3-BBA06C5B21F7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cxnSp>
          <p:nvCxnSpPr>
            <p:cNvPr id="142" name="Egyenes összekötő 141">
              <a:extLst>
                <a:ext uri="{FF2B5EF4-FFF2-40B4-BE49-F238E27FC236}">
                  <a16:creationId xmlns:a16="http://schemas.microsoft.com/office/drawing/2014/main" id="{FEACD68F-33C0-44DE-8FF6-39F8CEFE0D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7256" y="2844505"/>
              <a:ext cx="43345" cy="898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Egyenes összekötő 142">
              <a:extLst>
                <a:ext uri="{FF2B5EF4-FFF2-40B4-BE49-F238E27FC236}">
                  <a16:creationId xmlns:a16="http://schemas.microsoft.com/office/drawing/2014/main" id="{0505B8D1-F8E1-413E-9204-4F4FE2C07A4B}"/>
                </a:ext>
              </a:extLst>
            </p:cNvPr>
            <p:cNvCxnSpPr>
              <a:cxnSpLocks/>
            </p:cNvCxnSpPr>
            <p:nvPr/>
          </p:nvCxnSpPr>
          <p:spPr>
            <a:xfrm>
              <a:off x="3857983" y="2820709"/>
              <a:ext cx="120698" cy="12443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56" name="Csoportba foglalás 155">
            <a:extLst>
              <a:ext uri="{FF2B5EF4-FFF2-40B4-BE49-F238E27FC236}">
                <a16:creationId xmlns:a16="http://schemas.microsoft.com/office/drawing/2014/main" id="{9328A055-2946-4298-9900-E8509ADB4D02}"/>
              </a:ext>
            </a:extLst>
          </p:cNvPr>
          <p:cNvGrpSpPr/>
          <p:nvPr/>
        </p:nvGrpSpPr>
        <p:grpSpPr>
          <a:xfrm>
            <a:off x="2689511" y="2815359"/>
            <a:ext cx="483824" cy="774685"/>
            <a:chOff x="3080211" y="2828171"/>
            <a:chExt cx="483824" cy="774685"/>
          </a:xfrm>
        </p:grpSpPr>
        <p:sp>
          <p:nvSpPr>
            <p:cNvPr id="158" name="Téglalap 157">
              <a:extLst>
                <a:ext uri="{FF2B5EF4-FFF2-40B4-BE49-F238E27FC236}">
                  <a16:creationId xmlns:a16="http://schemas.microsoft.com/office/drawing/2014/main" id="{05FE06F3-3F11-45FC-AA3F-91B5270B2BFC}"/>
                </a:ext>
              </a:extLst>
            </p:cNvPr>
            <p:cNvSpPr/>
            <p:nvPr/>
          </p:nvSpPr>
          <p:spPr>
            <a:xfrm rot="16773213">
              <a:off x="3051241" y="3454948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9" name="Henger 158">
              <a:extLst>
                <a:ext uri="{FF2B5EF4-FFF2-40B4-BE49-F238E27FC236}">
                  <a16:creationId xmlns:a16="http://schemas.microsoft.com/office/drawing/2014/main" id="{2A54EF10-B8A9-42CB-8378-DE07FE9E0CE6}"/>
                </a:ext>
              </a:extLst>
            </p:cNvPr>
            <p:cNvSpPr/>
            <p:nvPr/>
          </p:nvSpPr>
          <p:spPr>
            <a:xfrm>
              <a:off x="3134479" y="3137367"/>
              <a:ext cx="168667" cy="318013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0" name="Ellipszis 159">
              <a:extLst>
                <a:ext uri="{FF2B5EF4-FFF2-40B4-BE49-F238E27FC236}">
                  <a16:creationId xmlns:a16="http://schemas.microsoft.com/office/drawing/2014/main" id="{FEDF1CDB-6B54-4979-8180-1A28A7AD49F2}"/>
                </a:ext>
              </a:extLst>
            </p:cNvPr>
            <p:cNvSpPr/>
            <p:nvPr/>
          </p:nvSpPr>
          <p:spPr>
            <a:xfrm>
              <a:off x="3080211" y="2912345"/>
              <a:ext cx="277205" cy="259975"/>
            </a:xfrm>
            <a:prstGeom prst="ellipse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1" name="Téglalap 160">
              <a:extLst>
                <a:ext uri="{FF2B5EF4-FFF2-40B4-BE49-F238E27FC236}">
                  <a16:creationId xmlns:a16="http://schemas.microsoft.com/office/drawing/2014/main" id="{F5A5A6E2-8F80-4ED1-8E4E-5E982EBD30E4}"/>
                </a:ext>
              </a:extLst>
            </p:cNvPr>
            <p:cNvSpPr/>
            <p:nvPr/>
          </p:nvSpPr>
          <p:spPr>
            <a:xfrm rot="15343615">
              <a:off x="3173232" y="3458856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2" name="Téglalap 161">
              <a:extLst>
                <a:ext uri="{FF2B5EF4-FFF2-40B4-BE49-F238E27FC236}">
                  <a16:creationId xmlns:a16="http://schemas.microsoft.com/office/drawing/2014/main" id="{6A30E576-09FB-4BAA-880E-F34344A08952}"/>
                </a:ext>
              </a:extLst>
            </p:cNvPr>
            <p:cNvSpPr/>
            <p:nvPr/>
          </p:nvSpPr>
          <p:spPr>
            <a:xfrm rot="1579643">
              <a:off x="3276507" y="3268212"/>
              <a:ext cx="287528" cy="70602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63" name="Ellipszis 162">
              <a:extLst>
                <a:ext uri="{FF2B5EF4-FFF2-40B4-BE49-F238E27FC236}">
                  <a16:creationId xmlns:a16="http://schemas.microsoft.com/office/drawing/2014/main" id="{68759547-9F21-49C1-8DC6-AFA52D17233D}"/>
                </a:ext>
              </a:extLst>
            </p:cNvPr>
            <p:cNvSpPr/>
            <p:nvPr/>
          </p:nvSpPr>
          <p:spPr>
            <a:xfrm flipV="1">
              <a:off x="3135840" y="2989397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164" name="Egyenes összekötő 163">
              <a:extLst>
                <a:ext uri="{FF2B5EF4-FFF2-40B4-BE49-F238E27FC236}">
                  <a16:creationId xmlns:a16="http://schemas.microsoft.com/office/drawing/2014/main" id="{F83D32FA-1649-47FB-A908-8B7946EBC85E}"/>
                </a:ext>
              </a:extLst>
            </p:cNvPr>
            <p:cNvCxnSpPr>
              <a:cxnSpLocks/>
            </p:cNvCxnSpPr>
            <p:nvPr/>
          </p:nvCxnSpPr>
          <p:spPr>
            <a:xfrm>
              <a:off x="3260202" y="2852703"/>
              <a:ext cx="15422" cy="7623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5" name="Egyenes összekötő 164">
              <a:extLst>
                <a:ext uri="{FF2B5EF4-FFF2-40B4-BE49-F238E27FC236}">
                  <a16:creationId xmlns:a16="http://schemas.microsoft.com/office/drawing/2014/main" id="{C2479B06-3A24-46E4-A04C-187BE5E4B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241" y="2828171"/>
              <a:ext cx="84212" cy="119896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6" name="Egyenes összekötő 165">
              <a:extLst>
                <a:ext uri="{FF2B5EF4-FFF2-40B4-BE49-F238E27FC236}">
                  <a16:creationId xmlns:a16="http://schemas.microsoft.com/office/drawing/2014/main" id="{56EA2FF7-84F3-45E6-8326-0BE5337E40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490" y="2916870"/>
              <a:ext cx="35765" cy="352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Egyenes összekötő 166">
              <a:extLst>
                <a:ext uri="{FF2B5EF4-FFF2-40B4-BE49-F238E27FC236}">
                  <a16:creationId xmlns:a16="http://schemas.microsoft.com/office/drawing/2014/main" id="{C31C39A8-2D5C-48F4-A3F5-7C09AA9678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180" y="3099635"/>
              <a:ext cx="121071" cy="14041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8" name="Ellipszis 167">
              <a:extLst>
                <a:ext uri="{FF2B5EF4-FFF2-40B4-BE49-F238E27FC236}">
                  <a16:creationId xmlns:a16="http://schemas.microsoft.com/office/drawing/2014/main" id="{D8618CE1-8161-4655-8ED7-BB1324D2BCCE}"/>
                </a:ext>
              </a:extLst>
            </p:cNvPr>
            <p:cNvSpPr/>
            <p:nvPr/>
          </p:nvSpPr>
          <p:spPr>
            <a:xfrm flipV="1">
              <a:off x="3237630" y="2992302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169" name="Picture 4" descr="Forráskép megtekintése">
              <a:extLst>
                <a:ext uri="{FF2B5EF4-FFF2-40B4-BE49-F238E27FC236}">
                  <a16:creationId xmlns:a16="http://schemas.microsoft.com/office/drawing/2014/main" id="{643BD3E5-AB54-4895-A550-4AFC236238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142" y="3210700"/>
              <a:ext cx="171487" cy="17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Csoportba foglalás 169">
            <a:extLst>
              <a:ext uri="{FF2B5EF4-FFF2-40B4-BE49-F238E27FC236}">
                <a16:creationId xmlns:a16="http://schemas.microsoft.com/office/drawing/2014/main" id="{37CE8821-8ECF-4688-A20D-6F7925BA85F3}"/>
              </a:ext>
            </a:extLst>
          </p:cNvPr>
          <p:cNvGrpSpPr/>
          <p:nvPr/>
        </p:nvGrpSpPr>
        <p:grpSpPr>
          <a:xfrm>
            <a:off x="3704909" y="2358578"/>
            <a:ext cx="6706659" cy="3797671"/>
            <a:chOff x="3704909" y="2358578"/>
            <a:chExt cx="6706659" cy="3797671"/>
          </a:xfrm>
        </p:grpSpPr>
        <p:grpSp>
          <p:nvGrpSpPr>
            <p:cNvPr id="171" name="Csoportba foglalás 170">
              <a:extLst>
                <a:ext uri="{FF2B5EF4-FFF2-40B4-BE49-F238E27FC236}">
                  <a16:creationId xmlns:a16="http://schemas.microsoft.com/office/drawing/2014/main" id="{92614FE7-5171-4102-B31B-77BFCFBEB00F}"/>
                </a:ext>
              </a:extLst>
            </p:cNvPr>
            <p:cNvGrpSpPr/>
            <p:nvPr/>
          </p:nvGrpSpPr>
          <p:grpSpPr>
            <a:xfrm>
              <a:off x="3704909" y="2358578"/>
              <a:ext cx="6706659" cy="3797671"/>
              <a:chOff x="3343352" y="2428372"/>
              <a:chExt cx="6706659" cy="3797671"/>
            </a:xfrm>
          </p:grpSpPr>
          <p:sp>
            <p:nvSpPr>
              <p:cNvPr id="174" name="Derékszögű háromszög 173">
                <a:extLst>
                  <a:ext uri="{FF2B5EF4-FFF2-40B4-BE49-F238E27FC236}">
                    <a16:creationId xmlns:a16="http://schemas.microsoft.com/office/drawing/2014/main" id="{71A7E833-DAEC-42A7-B3CF-F918B37707BC}"/>
                  </a:ext>
                </a:extLst>
              </p:cNvPr>
              <p:cNvSpPr/>
              <p:nvPr/>
            </p:nvSpPr>
            <p:spPr>
              <a:xfrm flipH="1">
                <a:off x="8577739" y="2487347"/>
                <a:ext cx="878051" cy="129891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5" name="Derékszögű háromszög 174">
                <a:extLst>
                  <a:ext uri="{FF2B5EF4-FFF2-40B4-BE49-F238E27FC236}">
                    <a16:creationId xmlns:a16="http://schemas.microsoft.com/office/drawing/2014/main" id="{99188CF7-8D9C-490C-B3FA-FE4948866AE8}"/>
                  </a:ext>
                </a:extLst>
              </p:cNvPr>
              <p:cNvSpPr/>
              <p:nvPr/>
            </p:nvSpPr>
            <p:spPr>
              <a:xfrm>
                <a:off x="5753681" y="2428372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6" name="Téglalap 15">
                <a:extLst>
                  <a:ext uri="{FF2B5EF4-FFF2-40B4-BE49-F238E27FC236}">
                    <a16:creationId xmlns:a16="http://schemas.microsoft.com/office/drawing/2014/main" id="{45A02A55-561A-4E3E-8038-2A390C31F2EC}"/>
                  </a:ext>
                </a:extLst>
              </p:cNvPr>
              <p:cNvSpPr/>
              <p:nvPr/>
            </p:nvSpPr>
            <p:spPr>
              <a:xfrm>
                <a:off x="4494230" y="3621604"/>
                <a:ext cx="5555781" cy="1184234"/>
              </a:xfrm>
              <a:custGeom>
                <a:avLst/>
                <a:gdLst>
                  <a:gd name="connsiteX0" fmla="*/ 0 w 5299045"/>
                  <a:gd name="connsiteY0" fmla="*/ 0 h 1012968"/>
                  <a:gd name="connsiteX1" fmla="*/ 5299045 w 5299045"/>
                  <a:gd name="connsiteY1" fmla="*/ 0 h 1012968"/>
                  <a:gd name="connsiteX2" fmla="*/ 5299045 w 5299045"/>
                  <a:gd name="connsiteY2" fmla="*/ 1012968 h 1012968"/>
                  <a:gd name="connsiteX3" fmla="*/ 0 w 5299045"/>
                  <a:gd name="connsiteY3" fmla="*/ 1012968 h 1012968"/>
                  <a:gd name="connsiteX4" fmla="*/ 0 w 5299045"/>
                  <a:gd name="connsiteY4" fmla="*/ 0 h 1012968"/>
                  <a:gd name="connsiteX0" fmla="*/ 0 w 5299045"/>
                  <a:gd name="connsiteY0" fmla="*/ 9436 h 1022404"/>
                  <a:gd name="connsiteX1" fmla="*/ 2653190 w 5299045"/>
                  <a:gd name="connsiteY1" fmla="*/ 0 h 1022404"/>
                  <a:gd name="connsiteX2" fmla="*/ 5299045 w 5299045"/>
                  <a:gd name="connsiteY2" fmla="*/ 9436 h 1022404"/>
                  <a:gd name="connsiteX3" fmla="*/ 5299045 w 5299045"/>
                  <a:gd name="connsiteY3" fmla="*/ 1022404 h 1022404"/>
                  <a:gd name="connsiteX4" fmla="*/ 0 w 5299045"/>
                  <a:gd name="connsiteY4" fmla="*/ 1022404 h 1022404"/>
                  <a:gd name="connsiteX5" fmla="*/ 0 w 5299045"/>
                  <a:gd name="connsiteY5" fmla="*/ 9436 h 1022404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5299045 w 5299045"/>
                  <a:gd name="connsiteY2" fmla="*/ 135271 h 1148239"/>
                  <a:gd name="connsiteX3" fmla="*/ 5299045 w 5299045"/>
                  <a:gd name="connsiteY3" fmla="*/ 1148239 h 1148239"/>
                  <a:gd name="connsiteX4" fmla="*/ 0 w 5299045"/>
                  <a:gd name="connsiteY4" fmla="*/ 1148239 h 1148239"/>
                  <a:gd name="connsiteX5" fmla="*/ 0 w 5299045"/>
                  <a:gd name="connsiteY5" fmla="*/ 135271 h 1148239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3685036 w 5299045"/>
                  <a:gd name="connsiteY2" fmla="*/ 58724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93993 h 1206961"/>
                  <a:gd name="connsiteX1" fmla="*/ 2359575 w 5299045"/>
                  <a:gd name="connsiteY1" fmla="*/ 58722 h 1206961"/>
                  <a:gd name="connsiteX2" fmla="*/ 4440045 w 5299045"/>
                  <a:gd name="connsiteY2" fmla="*/ 0 h 1206961"/>
                  <a:gd name="connsiteX3" fmla="*/ 5299045 w 5299045"/>
                  <a:gd name="connsiteY3" fmla="*/ 193993 h 1206961"/>
                  <a:gd name="connsiteX4" fmla="*/ 5299045 w 5299045"/>
                  <a:gd name="connsiteY4" fmla="*/ 1206961 h 1206961"/>
                  <a:gd name="connsiteX5" fmla="*/ 0 w 5299045"/>
                  <a:gd name="connsiteY5" fmla="*/ 1206961 h 1206961"/>
                  <a:gd name="connsiteX6" fmla="*/ 0 w 5299045"/>
                  <a:gd name="connsiteY6" fmla="*/ 193993 h 1206961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4490379 w 5299045"/>
                  <a:gd name="connsiteY2" fmla="*/ 25168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56441 h 1169409"/>
                  <a:gd name="connsiteX1" fmla="*/ 2359575 w 5299045"/>
                  <a:gd name="connsiteY1" fmla="*/ 21170 h 1169409"/>
                  <a:gd name="connsiteX2" fmla="*/ 4490379 w 5299045"/>
                  <a:gd name="connsiteY2" fmla="*/ 46338 h 1169409"/>
                  <a:gd name="connsiteX3" fmla="*/ 5299045 w 5299045"/>
                  <a:gd name="connsiteY3" fmla="*/ 156441 h 1169409"/>
                  <a:gd name="connsiteX4" fmla="*/ 5299045 w 5299045"/>
                  <a:gd name="connsiteY4" fmla="*/ 1169409 h 1169409"/>
                  <a:gd name="connsiteX5" fmla="*/ 0 w 5299045"/>
                  <a:gd name="connsiteY5" fmla="*/ 1169409 h 1169409"/>
                  <a:gd name="connsiteX6" fmla="*/ 0 w 5299045"/>
                  <a:gd name="connsiteY6" fmla="*/ 156441 h 1169409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99045 w 5299045"/>
                  <a:gd name="connsiteY4" fmla="*/ 1184234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602759 w 5299045"/>
                  <a:gd name="connsiteY4" fmla="*/ 1175845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918218 w 5299045"/>
                  <a:gd name="connsiteY4" fmla="*/ 698726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11832 w 5299045"/>
                  <a:gd name="connsiteY4" fmla="*/ 799394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53777 w 5299045"/>
                  <a:gd name="connsiteY4" fmla="*/ 522557 h 1184234"/>
                  <a:gd name="connsiteX5" fmla="*/ 5211832 w 5299045"/>
                  <a:gd name="connsiteY5" fmla="*/ 799394 h 1184234"/>
                  <a:gd name="connsiteX6" fmla="*/ 4602759 w 5299045"/>
                  <a:gd name="connsiteY6" fmla="*/ 1175845 h 1184234"/>
                  <a:gd name="connsiteX7" fmla="*/ 0 w 5299045"/>
                  <a:gd name="connsiteY7" fmla="*/ 1184234 h 1184234"/>
                  <a:gd name="connsiteX8" fmla="*/ 0 w 5299045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211832 w 5631282"/>
                  <a:gd name="connsiteY5" fmla="*/ 799394 h 1184234"/>
                  <a:gd name="connsiteX6" fmla="*/ 4602759 w 5631282"/>
                  <a:gd name="connsiteY6" fmla="*/ 1175845 h 1184234"/>
                  <a:gd name="connsiteX7" fmla="*/ 0 w 5631282"/>
                  <a:gd name="connsiteY7" fmla="*/ 1184234 h 1184234"/>
                  <a:gd name="connsiteX8" fmla="*/ 0 w 5631282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421556 w 5631282"/>
                  <a:gd name="connsiteY5" fmla="*/ 589669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539002 w 5631282"/>
                  <a:gd name="connsiteY5" fmla="*/ 690337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11832 w 5555781"/>
                  <a:gd name="connsiteY6" fmla="*/ 799394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45388 w 5555781"/>
                  <a:gd name="connsiteY6" fmla="*/ 925229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55781" h="1184234">
                    <a:moveTo>
                      <a:pt x="0" y="171266"/>
                    </a:moveTo>
                    <a:lnTo>
                      <a:pt x="2351186" y="2439"/>
                    </a:lnTo>
                    <a:cubicBezTo>
                      <a:pt x="3061454" y="10828"/>
                      <a:pt x="4090504" y="-31116"/>
                      <a:pt x="4490379" y="61163"/>
                    </a:cubicBezTo>
                    <a:lnTo>
                      <a:pt x="5299045" y="171266"/>
                    </a:lnTo>
                    <a:lnTo>
                      <a:pt x="5555781" y="346389"/>
                    </a:lnTo>
                    <a:lnTo>
                      <a:pt x="5539002" y="690337"/>
                    </a:lnTo>
                    <a:lnTo>
                      <a:pt x="5245388" y="925229"/>
                    </a:lnTo>
                    <a:lnTo>
                      <a:pt x="4602759" y="1175845"/>
                    </a:lnTo>
                    <a:lnTo>
                      <a:pt x="0" y="1184234"/>
                    </a:lnTo>
                    <a:lnTo>
                      <a:pt x="0" y="1712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7" name="Folyamatábra: Tárolt adat 17">
                <a:extLst>
                  <a:ext uri="{FF2B5EF4-FFF2-40B4-BE49-F238E27FC236}">
                    <a16:creationId xmlns:a16="http://schemas.microsoft.com/office/drawing/2014/main" id="{5D1C114E-9DE8-4225-A308-E71D98DE33EE}"/>
                  </a:ext>
                </a:extLst>
              </p:cNvPr>
              <p:cNvSpPr/>
              <p:nvPr/>
            </p:nvSpPr>
            <p:spPr>
              <a:xfrm>
                <a:off x="3343352" y="3568070"/>
                <a:ext cx="3652943" cy="123776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2504 w 10837"/>
                  <a:gd name="connsiteY0" fmla="*/ 0 h 10000"/>
                  <a:gd name="connsiteX1" fmla="*/ 10837 w 10837"/>
                  <a:gd name="connsiteY1" fmla="*/ 0 h 10000"/>
                  <a:gd name="connsiteX2" fmla="*/ 9170 w 10837"/>
                  <a:gd name="connsiteY2" fmla="*/ 5000 h 10000"/>
                  <a:gd name="connsiteX3" fmla="*/ 10837 w 10837"/>
                  <a:gd name="connsiteY3" fmla="*/ 10000 h 10000"/>
                  <a:gd name="connsiteX4" fmla="*/ 2504 w 10837"/>
                  <a:gd name="connsiteY4" fmla="*/ 10000 h 10000"/>
                  <a:gd name="connsiteX5" fmla="*/ 0 w 10837"/>
                  <a:gd name="connsiteY5" fmla="*/ 5500 h 10000"/>
                  <a:gd name="connsiteX6" fmla="*/ 2504 w 10837"/>
                  <a:gd name="connsiteY6" fmla="*/ 0 h 10000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468 h 11552"/>
                  <a:gd name="connsiteX1" fmla="*/ 10841 w 10841"/>
                  <a:gd name="connsiteY1" fmla="*/ 1552 h 11552"/>
                  <a:gd name="connsiteX2" fmla="*/ 9174 w 10841"/>
                  <a:gd name="connsiteY2" fmla="*/ 6552 h 11552"/>
                  <a:gd name="connsiteX3" fmla="*/ 10841 w 10841"/>
                  <a:gd name="connsiteY3" fmla="*/ 11552 h 11552"/>
                  <a:gd name="connsiteX4" fmla="*/ 2508 w 10841"/>
                  <a:gd name="connsiteY4" fmla="*/ 11552 h 11552"/>
                  <a:gd name="connsiteX5" fmla="*/ 4 w 10841"/>
                  <a:gd name="connsiteY5" fmla="*/ 7052 h 11552"/>
                  <a:gd name="connsiteX6" fmla="*/ 3114 w 10841"/>
                  <a:gd name="connsiteY6" fmla="*/ 468 h 11552"/>
                  <a:gd name="connsiteX0" fmla="*/ 3114 w 10841"/>
                  <a:gd name="connsiteY0" fmla="*/ 1218 h 12302"/>
                  <a:gd name="connsiteX1" fmla="*/ 8358 w 10841"/>
                  <a:gd name="connsiteY1" fmla="*/ 56 h 12302"/>
                  <a:gd name="connsiteX2" fmla="*/ 10841 w 10841"/>
                  <a:gd name="connsiteY2" fmla="*/ 2302 h 12302"/>
                  <a:gd name="connsiteX3" fmla="*/ 9174 w 10841"/>
                  <a:gd name="connsiteY3" fmla="*/ 7302 h 12302"/>
                  <a:gd name="connsiteX4" fmla="*/ 10841 w 10841"/>
                  <a:gd name="connsiteY4" fmla="*/ 12302 h 12302"/>
                  <a:gd name="connsiteX5" fmla="*/ 2508 w 10841"/>
                  <a:gd name="connsiteY5" fmla="*/ 12302 h 12302"/>
                  <a:gd name="connsiteX6" fmla="*/ 4 w 10841"/>
                  <a:gd name="connsiteY6" fmla="*/ 7802 h 12302"/>
                  <a:gd name="connsiteX7" fmla="*/ 3114 w 10841"/>
                  <a:gd name="connsiteY7" fmla="*/ 1218 h 12302"/>
                  <a:gd name="connsiteX0" fmla="*/ 3114 w 12573"/>
                  <a:gd name="connsiteY0" fmla="*/ 1218 h 12302"/>
                  <a:gd name="connsiteX1" fmla="*/ 8358 w 12573"/>
                  <a:gd name="connsiteY1" fmla="*/ 56 h 12302"/>
                  <a:gd name="connsiteX2" fmla="*/ 12573 w 12573"/>
                  <a:gd name="connsiteY2" fmla="*/ 1135 h 12302"/>
                  <a:gd name="connsiteX3" fmla="*/ 9174 w 12573"/>
                  <a:gd name="connsiteY3" fmla="*/ 7302 h 12302"/>
                  <a:gd name="connsiteX4" fmla="*/ 10841 w 12573"/>
                  <a:gd name="connsiteY4" fmla="*/ 12302 h 12302"/>
                  <a:gd name="connsiteX5" fmla="*/ 2508 w 12573"/>
                  <a:gd name="connsiteY5" fmla="*/ 12302 h 12302"/>
                  <a:gd name="connsiteX6" fmla="*/ 4 w 12573"/>
                  <a:gd name="connsiteY6" fmla="*/ 7802 h 12302"/>
                  <a:gd name="connsiteX7" fmla="*/ 3114 w 12573"/>
                  <a:gd name="connsiteY7" fmla="*/ 1218 h 12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73" h="12302">
                    <a:moveTo>
                      <a:pt x="3114" y="1218"/>
                    </a:moveTo>
                    <a:cubicBezTo>
                      <a:pt x="4362" y="94"/>
                      <a:pt x="7070" y="-125"/>
                      <a:pt x="8358" y="56"/>
                    </a:cubicBezTo>
                    <a:cubicBezTo>
                      <a:pt x="9646" y="237"/>
                      <a:pt x="12293" y="94"/>
                      <a:pt x="12573" y="1135"/>
                    </a:cubicBezTo>
                    <a:cubicBezTo>
                      <a:pt x="11652" y="1135"/>
                      <a:pt x="9463" y="5441"/>
                      <a:pt x="9174" y="7302"/>
                    </a:cubicBezTo>
                    <a:cubicBezTo>
                      <a:pt x="8885" y="9163"/>
                      <a:pt x="9920" y="12302"/>
                      <a:pt x="10841" y="12302"/>
                    </a:cubicBezTo>
                    <a:lnTo>
                      <a:pt x="2508" y="12302"/>
                    </a:lnTo>
                    <a:cubicBezTo>
                      <a:pt x="1587" y="12302"/>
                      <a:pt x="-97" y="9649"/>
                      <a:pt x="4" y="7802"/>
                    </a:cubicBezTo>
                    <a:cubicBezTo>
                      <a:pt x="105" y="5955"/>
                      <a:pt x="2193" y="1218"/>
                      <a:pt x="3114" y="12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8" name="Derékszögű háromszög 177">
                <a:extLst>
                  <a:ext uri="{FF2B5EF4-FFF2-40B4-BE49-F238E27FC236}">
                    <a16:creationId xmlns:a16="http://schemas.microsoft.com/office/drawing/2014/main" id="{B473725E-E3CD-468E-98F7-A1095F02787A}"/>
                  </a:ext>
                </a:extLst>
              </p:cNvPr>
              <p:cNvSpPr/>
              <p:nvPr/>
            </p:nvSpPr>
            <p:spPr>
              <a:xfrm rot="21372173" flipV="1">
                <a:off x="5836289" y="4528636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9" name="Kivonás jele 178">
                <a:extLst>
                  <a:ext uri="{FF2B5EF4-FFF2-40B4-BE49-F238E27FC236}">
                    <a16:creationId xmlns:a16="http://schemas.microsoft.com/office/drawing/2014/main" id="{1EB4CD44-6533-4222-AD83-B36A068B934D}"/>
                  </a:ext>
                </a:extLst>
              </p:cNvPr>
              <p:cNvSpPr/>
              <p:nvPr/>
            </p:nvSpPr>
            <p:spPr>
              <a:xfrm rot="5400000">
                <a:off x="4154036" y="45411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0" name="Ellipszis 179">
                <a:extLst>
                  <a:ext uri="{FF2B5EF4-FFF2-40B4-BE49-F238E27FC236}">
                    <a16:creationId xmlns:a16="http://schemas.microsoft.com/office/drawing/2014/main" id="{322FA3C6-DE34-4592-8C7A-7DC8532D92A0}"/>
                  </a:ext>
                </a:extLst>
              </p:cNvPr>
              <p:cNvSpPr/>
              <p:nvPr/>
            </p:nvSpPr>
            <p:spPr>
              <a:xfrm>
                <a:off x="4324353" y="4900824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1" name="Ellipszis 180">
                <a:extLst>
                  <a:ext uri="{FF2B5EF4-FFF2-40B4-BE49-F238E27FC236}">
                    <a16:creationId xmlns:a16="http://schemas.microsoft.com/office/drawing/2014/main" id="{70856A8B-2BB8-4DA4-9051-CA1E7051AD69}"/>
                  </a:ext>
                </a:extLst>
              </p:cNvPr>
              <p:cNvSpPr/>
              <p:nvPr/>
            </p:nvSpPr>
            <p:spPr>
              <a:xfrm>
                <a:off x="7930925" y="4961910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2" name="Kivonás jele 181">
                <a:extLst>
                  <a:ext uri="{FF2B5EF4-FFF2-40B4-BE49-F238E27FC236}">
                    <a16:creationId xmlns:a16="http://schemas.microsoft.com/office/drawing/2014/main" id="{D378E27F-67FA-4E9C-9F90-76C46C121894}"/>
                  </a:ext>
                </a:extLst>
              </p:cNvPr>
              <p:cNvSpPr/>
              <p:nvPr/>
            </p:nvSpPr>
            <p:spPr>
              <a:xfrm rot="5400000">
                <a:off x="7758247" y="4659777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3" name="Kivonás jele 182">
                <a:extLst>
                  <a:ext uri="{FF2B5EF4-FFF2-40B4-BE49-F238E27FC236}">
                    <a16:creationId xmlns:a16="http://schemas.microsoft.com/office/drawing/2014/main" id="{FAA2B718-808D-42F4-8F3E-4F1D0497CB09}"/>
                  </a:ext>
                </a:extLst>
              </p:cNvPr>
              <p:cNvSpPr/>
              <p:nvPr/>
            </p:nvSpPr>
            <p:spPr>
              <a:xfrm rot="5400000">
                <a:off x="7362082" y="44257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4" name="Ellipszis 183">
                <a:extLst>
                  <a:ext uri="{FF2B5EF4-FFF2-40B4-BE49-F238E27FC236}">
                    <a16:creationId xmlns:a16="http://schemas.microsoft.com/office/drawing/2014/main" id="{4FA81742-B244-4EC4-A80D-4D53892A6C20}"/>
                  </a:ext>
                </a:extLst>
              </p:cNvPr>
              <p:cNvSpPr/>
              <p:nvPr/>
            </p:nvSpPr>
            <p:spPr>
              <a:xfrm>
                <a:off x="7547881" y="4804728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5" name="Romboid 184">
                <a:extLst>
                  <a:ext uri="{FF2B5EF4-FFF2-40B4-BE49-F238E27FC236}">
                    <a16:creationId xmlns:a16="http://schemas.microsoft.com/office/drawing/2014/main" id="{845177B1-AF7A-4076-9C0F-2442F61FF6C5}"/>
                  </a:ext>
                </a:extLst>
              </p:cNvPr>
              <p:cNvSpPr/>
              <p:nvPr/>
            </p:nvSpPr>
            <p:spPr>
              <a:xfrm rot="2439114">
                <a:off x="3708046" y="3888749"/>
                <a:ext cx="442772" cy="255238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6" name="Téglalap 185">
                <a:extLst>
                  <a:ext uri="{FF2B5EF4-FFF2-40B4-BE49-F238E27FC236}">
                    <a16:creationId xmlns:a16="http://schemas.microsoft.com/office/drawing/2014/main" id="{6D0A751C-F1EB-403C-AF15-D892B5FA0789}"/>
                  </a:ext>
                </a:extLst>
              </p:cNvPr>
              <p:cNvSpPr/>
              <p:nvPr/>
            </p:nvSpPr>
            <p:spPr>
              <a:xfrm>
                <a:off x="4800962" y="4080923"/>
                <a:ext cx="340586" cy="6699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7" name="Téglalap: lekerekített 186">
                <a:extLst>
                  <a:ext uri="{FF2B5EF4-FFF2-40B4-BE49-F238E27FC236}">
                    <a16:creationId xmlns:a16="http://schemas.microsoft.com/office/drawing/2014/main" id="{DD746772-E555-4829-A640-90C5B38EDC0B}"/>
                  </a:ext>
                </a:extLst>
              </p:cNvPr>
              <p:cNvSpPr/>
              <p:nvPr/>
            </p:nvSpPr>
            <p:spPr>
              <a:xfrm>
                <a:off x="5661424" y="4073114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8" name="Téglalap: lekerekített 187">
                <a:extLst>
                  <a:ext uri="{FF2B5EF4-FFF2-40B4-BE49-F238E27FC236}">
                    <a16:creationId xmlns:a16="http://schemas.microsoft.com/office/drawing/2014/main" id="{32B8ABC8-2EE3-497F-B91C-112A80EB3848}"/>
                  </a:ext>
                </a:extLst>
              </p:cNvPr>
              <p:cNvSpPr/>
              <p:nvPr/>
            </p:nvSpPr>
            <p:spPr>
              <a:xfrm>
                <a:off x="6162268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9" name="Téglalap: lekerekített 188">
                <a:extLst>
                  <a:ext uri="{FF2B5EF4-FFF2-40B4-BE49-F238E27FC236}">
                    <a16:creationId xmlns:a16="http://schemas.microsoft.com/office/drawing/2014/main" id="{B83CE885-4BB3-4FED-A052-22858BE74A0A}"/>
                  </a:ext>
                </a:extLst>
              </p:cNvPr>
              <p:cNvSpPr/>
              <p:nvPr/>
            </p:nvSpPr>
            <p:spPr>
              <a:xfrm>
                <a:off x="6657700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0" name="Téglalap: lekerekített 189">
                <a:extLst>
                  <a:ext uri="{FF2B5EF4-FFF2-40B4-BE49-F238E27FC236}">
                    <a16:creationId xmlns:a16="http://schemas.microsoft.com/office/drawing/2014/main" id="{8439DE08-3831-4469-A872-B9596C056D41}"/>
                  </a:ext>
                </a:extLst>
              </p:cNvPr>
              <p:cNvSpPr/>
              <p:nvPr/>
            </p:nvSpPr>
            <p:spPr>
              <a:xfrm>
                <a:off x="7144255" y="405885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1" name="Téglalap: lekerekített 190">
                <a:extLst>
                  <a:ext uri="{FF2B5EF4-FFF2-40B4-BE49-F238E27FC236}">
                    <a16:creationId xmlns:a16="http://schemas.microsoft.com/office/drawing/2014/main" id="{80FF50BB-C561-491D-8724-C6C4FEABFD31}"/>
                  </a:ext>
                </a:extLst>
              </p:cNvPr>
              <p:cNvSpPr/>
              <p:nvPr/>
            </p:nvSpPr>
            <p:spPr>
              <a:xfrm>
                <a:off x="7599017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2" name="Téglalap: lekerekített 191">
                <a:extLst>
                  <a:ext uri="{FF2B5EF4-FFF2-40B4-BE49-F238E27FC236}">
                    <a16:creationId xmlns:a16="http://schemas.microsoft.com/office/drawing/2014/main" id="{3A6B8BA0-D4EC-4147-977D-FC0C855C61DD}"/>
                  </a:ext>
                </a:extLst>
              </p:cNvPr>
              <p:cNvSpPr/>
              <p:nvPr/>
            </p:nvSpPr>
            <p:spPr>
              <a:xfrm>
                <a:off x="8038861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pic>
          <p:nvPicPr>
            <p:cNvPr id="172" name="Picture 2" descr="Forráskép megtekintése">
              <a:extLst>
                <a:ext uri="{FF2B5EF4-FFF2-40B4-BE49-F238E27FC236}">
                  <a16:creationId xmlns:a16="http://schemas.microsoft.com/office/drawing/2014/main" id="{3115EC34-1940-4198-970A-A4FC83EA1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183" y="3935780"/>
              <a:ext cx="506808" cy="59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6" descr="Forráskép megtekintése">
              <a:extLst>
                <a:ext uri="{FF2B5EF4-FFF2-40B4-BE49-F238E27FC236}">
                  <a16:creationId xmlns:a16="http://schemas.microsoft.com/office/drawing/2014/main" id="{327CF326-8ECE-457F-9D04-4904FE835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9570" y="3867966"/>
              <a:ext cx="876545" cy="52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3" name="Csillag: 5 ágú 192">
            <a:extLst>
              <a:ext uri="{FF2B5EF4-FFF2-40B4-BE49-F238E27FC236}">
                <a16:creationId xmlns:a16="http://schemas.microsoft.com/office/drawing/2014/main" id="{5259908B-CC9E-41E7-9794-0E04C0D26DEE}"/>
              </a:ext>
            </a:extLst>
          </p:cNvPr>
          <p:cNvSpPr/>
          <p:nvPr/>
        </p:nvSpPr>
        <p:spPr>
          <a:xfrm>
            <a:off x="846523" y="839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Csillag: 5 ágú 193">
            <a:extLst>
              <a:ext uri="{FF2B5EF4-FFF2-40B4-BE49-F238E27FC236}">
                <a16:creationId xmlns:a16="http://schemas.microsoft.com/office/drawing/2014/main" id="{F35100B9-D7D0-49E4-B320-3763A63336E9}"/>
              </a:ext>
            </a:extLst>
          </p:cNvPr>
          <p:cNvSpPr/>
          <p:nvPr/>
        </p:nvSpPr>
        <p:spPr>
          <a:xfrm>
            <a:off x="2226268" y="59954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Csillag: 5 ágú 194">
            <a:extLst>
              <a:ext uri="{FF2B5EF4-FFF2-40B4-BE49-F238E27FC236}">
                <a16:creationId xmlns:a16="http://schemas.microsoft.com/office/drawing/2014/main" id="{7E6B8A13-9A22-49BA-BA86-98E6B0F4001A}"/>
              </a:ext>
            </a:extLst>
          </p:cNvPr>
          <p:cNvSpPr/>
          <p:nvPr/>
        </p:nvSpPr>
        <p:spPr>
          <a:xfrm>
            <a:off x="3574996" y="145437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Csillag: 5 ágú 195">
            <a:extLst>
              <a:ext uri="{FF2B5EF4-FFF2-40B4-BE49-F238E27FC236}">
                <a16:creationId xmlns:a16="http://schemas.microsoft.com/office/drawing/2014/main" id="{F0CE999D-2EB1-4285-98DB-7DE135A5F208}"/>
              </a:ext>
            </a:extLst>
          </p:cNvPr>
          <p:cNvSpPr/>
          <p:nvPr/>
        </p:nvSpPr>
        <p:spPr>
          <a:xfrm>
            <a:off x="6083166" y="114808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Csillag: 5 ágú 196">
            <a:extLst>
              <a:ext uri="{FF2B5EF4-FFF2-40B4-BE49-F238E27FC236}">
                <a16:creationId xmlns:a16="http://schemas.microsoft.com/office/drawing/2014/main" id="{7B99B38E-DFD5-4962-B726-1DABE2C249C6}"/>
              </a:ext>
            </a:extLst>
          </p:cNvPr>
          <p:cNvSpPr/>
          <p:nvPr/>
        </p:nvSpPr>
        <p:spPr>
          <a:xfrm>
            <a:off x="4402923" y="26446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Csillag: 5 ágú 197">
            <a:extLst>
              <a:ext uri="{FF2B5EF4-FFF2-40B4-BE49-F238E27FC236}">
                <a16:creationId xmlns:a16="http://schemas.microsoft.com/office/drawing/2014/main" id="{00B9DBA4-29D2-4265-B636-528AAD78B26C}"/>
              </a:ext>
            </a:extLst>
          </p:cNvPr>
          <p:cNvSpPr/>
          <p:nvPr/>
        </p:nvSpPr>
        <p:spPr>
          <a:xfrm>
            <a:off x="8435460" y="42033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9" name="Csillag: 5 ágú 198">
            <a:extLst>
              <a:ext uri="{FF2B5EF4-FFF2-40B4-BE49-F238E27FC236}">
                <a16:creationId xmlns:a16="http://schemas.microsoft.com/office/drawing/2014/main" id="{813AB76F-E75E-4C96-BB08-4A591DA17FA3}"/>
              </a:ext>
            </a:extLst>
          </p:cNvPr>
          <p:cNvSpPr/>
          <p:nvPr/>
        </p:nvSpPr>
        <p:spPr>
          <a:xfrm>
            <a:off x="7796328" y="1358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200" name="Csoportba foglalás 199">
            <a:extLst>
              <a:ext uri="{FF2B5EF4-FFF2-40B4-BE49-F238E27FC236}">
                <a16:creationId xmlns:a16="http://schemas.microsoft.com/office/drawing/2014/main" id="{FBC64C0B-D00B-40D1-8DA9-BD3F887FE925}"/>
              </a:ext>
            </a:extLst>
          </p:cNvPr>
          <p:cNvGrpSpPr/>
          <p:nvPr/>
        </p:nvGrpSpPr>
        <p:grpSpPr>
          <a:xfrm>
            <a:off x="4199680" y="2739900"/>
            <a:ext cx="572842" cy="843164"/>
            <a:chOff x="5052362" y="2641556"/>
            <a:chExt cx="572842" cy="843164"/>
          </a:xfrm>
        </p:grpSpPr>
        <p:grpSp>
          <p:nvGrpSpPr>
            <p:cNvPr id="201" name="Csoportba foglalás 200">
              <a:extLst>
                <a:ext uri="{FF2B5EF4-FFF2-40B4-BE49-F238E27FC236}">
                  <a16:creationId xmlns:a16="http://schemas.microsoft.com/office/drawing/2014/main" id="{324BA5D4-33C7-44A6-AE4B-DE246305A1E3}"/>
                </a:ext>
              </a:extLst>
            </p:cNvPr>
            <p:cNvGrpSpPr/>
            <p:nvPr/>
          </p:nvGrpSpPr>
          <p:grpSpPr>
            <a:xfrm>
              <a:off x="5105025" y="2758094"/>
              <a:ext cx="520179" cy="726626"/>
              <a:chOff x="3714429" y="2858465"/>
              <a:chExt cx="520179" cy="726626"/>
            </a:xfrm>
          </p:grpSpPr>
          <p:sp>
            <p:nvSpPr>
              <p:cNvPr id="215" name="Téglalap 214">
                <a:extLst>
                  <a:ext uri="{FF2B5EF4-FFF2-40B4-BE49-F238E27FC236}">
                    <a16:creationId xmlns:a16="http://schemas.microsoft.com/office/drawing/2014/main" id="{3B703B98-8618-4617-B3BA-E58D7B461DBB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6" name="Téglalap 215">
                <a:extLst>
                  <a:ext uri="{FF2B5EF4-FFF2-40B4-BE49-F238E27FC236}">
                    <a16:creationId xmlns:a16="http://schemas.microsoft.com/office/drawing/2014/main" id="{1A1C7D75-A306-4A51-B8A6-5E4CB394E050}"/>
                  </a:ext>
                </a:extLst>
              </p:cNvPr>
              <p:cNvSpPr/>
              <p:nvPr/>
            </p:nvSpPr>
            <p:spPr>
              <a:xfrm rot="16532167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17" name="Henger 216">
                <a:extLst>
                  <a:ext uri="{FF2B5EF4-FFF2-40B4-BE49-F238E27FC236}">
                    <a16:creationId xmlns:a16="http://schemas.microsoft.com/office/drawing/2014/main" id="{BCE0F790-3A33-419A-8DA9-FC2CF21D5F3D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8" name="Ellipszis 217">
                <a:extLst>
                  <a:ext uri="{FF2B5EF4-FFF2-40B4-BE49-F238E27FC236}">
                    <a16:creationId xmlns:a16="http://schemas.microsoft.com/office/drawing/2014/main" id="{61D9642C-15B2-4C36-AFCB-EC7AA2B5412E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19" name="Téglalap 218">
                <a:extLst>
                  <a:ext uri="{FF2B5EF4-FFF2-40B4-BE49-F238E27FC236}">
                    <a16:creationId xmlns:a16="http://schemas.microsoft.com/office/drawing/2014/main" id="{CDD07173-706A-4A83-A9B6-1A7267A9EC6C}"/>
                  </a:ext>
                </a:extLst>
              </p:cNvPr>
              <p:cNvSpPr/>
              <p:nvPr/>
            </p:nvSpPr>
            <p:spPr>
              <a:xfrm rot="16042552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20" name="Téglalap 219">
                <a:extLst>
                  <a:ext uri="{FF2B5EF4-FFF2-40B4-BE49-F238E27FC236}">
                    <a16:creationId xmlns:a16="http://schemas.microsoft.com/office/drawing/2014/main" id="{411451E0-2CFC-4DAB-804D-0B41B999D623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21" name="Ellipszis 220">
                <a:extLst>
                  <a:ext uri="{FF2B5EF4-FFF2-40B4-BE49-F238E27FC236}">
                    <a16:creationId xmlns:a16="http://schemas.microsoft.com/office/drawing/2014/main" id="{1826EEC0-A0C8-4AD0-8BE3-A58CA6D2A355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222" name="Egyenes összekötő 221">
                <a:extLst>
                  <a:ext uri="{FF2B5EF4-FFF2-40B4-BE49-F238E27FC236}">
                    <a16:creationId xmlns:a16="http://schemas.microsoft.com/office/drawing/2014/main" id="{67D564EC-1D2F-46E8-A5AE-19F4166984E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091" y="2858465"/>
                <a:ext cx="7441" cy="53819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Egyenes összekötő 222">
                <a:extLst>
                  <a:ext uri="{FF2B5EF4-FFF2-40B4-BE49-F238E27FC236}">
                    <a16:creationId xmlns:a16="http://schemas.microsoft.com/office/drawing/2014/main" id="{834A1573-3AA1-44B9-AA4A-FBE59C3AFCB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4" name="Egyenes összekötő 223">
                <a:extLst>
                  <a:ext uri="{FF2B5EF4-FFF2-40B4-BE49-F238E27FC236}">
                    <a16:creationId xmlns:a16="http://schemas.microsoft.com/office/drawing/2014/main" id="{FB9F2837-5FED-4B81-82FD-31A09FB1F2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6821" y="2888058"/>
                <a:ext cx="21967" cy="70638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5" name="Ellipszis 224">
                <a:extLst>
                  <a:ext uri="{FF2B5EF4-FFF2-40B4-BE49-F238E27FC236}">
                    <a16:creationId xmlns:a16="http://schemas.microsoft.com/office/drawing/2014/main" id="{9E41037D-9927-411C-9055-1E32878B2E0F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D909D119-556F-41C2-9FD3-057B86CA8009}"/>
                </a:ext>
              </a:extLst>
            </p:cNvPr>
            <p:cNvSpPr/>
            <p:nvPr/>
          </p:nvSpPr>
          <p:spPr>
            <a:xfrm flipV="1">
              <a:off x="5297079" y="288169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Ellipszis 202">
              <a:extLst>
                <a:ext uri="{FF2B5EF4-FFF2-40B4-BE49-F238E27FC236}">
                  <a16:creationId xmlns:a16="http://schemas.microsoft.com/office/drawing/2014/main" id="{DB3014EA-4CD5-41FC-A298-FC25910FC1D6}"/>
                </a:ext>
              </a:extLst>
            </p:cNvPr>
            <p:cNvSpPr/>
            <p:nvPr/>
          </p:nvSpPr>
          <p:spPr>
            <a:xfrm flipV="1">
              <a:off x="5199238" y="288251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Ív 203">
              <a:extLst>
                <a:ext uri="{FF2B5EF4-FFF2-40B4-BE49-F238E27FC236}">
                  <a16:creationId xmlns:a16="http://schemas.microsoft.com/office/drawing/2014/main" id="{65FBA841-1F96-4D2F-ACA7-CE6A434B7007}"/>
                </a:ext>
              </a:extLst>
            </p:cNvPr>
            <p:cNvSpPr/>
            <p:nvPr/>
          </p:nvSpPr>
          <p:spPr>
            <a:xfrm rot="7808565">
              <a:off x="5155957" y="2860021"/>
              <a:ext cx="238282" cy="230007"/>
            </a:xfrm>
            <a:prstGeom prst="arc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2E193A53-E89C-49EB-9F89-2363E10AAC55}"/>
                </a:ext>
              </a:extLst>
            </p:cNvPr>
            <p:cNvSpPr/>
            <p:nvPr/>
          </p:nvSpPr>
          <p:spPr>
            <a:xfrm rot="4777677">
              <a:off x="5325863" y="3372094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6" name="Ellipszis 205">
              <a:extLst>
                <a:ext uri="{FF2B5EF4-FFF2-40B4-BE49-F238E27FC236}">
                  <a16:creationId xmlns:a16="http://schemas.microsoft.com/office/drawing/2014/main" id="{BFF11E45-3C28-4530-AA1E-0258284E79DF}"/>
                </a:ext>
              </a:extLst>
            </p:cNvPr>
            <p:cNvSpPr/>
            <p:nvPr/>
          </p:nvSpPr>
          <p:spPr>
            <a:xfrm rot="4777677">
              <a:off x="5211105" y="3393041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07" name="Kép 206">
              <a:extLst>
                <a:ext uri="{FF2B5EF4-FFF2-40B4-BE49-F238E27FC236}">
                  <a16:creationId xmlns:a16="http://schemas.microsoft.com/office/drawing/2014/main" id="{9636D461-A1C1-4567-9FD3-69CF0890E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9916" b="89662" l="4852" r="90295">
                          <a14:foregroundMark x1="41983" y1="35865" x2="45570" y2="27426"/>
                          <a14:foregroundMark x1="12869" y1="59283" x2="5063" y2="63291"/>
                          <a14:foregroundMark x1="88819" y1="58650" x2="90295" y2="44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5377">
              <a:off x="5157215" y="2641556"/>
              <a:ext cx="304599" cy="304599"/>
            </a:xfrm>
            <a:prstGeom prst="rect">
              <a:avLst/>
            </a:prstGeom>
          </p:spPr>
        </p:pic>
        <p:pic>
          <p:nvPicPr>
            <p:cNvPr id="208" name="Picture 2" descr="Forráskép megtekintése">
              <a:extLst>
                <a:ext uri="{FF2B5EF4-FFF2-40B4-BE49-F238E27FC236}">
                  <a16:creationId xmlns:a16="http://schemas.microsoft.com/office/drawing/2014/main" id="{351D6D0F-5A2A-462B-A34F-C57AE65308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27" y="3094798"/>
              <a:ext cx="143923" cy="16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9" name="Csillag: 4 ágú 208">
              <a:extLst>
                <a:ext uri="{FF2B5EF4-FFF2-40B4-BE49-F238E27FC236}">
                  <a16:creationId xmlns:a16="http://schemas.microsoft.com/office/drawing/2014/main" id="{2B74B1FC-CFF3-45F2-A1C6-288FBBC5D86D}"/>
                </a:ext>
              </a:extLst>
            </p:cNvPr>
            <p:cNvSpPr/>
            <p:nvPr/>
          </p:nvSpPr>
          <p:spPr>
            <a:xfrm>
              <a:off x="5317432" y="2859075"/>
              <a:ext cx="102873" cy="79251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10" name="Picture 8" descr="Forráskép megtekintése">
              <a:extLst>
                <a:ext uri="{FF2B5EF4-FFF2-40B4-BE49-F238E27FC236}">
                  <a16:creationId xmlns:a16="http://schemas.microsoft.com/office/drawing/2014/main" id="{C2B32404-B5B9-41A2-9356-06AC50F59F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58" b="89884" l="10000" r="90000">
                          <a14:foregroundMark x1="11744" y1="8458" x2="22326" y2="16915"/>
                          <a14:foregroundMark x1="22326" y1="16915" x2="35349" y2="21725"/>
                          <a14:foregroundMark x1="35349" y1="21725" x2="56977" y2="42952"/>
                          <a14:foregroundMark x1="56977" y1="42952" x2="64070" y2="43947"/>
                          <a14:foregroundMark x1="64070" y1="43947" x2="65000" y2="31343"/>
                          <a14:foregroundMark x1="65000" y1="31343" x2="53023" y2="56053"/>
                          <a14:foregroundMark x1="53023" y1="56053" x2="51279" y2="72803"/>
                          <a14:foregroundMark x1="51279" y1="72803" x2="51744" y2="63847"/>
                          <a14:foregroundMark x1="51744" y1="63847" x2="48837" y2="53566"/>
                          <a14:foregroundMark x1="48837" y1="53566" x2="45930" y2="66998"/>
                          <a14:foregroundMark x1="45930" y1="66998" x2="39767" y2="46269"/>
                          <a14:foregroundMark x1="39767" y1="46269" x2="63953" y2="59867"/>
                          <a14:foregroundMark x1="63953" y1="59867" x2="52674" y2="52239"/>
                          <a14:foregroundMark x1="52674" y1="52239" x2="49535" y2="42454"/>
                          <a14:foregroundMark x1="49535" y1="42454" x2="58140" y2="46932"/>
                          <a14:foregroundMark x1="58140" y1="46932" x2="54070" y2="57546"/>
                          <a14:foregroundMark x1="54070" y1="57546" x2="48023" y2="57877"/>
                          <a14:foregroundMark x1="48023" y1="57877" x2="41163" y2="49917"/>
                          <a14:foregroundMark x1="41163" y1="49917" x2="43372" y2="35987"/>
                          <a14:foregroundMark x1="43372" y1="35987" x2="54070" y2="29022"/>
                          <a14:foregroundMark x1="75465" y1="47927" x2="66279" y2="56219"/>
                          <a14:foregroundMark x1="65814" y1="74959" x2="78256" y2="81758"/>
                          <a14:foregroundMark x1="78256" y1="81758" x2="78488" y2="822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52362" y="3204725"/>
              <a:ext cx="112542" cy="7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1" name="Egyenes összekötő 210">
              <a:extLst>
                <a:ext uri="{FF2B5EF4-FFF2-40B4-BE49-F238E27FC236}">
                  <a16:creationId xmlns:a16="http://schemas.microsoft.com/office/drawing/2014/main" id="{DAA38132-F9DA-48F7-BE88-D637C72EF0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85" y="3193674"/>
              <a:ext cx="43390" cy="66965"/>
            </a:xfrm>
            <a:prstGeom prst="line">
              <a:avLst/>
            </a:prstGeom>
            <a:ln>
              <a:solidFill>
                <a:srgbClr val="FF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2" name="Szabadkézi sokszög: alakzat 211">
              <a:extLst>
                <a:ext uri="{FF2B5EF4-FFF2-40B4-BE49-F238E27FC236}">
                  <a16:creationId xmlns:a16="http://schemas.microsoft.com/office/drawing/2014/main" id="{FB5DA7B4-D357-4BD0-B872-2C3AB53E952F}"/>
                </a:ext>
              </a:extLst>
            </p:cNvPr>
            <p:cNvSpPr/>
            <p:nvPr/>
          </p:nvSpPr>
          <p:spPr>
            <a:xfrm>
              <a:off x="5227049" y="2978941"/>
              <a:ext cx="121444" cy="26194"/>
            </a:xfrm>
            <a:custGeom>
              <a:avLst/>
              <a:gdLst>
                <a:gd name="connsiteX0" fmla="*/ 0 w 121444"/>
                <a:gd name="connsiteY0" fmla="*/ 7144 h 26194"/>
                <a:gd name="connsiteX1" fmla="*/ 11906 w 121444"/>
                <a:gd name="connsiteY1" fmla="*/ 14288 h 26194"/>
                <a:gd name="connsiteX2" fmla="*/ 19050 w 121444"/>
                <a:gd name="connsiteY2" fmla="*/ 19050 h 26194"/>
                <a:gd name="connsiteX3" fmla="*/ 33338 w 121444"/>
                <a:gd name="connsiteY3" fmla="*/ 23813 h 26194"/>
                <a:gd name="connsiteX4" fmla="*/ 40481 w 121444"/>
                <a:gd name="connsiteY4" fmla="*/ 26194 h 26194"/>
                <a:gd name="connsiteX5" fmla="*/ 97631 w 121444"/>
                <a:gd name="connsiteY5" fmla="*/ 23813 h 26194"/>
                <a:gd name="connsiteX6" fmla="*/ 104775 w 121444"/>
                <a:gd name="connsiteY6" fmla="*/ 21431 h 26194"/>
                <a:gd name="connsiteX7" fmla="*/ 111919 w 121444"/>
                <a:gd name="connsiteY7" fmla="*/ 14288 h 26194"/>
                <a:gd name="connsiteX8" fmla="*/ 121444 w 121444"/>
                <a:gd name="connsiteY8" fmla="*/ 0 h 2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444" h="26194">
                  <a:moveTo>
                    <a:pt x="0" y="7144"/>
                  </a:moveTo>
                  <a:cubicBezTo>
                    <a:pt x="3969" y="9525"/>
                    <a:pt x="7981" y="11835"/>
                    <a:pt x="11906" y="14288"/>
                  </a:cubicBezTo>
                  <a:cubicBezTo>
                    <a:pt x="14333" y="15805"/>
                    <a:pt x="16435" y="17888"/>
                    <a:pt x="19050" y="19050"/>
                  </a:cubicBezTo>
                  <a:cubicBezTo>
                    <a:pt x="23638" y="21089"/>
                    <a:pt x="28575" y="22225"/>
                    <a:pt x="33338" y="23813"/>
                  </a:cubicBezTo>
                  <a:lnTo>
                    <a:pt x="40481" y="26194"/>
                  </a:lnTo>
                  <a:cubicBezTo>
                    <a:pt x="59531" y="25400"/>
                    <a:pt x="78617" y="25222"/>
                    <a:pt x="97631" y="23813"/>
                  </a:cubicBezTo>
                  <a:cubicBezTo>
                    <a:pt x="100134" y="23628"/>
                    <a:pt x="102686" y="22823"/>
                    <a:pt x="104775" y="21431"/>
                  </a:cubicBezTo>
                  <a:cubicBezTo>
                    <a:pt x="107577" y="19563"/>
                    <a:pt x="109852" y="16946"/>
                    <a:pt x="111919" y="14288"/>
                  </a:cubicBezTo>
                  <a:cubicBezTo>
                    <a:pt x="115433" y="9770"/>
                    <a:pt x="121444" y="0"/>
                    <a:pt x="121444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DA32D0D8-18B9-414E-94F6-A84E55981AB7}"/>
                </a:ext>
              </a:extLst>
            </p:cNvPr>
            <p:cNvSpPr/>
            <p:nvPr/>
          </p:nvSpPr>
          <p:spPr>
            <a:xfrm rot="1225145">
              <a:off x="5402748" y="3106984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4" name="Ellipszis 213">
              <a:extLst>
                <a:ext uri="{FF2B5EF4-FFF2-40B4-BE49-F238E27FC236}">
                  <a16:creationId xmlns:a16="http://schemas.microsoft.com/office/drawing/2014/main" id="{6C2E0D66-1E50-4501-85B0-70C1E18EE536}"/>
                </a:ext>
              </a:extLst>
            </p:cNvPr>
            <p:cNvSpPr/>
            <p:nvPr/>
          </p:nvSpPr>
          <p:spPr>
            <a:xfrm rot="7831794">
              <a:off x="5096568" y="3130723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625732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 advClick="0" advTm="0">
        <p:cut/>
      </p:transition>
    </mc:Choice>
    <mc:Fallback>
      <p:transition advClick="0" advTm="0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églalap 113">
            <a:extLst>
              <a:ext uri="{FF2B5EF4-FFF2-40B4-BE49-F238E27FC236}">
                <a16:creationId xmlns:a16="http://schemas.microsoft.com/office/drawing/2014/main" id="{81BF2DE2-B47B-4444-8B0C-81870535E00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5" name="Téglalap 114">
            <a:extLst>
              <a:ext uri="{FF2B5EF4-FFF2-40B4-BE49-F238E27FC236}">
                <a16:creationId xmlns:a16="http://schemas.microsoft.com/office/drawing/2014/main" id="{144FDE19-D98B-43FB-9A84-0D64EC801B7D}"/>
              </a:ext>
            </a:extLst>
          </p:cNvPr>
          <p:cNvSpPr/>
          <p:nvPr/>
        </p:nvSpPr>
        <p:spPr>
          <a:xfrm>
            <a:off x="0" y="2026970"/>
            <a:ext cx="6975968" cy="274069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6" name="Téglalap 115">
            <a:extLst>
              <a:ext uri="{FF2B5EF4-FFF2-40B4-BE49-F238E27FC236}">
                <a16:creationId xmlns:a16="http://schemas.microsoft.com/office/drawing/2014/main" id="{B0AD84B2-9755-4C1A-AF55-4EA1F50458E7}"/>
              </a:ext>
            </a:extLst>
          </p:cNvPr>
          <p:cNvSpPr/>
          <p:nvPr/>
        </p:nvSpPr>
        <p:spPr>
          <a:xfrm>
            <a:off x="0" y="6518246"/>
            <a:ext cx="12192000" cy="3397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7" name="Téglalap 116">
            <a:extLst>
              <a:ext uri="{FF2B5EF4-FFF2-40B4-BE49-F238E27FC236}">
                <a16:creationId xmlns:a16="http://schemas.microsoft.com/office/drawing/2014/main" id="{8F2F9F57-6567-4DE5-9C4C-7C4C5F34B6BE}"/>
              </a:ext>
            </a:extLst>
          </p:cNvPr>
          <p:cNvSpPr/>
          <p:nvPr/>
        </p:nvSpPr>
        <p:spPr>
          <a:xfrm>
            <a:off x="-511728" y="4597167"/>
            <a:ext cx="13544064" cy="1921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4286D14F-51A8-4EE5-8576-E2F86B638FDC}"/>
              </a:ext>
            </a:extLst>
          </p:cNvPr>
          <p:cNvSpPr/>
          <p:nvPr/>
        </p:nvSpPr>
        <p:spPr>
          <a:xfrm>
            <a:off x="814911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9" name="Téglalap 118">
            <a:extLst>
              <a:ext uri="{FF2B5EF4-FFF2-40B4-BE49-F238E27FC236}">
                <a16:creationId xmlns:a16="http://schemas.microsoft.com/office/drawing/2014/main" id="{C927306F-299C-4CDB-8F54-357A4A06F4AA}"/>
              </a:ext>
            </a:extLst>
          </p:cNvPr>
          <p:cNvSpPr/>
          <p:nvPr/>
        </p:nvSpPr>
        <p:spPr>
          <a:xfrm>
            <a:off x="7124908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DBA173B0-7A75-44F1-A302-41673897C462}"/>
              </a:ext>
            </a:extLst>
          </p:cNvPr>
          <p:cNvSpPr/>
          <p:nvPr/>
        </p:nvSpPr>
        <p:spPr>
          <a:xfrm>
            <a:off x="6035823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1" name="Téglalap 120">
            <a:extLst>
              <a:ext uri="{FF2B5EF4-FFF2-40B4-BE49-F238E27FC236}">
                <a16:creationId xmlns:a16="http://schemas.microsoft.com/office/drawing/2014/main" id="{F236C306-0505-4619-A0FD-1FEE2E159ADA}"/>
              </a:ext>
            </a:extLst>
          </p:cNvPr>
          <p:cNvSpPr/>
          <p:nvPr/>
        </p:nvSpPr>
        <p:spPr>
          <a:xfrm>
            <a:off x="4857351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2" name="Téglalap 121">
            <a:extLst>
              <a:ext uri="{FF2B5EF4-FFF2-40B4-BE49-F238E27FC236}">
                <a16:creationId xmlns:a16="http://schemas.microsoft.com/office/drawing/2014/main" id="{5B7C1C77-4752-4D0C-99D9-6592AF2845B2}"/>
              </a:ext>
            </a:extLst>
          </p:cNvPr>
          <p:cNvSpPr/>
          <p:nvPr/>
        </p:nvSpPr>
        <p:spPr>
          <a:xfrm>
            <a:off x="3685026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3" name="Téglalap 122">
            <a:extLst>
              <a:ext uri="{FF2B5EF4-FFF2-40B4-BE49-F238E27FC236}">
                <a16:creationId xmlns:a16="http://schemas.microsoft.com/office/drawing/2014/main" id="{F1B69E33-287F-4C3B-9066-896BC3724C9E}"/>
              </a:ext>
            </a:extLst>
          </p:cNvPr>
          <p:cNvSpPr/>
          <p:nvPr/>
        </p:nvSpPr>
        <p:spPr>
          <a:xfrm>
            <a:off x="2711647" y="5377341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4" name="Téglalap 123">
            <a:extLst>
              <a:ext uri="{FF2B5EF4-FFF2-40B4-BE49-F238E27FC236}">
                <a16:creationId xmlns:a16="http://schemas.microsoft.com/office/drawing/2014/main" id="{5E903B3D-677F-4F50-98E8-6D80AC6308C8}"/>
              </a:ext>
            </a:extLst>
          </p:cNvPr>
          <p:cNvSpPr/>
          <p:nvPr/>
        </p:nvSpPr>
        <p:spPr>
          <a:xfrm>
            <a:off x="1622261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5" name="Téglalap 124">
            <a:extLst>
              <a:ext uri="{FF2B5EF4-FFF2-40B4-BE49-F238E27FC236}">
                <a16:creationId xmlns:a16="http://schemas.microsoft.com/office/drawing/2014/main" id="{881930EB-5F50-411C-B564-425D8B7E896F}"/>
              </a:ext>
            </a:extLst>
          </p:cNvPr>
          <p:cNvSpPr/>
          <p:nvPr/>
        </p:nvSpPr>
        <p:spPr>
          <a:xfrm>
            <a:off x="544520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6" name="Téglalap 125">
            <a:extLst>
              <a:ext uri="{FF2B5EF4-FFF2-40B4-BE49-F238E27FC236}">
                <a16:creationId xmlns:a16="http://schemas.microsoft.com/office/drawing/2014/main" id="{9E26624D-7B57-44C2-AF36-03F801BE09D0}"/>
              </a:ext>
            </a:extLst>
          </p:cNvPr>
          <p:cNvSpPr/>
          <p:nvPr/>
        </p:nvSpPr>
        <p:spPr>
          <a:xfrm>
            <a:off x="-401857" y="5381527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7" name="Téglalap 126">
            <a:extLst>
              <a:ext uri="{FF2B5EF4-FFF2-40B4-BE49-F238E27FC236}">
                <a16:creationId xmlns:a16="http://schemas.microsoft.com/office/drawing/2014/main" id="{955C3983-9421-4CF8-8DA5-FF87568E6E4D}"/>
              </a:ext>
            </a:extLst>
          </p:cNvPr>
          <p:cNvSpPr/>
          <p:nvPr/>
        </p:nvSpPr>
        <p:spPr>
          <a:xfrm>
            <a:off x="9227362" y="5394115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8AADB129-32EC-4724-9899-6DF94F2F6E22}"/>
              </a:ext>
            </a:extLst>
          </p:cNvPr>
          <p:cNvSpPr/>
          <p:nvPr/>
        </p:nvSpPr>
        <p:spPr>
          <a:xfrm>
            <a:off x="1033178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9" name="Téglalap 128">
            <a:extLst>
              <a:ext uri="{FF2B5EF4-FFF2-40B4-BE49-F238E27FC236}">
                <a16:creationId xmlns:a16="http://schemas.microsoft.com/office/drawing/2014/main" id="{5AEB4378-5437-4C74-85F3-224628ABA760}"/>
              </a:ext>
            </a:extLst>
          </p:cNvPr>
          <p:cNvSpPr/>
          <p:nvPr/>
        </p:nvSpPr>
        <p:spPr>
          <a:xfrm>
            <a:off x="11398608" y="5389920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F487C849-7BE1-48FD-B292-5C358EC47078}"/>
              </a:ext>
            </a:extLst>
          </p:cNvPr>
          <p:cNvSpPr/>
          <p:nvPr/>
        </p:nvSpPr>
        <p:spPr>
          <a:xfrm>
            <a:off x="9673933" y="2558163"/>
            <a:ext cx="1294580" cy="204980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1" name="Téglalap 130">
            <a:extLst>
              <a:ext uri="{FF2B5EF4-FFF2-40B4-BE49-F238E27FC236}">
                <a16:creationId xmlns:a16="http://schemas.microsoft.com/office/drawing/2014/main" id="{704B17DE-7008-47DE-99DF-70D0DD29DB4E}"/>
              </a:ext>
            </a:extLst>
          </p:cNvPr>
          <p:cNvSpPr/>
          <p:nvPr/>
        </p:nvSpPr>
        <p:spPr>
          <a:xfrm>
            <a:off x="2711646" y="2589843"/>
            <a:ext cx="4009813" cy="99615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32" name="Téglalap 131">
            <a:extLst>
              <a:ext uri="{FF2B5EF4-FFF2-40B4-BE49-F238E27FC236}">
                <a16:creationId xmlns:a16="http://schemas.microsoft.com/office/drawing/2014/main" id="{EF6503E5-735C-4582-8077-90EAF8204AD7}"/>
              </a:ext>
            </a:extLst>
          </p:cNvPr>
          <p:cNvSpPr/>
          <p:nvPr/>
        </p:nvSpPr>
        <p:spPr>
          <a:xfrm>
            <a:off x="12311012" y="5387828"/>
            <a:ext cx="604007" cy="1845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3" name="Trapezoid 132">
            <a:extLst>
              <a:ext uri="{FF2B5EF4-FFF2-40B4-BE49-F238E27FC236}">
                <a16:creationId xmlns:a16="http://schemas.microsoft.com/office/drawing/2014/main" id="{E7FE4207-6EFE-4228-8337-40F1A50EDEBA}"/>
              </a:ext>
            </a:extLst>
          </p:cNvPr>
          <p:cNvSpPr/>
          <p:nvPr/>
        </p:nvSpPr>
        <p:spPr>
          <a:xfrm rot="10800000">
            <a:off x="9442215" y="1694153"/>
            <a:ext cx="1773720" cy="872415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4" name="Téglalap 133">
            <a:extLst>
              <a:ext uri="{FF2B5EF4-FFF2-40B4-BE49-F238E27FC236}">
                <a16:creationId xmlns:a16="http://schemas.microsoft.com/office/drawing/2014/main" id="{4F4EDBA6-69F7-4FD3-82A6-BA3E27CD4B28}"/>
              </a:ext>
            </a:extLst>
          </p:cNvPr>
          <p:cNvSpPr/>
          <p:nvPr/>
        </p:nvSpPr>
        <p:spPr>
          <a:xfrm>
            <a:off x="9442215" y="1098186"/>
            <a:ext cx="1773720" cy="6096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5" name="Trapezoid 134">
            <a:extLst>
              <a:ext uri="{FF2B5EF4-FFF2-40B4-BE49-F238E27FC236}">
                <a16:creationId xmlns:a16="http://schemas.microsoft.com/office/drawing/2014/main" id="{63ADDD72-4A71-4F21-8B06-7BD3E2829564}"/>
              </a:ext>
            </a:extLst>
          </p:cNvPr>
          <p:cNvSpPr/>
          <p:nvPr/>
        </p:nvSpPr>
        <p:spPr>
          <a:xfrm>
            <a:off x="9442215" y="603969"/>
            <a:ext cx="1773720" cy="49421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6" name="Trapezoid 135">
            <a:extLst>
              <a:ext uri="{FF2B5EF4-FFF2-40B4-BE49-F238E27FC236}">
                <a16:creationId xmlns:a16="http://schemas.microsoft.com/office/drawing/2014/main" id="{DE8C7C80-0D6D-4023-97F1-A820FA9F4AFA}"/>
              </a:ext>
            </a:extLst>
          </p:cNvPr>
          <p:cNvSpPr/>
          <p:nvPr/>
        </p:nvSpPr>
        <p:spPr>
          <a:xfrm>
            <a:off x="10011525" y="109752"/>
            <a:ext cx="649706" cy="494217"/>
          </a:xfrm>
          <a:prstGeom prst="trapezoid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7" name="Folyamatábra: Kézi művelet 136">
            <a:extLst>
              <a:ext uri="{FF2B5EF4-FFF2-40B4-BE49-F238E27FC236}">
                <a16:creationId xmlns:a16="http://schemas.microsoft.com/office/drawing/2014/main" id="{78450883-D857-447C-8D2E-C3C5A37C8DEA}"/>
              </a:ext>
            </a:extLst>
          </p:cNvPr>
          <p:cNvSpPr/>
          <p:nvPr/>
        </p:nvSpPr>
        <p:spPr>
          <a:xfrm rot="9260764">
            <a:off x="10586333" y="189292"/>
            <a:ext cx="766988" cy="3061314"/>
          </a:xfrm>
          <a:prstGeom prst="flowChartManualOperation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8" name="Téglalap 137">
            <a:extLst>
              <a:ext uri="{FF2B5EF4-FFF2-40B4-BE49-F238E27FC236}">
                <a16:creationId xmlns:a16="http://schemas.microsoft.com/office/drawing/2014/main" id="{5591CC74-A44B-4B51-B22F-D467B82EA6B0}"/>
              </a:ext>
            </a:extLst>
          </p:cNvPr>
          <p:cNvSpPr/>
          <p:nvPr/>
        </p:nvSpPr>
        <p:spPr>
          <a:xfrm>
            <a:off x="699925" y="3703524"/>
            <a:ext cx="1357980" cy="88069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9" name="Téglalap 138">
            <a:extLst>
              <a:ext uri="{FF2B5EF4-FFF2-40B4-BE49-F238E27FC236}">
                <a16:creationId xmlns:a16="http://schemas.microsoft.com/office/drawing/2014/main" id="{86CC40D8-22B4-4476-AE7C-E316E6DDBAE8}"/>
              </a:ext>
            </a:extLst>
          </p:cNvPr>
          <p:cNvSpPr/>
          <p:nvPr/>
        </p:nvSpPr>
        <p:spPr>
          <a:xfrm>
            <a:off x="1351866" y="3709998"/>
            <a:ext cx="45719" cy="88069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40" name="Csoportba foglalás 139">
            <a:extLst>
              <a:ext uri="{FF2B5EF4-FFF2-40B4-BE49-F238E27FC236}">
                <a16:creationId xmlns:a16="http://schemas.microsoft.com/office/drawing/2014/main" id="{F9075AC6-6DDF-4284-B1FB-1B18EB3A3CBE}"/>
              </a:ext>
            </a:extLst>
          </p:cNvPr>
          <p:cNvGrpSpPr/>
          <p:nvPr/>
        </p:nvGrpSpPr>
        <p:grpSpPr>
          <a:xfrm>
            <a:off x="3228976" y="2810112"/>
            <a:ext cx="520179" cy="764382"/>
            <a:chOff x="3714429" y="2820709"/>
            <a:chExt cx="520179" cy="764382"/>
          </a:xfrm>
        </p:grpSpPr>
        <p:grpSp>
          <p:nvGrpSpPr>
            <p:cNvPr id="141" name="Csoportba foglalás 140">
              <a:extLst>
                <a:ext uri="{FF2B5EF4-FFF2-40B4-BE49-F238E27FC236}">
                  <a16:creationId xmlns:a16="http://schemas.microsoft.com/office/drawing/2014/main" id="{3FCDE324-5DF4-43C4-B8F6-C86266534383}"/>
                </a:ext>
              </a:extLst>
            </p:cNvPr>
            <p:cNvGrpSpPr/>
            <p:nvPr/>
          </p:nvGrpSpPr>
          <p:grpSpPr>
            <a:xfrm>
              <a:off x="3714429" y="2853226"/>
              <a:ext cx="520179" cy="731865"/>
              <a:chOff x="3714429" y="2853226"/>
              <a:chExt cx="520179" cy="731865"/>
            </a:xfrm>
          </p:grpSpPr>
          <p:sp>
            <p:nvSpPr>
              <p:cNvPr id="144" name="Téglalap 143">
                <a:extLst>
                  <a:ext uri="{FF2B5EF4-FFF2-40B4-BE49-F238E27FC236}">
                    <a16:creationId xmlns:a16="http://schemas.microsoft.com/office/drawing/2014/main" id="{ECC6B3F1-CFBA-4AB9-A4AD-5B357427804D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5" name="Téglalap 144">
                <a:extLst>
                  <a:ext uri="{FF2B5EF4-FFF2-40B4-BE49-F238E27FC236}">
                    <a16:creationId xmlns:a16="http://schemas.microsoft.com/office/drawing/2014/main" id="{B5B11001-A050-422A-9175-4338BC659253}"/>
                  </a:ext>
                </a:extLst>
              </p:cNvPr>
              <p:cNvSpPr/>
              <p:nvPr/>
            </p:nvSpPr>
            <p:spPr>
              <a:xfrm rot="15242915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46" name="Henger 145">
                <a:extLst>
                  <a:ext uri="{FF2B5EF4-FFF2-40B4-BE49-F238E27FC236}">
                    <a16:creationId xmlns:a16="http://schemas.microsoft.com/office/drawing/2014/main" id="{3249932F-990E-4BAB-9DAB-D175063B5873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7" name="Ellipszis 146">
                <a:extLst>
                  <a:ext uri="{FF2B5EF4-FFF2-40B4-BE49-F238E27FC236}">
                    <a16:creationId xmlns:a16="http://schemas.microsoft.com/office/drawing/2014/main" id="{B2F40626-A002-4903-88B5-D4142BFE2455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48" name="Téglalap 147">
                <a:extLst>
                  <a:ext uri="{FF2B5EF4-FFF2-40B4-BE49-F238E27FC236}">
                    <a16:creationId xmlns:a16="http://schemas.microsoft.com/office/drawing/2014/main" id="{F55709FD-CC9D-4866-909C-6AE8C8B94BE8}"/>
                  </a:ext>
                </a:extLst>
              </p:cNvPr>
              <p:cNvSpPr/>
              <p:nvPr/>
            </p:nvSpPr>
            <p:spPr>
              <a:xfrm rot="17037357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49" name="Téglalap 148">
                <a:extLst>
                  <a:ext uri="{FF2B5EF4-FFF2-40B4-BE49-F238E27FC236}">
                    <a16:creationId xmlns:a16="http://schemas.microsoft.com/office/drawing/2014/main" id="{0F785164-9E32-4A94-81C5-745D97B442FA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150" name="Ellipszis 149">
                <a:extLst>
                  <a:ext uri="{FF2B5EF4-FFF2-40B4-BE49-F238E27FC236}">
                    <a16:creationId xmlns:a16="http://schemas.microsoft.com/office/drawing/2014/main" id="{7053EFAB-16E4-4A91-BE50-2E68E458D0B8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151" name="Egyenes összekötő 150">
                <a:extLst>
                  <a:ext uri="{FF2B5EF4-FFF2-40B4-BE49-F238E27FC236}">
                    <a16:creationId xmlns:a16="http://schemas.microsoft.com/office/drawing/2014/main" id="{67D28F98-43DA-4262-A77E-9F51D0022B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8471" y="2853226"/>
                <a:ext cx="137726" cy="579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2" name="Egyenes összekötő 151">
                <a:extLst>
                  <a:ext uri="{FF2B5EF4-FFF2-40B4-BE49-F238E27FC236}">
                    <a16:creationId xmlns:a16="http://schemas.microsoft.com/office/drawing/2014/main" id="{4BB343C7-CF03-401B-998C-FD56713449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3" name="Egyenes összekötő 152">
                <a:extLst>
                  <a:ext uri="{FF2B5EF4-FFF2-40B4-BE49-F238E27FC236}">
                    <a16:creationId xmlns:a16="http://schemas.microsoft.com/office/drawing/2014/main" id="{DE3EF498-C90E-42C5-AE2F-8C14FD2259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1138" y="2858786"/>
                <a:ext cx="239926" cy="75558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54" name="Egyenes összekötő 153">
                <a:extLst>
                  <a:ext uri="{FF2B5EF4-FFF2-40B4-BE49-F238E27FC236}">
                    <a16:creationId xmlns:a16="http://schemas.microsoft.com/office/drawing/2014/main" id="{F144A994-183D-4F39-8A42-DFF32ABB58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824707" y="3063476"/>
                <a:ext cx="123006" cy="30602"/>
              </a:xfrm>
              <a:prstGeom prst="line">
                <a:avLst/>
              </a:prstGeom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155" name="Ellipszis 154">
                <a:extLst>
                  <a:ext uri="{FF2B5EF4-FFF2-40B4-BE49-F238E27FC236}">
                    <a16:creationId xmlns:a16="http://schemas.microsoft.com/office/drawing/2014/main" id="{95BC92A9-C9F8-4D06-972D-A89D07216923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cxnSp>
          <p:nvCxnSpPr>
            <p:cNvPr id="142" name="Egyenes összekötő 141">
              <a:extLst>
                <a:ext uri="{FF2B5EF4-FFF2-40B4-BE49-F238E27FC236}">
                  <a16:creationId xmlns:a16="http://schemas.microsoft.com/office/drawing/2014/main" id="{4EF0AE90-6D07-4843-A937-F8DEF05EE11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67256" y="2844505"/>
              <a:ext cx="43345" cy="898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3" name="Egyenes összekötő 142">
              <a:extLst>
                <a:ext uri="{FF2B5EF4-FFF2-40B4-BE49-F238E27FC236}">
                  <a16:creationId xmlns:a16="http://schemas.microsoft.com/office/drawing/2014/main" id="{8D1B603B-DF3C-4FE0-8893-175F0A66A312}"/>
                </a:ext>
              </a:extLst>
            </p:cNvPr>
            <p:cNvCxnSpPr>
              <a:cxnSpLocks/>
            </p:cNvCxnSpPr>
            <p:nvPr/>
          </p:nvCxnSpPr>
          <p:spPr>
            <a:xfrm>
              <a:off x="3857983" y="2820709"/>
              <a:ext cx="120698" cy="124437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69" name="Csoportba foglalás 168">
            <a:extLst>
              <a:ext uri="{FF2B5EF4-FFF2-40B4-BE49-F238E27FC236}">
                <a16:creationId xmlns:a16="http://schemas.microsoft.com/office/drawing/2014/main" id="{910E5747-0C40-4444-BD87-87B5D7B1BBB4}"/>
              </a:ext>
            </a:extLst>
          </p:cNvPr>
          <p:cNvGrpSpPr/>
          <p:nvPr/>
        </p:nvGrpSpPr>
        <p:grpSpPr>
          <a:xfrm>
            <a:off x="3704909" y="2358578"/>
            <a:ext cx="6706659" cy="3797671"/>
            <a:chOff x="3704909" y="2358578"/>
            <a:chExt cx="6706659" cy="3797671"/>
          </a:xfrm>
        </p:grpSpPr>
        <p:grpSp>
          <p:nvGrpSpPr>
            <p:cNvPr id="170" name="Csoportba foglalás 169">
              <a:extLst>
                <a:ext uri="{FF2B5EF4-FFF2-40B4-BE49-F238E27FC236}">
                  <a16:creationId xmlns:a16="http://schemas.microsoft.com/office/drawing/2014/main" id="{78BFA162-4465-4C41-A319-7FC167ED0A8B}"/>
                </a:ext>
              </a:extLst>
            </p:cNvPr>
            <p:cNvGrpSpPr/>
            <p:nvPr/>
          </p:nvGrpSpPr>
          <p:grpSpPr>
            <a:xfrm>
              <a:off x="3704909" y="2358578"/>
              <a:ext cx="6706659" cy="3797671"/>
              <a:chOff x="3343352" y="2428372"/>
              <a:chExt cx="6706659" cy="3797671"/>
            </a:xfrm>
          </p:grpSpPr>
          <p:sp>
            <p:nvSpPr>
              <p:cNvPr id="173" name="Derékszögű háromszög 172">
                <a:extLst>
                  <a:ext uri="{FF2B5EF4-FFF2-40B4-BE49-F238E27FC236}">
                    <a16:creationId xmlns:a16="http://schemas.microsoft.com/office/drawing/2014/main" id="{D29E70FA-CE46-4106-AC05-244E32134B98}"/>
                  </a:ext>
                </a:extLst>
              </p:cNvPr>
              <p:cNvSpPr/>
              <p:nvPr/>
            </p:nvSpPr>
            <p:spPr>
              <a:xfrm flipH="1">
                <a:off x="8577739" y="2487347"/>
                <a:ext cx="878051" cy="1298919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4" name="Derékszögű háromszög 173">
                <a:extLst>
                  <a:ext uri="{FF2B5EF4-FFF2-40B4-BE49-F238E27FC236}">
                    <a16:creationId xmlns:a16="http://schemas.microsoft.com/office/drawing/2014/main" id="{CBA82AAF-2577-4D96-9831-806D57EABD5D}"/>
                  </a:ext>
                </a:extLst>
              </p:cNvPr>
              <p:cNvSpPr/>
              <p:nvPr/>
            </p:nvSpPr>
            <p:spPr>
              <a:xfrm>
                <a:off x="5753681" y="2428372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5" name="Téglalap 15">
                <a:extLst>
                  <a:ext uri="{FF2B5EF4-FFF2-40B4-BE49-F238E27FC236}">
                    <a16:creationId xmlns:a16="http://schemas.microsoft.com/office/drawing/2014/main" id="{6EAA626F-1019-4C11-89AE-0D29610DDA25}"/>
                  </a:ext>
                </a:extLst>
              </p:cNvPr>
              <p:cNvSpPr/>
              <p:nvPr/>
            </p:nvSpPr>
            <p:spPr>
              <a:xfrm>
                <a:off x="4494230" y="3621604"/>
                <a:ext cx="5555781" cy="1184234"/>
              </a:xfrm>
              <a:custGeom>
                <a:avLst/>
                <a:gdLst>
                  <a:gd name="connsiteX0" fmla="*/ 0 w 5299045"/>
                  <a:gd name="connsiteY0" fmla="*/ 0 h 1012968"/>
                  <a:gd name="connsiteX1" fmla="*/ 5299045 w 5299045"/>
                  <a:gd name="connsiteY1" fmla="*/ 0 h 1012968"/>
                  <a:gd name="connsiteX2" fmla="*/ 5299045 w 5299045"/>
                  <a:gd name="connsiteY2" fmla="*/ 1012968 h 1012968"/>
                  <a:gd name="connsiteX3" fmla="*/ 0 w 5299045"/>
                  <a:gd name="connsiteY3" fmla="*/ 1012968 h 1012968"/>
                  <a:gd name="connsiteX4" fmla="*/ 0 w 5299045"/>
                  <a:gd name="connsiteY4" fmla="*/ 0 h 1012968"/>
                  <a:gd name="connsiteX0" fmla="*/ 0 w 5299045"/>
                  <a:gd name="connsiteY0" fmla="*/ 9436 h 1022404"/>
                  <a:gd name="connsiteX1" fmla="*/ 2653190 w 5299045"/>
                  <a:gd name="connsiteY1" fmla="*/ 0 h 1022404"/>
                  <a:gd name="connsiteX2" fmla="*/ 5299045 w 5299045"/>
                  <a:gd name="connsiteY2" fmla="*/ 9436 h 1022404"/>
                  <a:gd name="connsiteX3" fmla="*/ 5299045 w 5299045"/>
                  <a:gd name="connsiteY3" fmla="*/ 1022404 h 1022404"/>
                  <a:gd name="connsiteX4" fmla="*/ 0 w 5299045"/>
                  <a:gd name="connsiteY4" fmla="*/ 1022404 h 1022404"/>
                  <a:gd name="connsiteX5" fmla="*/ 0 w 5299045"/>
                  <a:gd name="connsiteY5" fmla="*/ 9436 h 1022404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5299045 w 5299045"/>
                  <a:gd name="connsiteY2" fmla="*/ 135271 h 1148239"/>
                  <a:gd name="connsiteX3" fmla="*/ 5299045 w 5299045"/>
                  <a:gd name="connsiteY3" fmla="*/ 1148239 h 1148239"/>
                  <a:gd name="connsiteX4" fmla="*/ 0 w 5299045"/>
                  <a:gd name="connsiteY4" fmla="*/ 1148239 h 1148239"/>
                  <a:gd name="connsiteX5" fmla="*/ 0 w 5299045"/>
                  <a:gd name="connsiteY5" fmla="*/ 135271 h 1148239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3685036 w 5299045"/>
                  <a:gd name="connsiteY2" fmla="*/ 58724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93993 h 1206961"/>
                  <a:gd name="connsiteX1" fmla="*/ 2359575 w 5299045"/>
                  <a:gd name="connsiteY1" fmla="*/ 58722 h 1206961"/>
                  <a:gd name="connsiteX2" fmla="*/ 4440045 w 5299045"/>
                  <a:gd name="connsiteY2" fmla="*/ 0 h 1206961"/>
                  <a:gd name="connsiteX3" fmla="*/ 5299045 w 5299045"/>
                  <a:gd name="connsiteY3" fmla="*/ 193993 h 1206961"/>
                  <a:gd name="connsiteX4" fmla="*/ 5299045 w 5299045"/>
                  <a:gd name="connsiteY4" fmla="*/ 1206961 h 1206961"/>
                  <a:gd name="connsiteX5" fmla="*/ 0 w 5299045"/>
                  <a:gd name="connsiteY5" fmla="*/ 1206961 h 1206961"/>
                  <a:gd name="connsiteX6" fmla="*/ 0 w 5299045"/>
                  <a:gd name="connsiteY6" fmla="*/ 193993 h 1206961"/>
                  <a:gd name="connsiteX0" fmla="*/ 0 w 5299045"/>
                  <a:gd name="connsiteY0" fmla="*/ 135271 h 1148239"/>
                  <a:gd name="connsiteX1" fmla="*/ 2359575 w 5299045"/>
                  <a:gd name="connsiteY1" fmla="*/ 0 h 1148239"/>
                  <a:gd name="connsiteX2" fmla="*/ 4490379 w 5299045"/>
                  <a:gd name="connsiteY2" fmla="*/ 25168 h 1148239"/>
                  <a:gd name="connsiteX3" fmla="*/ 5299045 w 5299045"/>
                  <a:gd name="connsiteY3" fmla="*/ 135271 h 1148239"/>
                  <a:gd name="connsiteX4" fmla="*/ 5299045 w 5299045"/>
                  <a:gd name="connsiteY4" fmla="*/ 1148239 h 1148239"/>
                  <a:gd name="connsiteX5" fmla="*/ 0 w 5299045"/>
                  <a:gd name="connsiteY5" fmla="*/ 1148239 h 1148239"/>
                  <a:gd name="connsiteX6" fmla="*/ 0 w 5299045"/>
                  <a:gd name="connsiteY6" fmla="*/ 135271 h 1148239"/>
                  <a:gd name="connsiteX0" fmla="*/ 0 w 5299045"/>
                  <a:gd name="connsiteY0" fmla="*/ 156441 h 1169409"/>
                  <a:gd name="connsiteX1" fmla="*/ 2359575 w 5299045"/>
                  <a:gd name="connsiteY1" fmla="*/ 21170 h 1169409"/>
                  <a:gd name="connsiteX2" fmla="*/ 4490379 w 5299045"/>
                  <a:gd name="connsiteY2" fmla="*/ 46338 h 1169409"/>
                  <a:gd name="connsiteX3" fmla="*/ 5299045 w 5299045"/>
                  <a:gd name="connsiteY3" fmla="*/ 156441 h 1169409"/>
                  <a:gd name="connsiteX4" fmla="*/ 5299045 w 5299045"/>
                  <a:gd name="connsiteY4" fmla="*/ 1169409 h 1169409"/>
                  <a:gd name="connsiteX5" fmla="*/ 0 w 5299045"/>
                  <a:gd name="connsiteY5" fmla="*/ 1169409 h 1169409"/>
                  <a:gd name="connsiteX6" fmla="*/ 0 w 5299045"/>
                  <a:gd name="connsiteY6" fmla="*/ 156441 h 1169409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99045 w 5299045"/>
                  <a:gd name="connsiteY4" fmla="*/ 1184234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602759 w 5299045"/>
                  <a:gd name="connsiteY4" fmla="*/ 1175845 h 1184234"/>
                  <a:gd name="connsiteX5" fmla="*/ 0 w 5299045"/>
                  <a:gd name="connsiteY5" fmla="*/ 1184234 h 1184234"/>
                  <a:gd name="connsiteX6" fmla="*/ 0 w 5299045"/>
                  <a:gd name="connsiteY6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4918218 w 5299045"/>
                  <a:gd name="connsiteY4" fmla="*/ 698726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11832 w 5299045"/>
                  <a:gd name="connsiteY4" fmla="*/ 799394 h 1184234"/>
                  <a:gd name="connsiteX5" fmla="*/ 4602759 w 5299045"/>
                  <a:gd name="connsiteY5" fmla="*/ 1175845 h 1184234"/>
                  <a:gd name="connsiteX6" fmla="*/ 0 w 5299045"/>
                  <a:gd name="connsiteY6" fmla="*/ 1184234 h 1184234"/>
                  <a:gd name="connsiteX7" fmla="*/ 0 w 5299045"/>
                  <a:gd name="connsiteY7" fmla="*/ 171266 h 1184234"/>
                  <a:gd name="connsiteX0" fmla="*/ 0 w 5299045"/>
                  <a:gd name="connsiteY0" fmla="*/ 171266 h 1184234"/>
                  <a:gd name="connsiteX1" fmla="*/ 2351186 w 5299045"/>
                  <a:gd name="connsiteY1" fmla="*/ 2439 h 1184234"/>
                  <a:gd name="connsiteX2" fmla="*/ 4490379 w 5299045"/>
                  <a:gd name="connsiteY2" fmla="*/ 61163 h 1184234"/>
                  <a:gd name="connsiteX3" fmla="*/ 5299045 w 5299045"/>
                  <a:gd name="connsiteY3" fmla="*/ 171266 h 1184234"/>
                  <a:gd name="connsiteX4" fmla="*/ 5253777 w 5299045"/>
                  <a:gd name="connsiteY4" fmla="*/ 522557 h 1184234"/>
                  <a:gd name="connsiteX5" fmla="*/ 5211832 w 5299045"/>
                  <a:gd name="connsiteY5" fmla="*/ 799394 h 1184234"/>
                  <a:gd name="connsiteX6" fmla="*/ 4602759 w 5299045"/>
                  <a:gd name="connsiteY6" fmla="*/ 1175845 h 1184234"/>
                  <a:gd name="connsiteX7" fmla="*/ 0 w 5299045"/>
                  <a:gd name="connsiteY7" fmla="*/ 1184234 h 1184234"/>
                  <a:gd name="connsiteX8" fmla="*/ 0 w 5299045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211832 w 5631282"/>
                  <a:gd name="connsiteY5" fmla="*/ 799394 h 1184234"/>
                  <a:gd name="connsiteX6" fmla="*/ 4602759 w 5631282"/>
                  <a:gd name="connsiteY6" fmla="*/ 1175845 h 1184234"/>
                  <a:gd name="connsiteX7" fmla="*/ 0 w 5631282"/>
                  <a:gd name="connsiteY7" fmla="*/ 1184234 h 1184234"/>
                  <a:gd name="connsiteX8" fmla="*/ 0 w 5631282"/>
                  <a:gd name="connsiteY8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421556 w 5631282"/>
                  <a:gd name="connsiteY5" fmla="*/ 589669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631282"/>
                  <a:gd name="connsiteY0" fmla="*/ 171266 h 1184234"/>
                  <a:gd name="connsiteX1" fmla="*/ 2351186 w 5631282"/>
                  <a:gd name="connsiteY1" fmla="*/ 2439 h 1184234"/>
                  <a:gd name="connsiteX2" fmla="*/ 4490379 w 5631282"/>
                  <a:gd name="connsiteY2" fmla="*/ 61163 h 1184234"/>
                  <a:gd name="connsiteX3" fmla="*/ 5299045 w 5631282"/>
                  <a:gd name="connsiteY3" fmla="*/ 171266 h 1184234"/>
                  <a:gd name="connsiteX4" fmla="*/ 5631282 w 5631282"/>
                  <a:gd name="connsiteY4" fmla="*/ 371556 h 1184234"/>
                  <a:gd name="connsiteX5" fmla="*/ 5539002 w 5631282"/>
                  <a:gd name="connsiteY5" fmla="*/ 690337 h 1184234"/>
                  <a:gd name="connsiteX6" fmla="*/ 5211832 w 5631282"/>
                  <a:gd name="connsiteY6" fmla="*/ 799394 h 1184234"/>
                  <a:gd name="connsiteX7" fmla="*/ 4602759 w 5631282"/>
                  <a:gd name="connsiteY7" fmla="*/ 1175845 h 1184234"/>
                  <a:gd name="connsiteX8" fmla="*/ 0 w 5631282"/>
                  <a:gd name="connsiteY8" fmla="*/ 1184234 h 1184234"/>
                  <a:gd name="connsiteX9" fmla="*/ 0 w 5631282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11832 w 5555781"/>
                  <a:gd name="connsiteY6" fmla="*/ 799394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  <a:gd name="connsiteX0" fmla="*/ 0 w 5555781"/>
                  <a:gd name="connsiteY0" fmla="*/ 171266 h 1184234"/>
                  <a:gd name="connsiteX1" fmla="*/ 2351186 w 5555781"/>
                  <a:gd name="connsiteY1" fmla="*/ 2439 h 1184234"/>
                  <a:gd name="connsiteX2" fmla="*/ 4490379 w 5555781"/>
                  <a:gd name="connsiteY2" fmla="*/ 61163 h 1184234"/>
                  <a:gd name="connsiteX3" fmla="*/ 5299045 w 5555781"/>
                  <a:gd name="connsiteY3" fmla="*/ 171266 h 1184234"/>
                  <a:gd name="connsiteX4" fmla="*/ 5555781 w 5555781"/>
                  <a:gd name="connsiteY4" fmla="*/ 346389 h 1184234"/>
                  <a:gd name="connsiteX5" fmla="*/ 5539002 w 5555781"/>
                  <a:gd name="connsiteY5" fmla="*/ 690337 h 1184234"/>
                  <a:gd name="connsiteX6" fmla="*/ 5245388 w 5555781"/>
                  <a:gd name="connsiteY6" fmla="*/ 925229 h 1184234"/>
                  <a:gd name="connsiteX7" fmla="*/ 4602759 w 5555781"/>
                  <a:gd name="connsiteY7" fmla="*/ 1175845 h 1184234"/>
                  <a:gd name="connsiteX8" fmla="*/ 0 w 5555781"/>
                  <a:gd name="connsiteY8" fmla="*/ 1184234 h 1184234"/>
                  <a:gd name="connsiteX9" fmla="*/ 0 w 5555781"/>
                  <a:gd name="connsiteY9" fmla="*/ 171266 h 1184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555781" h="1184234">
                    <a:moveTo>
                      <a:pt x="0" y="171266"/>
                    </a:moveTo>
                    <a:lnTo>
                      <a:pt x="2351186" y="2439"/>
                    </a:lnTo>
                    <a:cubicBezTo>
                      <a:pt x="3061454" y="10828"/>
                      <a:pt x="4090504" y="-31116"/>
                      <a:pt x="4490379" y="61163"/>
                    </a:cubicBezTo>
                    <a:lnTo>
                      <a:pt x="5299045" y="171266"/>
                    </a:lnTo>
                    <a:lnTo>
                      <a:pt x="5555781" y="346389"/>
                    </a:lnTo>
                    <a:lnTo>
                      <a:pt x="5539002" y="690337"/>
                    </a:lnTo>
                    <a:lnTo>
                      <a:pt x="5245388" y="925229"/>
                    </a:lnTo>
                    <a:lnTo>
                      <a:pt x="4602759" y="1175845"/>
                    </a:lnTo>
                    <a:lnTo>
                      <a:pt x="0" y="1184234"/>
                    </a:lnTo>
                    <a:lnTo>
                      <a:pt x="0" y="17126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6" name="Folyamatábra: Tárolt adat 17">
                <a:extLst>
                  <a:ext uri="{FF2B5EF4-FFF2-40B4-BE49-F238E27FC236}">
                    <a16:creationId xmlns:a16="http://schemas.microsoft.com/office/drawing/2014/main" id="{78C22429-016F-4891-BB86-2E9606D4C07B}"/>
                  </a:ext>
                </a:extLst>
              </p:cNvPr>
              <p:cNvSpPr/>
              <p:nvPr/>
            </p:nvSpPr>
            <p:spPr>
              <a:xfrm>
                <a:off x="3343352" y="3568070"/>
                <a:ext cx="3652943" cy="1237768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2504 w 10837"/>
                  <a:gd name="connsiteY0" fmla="*/ 0 h 10000"/>
                  <a:gd name="connsiteX1" fmla="*/ 10837 w 10837"/>
                  <a:gd name="connsiteY1" fmla="*/ 0 h 10000"/>
                  <a:gd name="connsiteX2" fmla="*/ 9170 w 10837"/>
                  <a:gd name="connsiteY2" fmla="*/ 5000 h 10000"/>
                  <a:gd name="connsiteX3" fmla="*/ 10837 w 10837"/>
                  <a:gd name="connsiteY3" fmla="*/ 10000 h 10000"/>
                  <a:gd name="connsiteX4" fmla="*/ 2504 w 10837"/>
                  <a:gd name="connsiteY4" fmla="*/ 10000 h 10000"/>
                  <a:gd name="connsiteX5" fmla="*/ 0 w 10837"/>
                  <a:gd name="connsiteY5" fmla="*/ 5500 h 10000"/>
                  <a:gd name="connsiteX6" fmla="*/ 2504 w 10837"/>
                  <a:gd name="connsiteY6" fmla="*/ 0 h 10000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0 h 11084"/>
                  <a:gd name="connsiteX1" fmla="*/ 10841 w 10841"/>
                  <a:gd name="connsiteY1" fmla="*/ 1084 h 11084"/>
                  <a:gd name="connsiteX2" fmla="*/ 9174 w 10841"/>
                  <a:gd name="connsiteY2" fmla="*/ 6084 h 11084"/>
                  <a:gd name="connsiteX3" fmla="*/ 10841 w 10841"/>
                  <a:gd name="connsiteY3" fmla="*/ 11084 h 11084"/>
                  <a:gd name="connsiteX4" fmla="*/ 2508 w 10841"/>
                  <a:gd name="connsiteY4" fmla="*/ 11084 h 11084"/>
                  <a:gd name="connsiteX5" fmla="*/ 4 w 10841"/>
                  <a:gd name="connsiteY5" fmla="*/ 6584 h 11084"/>
                  <a:gd name="connsiteX6" fmla="*/ 3114 w 10841"/>
                  <a:gd name="connsiteY6" fmla="*/ 0 h 11084"/>
                  <a:gd name="connsiteX0" fmla="*/ 3114 w 10841"/>
                  <a:gd name="connsiteY0" fmla="*/ 468 h 11552"/>
                  <a:gd name="connsiteX1" fmla="*/ 10841 w 10841"/>
                  <a:gd name="connsiteY1" fmla="*/ 1552 h 11552"/>
                  <a:gd name="connsiteX2" fmla="*/ 9174 w 10841"/>
                  <a:gd name="connsiteY2" fmla="*/ 6552 h 11552"/>
                  <a:gd name="connsiteX3" fmla="*/ 10841 w 10841"/>
                  <a:gd name="connsiteY3" fmla="*/ 11552 h 11552"/>
                  <a:gd name="connsiteX4" fmla="*/ 2508 w 10841"/>
                  <a:gd name="connsiteY4" fmla="*/ 11552 h 11552"/>
                  <a:gd name="connsiteX5" fmla="*/ 4 w 10841"/>
                  <a:gd name="connsiteY5" fmla="*/ 7052 h 11552"/>
                  <a:gd name="connsiteX6" fmla="*/ 3114 w 10841"/>
                  <a:gd name="connsiteY6" fmla="*/ 468 h 11552"/>
                  <a:gd name="connsiteX0" fmla="*/ 3114 w 10841"/>
                  <a:gd name="connsiteY0" fmla="*/ 1218 h 12302"/>
                  <a:gd name="connsiteX1" fmla="*/ 8358 w 10841"/>
                  <a:gd name="connsiteY1" fmla="*/ 56 h 12302"/>
                  <a:gd name="connsiteX2" fmla="*/ 10841 w 10841"/>
                  <a:gd name="connsiteY2" fmla="*/ 2302 h 12302"/>
                  <a:gd name="connsiteX3" fmla="*/ 9174 w 10841"/>
                  <a:gd name="connsiteY3" fmla="*/ 7302 h 12302"/>
                  <a:gd name="connsiteX4" fmla="*/ 10841 w 10841"/>
                  <a:gd name="connsiteY4" fmla="*/ 12302 h 12302"/>
                  <a:gd name="connsiteX5" fmla="*/ 2508 w 10841"/>
                  <a:gd name="connsiteY5" fmla="*/ 12302 h 12302"/>
                  <a:gd name="connsiteX6" fmla="*/ 4 w 10841"/>
                  <a:gd name="connsiteY6" fmla="*/ 7802 h 12302"/>
                  <a:gd name="connsiteX7" fmla="*/ 3114 w 10841"/>
                  <a:gd name="connsiteY7" fmla="*/ 1218 h 12302"/>
                  <a:gd name="connsiteX0" fmla="*/ 3114 w 12573"/>
                  <a:gd name="connsiteY0" fmla="*/ 1218 h 12302"/>
                  <a:gd name="connsiteX1" fmla="*/ 8358 w 12573"/>
                  <a:gd name="connsiteY1" fmla="*/ 56 h 12302"/>
                  <a:gd name="connsiteX2" fmla="*/ 12573 w 12573"/>
                  <a:gd name="connsiteY2" fmla="*/ 1135 h 12302"/>
                  <a:gd name="connsiteX3" fmla="*/ 9174 w 12573"/>
                  <a:gd name="connsiteY3" fmla="*/ 7302 h 12302"/>
                  <a:gd name="connsiteX4" fmla="*/ 10841 w 12573"/>
                  <a:gd name="connsiteY4" fmla="*/ 12302 h 12302"/>
                  <a:gd name="connsiteX5" fmla="*/ 2508 w 12573"/>
                  <a:gd name="connsiteY5" fmla="*/ 12302 h 12302"/>
                  <a:gd name="connsiteX6" fmla="*/ 4 w 12573"/>
                  <a:gd name="connsiteY6" fmla="*/ 7802 h 12302"/>
                  <a:gd name="connsiteX7" fmla="*/ 3114 w 12573"/>
                  <a:gd name="connsiteY7" fmla="*/ 1218 h 12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573" h="12302">
                    <a:moveTo>
                      <a:pt x="3114" y="1218"/>
                    </a:moveTo>
                    <a:cubicBezTo>
                      <a:pt x="4362" y="94"/>
                      <a:pt x="7070" y="-125"/>
                      <a:pt x="8358" y="56"/>
                    </a:cubicBezTo>
                    <a:cubicBezTo>
                      <a:pt x="9646" y="237"/>
                      <a:pt x="12293" y="94"/>
                      <a:pt x="12573" y="1135"/>
                    </a:cubicBezTo>
                    <a:cubicBezTo>
                      <a:pt x="11652" y="1135"/>
                      <a:pt x="9463" y="5441"/>
                      <a:pt x="9174" y="7302"/>
                    </a:cubicBezTo>
                    <a:cubicBezTo>
                      <a:pt x="8885" y="9163"/>
                      <a:pt x="9920" y="12302"/>
                      <a:pt x="10841" y="12302"/>
                    </a:cubicBezTo>
                    <a:lnTo>
                      <a:pt x="2508" y="12302"/>
                    </a:lnTo>
                    <a:cubicBezTo>
                      <a:pt x="1587" y="12302"/>
                      <a:pt x="-97" y="9649"/>
                      <a:pt x="4" y="7802"/>
                    </a:cubicBezTo>
                    <a:cubicBezTo>
                      <a:pt x="105" y="5955"/>
                      <a:pt x="2193" y="1218"/>
                      <a:pt x="3114" y="121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7" name="Derékszögű háromszög 176">
                <a:extLst>
                  <a:ext uri="{FF2B5EF4-FFF2-40B4-BE49-F238E27FC236}">
                    <a16:creationId xmlns:a16="http://schemas.microsoft.com/office/drawing/2014/main" id="{EABF25E3-4599-42FB-AAED-212C131A0B0D}"/>
                  </a:ext>
                </a:extLst>
              </p:cNvPr>
              <p:cNvSpPr/>
              <p:nvPr/>
            </p:nvSpPr>
            <p:spPr>
              <a:xfrm rot="21372173" flipV="1">
                <a:off x="5836289" y="4528636"/>
                <a:ext cx="878051" cy="1697407"/>
              </a:xfrm>
              <a:prstGeom prst="rtTriangl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8" name="Kivonás jele 177">
                <a:extLst>
                  <a:ext uri="{FF2B5EF4-FFF2-40B4-BE49-F238E27FC236}">
                    <a16:creationId xmlns:a16="http://schemas.microsoft.com/office/drawing/2014/main" id="{A0BCDA94-C8E3-4275-978B-B9508FB16C5A}"/>
                  </a:ext>
                </a:extLst>
              </p:cNvPr>
              <p:cNvSpPr/>
              <p:nvPr/>
            </p:nvSpPr>
            <p:spPr>
              <a:xfrm rot="5400000">
                <a:off x="4154036" y="45411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9" name="Ellipszis 178">
                <a:extLst>
                  <a:ext uri="{FF2B5EF4-FFF2-40B4-BE49-F238E27FC236}">
                    <a16:creationId xmlns:a16="http://schemas.microsoft.com/office/drawing/2014/main" id="{B2ECD933-2637-45F3-B008-D8CCC977D7CD}"/>
                  </a:ext>
                </a:extLst>
              </p:cNvPr>
              <p:cNvSpPr/>
              <p:nvPr/>
            </p:nvSpPr>
            <p:spPr>
              <a:xfrm>
                <a:off x="4324353" y="4900824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0" name="Ellipszis 179">
                <a:extLst>
                  <a:ext uri="{FF2B5EF4-FFF2-40B4-BE49-F238E27FC236}">
                    <a16:creationId xmlns:a16="http://schemas.microsoft.com/office/drawing/2014/main" id="{66BF03B8-7DA1-46E6-886A-9DB82682E09A}"/>
                  </a:ext>
                </a:extLst>
              </p:cNvPr>
              <p:cNvSpPr/>
              <p:nvPr/>
            </p:nvSpPr>
            <p:spPr>
              <a:xfrm>
                <a:off x="7930925" y="4961910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1" name="Kivonás jele 180">
                <a:extLst>
                  <a:ext uri="{FF2B5EF4-FFF2-40B4-BE49-F238E27FC236}">
                    <a16:creationId xmlns:a16="http://schemas.microsoft.com/office/drawing/2014/main" id="{5A6A0A50-5E3D-4574-9915-32E3002579B8}"/>
                  </a:ext>
                </a:extLst>
              </p:cNvPr>
              <p:cNvSpPr/>
              <p:nvPr/>
            </p:nvSpPr>
            <p:spPr>
              <a:xfrm rot="5400000">
                <a:off x="7758247" y="4659777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2" name="Kivonás jele 181">
                <a:extLst>
                  <a:ext uri="{FF2B5EF4-FFF2-40B4-BE49-F238E27FC236}">
                    <a16:creationId xmlns:a16="http://schemas.microsoft.com/office/drawing/2014/main" id="{12E6E378-42BA-42E8-BC6C-7F87AD354088}"/>
                  </a:ext>
                </a:extLst>
              </p:cNvPr>
              <p:cNvSpPr/>
              <p:nvPr/>
            </p:nvSpPr>
            <p:spPr>
              <a:xfrm rot="5400000">
                <a:off x="7362082" y="4425711"/>
                <a:ext cx="669912" cy="441532"/>
              </a:xfrm>
              <a:prstGeom prst="mathMinus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3" name="Ellipszis 182">
                <a:extLst>
                  <a:ext uri="{FF2B5EF4-FFF2-40B4-BE49-F238E27FC236}">
                    <a16:creationId xmlns:a16="http://schemas.microsoft.com/office/drawing/2014/main" id="{86828BC8-2C53-4A2E-A000-E1F7E5A6B742}"/>
                  </a:ext>
                </a:extLst>
              </p:cNvPr>
              <p:cNvSpPr/>
              <p:nvPr/>
            </p:nvSpPr>
            <p:spPr>
              <a:xfrm>
                <a:off x="7547881" y="4804728"/>
                <a:ext cx="339754" cy="339754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4" name="Romboid 183">
                <a:extLst>
                  <a:ext uri="{FF2B5EF4-FFF2-40B4-BE49-F238E27FC236}">
                    <a16:creationId xmlns:a16="http://schemas.microsoft.com/office/drawing/2014/main" id="{7509671D-F2D9-4A48-A1CF-5DB2E00D1E65}"/>
                  </a:ext>
                </a:extLst>
              </p:cNvPr>
              <p:cNvSpPr/>
              <p:nvPr/>
            </p:nvSpPr>
            <p:spPr>
              <a:xfrm rot="2439114">
                <a:off x="3708046" y="3888749"/>
                <a:ext cx="442772" cy="255238"/>
              </a:xfrm>
              <a:prstGeom prst="parallelogram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5" name="Téglalap 184">
                <a:extLst>
                  <a:ext uri="{FF2B5EF4-FFF2-40B4-BE49-F238E27FC236}">
                    <a16:creationId xmlns:a16="http://schemas.microsoft.com/office/drawing/2014/main" id="{16EF4C6C-89F4-43A9-B998-5585BB5E3CA5}"/>
                  </a:ext>
                </a:extLst>
              </p:cNvPr>
              <p:cNvSpPr/>
              <p:nvPr/>
            </p:nvSpPr>
            <p:spPr>
              <a:xfrm>
                <a:off x="4800962" y="4080923"/>
                <a:ext cx="340586" cy="66991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6" name="Téglalap: lekerekített 185">
                <a:extLst>
                  <a:ext uri="{FF2B5EF4-FFF2-40B4-BE49-F238E27FC236}">
                    <a16:creationId xmlns:a16="http://schemas.microsoft.com/office/drawing/2014/main" id="{C3A0F21B-6589-4D03-B596-4D93A02430C6}"/>
                  </a:ext>
                </a:extLst>
              </p:cNvPr>
              <p:cNvSpPr/>
              <p:nvPr/>
            </p:nvSpPr>
            <p:spPr>
              <a:xfrm>
                <a:off x="5661424" y="4073114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7" name="Téglalap: lekerekített 186">
                <a:extLst>
                  <a:ext uri="{FF2B5EF4-FFF2-40B4-BE49-F238E27FC236}">
                    <a16:creationId xmlns:a16="http://schemas.microsoft.com/office/drawing/2014/main" id="{A74A8EA5-7B4F-4E2B-BCAE-6E1347C7C6C8}"/>
                  </a:ext>
                </a:extLst>
              </p:cNvPr>
              <p:cNvSpPr/>
              <p:nvPr/>
            </p:nvSpPr>
            <p:spPr>
              <a:xfrm>
                <a:off x="6162268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8" name="Téglalap: lekerekített 187">
                <a:extLst>
                  <a:ext uri="{FF2B5EF4-FFF2-40B4-BE49-F238E27FC236}">
                    <a16:creationId xmlns:a16="http://schemas.microsoft.com/office/drawing/2014/main" id="{150568E4-5CAA-45A5-ACE1-EA0D82B2C029}"/>
                  </a:ext>
                </a:extLst>
              </p:cNvPr>
              <p:cNvSpPr/>
              <p:nvPr/>
            </p:nvSpPr>
            <p:spPr>
              <a:xfrm>
                <a:off x="6657700" y="406666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89" name="Téglalap: lekerekített 188">
                <a:extLst>
                  <a:ext uri="{FF2B5EF4-FFF2-40B4-BE49-F238E27FC236}">
                    <a16:creationId xmlns:a16="http://schemas.microsoft.com/office/drawing/2014/main" id="{E1D9D596-37FA-4727-9212-66A2CD4573A3}"/>
                  </a:ext>
                </a:extLst>
              </p:cNvPr>
              <p:cNvSpPr/>
              <p:nvPr/>
            </p:nvSpPr>
            <p:spPr>
              <a:xfrm>
                <a:off x="7144255" y="4058852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0" name="Téglalap: lekerekített 189">
                <a:extLst>
                  <a:ext uri="{FF2B5EF4-FFF2-40B4-BE49-F238E27FC236}">
                    <a16:creationId xmlns:a16="http://schemas.microsoft.com/office/drawing/2014/main" id="{9DDFBE63-D4F2-4B84-B0D7-A0738DCAA51E}"/>
                  </a:ext>
                </a:extLst>
              </p:cNvPr>
              <p:cNvSpPr/>
              <p:nvPr/>
            </p:nvSpPr>
            <p:spPr>
              <a:xfrm>
                <a:off x="7599017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91" name="Téglalap: lekerekített 190">
                <a:extLst>
                  <a:ext uri="{FF2B5EF4-FFF2-40B4-BE49-F238E27FC236}">
                    <a16:creationId xmlns:a16="http://schemas.microsoft.com/office/drawing/2014/main" id="{669B140E-1649-46AD-8D95-F5253A6AA045}"/>
                  </a:ext>
                </a:extLst>
              </p:cNvPr>
              <p:cNvSpPr/>
              <p:nvPr/>
            </p:nvSpPr>
            <p:spPr>
              <a:xfrm>
                <a:off x="8038861" y="4058273"/>
                <a:ext cx="197635" cy="310787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pic>
          <p:nvPicPr>
            <p:cNvPr id="171" name="Picture 2" descr="Forráskép megtekintése">
              <a:extLst>
                <a:ext uri="{FF2B5EF4-FFF2-40B4-BE49-F238E27FC236}">
                  <a16:creationId xmlns:a16="http://schemas.microsoft.com/office/drawing/2014/main" id="{F6B99EFE-D13D-42E1-A116-D3649E2FE9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5183" y="3935780"/>
              <a:ext cx="506808" cy="59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6" descr="Forráskép megtekintése">
              <a:extLst>
                <a:ext uri="{FF2B5EF4-FFF2-40B4-BE49-F238E27FC236}">
                  <a16:creationId xmlns:a16="http://schemas.microsoft.com/office/drawing/2014/main" id="{BD14FDDA-B14B-4D26-B8D2-64F1A7B834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09570" y="3867966"/>
              <a:ext cx="876545" cy="5244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2" name="Csillag: 5 ágú 191">
            <a:extLst>
              <a:ext uri="{FF2B5EF4-FFF2-40B4-BE49-F238E27FC236}">
                <a16:creationId xmlns:a16="http://schemas.microsoft.com/office/drawing/2014/main" id="{F8E5B9EA-42D2-4692-A44D-9ED024309175}"/>
              </a:ext>
            </a:extLst>
          </p:cNvPr>
          <p:cNvSpPr/>
          <p:nvPr/>
        </p:nvSpPr>
        <p:spPr>
          <a:xfrm>
            <a:off x="846523" y="839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3" name="Csillag: 5 ágú 192">
            <a:extLst>
              <a:ext uri="{FF2B5EF4-FFF2-40B4-BE49-F238E27FC236}">
                <a16:creationId xmlns:a16="http://schemas.microsoft.com/office/drawing/2014/main" id="{172E07F0-58E3-4C59-A8BF-87546F2915BB}"/>
              </a:ext>
            </a:extLst>
          </p:cNvPr>
          <p:cNvSpPr/>
          <p:nvPr/>
        </p:nvSpPr>
        <p:spPr>
          <a:xfrm>
            <a:off x="2226268" y="59954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4" name="Csillag: 5 ágú 193">
            <a:extLst>
              <a:ext uri="{FF2B5EF4-FFF2-40B4-BE49-F238E27FC236}">
                <a16:creationId xmlns:a16="http://schemas.microsoft.com/office/drawing/2014/main" id="{7E6D6AF5-47EA-4BBF-AA4B-AEF4F09AD3EB}"/>
              </a:ext>
            </a:extLst>
          </p:cNvPr>
          <p:cNvSpPr/>
          <p:nvPr/>
        </p:nvSpPr>
        <p:spPr>
          <a:xfrm>
            <a:off x="3574996" y="145437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5" name="Csillag: 5 ágú 194">
            <a:extLst>
              <a:ext uri="{FF2B5EF4-FFF2-40B4-BE49-F238E27FC236}">
                <a16:creationId xmlns:a16="http://schemas.microsoft.com/office/drawing/2014/main" id="{2DF1AA57-16B0-4501-BCAF-7568F4F836B8}"/>
              </a:ext>
            </a:extLst>
          </p:cNvPr>
          <p:cNvSpPr/>
          <p:nvPr/>
        </p:nvSpPr>
        <p:spPr>
          <a:xfrm>
            <a:off x="6083166" y="114808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6" name="Csillag: 5 ágú 195">
            <a:extLst>
              <a:ext uri="{FF2B5EF4-FFF2-40B4-BE49-F238E27FC236}">
                <a16:creationId xmlns:a16="http://schemas.microsoft.com/office/drawing/2014/main" id="{E4E7000F-63DD-40FB-A6C5-00EE9B3F7F81}"/>
              </a:ext>
            </a:extLst>
          </p:cNvPr>
          <p:cNvSpPr/>
          <p:nvPr/>
        </p:nvSpPr>
        <p:spPr>
          <a:xfrm>
            <a:off x="4402923" y="264465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7" name="Csillag: 5 ágú 196">
            <a:extLst>
              <a:ext uri="{FF2B5EF4-FFF2-40B4-BE49-F238E27FC236}">
                <a16:creationId xmlns:a16="http://schemas.microsoft.com/office/drawing/2014/main" id="{77473778-4023-4F53-956E-54434A1007BD}"/>
              </a:ext>
            </a:extLst>
          </p:cNvPr>
          <p:cNvSpPr/>
          <p:nvPr/>
        </p:nvSpPr>
        <p:spPr>
          <a:xfrm>
            <a:off x="8435460" y="420330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8" name="Csillag: 5 ágú 197">
            <a:extLst>
              <a:ext uri="{FF2B5EF4-FFF2-40B4-BE49-F238E27FC236}">
                <a16:creationId xmlns:a16="http://schemas.microsoft.com/office/drawing/2014/main" id="{2ECDBEF9-5D81-408A-A00C-DF3A24EDB480}"/>
              </a:ext>
            </a:extLst>
          </p:cNvPr>
          <p:cNvSpPr/>
          <p:nvPr/>
        </p:nvSpPr>
        <p:spPr>
          <a:xfrm>
            <a:off x="7796328" y="1358742"/>
            <a:ext cx="565973" cy="47013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grpSp>
        <p:nvGrpSpPr>
          <p:cNvPr id="199" name="Csoportba foglalás 198">
            <a:extLst>
              <a:ext uri="{FF2B5EF4-FFF2-40B4-BE49-F238E27FC236}">
                <a16:creationId xmlns:a16="http://schemas.microsoft.com/office/drawing/2014/main" id="{699AF0ED-21F0-473F-B99B-D1F3B3F998C0}"/>
              </a:ext>
            </a:extLst>
          </p:cNvPr>
          <p:cNvGrpSpPr/>
          <p:nvPr/>
        </p:nvGrpSpPr>
        <p:grpSpPr>
          <a:xfrm>
            <a:off x="3835634" y="2762572"/>
            <a:ext cx="572842" cy="843164"/>
            <a:chOff x="5052362" y="2641556"/>
            <a:chExt cx="572842" cy="843164"/>
          </a:xfrm>
        </p:grpSpPr>
        <p:grpSp>
          <p:nvGrpSpPr>
            <p:cNvPr id="200" name="Csoportba foglalás 199">
              <a:extLst>
                <a:ext uri="{FF2B5EF4-FFF2-40B4-BE49-F238E27FC236}">
                  <a16:creationId xmlns:a16="http://schemas.microsoft.com/office/drawing/2014/main" id="{DC9300B5-1129-49EB-BFF4-6D73572D7D9E}"/>
                </a:ext>
              </a:extLst>
            </p:cNvPr>
            <p:cNvGrpSpPr/>
            <p:nvPr/>
          </p:nvGrpSpPr>
          <p:grpSpPr>
            <a:xfrm>
              <a:off x="5105025" y="2758094"/>
              <a:ext cx="520179" cy="726626"/>
              <a:chOff x="3714429" y="2858465"/>
              <a:chExt cx="520179" cy="726626"/>
            </a:xfrm>
          </p:grpSpPr>
          <p:sp>
            <p:nvSpPr>
              <p:cNvPr id="214" name="Téglalap 213">
                <a:extLst>
                  <a:ext uri="{FF2B5EF4-FFF2-40B4-BE49-F238E27FC236}">
                    <a16:creationId xmlns:a16="http://schemas.microsoft.com/office/drawing/2014/main" id="{D86E5728-4208-47E2-81A2-86340C4F6AFC}"/>
                  </a:ext>
                </a:extLst>
              </p:cNvPr>
              <p:cNvSpPr/>
              <p:nvPr/>
            </p:nvSpPr>
            <p:spPr>
              <a:xfrm rot="18591660">
                <a:off x="3605966" y="3269336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5" name="Téglalap 214">
                <a:extLst>
                  <a:ext uri="{FF2B5EF4-FFF2-40B4-BE49-F238E27FC236}">
                    <a16:creationId xmlns:a16="http://schemas.microsoft.com/office/drawing/2014/main" id="{F90C0255-C34C-4BAA-A3A2-3ED0FC246B55}"/>
                  </a:ext>
                </a:extLst>
              </p:cNvPr>
              <p:cNvSpPr/>
              <p:nvPr/>
            </p:nvSpPr>
            <p:spPr>
              <a:xfrm rot="15299670">
                <a:off x="3721814" y="3437183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16" name="Henger 215">
                <a:extLst>
                  <a:ext uri="{FF2B5EF4-FFF2-40B4-BE49-F238E27FC236}">
                    <a16:creationId xmlns:a16="http://schemas.microsoft.com/office/drawing/2014/main" id="{A5E5DDFE-4078-485A-903E-2424C52956F5}"/>
                  </a:ext>
                </a:extLst>
              </p:cNvPr>
              <p:cNvSpPr/>
              <p:nvPr/>
            </p:nvSpPr>
            <p:spPr>
              <a:xfrm>
                <a:off x="3801877" y="3100552"/>
                <a:ext cx="168667" cy="318013"/>
              </a:xfrm>
              <a:prstGeom prst="can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17" name="Ellipszis 216">
                <a:extLst>
                  <a:ext uri="{FF2B5EF4-FFF2-40B4-BE49-F238E27FC236}">
                    <a16:creationId xmlns:a16="http://schemas.microsoft.com/office/drawing/2014/main" id="{3CF1447A-9BE0-4648-A8F7-8922A0EA7184}"/>
                  </a:ext>
                </a:extLst>
              </p:cNvPr>
              <p:cNvSpPr/>
              <p:nvPr/>
            </p:nvSpPr>
            <p:spPr>
              <a:xfrm>
                <a:off x="3750784" y="2894580"/>
                <a:ext cx="277205" cy="259975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18" name="Téglalap 217">
                <a:extLst>
                  <a:ext uri="{FF2B5EF4-FFF2-40B4-BE49-F238E27FC236}">
                    <a16:creationId xmlns:a16="http://schemas.microsoft.com/office/drawing/2014/main" id="{682DD6F5-C187-4FD0-8E77-6C6F6B381E39}"/>
                  </a:ext>
                </a:extLst>
              </p:cNvPr>
              <p:cNvSpPr/>
              <p:nvPr/>
            </p:nvSpPr>
            <p:spPr>
              <a:xfrm rot="16042552">
                <a:off x="3843805" y="3441091"/>
                <a:ext cx="216000" cy="7200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19" name="Téglalap 218">
                <a:extLst>
                  <a:ext uri="{FF2B5EF4-FFF2-40B4-BE49-F238E27FC236}">
                    <a16:creationId xmlns:a16="http://schemas.microsoft.com/office/drawing/2014/main" id="{8C7CAC47-0F62-4211-BC0B-78E2FECBB431}"/>
                  </a:ext>
                </a:extLst>
              </p:cNvPr>
              <p:cNvSpPr/>
              <p:nvPr/>
            </p:nvSpPr>
            <p:spPr>
              <a:xfrm rot="1579643">
                <a:off x="3947080" y="3250447"/>
                <a:ext cx="287528" cy="7060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20" name="Ellipszis 219">
                <a:extLst>
                  <a:ext uri="{FF2B5EF4-FFF2-40B4-BE49-F238E27FC236}">
                    <a16:creationId xmlns:a16="http://schemas.microsoft.com/office/drawing/2014/main" id="{44B4A841-F17F-42FC-834B-D1B0B8FA9C94}"/>
                  </a:ext>
                </a:extLst>
              </p:cNvPr>
              <p:cNvSpPr/>
              <p:nvPr/>
            </p:nvSpPr>
            <p:spPr>
              <a:xfrm flipV="1">
                <a:off x="3806413" y="2971632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cxnSp>
            <p:nvCxnSpPr>
              <p:cNvPr id="221" name="Egyenes összekötő 220">
                <a:extLst>
                  <a:ext uri="{FF2B5EF4-FFF2-40B4-BE49-F238E27FC236}">
                    <a16:creationId xmlns:a16="http://schemas.microsoft.com/office/drawing/2014/main" id="{F24DC5EB-F0C6-4F33-8435-5CFEA1CFC0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26091" y="2858465"/>
                <a:ext cx="7441" cy="53819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2" name="Egyenes összekötő 221">
                <a:extLst>
                  <a:ext uri="{FF2B5EF4-FFF2-40B4-BE49-F238E27FC236}">
                    <a16:creationId xmlns:a16="http://schemas.microsoft.com/office/drawing/2014/main" id="{6BF3C8C5-8893-4C8F-9B3E-E5D9AD2D07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7834" y="2881632"/>
                <a:ext cx="112873" cy="36246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3" name="Egyenes összekötő 222">
                <a:extLst>
                  <a:ext uri="{FF2B5EF4-FFF2-40B4-BE49-F238E27FC236}">
                    <a16:creationId xmlns:a16="http://schemas.microsoft.com/office/drawing/2014/main" id="{09441790-9F6F-49E6-8D65-2D3C9058BD9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976821" y="2888058"/>
                <a:ext cx="21967" cy="70638"/>
              </a:xfrm>
              <a:prstGeom prst="line">
                <a:avLst/>
              </a:prstGeom>
              <a:ln>
                <a:solidFill>
                  <a:srgbClr val="FFCC66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24" name="Ellipszis 223">
                <a:extLst>
                  <a:ext uri="{FF2B5EF4-FFF2-40B4-BE49-F238E27FC236}">
                    <a16:creationId xmlns:a16="http://schemas.microsoft.com/office/drawing/2014/main" id="{E4896AB0-F8C6-452B-8D1B-D46EF4532996}"/>
                  </a:ext>
                </a:extLst>
              </p:cNvPr>
              <p:cNvSpPr/>
              <p:nvPr/>
            </p:nvSpPr>
            <p:spPr>
              <a:xfrm flipV="1">
                <a:off x="3908203" y="2974537"/>
                <a:ext cx="53243" cy="5107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01" name="Ellipszis 200">
              <a:extLst>
                <a:ext uri="{FF2B5EF4-FFF2-40B4-BE49-F238E27FC236}">
                  <a16:creationId xmlns:a16="http://schemas.microsoft.com/office/drawing/2014/main" id="{8BFBF85F-60DB-4668-9C18-5191F72DCDD9}"/>
                </a:ext>
              </a:extLst>
            </p:cNvPr>
            <p:cNvSpPr/>
            <p:nvPr/>
          </p:nvSpPr>
          <p:spPr>
            <a:xfrm flipV="1">
              <a:off x="5297079" y="288169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2" name="Ellipszis 201">
              <a:extLst>
                <a:ext uri="{FF2B5EF4-FFF2-40B4-BE49-F238E27FC236}">
                  <a16:creationId xmlns:a16="http://schemas.microsoft.com/office/drawing/2014/main" id="{06CB1604-8505-46CF-ACAE-92D32E029B35}"/>
                </a:ext>
              </a:extLst>
            </p:cNvPr>
            <p:cNvSpPr/>
            <p:nvPr/>
          </p:nvSpPr>
          <p:spPr>
            <a:xfrm flipV="1">
              <a:off x="5199238" y="2882518"/>
              <a:ext cx="36000" cy="360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3" name="Ív 202">
              <a:extLst>
                <a:ext uri="{FF2B5EF4-FFF2-40B4-BE49-F238E27FC236}">
                  <a16:creationId xmlns:a16="http://schemas.microsoft.com/office/drawing/2014/main" id="{768AAA70-5D11-44C5-A2C2-93E0D03C144D}"/>
                </a:ext>
              </a:extLst>
            </p:cNvPr>
            <p:cNvSpPr/>
            <p:nvPr/>
          </p:nvSpPr>
          <p:spPr>
            <a:xfrm rot="7808565">
              <a:off x="5155957" y="2860021"/>
              <a:ext cx="238282" cy="230007"/>
            </a:xfrm>
            <a:prstGeom prst="arc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4" name="Ellipszis 203">
              <a:extLst>
                <a:ext uri="{FF2B5EF4-FFF2-40B4-BE49-F238E27FC236}">
                  <a16:creationId xmlns:a16="http://schemas.microsoft.com/office/drawing/2014/main" id="{CE2302FD-5783-45CA-9AB1-3A8BF241C2DA}"/>
                </a:ext>
              </a:extLst>
            </p:cNvPr>
            <p:cNvSpPr/>
            <p:nvPr/>
          </p:nvSpPr>
          <p:spPr>
            <a:xfrm rot="4777677">
              <a:off x="5325863" y="3372094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05" name="Ellipszis 204">
              <a:extLst>
                <a:ext uri="{FF2B5EF4-FFF2-40B4-BE49-F238E27FC236}">
                  <a16:creationId xmlns:a16="http://schemas.microsoft.com/office/drawing/2014/main" id="{D0105A2C-7EA5-4046-9414-FB79B0579BCA}"/>
                </a:ext>
              </a:extLst>
            </p:cNvPr>
            <p:cNvSpPr/>
            <p:nvPr/>
          </p:nvSpPr>
          <p:spPr>
            <a:xfrm rot="4777677">
              <a:off x="5211105" y="3393041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06" name="Kép 205">
              <a:extLst>
                <a:ext uri="{FF2B5EF4-FFF2-40B4-BE49-F238E27FC236}">
                  <a16:creationId xmlns:a16="http://schemas.microsoft.com/office/drawing/2014/main" id="{A2791192-3616-4327-AEB4-7367E8887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916" b="89662" l="4852" r="90295">
                          <a14:foregroundMark x1="41983" y1="35865" x2="45570" y2="27426"/>
                          <a14:foregroundMark x1="12869" y1="59283" x2="5063" y2="63291"/>
                          <a14:foregroundMark x1="88819" y1="58650" x2="90295" y2="44093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715377">
              <a:off x="5157215" y="2641556"/>
              <a:ext cx="304599" cy="304599"/>
            </a:xfrm>
            <a:prstGeom prst="rect">
              <a:avLst/>
            </a:prstGeom>
          </p:spPr>
        </p:pic>
        <p:pic>
          <p:nvPicPr>
            <p:cNvPr id="207" name="Picture 2" descr="Forráskép megtekintése">
              <a:extLst>
                <a:ext uri="{FF2B5EF4-FFF2-40B4-BE49-F238E27FC236}">
                  <a16:creationId xmlns:a16="http://schemas.microsoft.com/office/drawing/2014/main" id="{E564F2BA-E9EE-491B-BA33-6D6AA8B66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56250" y1="51429" x2="35417" y2="43929"/>
                          <a14:foregroundMark x1="35417" y1="43929" x2="22917" y2="27143"/>
                          <a14:foregroundMark x1="22917" y1="27143" x2="44583" y2="35000"/>
                          <a14:foregroundMark x1="44583" y1="35000" x2="42500" y2="29643"/>
                          <a14:foregroundMark x1="30833" y1="31429" x2="46250" y2="42143"/>
                          <a14:foregroundMark x1="26667" y1="40000" x2="30417" y2="43214"/>
                          <a14:foregroundMark x1="38750" y1="30714" x2="50000" y2="3071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4127" y="3094798"/>
              <a:ext cx="143923" cy="1679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8" name="Csillag: 4 ágú 207">
              <a:extLst>
                <a:ext uri="{FF2B5EF4-FFF2-40B4-BE49-F238E27FC236}">
                  <a16:creationId xmlns:a16="http://schemas.microsoft.com/office/drawing/2014/main" id="{060B569D-DE17-40B6-81FB-690A69DDD623}"/>
                </a:ext>
              </a:extLst>
            </p:cNvPr>
            <p:cNvSpPr/>
            <p:nvPr/>
          </p:nvSpPr>
          <p:spPr>
            <a:xfrm>
              <a:off x="5317432" y="2859075"/>
              <a:ext cx="102873" cy="79251"/>
            </a:xfrm>
            <a:prstGeom prst="star4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09" name="Picture 8" descr="Forráskép megtekintése">
              <a:extLst>
                <a:ext uri="{FF2B5EF4-FFF2-40B4-BE49-F238E27FC236}">
                  <a16:creationId xmlns:a16="http://schemas.microsoft.com/office/drawing/2014/main" id="{6FB36A3C-B545-4749-BDFD-75B3D2F64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458" b="89884" l="10000" r="90000">
                          <a14:foregroundMark x1="11744" y1="8458" x2="22326" y2="16915"/>
                          <a14:foregroundMark x1="22326" y1="16915" x2="35349" y2="21725"/>
                          <a14:foregroundMark x1="35349" y1="21725" x2="56977" y2="42952"/>
                          <a14:foregroundMark x1="56977" y1="42952" x2="64070" y2="43947"/>
                          <a14:foregroundMark x1="64070" y1="43947" x2="65000" y2="31343"/>
                          <a14:foregroundMark x1="65000" y1="31343" x2="53023" y2="56053"/>
                          <a14:foregroundMark x1="53023" y1="56053" x2="51279" y2="72803"/>
                          <a14:foregroundMark x1="51279" y1="72803" x2="51744" y2="63847"/>
                          <a14:foregroundMark x1="51744" y1="63847" x2="48837" y2="53566"/>
                          <a14:foregroundMark x1="48837" y1="53566" x2="45930" y2="66998"/>
                          <a14:foregroundMark x1="45930" y1="66998" x2="39767" y2="46269"/>
                          <a14:foregroundMark x1="39767" y1="46269" x2="63953" y2="59867"/>
                          <a14:foregroundMark x1="63953" y1="59867" x2="52674" y2="52239"/>
                          <a14:foregroundMark x1="52674" y1="52239" x2="49535" y2="42454"/>
                          <a14:foregroundMark x1="49535" y1="42454" x2="58140" y2="46932"/>
                          <a14:foregroundMark x1="58140" y1="46932" x2="54070" y2="57546"/>
                          <a14:foregroundMark x1="54070" y1="57546" x2="48023" y2="57877"/>
                          <a14:foregroundMark x1="48023" y1="57877" x2="41163" y2="49917"/>
                          <a14:foregroundMark x1="41163" y1="49917" x2="43372" y2="35987"/>
                          <a14:foregroundMark x1="43372" y1="35987" x2="54070" y2="29022"/>
                          <a14:foregroundMark x1="75465" y1="47927" x2="66279" y2="56219"/>
                          <a14:foregroundMark x1="65814" y1="74959" x2="78256" y2="81758"/>
                          <a14:foregroundMark x1="78256" y1="81758" x2="78488" y2="8225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052362" y="3204725"/>
              <a:ext cx="112542" cy="789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10" name="Egyenes összekötő 209">
              <a:extLst>
                <a:ext uri="{FF2B5EF4-FFF2-40B4-BE49-F238E27FC236}">
                  <a16:creationId xmlns:a16="http://schemas.microsoft.com/office/drawing/2014/main" id="{2FB21E80-80C3-43A4-B042-B4573C6433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5685" y="3193674"/>
              <a:ext cx="43390" cy="66965"/>
            </a:xfrm>
            <a:prstGeom prst="line">
              <a:avLst/>
            </a:prstGeom>
            <a:ln>
              <a:solidFill>
                <a:srgbClr val="FFCC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11" name="Szabadkézi sokszög: alakzat 210">
              <a:extLst>
                <a:ext uri="{FF2B5EF4-FFF2-40B4-BE49-F238E27FC236}">
                  <a16:creationId xmlns:a16="http://schemas.microsoft.com/office/drawing/2014/main" id="{3F72953C-6050-43E2-9762-39B9BB65723F}"/>
                </a:ext>
              </a:extLst>
            </p:cNvPr>
            <p:cNvSpPr/>
            <p:nvPr/>
          </p:nvSpPr>
          <p:spPr>
            <a:xfrm>
              <a:off x="5227049" y="2978941"/>
              <a:ext cx="121444" cy="26194"/>
            </a:xfrm>
            <a:custGeom>
              <a:avLst/>
              <a:gdLst>
                <a:gd name="connsiteX0" fmla="*/ 0 w 121444"/>
                <a:gd name="connsiteY0" fmla="*/ 7144 h 26194"/>
                <a:gd name="connsiteX1" fmla="*/ 11906 w 121444"/>
                <a:gd name="connsiteY1" fmla="*/ 14288 h 26194"/>
                <a:gd name="connsiteX2" fmla="*/ 19050 w 121444"/>
                <a:gd name="connsiteY2" fmla="*/ 19050 h 26194"/>
                <a:gd name="connsiteX3" fmla="*/ 33338 w 121444"/>
                <a:gd name="connsiteY3" fmla="*/ 23813 h 26194"/>
                <a:gd name="connsiteX4" fmla="*/ 40481 w 121444"/>
                <a:gd name="connsiteY4" fmla="*/ 26194 h 26194"/>
                <a:gd name="connsiteX5" fmla="*/ 97631 w 121444"/>
                <a:gd name="connsiteY5" fmla="*/ 23813 h 26194"/>
                <a:gd name="connsiteX6" fmla="*/ 104775 w 121444"/>
                <a:gd name="connsiteY6" fmla="*/ 21431 h 26194"/>
                <a:gd name="connsiteX7" fmla="*/ 111919 w 121444"/>
                <a:gd name="connsiteY7" fmla="*/ 14288 h 26194"/>
                <a:gd name="connsiteX8" fmla="*/ 121444 w 121444"/>
                <a:gd name="connsiteY8" fmla="*/ 0 h 26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444" h="26194">
                  <a:moveTo>
                    <a:pt x="0" y="7144"/>
                  </a:moveTo>
                  <a:cubicBezTo>
                    <a:pt x="3969" y="9525"/>
                    <a:pt x="7981" y="11835"/>
                    <a:pt x="11906" y="14288"/>
                  </a:cubicBezTo>
                  <a:cubicBezTo>
                    <a:pt x="14333" y="15805"/>
                    <a:pt x="16435" y="17888"/>
                    <a:pt x="19050" y="19050"/>
                  </a:cubicBezTo>
                  <a:cubicBezTo>
                    <a:pt x="23638" y="21089"/>
                    <a:pt x="28575" y="22225"/>
                    <a:pt x="33338" y="23813"/>
                  </a:cubicBezTo>
                  <a:lnTo>
                    <a:pt x="40481" y="26194"/>
                  </a:lnTo>
                  <a:cubicBezTo>
                    <a:pt x="59531" y="25400"/>
                    <a:pt x="78617" y="25222"/>
                    <a:pt x="97631" y="23813"/>
                  </a:cubicBezTo>
                  <a:cubicBezTo>
                    <a:pt x="100134" y="23628"/>
                    <a:pt x="102686" y="22823"/>
                    <a:pt x="104775" y="21431"/>
                  </a:cubicBezTo>
                  <a:cubicBezTo>
                    <a:pt x="107577" y="19563"/>
                    <a:pt x="109852" y="16946"/>
                    <a:pt x="111919" y="14288"/>
                  </a:cubicBezTo>
                  <a:cubicBezTo>
                    <a:pt x="115433" y="9770"/>
                    <a:pt x="121444" y="0"/>
                    <a:pt x="121444" y="0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2" name="Ellipszis 211">
              <a:extLst>
                <a:ext uri="{FF2B5EF4-FFF2-40B4-BE49-F238E27FC236}">
                  <a16:creationId xmlns:a16="http://schemas.microsoft.com/office/drawing/2014/main" id="{DF6D3D88-ADC4-4468-AF4C-418E514F5D93}"/>
                </a:ext>
              </a:extLst>
            </p:cNvPr>
            <p:cNvSpPr/>
            <p:nvPr/>
          </p:nvSpPr>
          <p:spPr>
            <a:xfrm rot="1225145">
              <a:off x="5402748" y="3106984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3" name="Ellipszis 212">
              <a:extLst>
                <a:ext uri="{FF2B5EF4-FFF2-40B4-BE49-F238E27FC236}">
                  <a16:creationId xmlns:a16="http://schemas.microsoft.com/office/drawing/2014/main" id="{2C1178A7-535C-46B0-8B2C-76111EC8975A}"/>
                </a:ext>
              </a:extLst>
            </p:cNvPr>
            <p:cNvSpPr/>
            <p:nvPr/>
          </p:nvSpPr>
          <p:spPr>
            <a:xfrm rot="7831794">
              <a:off x="5096568" y="3130723"/>
              <a:ext cx="93768" cy="45719"/>
            </a:xfrm>
            <a:prstGeom prst="ellipse">
              <a:avLst/>
            </a:prstGeom>
            <a:solidFill>
              <a:srgbClr val="FFE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225" name="Csoportba foglalás 224">
            <a:extLst>
              <a:ext uri="{FF2B5EF4-FFF2-40B4-BE49-F238E27FC236}">
                <a16:creationId xmlns:a16="http://schemas.microsoft.com/office/drawing/2014/main" id="{D851C5A5-FC6E-4146-8458-92AA594CB305}"/>
              </a:ext>
            </a:extLst>
          </p:cNvPr>
          <p:cNvGrpSpPr/>
          <p:nvPr/>
        </p:nvGrpSpPr>
        <p:grpSpPr>
          <a:xfrm>
            <a:off x="1792233" y="3841216"/>
            <a:ext cx="313560" cy="774685"/>
            <a:chOff x="3043856" y="2828171"/>
            <a:chExt cx="313560" cy="774685"/>
          </a:xfrm>
        </p:grpSpPr>
        <p:sp>
          <p:nvSpPr>
            <p:cNvPr id="226" name="Téglalap 225">
              <a:extLst>
                <a:ext uri="{FF2B5EF4-FFF2-40B4-BE49-F238E27FC236}">
                  <a16:creationId xmlns:a16="http://schemas.microsoft.com/office/drawing/2014/main" id="{1802A3A4-D599-48AF-86E7-AC47D5E79EB8}"/>
                </a:ext>
              </a:extLst>
            </p:cNvPr>
            <p:cNvSpPr/>
            <p:nvPr/>
          </p:nvSpPr>
          <p:spPr>
            <a:xfrm rot="18591660">
              <a:off x="2935393" y="3287101"/>
              <a:ext cx="287528" cy="70602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7" name="Téglalap 226">
              <a:extLst>
                <a:ext uri="{FF2B5EF4-FFF2-40B4-BE49-F238E27FC236}">
                  <a16:creationId xmlns:a16="http://schemas.microsoft.com/office/drawing/2014/main" id="{F1B231C0-D916-415B-9AEF-10DFD97E5507}"/>
                </a:ext>
              </a:extLst>
            </p:cNvPr>
            <p:cNvSpPr/>
            <p:nvPr/>
          </p:nvSpPr>
          <p:spPr>
            <a:xfrm rot="16773213">
              <a:off x="3051241" y="3454948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8" name="Henger 227">
              <a:extLst>
                <a:ext uri="{FF2B5EF4-FFF2-40B4-BE49-F238E27FC236}">
                  <a16:creationId xmlns:a16="http://schemas.microsoft.com/office/drawing/2014/main" id="{25379951-C407-4D71-AB36-87555C5EC1A6}"/>
                </a:ext>
              </a:extLst>
            </p:cNvPr>
            <p:cNvSpPr/>
            <p:nvPr/>
          </p:nvSpPr>
          <p:spPr>
            <a:xfrm>
              <a:off x="3134479" y="3137367"/>
              <a:ext cx="168667" cy="318013"/>
            </a:xfrm>
            <a:prstGeom prst="ca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29" name="Ellipszis 228">
              <a:extLst>
                <a:ext uri="{FF2B5EF4-FFF2-40B4-BE49-F238E27FC236}">
                  <a16:creationId xmlns:a16="http://schemas.microsoft.com/office/drawing/2014/main" id="{F5D21F63-CD27-4C90-897C-33C5AEDD4B84}"/>
                </a:ext>
              </a:extLst>
            </p:cNvPr>
            <p:cNvSpPr/>
            <p:nvPr/>
          </p:nvSpPr>
          <p:spPr>
            <a:xfrm>
              <a:off x="3080211" y="2912345"/>
              <a:ext cx="277205" cy="259975"/>
            </a:xfrm>
            <a:prstGeom prst="ellipse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30" name="Téglalap 229">
              <a:extLst>
                <a:ext uri="{FF2B5EF4-FFF2-40B4-BE49-F238E27FC236}">
                  <a16:creationId xmlns:a16="http://schemas.microsoft.com/office/drawing/2014/main" id="{0363F99F-132A-4F0E-96A9-837B32078BB8}"/>
                </a:ext>
              </a:extLst>
            </p:cNvPr>
            <p:cNvSpPr/>
            <p:nvPr/>
          </p:nvSpPr>
          <p:spPr>
            <a:xfrm rot="15343615">
              <a:off x="3173232" y="3458856"/>
              <a:ext cx="216000" cy="72000"/>
            </a:xfrm>
            <a:prstGeom prst="rect">
              <a:avLst/>
            </a:prstGeom>
            <a:solidFill>
              <a:srgbClr val="99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32" name="Ellipszis 231">
              <a:extLst>
                <a:ext uri="{FF2B5EF4-FFF2-40B4-BE49-F238E27FC236}">
                  <a16:creationId xmlns:a16="http://schemas.microsoft.com/office/drawing/2014/main" id="{A24390C3-7730-4B5F-92A8-C2EA4B7049F8}"/>
                </a:ext>
              </a:extLst>
            </p:cNvPr>
            <p:cNvSpPr/>
            <p:nvPr/>
          </p:nvSpPr>
          <p:spPr>
            <a:xfrm flipV="1">
              <a:off x="3135840" y="2989397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cxnSp>
          <p:nvCxnSpPr>
            <p:cNvPr id="233" name="Egyenes összekötő 232">
              <a:extLst>
                <a:ext uri="{FF2B5EF4-FFF2-40B4-BE49-F238E27FC236}">
                  <a16:creationId xmlns:a16="http://schemas.microsoft.com/office/drawing/2014/main" id="{7B295507-9205-488A-86AD-78DD7659462F}"/>
                </a:ext>
              </a:extLst>
            </p:cNvPr>
            <p:cNvCxnSpPr>
              <a:cxnSpLocks/>
            </p:cNvCxnSpPr>
            <p:nvPr/>
          </p:nvCxnSpPr>
          <p:spPr>
            <a:xfrm>
              <a:off x="3260202" y="2852703"/>
              <a:ext cx="15422" cy="76234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4" name="Egyenes összekötő 233">
              <a:extLst>
                <a:ext uri="{FF2B5EF4-FFF2-40B4-BE49-F238E27FC236}">
                  <a16:creationId xmlns:a16="http://schemas.microsoft.com/office/drawing/2014/main" id="{1C028CF9-4C4C-4E38-A3E6-D664A05613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3241" y="2828171"/>
              <a:ext cx="84212" cy="119896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5" name="Egyenes összekötő 234">
              <a:extLst>
                <a:ext uri="{FF2B5EF4-FFF2-40B4-BE49-F238E27FC236}">
                  <a16:creationId xmlns:a16="http://schemas.microsoft.com/office/drawing/2014/main" id="{B473F87D-9FC7-4278-8F4A-256BB6B52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10490" y="2916870"/>
              <a:ext cx="35765" cy="35239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36" name="Egyenes összekötő 235">
              <a:extLst>
                <a:ext uri="{FF2B5EF4-FFF2-40B4-BE49-F238E27FC236}">
                  <a16:creationId xmlns:a16="http://schemas.microsoft.com/office/drawing/2014/main" id="{2B1C4148-3A62-43BF-8935-51428E8589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43180" y="3099635"/>
              <a:ext cx="121071" cy="14041"/>
            </a:xfrm>
            <a:prstGeom prst="line">
              <a:avLst/>
            </a:prstGeom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37" name="Ellipszis 236">
              <a:extLst>
                <a:ext uri="{FF2B5EF4-FFF2-40B4-BE49-F238E27FC236}">
                  <a16:creationId xmlns:a16="http://schemas.microsoft.com/office/drawing/2014/main" id="{5BD10A02-206C-4E5B-AAB9-9069E500BF29}"/>
                </a:ext>
              </a:extLst>
            </p:cNvPr>
            <p:cNvSpPr/>
            <p:nvPr/>
          </p:nvSpPr>
          <p:spPr>
            <a:xfrm flipV="1">
              <a:off x="3237630" y="2992302"/>
              <a:ext cx="53243" cy="5107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238" name="Picture 4" descr="Forráskép megtekintése">
              <a:extLst>
                <a:ext uri="{FF2B5EF4-FFF2-40B4-BE49-F238E27FC236}">
                  <a16:creationId xmlns:a16="http://schemas.microsoft.com/office/drawing/2014/main" id="{E2FD3B4A-9D8E-4434-B1CF-B4D37CFEC7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1142" y="3210700"/>
              <a:ext cx="171487" cy="176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7133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Kothencz Martin</dc:creator>
  <cp:lastModifiedBy>Kothencz Martin</cp:lastModifiedBy>
  <cp:revision>16</cp:revision>
  <dcterms:created xsi:type="dcterms:W3CDTF">2022-05-30T12:42:19Z</dcterms:created>
  <dcterms:modified xsi:type="dcterms:W3CDTF">2022-05-31T10:30:53Z</dcterms:modified>
</cp:coreProperties>
</file>